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22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31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79"/>
  </p:notesMasterIdLst>
  <p:sldIdLst>
    <p:sldId id="256" r:id="rId2"/>
    <p:sldId id="1187" r:id="rId3"/>
    <p:sldId id="2310" r:id="rId4"/>
    <p:sldId id="3031" r:id="rId5"/>
    <p:sldId id="1421" r:id="rId6"/>
    <p:sldId id="3068" r:id="rId7"/>
    <p:sldId id="1373" r:id="rId8"/>
    <p:sldId id="1374" r:id="rId9"/>
    <p:sldId id="1375" r:id="rId10"/>
    <p:sldId id="1376" r:id="rId11"/>
    <p:sldId id="1377" r:id="rId12"/>
    <p:sldId id="1379" r:id="rId13"/>
    <p:sldId id="1424" r:id="rId14"/>
    <p:sldId id="1425" r:id="rId15"/>
    <p:sldId id="1426" r:id="rId16"/>
    <p:sldId id="1427" r:id="rId17"/>
    <p:sldId id="1429" r:id="rId18"/>
    <p:sldId id="1430" r:id="rId19"/>
    <p:sldId id="1431" r:id="rId20"/>
    <p:sldId id="1432" r:id="rId21"/>
    <p:sldId id="1433" r:id="rId22"/>
    <p:sldId id="1434" r:id="rId23"/>
    <p:sldId id="1435" r:id="rId24"/>
    <p:sldId id="901" r:id="rId25"/>
    <p:sldId id="1000" r:id="rId26"/>
    <p:sldId id="2161" r:id="rId27"/>
    <p:sldId id="1437" r:id="rId28"/>
    <p:sldId id="3041" r:id="rId29"/>
    <p:sldId id="1405" r:id="rId30"/>
    <p:sldId id="3040" r:id="rId31"/>
    <p:sldId id="1438" r:id="rId32"/>
    <p:sldId id="1439" r:id="rId33"/>
    <p:sldId id="3021" r:id="rId34"/>
    <p:sldId id="3022" r:id="rId35"/>
    <p:sldId id="3023" r:id="rId36"/>
    <p:sldId id="3070" r:id="rId37"/>
    <p:sldId id="3069" r:id="rId38"/>
    <p:sldId id="3078" r:id="rId39"/>
    <p:sldId id="3079" r:id="rId40"/>
    <p:sldId id="3080" r:id="rId41"/>
    <p:sldId id="3071" r:id="rId42"/>
    <p:sldId id="3073" r:id="rId43"/>
    <p:sldId id="3076" r:id="rId44"/>
    <p:sldId id="3077" r:id="rId45"/>
    <p:sldId id="3075" r:id="rId46"/>
    <p:sldId id="3074" r:id="rId47"/>
    <p:sldId id="3072" r:id="rId48"/>
    <p:sldId id="1443" r:id="rId49"/>
    <p:sldId id="1444" r:id="rId50"/>
    <p:sldId id="1445" r:id="rId51"/>
    <p:sldId id="1446" r:id="rId52"/>
    <p:sldId id="1447" r:id="rId53"/>
    <p:sldId id="1448" r:id="rId54"/>
    <p:sldId id="3053" r:id="rId55"/>
    <p:sldId id="3030" r:id="rId56"/>
    <p:sldId id="3033" r:id="rId57"/>
    <p:sldId id="3034" r:id="rId58"/>
    <p:sldId id="3035" r:id="rId59"/>
    <p:sldId id="3032" r:id="rId60"/>
    <p:sldId id="3036" r:id="rId61"/>
    <p:sldId id="3066" r:id="rId62"/>
    <p:sldId id="3037" r:id="rId63"/>
    <p:sldId id="3038" r:id="rId64"/>
    <p:sldId id="3039" r:id="rId65"/>
    <p:sldId id="3043" r:id="rId66"/>
    <p:sldId id="3042" r:id="rId67"/>
    <p:sldId id="1372" r:id="rId68"/>
    <p:sldId id="3044" r:id="rId69"/>
    <p:sldId id="3045" r:id="rId70"/>
    <p:sldId id="3046" r:id="rId71"/>
    <p:sldId id="3047" r:id="rId72"/>
    <p:sldId id="3048" r:id="rId73"/>
    <p:sldId id="3049" r:id="rId74"/>
    <p:sldId id="3050" r:id="rId75"/>
    <p:sldId id="3051" r:id="rId76"/>
    <p:sldId id="3052" r:id="rId77"/>
    <p:sldId id="2309" r:id="rId7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D5F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38" autoAdjust="0"/>
    <p:restoredTop sz="94660"/>
  </p:normalViewPr>
  <p:slideViewPr>
    <p:cSldViewPr snapToGrid="0">
      <p:cViewPr varScale="1">
        <p:scale>
          <a:sx n="60" d="100"/>
          <a:sy n="60" d="100"/>
        </p:scale>
        <p:origin x="64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theme" Target="theme/theme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/Relationships>
</file>

<file path=ppt/diagrams/_rels/data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image" Target="../media/image16.jpeg"/><Relationship Id="rId1" Type="http://schemas.openxmlformats.org/officeDocument/2006/relationships/image" Target="../media/image15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diagrams/_rels/drawing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image" Target="../media/image16.jpeg"/><Relationship Id="rId1" Type="http://schemas.openxmlformats.org/officeDocument/2006/relationships/image" Target="../media/image15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FBBF26F-7503-F244-A692-3D52D80F2ED4}" type="doc">
      <dgm:prSet loTypeId="urn:microsoft.com/office/officeart/2005/8/layout/list1" loCatId="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6EDD6472-DF46-0249-A596-69D2AA7A300D}">
      <dgm:prSet phldrT="[Text]" custT="1"/>
      <dgm:spPr/>
      <dgm:t>
        <a:bodyPr/>
        <a:lstStyle/>
        <a:p>
          <a:r>
            <a:rPr lang="en-US" sz="1800" dirty="0" err="1">
              <a:solidFill>
                <a:schemeClr val="tx1"/>
              </a:solidFill>
              <a:latin typeface="Fjalla One" panose="02000506040000020004" pitchFamily="2" charset="0"/>
            </a:rPr>
            <a:t>Imbalan</a:t>
          </a:r>
          <a:r>
            <a:rPr lang="en-US" sz="1800" dirty="0">
              <a:solidFill>
                <a:schemeClr val="tx1"/>
              </a:solidFill>
              <a:latin typeface="Fjalla One" panose="02000506040000020004" pitchFamily="2" charset="0"/>
            </a:rPr>
            <a:t> </a:t>
          </a:r>
          <a:r>
            <a:rPr lang="en-US" sz="1800" dirty="0" err="1">
              <a:solidFill>
                <a:schemeClr val="tx1"/>
              </a:solidFill>
              <a:latin typeface="Fjalla One" panose="02000506040000020004" pitchFamily="2" charset="0"/>
            </a:rPr>
            <a:t>Kerja</a:t>
          </a:r>
          <a:r>
            <a:rPr lang="en-US" sz="1800" dirty="0">
              <a:solidFill>
                <a:schemeClr val="tx1"/>
              </a:solidFill>
              <a:latin typeface="Fjalla One" panose="02000506040000020004" pitchFamily="2" charset="0"/>
            </a:rPr>
            <a:t> </a:t>
          </a:r>
        </a:p>
      </dgm:t>
    </dgm:pt>
    <dgm:pt modelId="{8D3B177D-96B8-F24B-B249-DB87F1595CA4}" type="parTrans" cxnId="{ACF8BBD7-22A3-5240-A901-A06951EA45CA}">
      <dgm:prSet/>
      <dgm:spPr/>
      <dgm:t>
        <a:bodyPr/>
        <a:lstStyle/>
        <a:p>
          <a:endParaRPr lang="en-US" sz="2400">
            <a:solidFill>
              <a:schemeClr val="tx1"/>
            </a:solidFill>
            <a:latin typeface="Fjalla One" panose="02000506040000020004" pitchFamily="2" charset="0"/>
          </a:endParaRPr>
        </a:p>
      </dgm:t>
    </dgm:pt>
    <dgm:pt modelId="{6390CE94-6F33-FA41-8C70-F56CA95DB295}" type="sibTrans" cxnId="{ACF8BBD7-22A3-5240-A901-A06951EA45CA}">
      <dgm:prSet/>
      <dgm:spPr/>
      <dgm:t>
        <a:bodyPr/>
        <a:lstStyle/>
        <a:p>
          <a:endParaRPr lang="en-US" sz="2400">
            <a:solidFill>
              <a:schemeClr val="tx1"/>
            </a:solidFill>
            <a:latin typeface="Fjalla One" panose="02000506040000020004" pitchFamily="2" charset="0"/>
          </a:endParaRPr>
        </a:p>
      </dgm:t>
    </dgm:pt>
    <dgm:pt modelId="{D327C9F9-C8BE-E744-B608-F2E93BE7C22B}">
      <dgm:prSet custT="1"/>
      <dgm:spPr/>
      <dgm:t>
        <a:bodyPr/>
        <a:lstStyle/>
        <a:p>
          <a:r>
            <a:rPr lang="en-GB" altLang="en-US" sz="1800" dirty="0">
              <a:solidFill>
                <a:schemeClr val="tx1"/>
              </a:solidFill>
              <a:latin typeface="Fjalla One" panose="02000506040000020004" pitchFamily="2" charset="0"/>
            </a:rPr>
            <a:t>PSAK 219 </a:t>
          </a:r>
          <a:r>
            <a:rPr lang="en-GB" altLang="en-US" sz="1800" dirty="0" err="1">
              <a:solidFill>
                <a:schemeClr val="tx1"/>
              </a:solidFill>
              <a:latin typeface="Fjalla One" panose="02000506040000020004" pitchFamily="2" charset="0"/>
            </a:rPr>
            <a:t>Imbalan</a:t>
          </a:r>
          <a:r>
            <a:rPr lang="en-GB" altLang="en-US" sz="1800" dirty="0">
              <a:solidFill>
                <a:schemeClr val="tx1"/>
              </a:solidFill>
              <a:latin typeface="Fjalla One" panose="02000506040000020004" pitchFamily="2" charset="0"/>
            </a:rPr>
            <a:t> </a:t>
          </a:r>
          <a:r>
            <a:rPr lang="en-GB" altLang="en-US" sz="1800" dirty="0" err="1">
              <a:solidFill>
                <a:schemeClr val="tx1"/>
              </a:solidFill>
              <a:latin typeface="Fjalla One" panose="02000506040000020004" pitchFamily="2" charset="0"/>
            </a:rPr>
            <a:t>Kerja</a:t>
          </a:r>
          <a:endParaRPr lang="en-GB" altLang="en-US" sz="1800" dirty="0">
            <a:solidFill>
              <a:schemeClr val="tx1"/>
            </a:solidFill>
            <a:latin typeface="Fjalla One" panose="02000506040000020004" pitchFamily="2" charset="0"/>
          </a:endParaRPr>
        </a:p>
      </dgm:t>
    </dgm:pt>
    <dgm:pt modelId="{87C2496F-5A51-AE46-9433-8BCD381A86DD}" type="parTrans" cxnId="{F1596ED6-8B87-0A43-9CCD-25F4DEBFC30D}">
      <dgm:prSet/>
      <dgm:spPr/>
      <dgm:t>
        <a:bodyPr/>
        <a:lstStyle/>
        <a:p>
          <a:endParaRPr lang="en-US" sz="2400">
            <a:solidFill>
              <a:schemeClr val="tx1"/>
            </a:solidFill>
            <a:latin typeface="Fjalla One" panose="02000506040000020004" pitchFamily="2" charset="0"/>
          </a:endParaRPr>
        </a:p>
      </dgm:t>
    </dgm:pt>
    <dgm:pt modelId="{B86470F5-868F-2D48-933B-47CE25D6FAFB}" type="sibTrans" cxnId="{F1596ED6-8B87-0A43-9CCD-25F4DEBFC30D}">
      <dgm:prSet/>
      <dgm:spPr/>
      <dgm:t>
        <a:bodyPr/>
        <a:lstStyle/>
        <a:p>
          <a:endParaRPr lang="en-US" sz="2400">
            <a:solidFill>
              <a:schemeClr val="tx1"/>
            </a:solidFill>
            <a:latin typeface="Fjalla One" panose="02000506040000020004" pitchFamily="2" charset="0"/>
          </a:endParaRPr>
        </a:p>
      </dgm:t>
    </dgm:pt>
    <dgm:pt modelId="{CD50B3E5-2EA0-4EC9-973B-423EC859B0E2}">
      <dgm:prSet custT="1"/>
      <dgm:spPr/>
      <dgm:t>
        <a:bodyPr/>
        <a:lstStyle/>
        <a:p>
          <a:r>
            <a:rPr lang="en-GB" altLang="en-US" sz="1800" dirty="0" err="1">
              <a:solidFill>
                <a:schemeClr val="tx1"/>
              </a:solidFill>
              <a:latin typeface="Fjalla One" panose="02000506040000020004" pitchFamily="2" charset="0"/>
            </a:rPr>
            <a:t>Diskusi</a:t>
          </a:r>
          <a:endParaRPr lang="en-GB" altLang="en-US" sz="1800" dirty="0">
            <a:solidFill>
              <a:schemeClr val="tx1"/>
            </a:solidFill>
            <a:latin typeface="Fjalla One" panose="02000506040000020004" pitchFamily="2" charset="0"/>
          </a:endParaRPr>
        </a:p>
      </dgm:t>
    </dgm:pt>
    <dgm:pt modelId="{DCE7D4F2-DBB6-438C-A626-C80295DF3CCE}" type="parTrans" cxnId="{1388370C-8920-424B-B2CE-5BB9111F173C}">
      <dgm:prSet/>
      <dgm:spPr/>
      <dgm:t>
        <a:bodyPr/>
        <a:lstStyle/>
        <a:p>
          <a:endParaRPr lang="en-ID" sz="2400">
            <a:solidFill>
              <a:schemeClr val="tx1"/>
            </a:solidFill>
          </a:endParaRPr>
        </a:p>
      </dgm:t>
    </dgm:pt>
    <dgm:pt modelId="{1A85A982-E908-4D9B-A717-842DC16C546B}" type="sibTrans" cxnId="{1388370C-8920-424B-B2CE-5BB9111F173C}">
      <dgm:prSet/>
      <dgm:spPr/>
      <dgm:t>
        <a:bodyPr/>
        <a:lstStyle/>
        <a:p>
          <a:endParaRPr lang="en-ID" sz="2400">
            <a:solidFill>
              <a:schemeClr val="tx1"/>
            </a:solidFill>
          </a:endParaRPr>
        </a:p>
      </dgm:t>
    </dgm:pt>
    <dgm:pt modelId="{73EA6C12-3139-6B48-9DD5-FD558E68AD15}" type="pres">
      <dgm:prSet presAssocID="{6FBBF26F-7503-F244-A692-3D52D80F2ED4}" presName="linear" presStyleCnt="0">
        <dgm:presLayoutVars>
          <dgm:dir/>
          <dgm:animLvl val="lvl"/>
          <dgm:resizeHandles val="exact"/>
        </dgm:presLayoutVars>
      </dgm:prSet>
      <dgm:spPr/>
    </dgm:pt>
    <dgm:pt modelId="{09A7ACD6-7F17-5D46-8603-A3EA7CC94441}" type="pres">
      <dgm:prSet presAssocID="{6EDD6472-DF46-0249-A596-69D2AA7A300D}" presName="parentLin" presStyleCnt="0"/>
      <dgm:spPr/>
    </dgm:pt>
    <dgm:pt modelId="{F3CE8597-6E33-414E-9D2D-53DFF19DB561}" type="pres">
      <dgm:prSet presAssocID="{6EDD6472-DF46-0249-A596-69D2AA7A300D}" presName="parentLeftMargin" presStyleLbl="node1" presStyleIdx="0" presStyleCnt="3"/>
      <dgm:spPr/>
    </dgm:pt>
    <dgm:pt modelId="{1EC05916-F0C9-F242-94B5-D13B67314008}" type="pres">
      <dgm:prSet presAssocID="{6EDD6472-DF46-0249-A596-69D2AA7A300D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67CE0E39-A81B-B343-9B8D-4EA1AAB888A9}" type="pres">
      <dgm:prSet presAssocID="{6EDD6472-DF46-0249-A596-69D2AA7A300D}" presName="negativeSpace" presStyleCnt="0"/>
      <dgm:spPr/>
    </dgm:pt>
    <dgm:pt modelId="{BD41E7D0-C63B-F140-990A-C24F61FC4239}" type="pres">
      <dgm:prSet presAssocID="{6EDD6472-DF46-0249-A596-69D2AA7A300D}" presName="childText" presStyleLbl="conFgAcc1" presStyleIdx="0" presStyleCnt="3" custScaleX="94007" custLinFactNeighborY="-20028">
        <dgm:presLayoutVars>
          <dgm:bulletEnabled val="1"/>
        </dgm:presLayoutVars>
      </dgm:prSet>
      <dgm:spPr/>
    </dgm:pt>
    <dgm:pt modelId="{11FFEA45-7F9E-6B42-9B28-A1AA2EEA8558}" type="pres">
      <dgm:prSet presAssocID="{6390CE94-6F33-FA41-8C70-F56CA95DB295}" presName="spaceBetweenRectangles" presStyleCnt="0"/>
      <dgm:spPr/>
    </dgm:pt>
    <dgm:pt modelId="{CF04B7CD-88F2-3645-A03D-78A435B575E2}" type="pres">
      <dgm:prSet presAssocID="{D327C9F9-C8BE-E744-B608-F2E93BE7C22B}" presName="parentLin" presStyleCnt="0"/>
      <dgm:spPr/>
    </dgm:pt>
    <dgm:pt modelId="{0ECAAD1E-404A-CB46-8117-232CA0D432B0}" type="pres">
      <dgm:prSet presAssocID="{D327C9F9-C8BE-E744-B608-F2E93BE7C22B}" presName="parentLeftMargin" presStyleLbl="node1" presStyleIdx="0" presStyleCnt="3"/>
      <dgm:spPr/>
    </dgm:pt>
    <dgm:pt modelId="{E62201FB-638A-3946-9793-19A9E8217AFB}" type="pres">
      <dgm:prSet presAssocID="{D327C9F9-C8BE-E744-B608-F2E93BE7C22B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9210668A-4C0C-0947-AA78-A9F4854FAAF6}" type="pres">
      <dgm:prSet presAssocID="{D327C9F9-C8BE-E744-B608-F2E93BE7C22B}" presName="negativeSpace" presStyleCnt="0"/>
      <dgm:spPr/>
    </dgm:pt>
    <dgm:pt modelId="{7F87A9B7-20B7-0B40-8D49-B97FC3A57E40}" type="pres">
      <dgm:prSet presAssocID="{D327C9F9-C8BE-E744-B608-F2E93BE7C22B}" presName="childText" presStyleLbl="conFgAcc1" presStyleIdx="1" presStyleCnt="3" custScaleX="94007" custLinFactNeighborY="3127">
        <dgm:presLayoutVars>
          <dgm:bulletEnabled val="1"/>
        </dgm:presLayoutVars>
      </dgm:prSet>
      <dgm:spPr/>
    </dgm:pt>
    <dgm:pt modelId="{DC3354C0-148D-4A42-8621-D98C1711D078}" type="pres">
      <dgm:prSet presAssocID="{B86470F5-868F-2D48-933B-47CE25D6FAFB}" presName="spaceBetweenRectangles" presStyleCnt="0"/>
      <dgm:spPr/>
    </dgm:pt>
    <dgm:pt modelId="{E3049B0F-98F4-4083-8DAC-97495F2B5FAE}" type="pres">
      <dgm:prSet presAssocID="{CD50B3E5-2EA0-4EC9-973B-423EC859B0E2}" presName="parentLin" presStyleCnt="0"/>
      <dgm:spPr/>
    </dgm:pt>
    <dgm:pt modelId="{3975AC1A-6B18-4F40-B53B-9F86E10CCE1F}" type="pres">
      <dgm:prSet presAssocID="{CD50B3E5-2EA0-4EC9-973B-423EC859B0E2}" presName="parentLeftMargin" presStyleLbl="node1" presStyleIdx="1" presStyleCnt="3"/>
      <dgm:spPr/>
    </dgm:pt>
    <dgm:pt modelId="{44CEA822-ACE8-4431-B193-005AE8B15A92}" type="pres">
      <dgm:prSet presAssocID="{CD50B3E5-2EA0-4EC9-973B-423EC859B0E2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817F1276-5ECE-421B-AAD0-CC8BBEF89A20}" type="pres">
      <dgm:prSet presAssocID="{CD50B3E5-2EA0-4EC9-973B-423EC859B0E2}" presName="negativeSpace" presStyleCnt="0"/>
      <dgm:spPr/>
    </dgm:pt>
    <dgm:pt modelId="{B0302DEE-0E3B-457C-A35B-6B69619A887B}" type="pres">
      <dgm:prSet presAssocID="{CD50B3E5-2EA0-4EC9-973B-423EC859B0E2}" presName="childText" presStyleLbl="conFgAcc1" presStyleIdx="2" presStyleCnt="3" custScaleX="94244" custLinFactNeighborY="52850">
        <dgm:presLayoutVars>
          <dgm:bulletEnabled val="1"/>
        </dgm:presLayoutVars>
      </dgm:prSet>
      <dgm:spPr/>
    </dgm:pt>
  </dgm:ptLst>
  <dgm:cxnLst>
    <dgm:cxn modelId="{6FE2E304-4944-9A4E-A281-DF87D83BFA7F}" type="presOf" srcId="{D327C9F9-C8BE-E744-B608-F2E93BE7C22B}" destId="{E62201FB-638A-3946-9793-19A9E8217AFB}" srcOrd="1" destOrd="0" presId="urn:microsoft.com/office/officeart/2005/8/layout/list1"/>
    <dgm:cxn modelId="{1388370C-8920-424B-B2CE-5BB9111F173C}" srcId="{6FBBF26F-7503-F244-A692-3D52D80F2ED4}" destId="{CD50B3E5-2EA0-4EC9-973B-423EC859B0E2}" srcOrd="2" destOrd="0" parTransId="{DCE7D4F2-DBB6-438C-A626-C80295DF3CCE}" sibTransId="{1A85A982-E908-4D9B-A717-842DC16C546B}"/>
    <dgm:cxn modelId="{08A8DC1C-A28A-1442-AAC1-6CFAB06E8463}" type="presOf" srcId="{D327C9F9-C8BE-E744-B608-F2E93BE7C22B}" destId="{0ECAAD1E-404A-CB46-8117-232CA0D432B0}" srcOrd="0" destOrd="0" presId="urn:microsoft.com/office/officeart/2005/8/layout/list1"/>
    <dgm:cxn modelId="{EB46A23E-ECBE-FE4C-B54A-D706630C34F5}" type="presOf" srcId="{6FBBF26F-7503-F244-A692-3D52D80F2ED4}" destId="{73EA6C12-3139-6B48-9DD5-FD558E68AD15}" srcOrd="0" destOrd="0" presId="urn:microsoft.com/office/officeart/2005/8/layout/list1"/>
    <dgm:cxn modelId="{94A09C66-1318-E44D-9646-6E12DF2ADD5C}" type="presOf" srcId="{6EDD6472-DF46-0249-A596-69D2AA7A300D}" destId="{1EC05916-F0C9-F242-94B5-D13B67314008}" srcOrd="1" destOrd="0" presId="urn:microsoft.com/office/officeart/2005/8/layout/list1"/>
    <dgm:cxn modelId="{F1596ED6-8B87-0A43-9CCD-25F4DEBFC30D}" srcId="{6FBBF26F-7503-F244-A692-3D52D80F2ED4}" destId="{D327C9F9-C8BE-E744-B608-F2E93BE7C22B}" srcOrd="1" destOrd="0" parTransId="{87C2496F-5A51-AE46-9433-8BCD381A86DD}" sibTransId="{B86470F5-868F-2D48-933B-47CE25D6FAFB}"/>
    <dgm:cxn modelId="{ACF8BBD7-22A3-5240-A901-A06951EA45CA}" srcId="{6FBBF26F-7503-F244-A692-3D52D80F2ED4}" destId="{6EDD6472-DF46-0249-A596-69D2AA7A300D}" srcOrd="0" destOrd="0" parTransId="{8D3B177D-96B8-F24B-B249-DB87F1595CA4}" sibTransId="{6390CE94-6F33-FA41-8C70-F56CA95DB295}"/>
    <dgm:cxn modelId="{FB516FDD-9D5D-425C-8CA1-7DBA6CBB5FEE}" type="presOf" srcId="{CD50B3E5-2EA0-4EC9-973B-423EC859B0E2}" destId="{44CEA822-ACE8-4431-B193-005AE8B15A92}" srcOrd="1" destOrd="0" presId="urn:microsoft.com/office/officeart/2005/8/layout/list1"/>
    <dgm:cxn modelId="{C0BE5FDF-E01A-CB49-A44D-57BD9A1517AD}" type="presOf" srcId="{6EDD6472-DF46-0249-A596-69D2AA7A300D}" destId="{F3CE8597-6E33-414E-9D2D-53DFF19DB561}" srcOrd="0" destOrd="0" presId="urn:microsoft.com/office/officeart/2005/8/layout/list1"/>
    <dgm:cxn modelId="{C3064AE0-96B2-43F5-8AF5-A079B4444759}" type="presOf" srcId="{CD50B3E5-2EA0-4EC9-973B-423EC859B0E2}" destId="{3975AC1A-6B18-4F40-B53B-9F86E10CCE1F}" srcOrd="0" destOrd="0" presId="urn:microsoft.com/office/officeart/2005/8/layout/list1"/>
    <dgm:cxn modelId="{FC9CCAFB-9F98-7944-B4D1-95E697B84F1B}" type="presParOf" srcId="{73EA6C12-3139-6B48-9DD5-FD558E68AD15}" destId="{09A7ACD6-7F17-5D46-8603-A3EA7CC94441}" srcOrd="0" destOrd="0" presId="urn:microsoft.com/office/officeart/2005/8/layout/list1"/>
    <dgm:cxn modelId="{61EE0244-4309-2E4F-8CF0-77735972E542}" type="presParOf" srcId="{09A7ACD6-7F17-5D46-8603-A3EA7CC94441}" destId="{F3CE8597-6E33-414E-9D2D-53DFF19DB561}" srcOrd="0" destOrd="0" presId="urn:microsoft.com/office/officeart/2005/8/layout/list1"/>
    <dgm:cxn modelId="{BC2BCC15-FBBA-7C4A-869A-FD20513B419A}" type="presParOf" srcId="{09A7ACD6-7F17-5D46-8603-A3EA7CC94441}" destId="{1EC05916-F0C9-F242-94B5-D13B67314008}" srcOrd="1" destOrd="0" presId="urn:microsoft.com/office/officeart/2005/8/layout/list1"/>
    <dgm:cxn modelId="{EC7B90FF-D4A3-B548-B8C5-293D880462B1}" type="presParOf" srcId="{73EA6C12-3139-6B48-9DD5-FD558E68AD15}" destId="{67CE0E39-A81B-B343-9B8D-4EA1AAB888A9}" srcOrd="1" destOrd="0" presId="urn:microsoft.com/office/officeart/2005/8/layout/list1"/>
    <dgm:cxn modelId="{CAD29876-8C8B-BB42-8847-14F19EA59D62}" type="presParOf" srcId="{73EA6C12-3139-6B48-9DD5-FD558E68AD15}" destId="{BD41E7D0-C63B-F140-990A-C24F61FC4239}" srcOrd="2" destOrd="0" presId="urn:microsoft.com/office/officeart/2005/8/layout/list1"/>
    <dgm:cxn modelId="{3ADDE089-EBD1-1A47-923E-124087B6816D}" type="presParOf" srcId="{73EA6C12-3139-6B48-9DD5-FD558E68AD15}" destId="{11FFEA45-7F9E-6B42-9B28-A1AA2EEA8558}" srcOrd="3" destOrd="0" presId="urn:microsoft.com/office/officeart/2005/8/layout/list1"/>
    <dgm:cxn modelId="{6BD6DCC6-FD77-5544-BE54-6538238871E2}" type="presParOf" srcId="{73EA6C12-3139-6B48-9DD5-FD558E68AD15}" destId="{CF04B7CD-88F2-3645-A03D-78A435B575E2}" srcOrd="4" destOrd="0" presId="urn:microsoft.com/office/officeart/2005/8/layout/list1"/>
    <dgm:cxn modelId="{DED87F9F-1806-E04A-9565-9CBFDEE024E0}" type="presParOf" srcId="{CF04B7CD-88F2-3645-A03D-78A435B575E2}" destId="{0ECAAD1E-404A-CB46-8117-232CA0D432B0}" srcOrd="0" destOrd="0" presId="urn:microsoft.com/office/officeart/2005/8/layout/list1"/>
    <dgm:cxn modelId="{B66C87C8-11F9-C540-A973-357B6904AAAC}" type="presParOf" srcId="{CF04B7CD-88F2-3645-A03D-78A435B575E2}" destId="{E62201FB-638A-3946-9793-19A9E8217AFB}" srcOrd="1" destOrd="0" presId="urn:microsoft.com/office/officeart/2005/8/layout/list1"/>
    <dgm:cxn modelId="{77D26057-0664-A546-88B5-43CE1391DCDC}" type="presParOf" srcId="{73EA6C12-3139-6B48-9DD5-FD558E68AD15}" destId="{9210668A-4C0C-0947-AA78-A9F4854FAAF6}" srcOrd="5" destOrd="0" presId="urn:microsoft.com/office/officeart/2005/8/layout/list1"/>
    <dgm:cxn modelId="{2046C46D-9F31-3247-A200-277821DD6A30}" type="presParOf" srcId="{73EA6C12-3139-6B48-9DD5-FD558E68AD15}" destId="{7F87A9B7-20B7-0B40-8D49-B97FC3A57E40}" srcOrd="6" destOrd="0" presId="urn:microsoft.com/office/officeart/2005/8/layout/list1"/>
    <dgm:cxn modelId="{1E288A36-ADBA-4DB4-A753-A7BF7CA744F9}" type="presParOf" srcId="{73EA6C12-3139-6B48-9DD5-FD558E68AD15}" destId="{DC3354C0-148D-4A42-8621-D98C1711D078}" srcOrd="7" destOrd="0" presId="urn:microsoft.com/office/officeart/2005/8/layout/list1"/>
    <dgm:cxn modelId="{2763AE2D-7194-4475-BB30-30479F566FCC}" type="presParOf" srcId="{73EA6C12-3139-6B48-9DD5-FD558E68AD15}" destId="{E3049B0F-98F4-4083-8DAC-97495F2B5FAE}" srcOrd="8" destOrd="0" presId="urn:microsoft.com/office/officeart/2005/8/layout/list1"/>
    <dgm:cxn modelId="{1EA812C0-2337-400E-9A64-86531417633D}" type="presParOf" srcId="{E3049B0F-98F4-4083-8DAC-97495F2B5FAE}" destId="{3975AC1A-6B18-4F40-B53B-9F86E10CCE1F}" srcOrd="0" destOrd="0" presId="urn:microsoft.com/office/officeart/2005/8/layout/list1"/>
    <dgm:cxn modelId="{26245F0A-3AFA-49D8-8289-F8A33B962574}" type="presParOf" srcId="{E3049B0F-98F4-4083-8DAC-97495F2B5FAE}" destId="{44CEA822-ACE8-4431-B193-005AE8B15A92}" srcOrd="1" destOrd="0" presId="urn:microsoft.com/office/officeart/2005/8/layout/list1"/>
    <dgm:cxn modelId="{124903AC-F63B-4D0E-8C87-43FD49987D5A}" type="presParOf" srcId="{73EA6C12-3139-6B48-9DD5-FD558E68AD15}" destId="{817F1276-5ECE-421B-AAD0-CC8BBEF89A20}" srcOrd="9" destOrd="0" presId="urn:microsoft.com/office/officeart/2005/8/layout/list1"/>
    <dgm:cxn modelId="{C4B8D221-1845-4191-A0D0-D356D204B930}" type="presParOf" srcId="{73EA6C12-3139-6B48-9DD5-FD558E68AD15}" destId="{B0302DEE-0E3B-457C-A35B-6B69619A887B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6197286-C3BF-49F6-B1BB-4FA7A9088B25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ID"/>
        </a:p>
      </dgm:t>
    </dgm:pt>
    <dgm:pt modelId="{5E80601E-11F6-487E-9862-EDD399A09CF0}">
      <dgm:prSet phldrT="[Text]" custT="1"/>
      <dgm:spPr/>
      <dgm:t>
        <a:bodyPr/>
        <a:lstStyle/>
        <a:p>
          <a:r>
            <a:rPr lang="en-US" sz="2000" b="1" dirty="0" err="1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Imbalan</a:t>
          </a:r>
          <a:r>
            <a:rPr lang="en-US" sz="20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b="1" dirty="0" err="1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kerja</a:t>
          </a:r>
          <a:endParaRPr lang="en-ID" sz="2000" b="1" dirty="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F6F7C04E-CE50-43D6-9038-5C10D35F24A3}" type="parTrans" cxnId="{DDF18A99-96B5-4F86-8EA6-43F40CADF94F}">
      <dgm:prSet/>
      <dgm:spPr/>
      <dgm:t>
        <a:bodyPr/>
        <a:lstStyle/>
        <a:p>
          <a:endParaRPr lang="en-ID" sz="2000"/>
        </a:p>
      </dgm:t>
    </dgm:pt>
    <dgm:pt modelId="{CCD70E04-9264-408C-924D-9D8E608CCB84}" type="sibTrans" cxnId="{DDF18A99-96B5-4F86-8EA6-43F40CADF94F}">
      <dgm:prSet/>
      <dgm:spPr/>
      <dgm:t>
        <a:bodyPr/>
        <a:lstStyle/>
        <a:p>
          <a:endParaRPr lang="en-ID" sz="2000"/>
        </a:p>
      </dgm:t>
    </dgm:pt>
    <dgm:pt modelId="{39DE042C-A840-44B0-AECF-FB74C9C41A5A}">
      <dgm:prSet phldrT="[Text]" custT="1"/>
      <dgm:spPr/>
      <dgm:t>
        <a:bodyPr/>
        <a:lstStyle/>
        <a:p>
          <a:r>
            <a:rPr lang="en-US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Program / </a:t>
          </a:r>
          <a:r>
            <a:rPr lang="en-US" sz="2000" dirty="0" err="1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Perjanjian</a:t>
          </a:r>
          <a:r>
            <a:rPr lang="en-US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formal</a:t>
          </a:r>
          <a:endParaRPr lang="en-ID" sz="2000" dirty="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7FA708C1-189A-44AF-9CF6-CF0701D59F16}" type="parTrans" cxnId="{1419D2BF-EF35-4688-BEE6-3E66F74180D9}">
      <dgm:prSet/>
      <dgm:spPr/>
      <dgm:t>
        <a:bodyPr/>
        <a:lstStyle/>
        <a:p>
          <a:endParaRPr lang="en-ID" sz="2000"/>
        </a:p>
      </dgm:t>
    </dgm:pt>
    <dgm:pt modelId="{2792AC87-6F61-4EA1-BAA7-C42E6F389989}" type="sibTrans" cxnId="{1419D2BF-EF35-4688-BEE6-3E66F74180D9}">
      <dgm:prSet/>
      <dgm:spPr/>
      <dgm:t>
        <a:bodyPr/>
        <a:lstStyle/>
        <a:p>
          <a:endParaRPr lang="en-ID" sz="2000"/>
        </a:p>
      </dgm:t>
    </dgm:pt>
    <dgm:pt modelId="{1B7D2FEA-CCDF-4012-836C-E34D995235E3}">
      <dgm:prSet phldrT="[Text]" custT="1"/>
      <dgm:spPr/>
      <dgm:t>
        <a:bodyPr/>
        <a:lstStyle/>
        <a:p>
          <a:r>
            <a:rPr lang="en-US" sz="2000" dirty="0" err="1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Pekerja</a:t>
          </a:r>
          <a:endParaRPr lang="en-ID" sz="2000" dirty="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667DB44F-1D0E-43E0-8685-5B3C897C686E}" type="parTrans" cxnId="{A5F50FA4-F710-4076-B442-1FB1B52C8319}">
      <dgm:prSet/>
      <dgm:spPr/>
      <dgm:t>
        <a:bodyPr/>
        <a:lstStyle/>
        <a:p>
          <a:endParaRPr lang="en-ID" sz="2000"/>
        </a:p>
      </dgm:t>
    </dgm:pt>
    <dgm:pt modelId="{814EE478-CC7B-4100-80B2-8D8DF3945BA7}" type="sibTrans" cxnId="{A5F50FA4-F710-4076-B442-1FB1B52C8319}">
      <dgm:prSet/>
      <dgm:spPr/>
      <dgm:t>
        <a:bodyPr/>
        <a:lstStyle/>
        <a:p>
          <a:endParaRPr lang="en-ID" sz="2000"/>
        </a:p>
      </dgm:t>
    </dgm:pt>
    <dgm:pt modelId="{2D81C4C6-0AAE-49BA-B9BF-9FA721F5D3FE}">
      <dgm:prSet phldrT="[Text]" custT="1"/>
      <dgm:spPr/>
      <dgm:t>
        <a:bodyPr/>
        <a:lstStyle/>
        <a:p>
          <a:r>
            <a:rPr lang="en-US" sz="2000" dirty="0" err="1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Serikat</a:t>
          </a:r>
          <a:r>
            <a:rPr lang="en-US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dirty="0" err="1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pekerja</a:t>
          </a:r>
          <a:endParaRPr lang="en-ID" sz="2000" dirty="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1B5472E5-9D14-4950-A9EA-CF7C7800695C}" type="parTrans" cxnId="{A7D98D9C-514D-4C6A-9B1E-0CC9E657AE2D}">
      <dgm:prSet/>
      <dgm:spPr/>
      <dgm:t>
        <a:bodyPr/>
        <a:lstStyle/>
        <a:p>
          <a:endParaRPr lang="en-ID" sz="2000"/>
        </a:p>
      </dgm:t>
    </dgm:pt>
    <dgm:pt modelId="{F9EC18A7-060C-4293-88C6-00EE66FEE95A}" type="sibTrans" cxnId="{A7D98D9C-514D-4C6A-9B1E-0CC9E657AE2D}">
      <dgm:prSet/>
      <dgm:spPr/>
      <dgm:t>
        <a:bodyPr/>
        <a:lstStyle/>
        <a:p>
          <a:endParaRPr lang="en-ID" sz="2000"/>
        </a:p>
      </dgm:t>
    </dgm:pt>
    <dgm:pt modelId="{0A2D8F24-3613-4B64-B9F3-C3D5F415854C}">
      <dgm:prSet phldrT="[Text]" custT="1"/>
      <dgm:spPr>
        <a:solidFill>
          <a:schemeClr val="accent3">
            <a:lumMod val="60000"/>
            <a:lumOff val="40000"/>
            <a:alpha val="90000"/>
          </a:schemeClr>
        </a:solidFill>
      </dgm:spPr>
      <dgm:t>
        <a:bodyPr/>
        <a:lstStyle/>
        <a:p>
          <a:r>
            <a:rPr lang="en-US" sz="2000" dirty="0" err="1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Peraturan</a:t>
          </a:r>
          <a:r>
            <a:rPr lang="en-US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dirty="0" err="1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perundang-undangan</a:t>
          </a:r>
          <a:r>
            <a:rPr lang="en-US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dirty="0" err="1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atau</a:t>
          </a:r>
          <a:r>
            <a:rPr lang="en-US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dirty="0" err="1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industri</a:t>
          </a:r>
          <a:endParaRPr lang="en-ID" sz="2000" dirty="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5F5F0D49-6F29-4A7C-A81B-71D69E5A3976}" type="parTrans" cxnId="{3E0E3AED-A33E-455E-8164-FE53BA1C3628}">
      <dgm:prSet/>
      <dgm:spPr/>
      <dgm:t>
        <a:bodyPr/>
        <a:lstStyle/>
        <a:p>
          <a:endParaRPr lang="en-ID" sz="2000"/>
        </a:p>
      </dgm:t>
    </dgm:pt>
    <dgm:pt modelId="{8BACE342-516B-4903-9799-A112DC3C4A68}" type="sibTrans" cxnId="{3E0E3AED-A33E-455E-8164-FE53BA1C3628}">
      <dgm:prSet/>
      <dgm:spPr/>
      <dgm:t>
        <a:bodyPr/>
        <a:lstStyle/>
        <a:p>
          <a:endParaRPr lang="en-ID" sz="2000"/>
        </a:p>
      </dgm:t>
    </dgm:pt>
    <dgm:pt modelId="{069D71F2-6A4D-464D-9730-6790550716D0}">
      <dgm:prSet phldrT="[Text]" custT="1"/>
      <dgm:spPr/>
      <dgm:t>
        <a:bodyPr/>
        <a:lstStyle/>
        <a:p>
          <a:r>
            <a:rPr lang="en-US" sz="2000" dirty="0" err="1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Praktik</a:t>
          </a:r>
          <a:r>
            <a:rPr lang="en-US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informal yang </a:t>
          </a:r>
          <a:r>
            <a:rPr lang="en-US" sz="2000" dirty="0" err="1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menimbulkan</a:t>
          </a:r>
          <a:r>
            <a:rPr lang="en-US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dirty="0" err="1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kewajiban</a:t>
          </a:r>
          <a:r>
            <a:rPr lang="en-US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dirty="0" err="1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konstruktif</a:t>
          </a:r>
          <a:endParaRPr lang="en-ID" sz="2000" dirty="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31C53897-BFE2-467D-9CD3-DD66AEA1E834}" type="parTrans" cxnId="{B37E5958-7C5F-4A9D-89B8-E377D846C663}">
      <dgm:prSet/>
      <dgm:spPr/>
      <dgm:t>
        <a:bodyPr/>
        <a:lstStyle/>
        <a:p>
          <a:endParaRPr lang="en-ID" sz="2000"/>
        </a:p>
      </dgm:t>
    </dgm:pt>
    <dgm:pt modelId="{BC5C4078-E62B-419D-B230-DBB551A3F472}" type="sibTrans" cxnId="{B37E5958-7C5F-4A9D-89B8-E377D846C663}">
      <dgm:prSet/>
      <dgm:spPr/>
      <dgm:t>
        <a:bodyPr/>
        <a:lstStyle/>
        <a:p>
          <a:endParaRPr lang="en-ID" sz="2000"/>
        </a:p>
      </dgm:t>
    </dgm:pt>
    <dgm:pt modelId="{6260150D-16A4-4E82-BE90-87984C7CCA83}">
      <dgm:prSet phldrT="[Text]" custT="1"/>
      <dgm:spPr/>
      <dgm:t>
        <a:bodyPr/>
        <a:lstStyle/>
        <a:p>
          <a:r>
            <a:rPr lang="en-US" sz="2000" dirty="0" err="1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Perwakilan</a:t>
          </a:r>
          <a:r>
            <a:rPr lang="en-US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dirty="0" err="1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pekerja</a:t>
          </a:r>
          <a:endParaRPr lang="en-ID" sz="2000" dirty="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C826C4B8-779C-48D0-AE34-AEDF73ABF5BF}" type="parTrans" cxnId="{EB938809-8DBF-4B14-85CD-8495494C5E8D}">
      <dgm:prSet/>
      <dgm:spPr/>
      <dgm:t>
        <a:bodyPr/>
        <a:lstStyle/>
        <a:p>
          <a:endParaRPr lang="en-ID" sz="2000"/>
        </a:p>
      </dgm:t>
    </dgm:pt>
    <dgm:pt modelId="{40C61C6A-AF0A-4672-BB15-8388FAC71AC1}" type="sibTrans" cxnId="{EB938809-8DBF-4B14-85CD-8495494C5E8D}">
      <dgm:prSet/>
      <dgm:spPr/>
      <dgm:t>
        <a:bodyPr/>
        <a:lstStyle/>
        <a:p>
          <a:endParaRPr lang="en-ID" sz="2000"/>
        </a:p>
      </dgm:t>
    </dgm:pt>
    <dgm:pt modelId="{58E658A0-9C18-4372-83F8-B15813A6F1B4}" type="pres">
      <dgm:prSet presAssocID="{D6197286-C3BF-49F6-B1BB-4FA7A9088B25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9BB6F9E4-2C2D-4A9E-9F77-A94F29C45DC1}" type="pres">
      <dgm:prSet presAssocID="{5E80601E-11F6-487E-9862-EDD399A09CF0}" presName="hierRoot1" presStyleCnt="0"/>
      <dgm:spPr/>
    </dgm:pt>
    <dgm:pt modelId="{191844E6-EBE8-4651-8C78-F2A6892A91FA}" type="pres">
      <dgm:prSet presAssocID="{5E80601E-11F6-487E-9862-EDD399A09CF0}" presName="composite" presStyleCnt="0"/>
      <dgm:spPr/>
    </dgm:pt>
    <dgm:pt modelId="{7E17847B-4C95-40EF-9C83-A2B93A796C32}" type="pres">
      <dgm:prSet presAssocID="{5E80601E-11F6-487E-9862-EDD399A09CF0}" presName="background" presStyleLbl="node0" presStyleIdx="0" presStyleCnt="1"/>
      <dgm:spPr/>
    </dgm:pt>
    <dgm:pt modelId="{C6DC3EB9-69F1-4043-BD36-FC72B4FCDB25}" type="pres">
      <dgm:prSet presAssocID="{5E80601E-11F6-487E-9862-EDD399A09CF0}" presName="text" presStyleLbl="fgAcc0" presStyleIdx="0" presStyleCnt="1" custScaleX="287790">
        <dgm:presLayoutVars>
          <dgm:chPref val="3"/>
        </dgm:presLayoutVars>
      </dgm:prSet>
      <dgm:spPr/>
    </dgm:pt>
    <dgm:pt modelId="{7A5056C7-36AB-416C-88FD-B1D80B5E493B}" type="pres">
      <dgm:prSet presAssocID="{5E80601E-11F6-487E-9862-EDD399A09CF0}" presName="hierChild2" presStyleCnt="0"/>
      <dgm:spPr/>
    </dgm:pt>
    <dgm:pt modelId="{04748018-CDFB-4965-844D-10EE543A799C}" type="pres">
      <dgm:prSet presAssocID="{7FA708C1-189A-44AF-9CF6-CF0701D59F16}" presName="Name10" presStyleLbl="parChTrans1D2" presStyleIdx="0" presStyleCnt="3"/>
      <dgm:spPr/>
    </dgm:pt>
    <dgm:pt modelId="{70EBEA28-980E-474E-B9AA-0631AFFB953C}" type="pres">
      <dgm:prSet presAssocID="{39DE042C-A840-44B0-AECF-FB74C9C41A5A}" presName="hierRoot2" presStyleCnt="0"/>
      <dgm:spPr/>
    </dgm:pt>
    <dgm:pt modelId="{4FF3827E-ED57-4F45-BCFE-BB52D0154413}" type="pres">
      <dgm:prSet presAssocID="{39DE042C-A840-44B0-AECF-FB74C9C41A5A}" presName="composite2" presStyleCnt="0"/>
      <dgm:spPr/>
    </dgm:pt>
    <dgm:pt modelId="{FB34E4C0-B70E-4778-B595-85F2B8DA1440}" type="pres">
      <dgm:prSet presAssocID="{39DE042C-A840-44B0-AECF-FB74C9C41A5A}" presName="background2" presStyleLbl="node2" presStyleIdx="0" presStyleCnt="3"/>
      <dgm:spPr/>
    </dgm:pt>
    <dgm:pt modelId="{1261AC9A-98BE-4C07-A325-1C506B53C464}" type="pres">
      <dgm:prSet presAssocID="{39DE042C-A840-44B0-AECF-FB74C9C41A5A}" presName="text2" presStyleLbl="fgAcc2" presStyleIdx="0" presStyleCnt="3" custScaleX="242739" custScaleY="119851" custLinFactNeighborX="-42417">
        <dgm:presLayoutVars>
          <dgm:chPref val="3"/>
        </dgm:presLayoutVars>
      </dgm:prSet>
      <dgm:spPr/>
    </dgm:pt>
    <dgm:pt modelId="{04E8C59B-01CB-42A4-879C-8B2C81DF4F21}" type="pres">
      <dgm:prSet presAssocID="{39DE042C-A840-44B0-AECF-FB74C9C41A5A}" presName="hierChild3" presStyleCnt="0"/>
      <dgm:spPr/>
    </dgm:pt>
    <dgm:pt modelId="{31B1A09C-9B7B-4E50-B0A4-158F97FB9270}" type="pres">
      <dgm:prSet presAssocID="{667DB44F-1D0E-43E0-8685-5B3C897C686E}" presName="Name17" presStyleLbl="parChTrans1D3" presStyleIdx="0" presStyleCnt="3"/>
      <dgm:spPr/>
    </dgm:pt>
    <dgm:pt modelId="{9114D266-BBDF-4687-8323-054AAC13DAAD}" type="pres">
      <dgm:prSet presAssocID="{1B7D2FEA-CCDF-4012-836C-E34D995235E3}" presName="hierRoot3" presStyleCnt="0"/>
      <dgm:spPr/>
    </dgm:pt>
    <dgm:pt modelId="{C6B3C8A7-3F89-4920-B554-7D7A16CE32FF}" type="pres">
      <dgm:prSet presAssocID="{1B7D2FEA-CCDF-4012-836C-E34D995235E3}" presName="composite3" presStyleCnt="0"/>
      <dgm:spPr/>
    </dgm:pt>
    <dgm:pt modelId="{1C98D5E8-7CDA-4812-99C0-F44071B56C50}" type="pres">
      <dgm:prSet presAssocID="{1B7D2FEA-CCDF-4012-836C-E34D995235E3}" presName="background3" presStyleLbl="node3" presStyleIdx="0" presStyleCnt="3"/>
      <dgm:spPr/>
    </dgm:pt>
    <dgm:pt modelId="{B6399C24-7870-486F-ADB0-29567643CB79}" type="pres">
      <dgm:prSet presAssocID="{1B7D2FEA-CCDF-4012-836C-E34D995235E3}" presName="text3" presStyleLbl="fgAcc3" presStyleIdx="0" presStyleCnt="3" custScaleX="120308" custLinFactNeighborX="-5868">
        <dgm:presLayoutVars>
          <dgm:chPref val="3"/>
        </dgm:presLayoutVars>
      </dgm:prSet>
      <dgm:spPr/>
    </dgm:pt>
    <dgm:pt modelId="{5DB0D876-532C-4E68-A4AF-53038770A775}" type="pres">
      <dgm:prSet presAssocID="{1B7D2FEA-CCDF-4012-836C-E34D995235E3}" presName="hierChild4" presStyleCnt="0"/>
      <dgm:spPr/>
    </dgm:pt>
    <dgm:pt modelId="{5BC25F19-942B-4320-871C-BD1EDF48C484}" type="pres">
      <dgm:prSet presAssocID="{1B5472E5-9D14-4950-A9EA-CF7C7800695C}" presName="Name17" presStyleLbl="parChTrans1D3" presStyleIdx="1" presStyleCnt="3"/>
      <dgm:spPr/>
    </dgm:pt>
    <dgm:pt modelId="{FC1834BC-9ED8-4304-83A0-5B917053871E}" type="pres">
      <dgm:prSet presAssocID="{2D81C4C6-0AAE-49BA-B9BF-9FA721F5D3FE}" presName="hierRoot3" presStyleCnt="0"/>
      <dgm:spPr/>
    </dgm:pt>
    <dgm:pt modelId="{1C4737C0-0809-49FF-AA57-98F6FAC13A31}" type="pres">
      <dgm:prSet presAssocID="{2D81C4C6-0AAE-49BA-B9BF-9FA721F5D3FE}" presName="composite3" presStyleCnt="0"/>
      <dgm:spPr/>
    </dgm:pt>
    <dgm:pt modelId="{AB06678D-F648-4E9A-84FD-FFF0CCFAF36F}" type="pres">
      <dgm:prSet presAssocID="{2D81C4C6-0AAE-49BA-B9BF-9FA721F5D3FE}" presName="background3" presStyleLbl="node3" presStyleIdx="1" presStyleCnt="3"/>
      <dgm:spPr/>
    </dgm:pt>
    <dgm:pt modelId="{BCA3E1DD-3F49-46B9-8EF8-77079D2BD95D}" type="pres">
      <dgm:prSet presAssocID="{2D81C4C6-0AAE-49BA-B9BF-9FA721F5D3FE}" presName="text3" presStyleLbl="fgAcc3" presStyleIdx="1" presStyleCnt="3" custScaleX="125501">
        <dgm:presLayoutVars>
          <dgm:chPref val="3"/>
        </dgm:presLayoutVars>
      </dgm:prSet>
      <dgm:spPr/>
    </dgm:pt>
    <dgm:pt modelId="{97771458-4C30-4F86-BA3C-70F0DADCE22E}" type="pres">
      <dgm:prSet presAssocID="{2D81C4C6-0AAE-49BA-B9BF-9FA721F5D3FE}" presName="hierChild4" presStyleCnt="0"/>
      <dgm:spPr/>
    </dgm:pt>
    <dgm:pt modelId="{1DF891BA-A9D8-45F6-8585-E885CFF78F2C}" type="pres">
      <dgm:prSet presAssocID="{C826C4B8-779C-48D0-AE34-AEDF73ABF5BF}" presName="Name17" presStyleLbl="parChTrans1D3" presStyleIdx="2" presStyleCnt="3"/>
      <dgm:spPr/>
    </dgm:pt>
    <dgm:pt modelId="{D09B677F-17B5-42B8-87B4-7B1556A0FF22}" type="pres">
      <dgm:prSet presAssocID="{6260150D-16A4-4E82-BE90-87984C7CCA83}" presName="hierRoot3" presStyleCnt="0"/>
      <dgm:spPr/>
    </dgm:pt>
    <dgm:pt modelId="{6D970DCB-48BD-47B7-B523-580D9D0C8E8A}" type="pres">
      <dgm:prSet presAssocID="{6260150D-16A4-4E82-BE90-87984C7CCA83}" presName="composite3" presStyleCnt="0"/>
      <dgm:spPr/>
    </dgm:pt>
    <dgm:pt modelId="{782ACA85-E28D-4E84-9AF5-C57D1B390C61}" type="pres">
      <dgm:prSet presAssocID="{6260150D-16A4-4E82-BE90-87984C7CCA83}" presName="background3" presStyleLbl="node3" presStyleIdx="2" presStyleCnt="3"/>
      <dgm:spPr/>
    </dgm:pt>
    <dgm:pt modelId="{52B8933B-5840-425E-91E3-96A30637236A}" type="pres">
      <dgm:prSet presAssocID="{6260150D-16A4-4E82-BE90-87984C7CCA83}" presName="text3" presStyleLbl="fgAcc3" presStyleIdx="2" presStyleCnt="3" custScaleX="150683">
        <dgm:presLayoutVars>
          <dgm:chPref val="3"/>
        </dgm:presLayoutVars>
      </dgm:prSet>
      <dgm:spPr/>
    </dgm:pt>
    <dgm:pt modelId="{01837E90-CF3D-45F7-9A87-B007A6F8E79E}" type="pres">
      <dgm:prSet presAssocID="{6260150D-16A4-4E82-BE90-87984C7CCA83}" presName="hierChild4" presStyleCnt="0"/>
      <dgm:spPr/>
    </dgm:pt>
    <dgm:pt modelId="{F01E8829-148E-4C5B-84F5-282B250B4AD1}" type="pres">
      <dgm:prSet presAssocID="{5F5F0D49-6F29-4A7C-A81B-71D69E5A3976}" presName="Name10" presStyleLbl="parChTrans1D2" presStyleIdx="1" presStyleCnt="3"/>
      <dgm:spPr/>
    </dgm:pt>
    <dgm:pt modelId="{48335DD0-675E-46C0-824F-81A269473D10}" type="pres">
      <dgm:prSet presAssocID="{0A2D8F24-3613-4B64-B9F3-C3D5F415854C}" presName="hierRoot2" presStyleCnt="0"/>
      <dgm:spPr/>
    </dgm:pt>
    <dgm:pt modelId="{2311F12F-91C9-42B2-B639-D76F53857AD3}" type="pres">
      <dgm:prSet presAssocID="{0A2D8F24-3613-4B64-B9F3-C3D5F415854C}" presName="composite2" presStyleCnt="0"/>
      <dgm:spPr/>
    </dgm:pt>
    <dgm:pt modelId="{3AFF519E-A347-430C-A8B1-EF247799B43C}" type="pres">
      <dgm:prSet presAssocID="{0A2D8F24-3613-4B64-B9F3-C3D5F415854C}" presName="background2" presStyleLbl="node2" presStyleIdx="1" presStyleCnt="3"/>
      <dgm:spPr/>
    </dgm:pt>
    <dgm:pt modelId="{F2E89FFF-E4F8-4CAD-AEEB-B82DE8B3C87D}" type="pres">
      <dgm:prSet presAssocID="{0A2D8F24-3613-4B64-B9F3-C3D5F415854C}" presName="text2" presStyleLbl="fgAcc2" presStyleIdx="1" presStyleCnt="3" custScaleX="279208" custScaleY="119851">
        <dgm:presLayoutVars>
          <dgm:chPref val="3"/>
        </dgm:presLayoutVars>
      </dgm:prSet>
      <dgm:spPr/>
    </dgm:pt>
    <dgm:pt modelId="{94CE0A30-FCDD-478F-B179-EF04A50854C2}" type="pres">
      <dgm:prSet presAssocID="{0A2D8F24-3613-4B64-B9F3-C3D5F415854C}" presName="hierChild3" presStyleCnt="0"/>
      <dgm:spPr/>
    </dgm:pt>
    <dgm:pt modelId="{2C311A6F-5308-410A-8AEB-70CA46F54D58}" type="pres">
      <dgm:prSet presAssocID="{31C53897-BFE2-467D-9CD3-DD66AEA1E834}" presName="Name10" presStyleLbl="parChTrans1D2" presStyleIdx="2" presStyleCnt="3"/>
      <dgm:spPr/>
    </dgm:pt>
    <dgm:pt modelId="{57085AB2-7EF9-4A7B-AC97-AC4AA2FFECC5}" type="pres">
      <dgm:prSet presAssocID="{069D71F2-6A4D-464D-9730-6790550716D0}" presName="hierRoot2" presStyleCnt="0"/>
      <dgm:spPr/>
    </dgm:pt>
    <dgm:pt modelId="{AEE6DB1C-7F67-48BE-B26A-5103FCEAE052}" type="pres">
      <dgm:prSet presAssocID="{069D71F2-6A4D-464D-9730-6790550716D0}" presName="composite2" presStyleCnt="0"/>
      <dgm:spPr/>
    </dgm:pt>
    <dgm:pt modelId="{13FEECE1-A018-42AF-A320-041AC87133E6}" type="pres">
      <dgm:prSet presAssocID="{069D71F2-6A4D-464D-9730-6790550716D0}" presName="background2" presStyleLbl="node2" presStyleIdx="2" presStyleCnt="3"/>
      <dgm:spPr/>
    </dgm:pt>
    <dgm:pt modelId="{B896703B-9F9D-418D-93FD-31CD60BBD1C1}" type="pres">
      <dgm:prSet presAssocID="{069D71F2-6A4D-464D-9730-6790550716D0}" presName="text2" presStyleLbl="fgAcc2" presStyleIdx="2" presStyleCnt="3" custScaleX="325213" custScaleY="119851" custLinFactNeighborX="38766">
        <dgm:presLayoutVars>
          <dgm:chPref val="3"/>
        </dgm:presLayoutVars>
      </dgm:prSet>
      <dgm:spPr/>
    </dgm:pt>
    <dgm:pt modelId="{68B239B7-0149-4F75-A000-CCBD46DB3609}" type="pres">
      <dgm:prSet presAssocID="{069D71F2-6A4D-464D-9730-6790550716D0}" presName="hierChild3" presStyleCnt="0"/>
      <dgm:spPr/>
    </dgm:pt>
  </dgm:ptLst>
  <dgm:cxnLst>
    <dgm:cxn modelId="{EB938809-8DBF-4B14-85CD-8495494C5E8D}" srcId="{39DE042C-A840-44B0-AECF-FB74C9C41A5A}" destId="{6260150D-16A4-4E82-BE90-87984C7CCA83}" srcOrd="2" destOrd="0" parTransId="{C826C4B8-779C-48D0-AE34-AEDF73ABF5BF}" sibTransId="{40C61C6A-AF0A-4672-BB15-8388FAC71AC1}"/>
    <dgm:cxn modelId="{34A8EF15-923F-447A-A87C-5A89D3E35349}" type="presOf" srcId="{5E80601E-11F6-487E-9862-EDD399A09CF0}" destId="{C6DC3EB9-69F1-4043-BD36-FC72B4FCDB25}" srcOrd="0" destOrd="0" presId="urn:microsoft.com/office/officeart/2005/8/layout/hierarchy1"/>
    <dgm:cxn modelId="{ED135416-8C24-4980-AC7E-54976FDB16B9}" type="presOf" srcId="{2D81C4C6-0AAE-49BA-B9BF-9FA721F5D3FE}" destId="{BCA3E1DD-3F49-46B9-8EF8-77079D2BD95D}" srcOrd="0" destOrd="0" presId="urn:microsoft.com/office/officeart/2005/8/layout/hierarchy1"/>
    <dgm:cxn modelId="{C9010B17-BCCB-435A-845F-C5B68F8EECF2}" type="presOf" srcId="{31C53897-BFE2-467D-9CD3-DD66AEA1E834}" destId="{2C311A6F-5308-410A-8AEB-70CA46F54D58}" srcOrd="0" destOrd="0" presId="urn:microsoft.com/office/officeart/2005/8/layout/hierarchy1"/>
    <dgm:cxn modelId="{CCBE1F24-8DE0-451C-8C9D-FDC0A2D41675}" type="presOf" srcId="{1B5472E5-9D14-4950-A9EA-CF7C7800695C}" destId="{5BC25F19-942B-4320-871C-BD1EDF48C484}" srcOrd="0" destOrd="0" presId="urn:microsoft.com/office/officeart/2005/8/layout/hierarchy1"/>
    <dgm:cxn modelId="{BC262928-F21E-44A8-96BA-87AA166DFF5C}" type="presOf" srcId="{0A2D8F24-3613-4B64-B9F3-C3D5F415854C}" destId="{F2E89FFF-E4F8-4CAD-AEEB-B82DE8B3C87D}" srcOrd="0" destOrd="0" presId="urn:microsoft.com/office/officeart/2005/8/layout/hierarchy1"/>
    <dgm:cxn modelId="{BC68F745-30B1-4481-95F1-4471EEA4DE25}" type="presOf" srcId="{1B7D2FEA-CCDF-4012-836C-E34D995235E3}" destId="{B6399C24-7870-486F-ADB0-29567643CB79}" srcOrd="0" destOrd="0" presId="urn:microsoft.com/office/officeart/2005/8/layout/hierarchy1"/>
    <dgm:cxn modelId="{A527F666-C615-46AA-A0AE-ADC6D012503C}" type="presOf" srcId="{667DB44F-1D0E-43E0-8685-5B3C897C686E}" destId="{31B1A09C-9B7B-4E50-B0A4-158F97FB9270}" srcOrd="0" destOrd="0" presId="urn:microsoft.com/office/officeart/2005/8/layout/hierarchy1"/>
    <dgm:cxn modelId="{4E28964E-D9D8-4025-95CC-5ED15A46B998}" type="presOf" srcId="{39DE042C-A840-44B0-AECF-FB74C9C41A5A}" destId="{1261AC9A-98BE-4C07-A325-1C506B53C464}" srcOrd="0" destOrd="0" presId="urn:microsoft.com/office/officeart/2005/8/layout/hierarchy1"/>
    <dgm:cxn modelId="{EA073C50-F634-4A67-BE5A-BF02CF1BCDE6}" type="presOf" srcId="{D6197286-C3BF-49F6-B1BB-4FA7A9088B25}" destId="{58E658A0-9C18-4372-83F8-B15813A6F1B4}" srcOrd="0" destOrd="0" presId="urn:microsoft.com/office/officeart/2005/8/layout/hierarchy1"/>
    <dgm:cxn modelId="{B37E5958-7C5F-4A9D-89B8-E377D846C663}" srcId="{5E80601E-11F6-487E-9862-EDD399A09CF0}" destId="{069D71F2-6A4D-464D-9730-6790550716D0}" srcOrd="2" destOrd="0" parTransId="{31C53897-BFE2-467D-9CD3-DD66AEA1E834}" sibTransId="{BC5C4078-E62B-419D-B230-DBB551A3F472}"/>
    <dgm:cxn modelId="{DDF18A99-96B5-4F86-8EA6-43F40CADF94F}" srcId="{D6197286-C3BF-49F6-B1BB-4FA7A9088B25}" destId="{5E80601E-11F6-487E-9862-EDD399A09CF0}" srcOrd="0" destOrd="0" parTransId="{F6F7C04E-CE50-43D6-9038-5C10D35F24A3}" sibTransId="{CCD70E04-9264-408C-924D-9D8E608CCB84}"/>
    <dgm:cxn modelId="{A7D98D9C-514D-4C6A-9B1E-0CC9E657AE2D}" srcId="{39DE042C-A840-44B0-AECF-FB74C9C41A5A}" destId="{2D81C4C6-0AAE-49BA-B9BF-9FA721F5D3FE}" srcOrd="1" destOrd="0" parTransId="{1B5472E5-9D14-4950-A9EA-CF7C7800695C}" sibTransId="{F9EC18A7-060C-4293-88C6-00EE66FEE95A}"/>
    <dgm:cxn modelId="{0D67EA9C-0493-4588-B090-948F860959B7}" type="presOf" srcId="{6260150D-16A4-4E82-BE90-87984C7CCA83}" destId="{52B8933B-5840-425E-91E3-96A30637236A}" srcOrd="0" destOrd="0" presId="urn:microsoft.com/office/officeart/2005/8/layout/hierarchy1"/>
    <dgm:cxn modelId="{04A9DC9E-F201-44DB-A6A3-88CD11F445CA}" type="presOf" srcId="{7FA708C1-189A-44AF-9CF6-CF0701D59F16}" destId="{04748018-CDFB-4965-844D-10EE543A799C}" srcOrd="0" destOrd="0" presId="urn:microsoft.com/office/officeart/2005/8/layout/hierarchy1"/>
    <dgm:cxn modelId="{A5F50FA4-F710-4076-B442-1FB1B52C8319}" srcId="{39DE042C-A840-44B0-AECF-FB74C9C41A5A}" destId="{1B7D2FEA-CCDF-4012-836C-E34D995235E3}" srcOrd="0" destOrd="0" parTransId="{667DB44F-1D0E-43E0-8685-5B3C897C686E}" sibTransId="{814EE478-CC7B-4100-80B2-8D8DF3945BA7}"/>
    <dgm:cxn modelId="{9DDC13BB-11C0-4D40-8008-EB4A9AE10B68}" type="presOf" srcId="{069D71F2-6A4D-464D-9730-6790550716D0}" destId="{B896703B-9F9D-418D-93FD-31CD60BBD1C1}" srcOrd="0" destOrd="0" presId="urn:microsoft.com/office/officeart/2005/8/layout/hierarchy1"/>
    <dgm:cxn modelId="{1419D2BF-EF35-4688-BEE6-3E66F74180D9}" srcId="{5E80601E-11F6-487E-9862-EDD399A09CF0}" destId="{39DE042C-A840-44B0-AECF-FB74C9C41A5A}" srcOrd="0" destOrd="0" parTransId="{7FA708C1-189A-44AF-9CF6-CF0701D59F16}" sibTransId="{2792AC87-6F61-4EA1-BAA7-C42E6F389989}"/>
    <dgm:cxn modelId="{FF8225CF-3D43-49D8-BE1B-88574B258EC8}" type="presOf" srcId="{C826C4B8-779C-48D0-AE34-AEDF73ABF5BF}" destId="{1DF891BA-A9D8-45F6-8585-E885CFF78F2C}" srcOrd="0" destOrd="0" presId="urn:microsoft.com/office/officeart/2005/8/layout/hierarchy1"/>
    <dgm:cxn modelId="{A1D860E9-1176-4CDD-8EE5-693DAE2E1122}" type="presOf" srcId="{5F5F0D49-6F29-4A7C-A81B-71D69E5A3976}" destId="{F01E8829-148E-4C5B-84F5-282B250B4AD1}" srcOrd="0" destOrd="0" presId="urn:microsoft.com/office/officeart/2005/8/layout/hierarchy1"/>
    <dgm:cxn modelId="{3E0E3AED-A33E-455E-8164-FE53BA1C3628}" srcId="{5E80601E-11F6-487E-9862-EDD399A09CF0}" destId="{0A2D8F24-3613-4B64-B9F3-C3D5F415854C}" srcOrd="1" destOrd="0" parTransId="{5F5F0D49-6F29-4A7C-A81B-71D69E5A3976}" sibTransId="{8BACE342-516B-4903-9799-A112DC3C4A68}"/>
    <dgm:cxn modelId="{449D5F36-417A-42D6-979B-5A0AD70C1E9C}" type="presParOf" srcId="{58E658A0-9C18-4372-83F8-B15813A6F1B4}" destId="{9BB6F9E4-2C2D-4A9E-9F77-A94F29C45DC1}" srcOrd="0" destOrd="0" presId="urn:microsoft.com/office/officeart/2005/8/layout/hierarchy1"/>
    <dgm:cxn modelId="{F4578A26-7807-47EC-A9A4-7D222A2F6517}" type="presParOf" srcId="{9BB6F9E4-2C2D-4A9E-9F77-A94F29C45DC1}" destId="{191844E6-EBE8-4651-8C78-F2A6892A91FA}" srcOrd="0" destOrd="0" presId="urn:microsoft.com/office/officeart/2005/8/layout/hierarchy1"/>
    <dgm:cxn modelId="{A6C0B713-D5E4-4916-ACD0-7199C3A15625}" type="presParOf" srcId="{191844E6-EBE8-4651-8C78-F2A6892A91FA}" destId="{7E17847B-4C95-40EF-9C83-A2B93A796C32}" srcOrd="0" destOrd="0" presId="urn:microsoft.com/office/officeart/2005/8/layout/hierarchy1"/>
    <dgm:cxn modelId="{FA6422FA-4CBC-4220-8903-BF936D0FEC93}" type="presParOf" srcId="{191844E6-EBE8-4651-8C78-F2A6892A91FA}" destId="{C6DC3EB9-69F1-4043-BD36-FC72B4FCDB25}" srcOrd="1" destOrd="0" presId="urn:microsoft.com/office/officeart/2005/8/layout/hierarchy1"/>
    <dgm:cxn modelId="{C4D2C984-42AB-46A6-AE33-F9CB382D8961}" type="presParOf" srcId="{9BB6F9E4-2C2D-4A9E-9F77-A94F29C45DC1}" destId="{7A5056C7-36AB-416C-88FD-B1D80B5E493B}" srcOrd="1" destOrd="0" presId="urn:microsoft.com/office/officeart/2005/8/layout/hierarchy1"/>
    <dgm:cxn modelId="{F130F329-AB43-4EF7-AC16-AB3949CACE65}" type="presParOf" srcId="{7A5056C7-36AB-416C-88FD-B1D80B5E493B}" destId="{04748018-CDFB-4965-844D-10EE543A799C}" srcOrd="0" destOrd="0" presId="urn:microsoft.com/office/officeart/2005/8/layout/hierarchy1"/>
    <dgm:cxn modelId="{AE67882E-47EE-4C29-8B80-B2BF5F445025}" type="presParOf" srcId="{7A5056C7-36AB-416C-88FD-B1D80B5E493B}" destId="{70EBEA28-980E-474E-B9AA-0631AFFB953C}" srcOrd="1" destOrd="0" presId="urn:microsoft.com/office/officeart/2005/8/layout/hierarchy1"/>
    <dgm:cxn modelId="{D6899D5F-4D17-48C3-85CB-05D0FBA9B43C}" type="presParOf" srcId="{70EBEA28-980E-474E-B9AA-0631AFFB953C}" destId="{4FF3827E-ED57-4F45-BCFE-BB52D0154413}" srcOrd="0" destOrd="0" presId="urn:microsoft.com/office/officeart/2005/8/layout/hierarchy1"/>
    <dgm:cxn modelId="{63AE55B8-77C3-4EFE-B80B-908F8A324CE0}" type="presParOf" srcId="{4FF3827E-ED57-4F45-BCFE-BB52D0154413}" destId="{FB34E4C0-B70E-4778-B595-85F2B8DA1440}" srcOrd="0" destOrd="0" presId="urn:microsoft.com/office/officeart/2005/8/layout/hierarchy1"/>
    <dgm:cxn modelId="{414CC506-78CE-4890-85A7-24969A2837A0}" type="presParOf" srcId="{4FF3827E-ED57-4F45-BCFE-BB52D0154413}" destId="{1261AC9A-98BE-4C07-A325-1C506B53C464}" srcOrd="1" destOrd="0" presId="urn:microsoft.com/office/officeart/2005/8/layout/hierarchy1"/>
    <dgm:cxn modelId="{28A07604-A40F-48AB-8518-A0C5B958EFE9}" type="presParOf" srcId="{70EBEA28-980E-474E-B9AA-0631AFFB953C}" destId="{04E8C59B-01CB-42A4-879C-8B2C81DF4F21}" srcOrd="1" destOrd="0" presId="urn:microsoft.com/office/officeart/2005/8/layout/hierarchy1"/>
    <dgm:cxn modelId="{55B6F9CA-1B7C-46AE-AE02-97A76AD26785}" type="presParOf" srcId="{04E8C59B-01CB-42A4-879C-8B2C81DF4F21}" destId="{31B1A09C-9B7B-4E50-B0A4-158F97FB9270}" srcOrd="0" destOrd="0" presId="urn:microsoft.com/office/officeart/2005/8/layout/hierarchy1"/>
    <dgm:cxn modelId="{648FB045-888C-41D9-A9D1-EEA8E217385E}" type="presParOf" srcId="{04E8C59B-01CB-42A4-879C-8B2C81DF4F21}" destId="{9114D266-BBDF-4687-8323-054AAC13DAAD}" srcOrd="1" destOrd="0" presId="urn:microsoft.com/office/officeart/2005/8/layout/hierarchy1"/>
    <dgm:cxn modelId="{D91CB675-25B7-4F87-90D5-78EE2F632735}" type="presParOf" srcId="{9114D266-BBDF-4687-8323-054AAC13DAAD}" destId="{C6B3C8A7-3F89-4920-B554-7D7A16CE32FF}" srcOrd="0" destOrd="0" presId="urn:microsoft.com/office/officeart/2005/8/layout/hierarchy1"/>
    <dgm:cxn modelId="{034231AE-EF9A-4329-ADAA-2568B3059041}" type="presParOf" srcId="{C6B3C8A7-3F89-4920-B554-7D7A16CE32FF}" destId="{1C98D5E8-7CDA-4812-99C0-F44071B56C50}" srcOrd="0" destOrd="0" presId="urn:microsoft.com/office/officeart/2005/8/layout/hierarchy1"/>
    <dgm:cxn modelId="{FF5A1C07-82A8-4E5F-8251-AD5BE19E0DF1}" type="presParOf" srcId="{C6B3C8A7-3F89-4920-B554-7D7A16CE32FF}" destId="{B6399C24-7870-486F-ADB0-29567643CB79}" srcOrd="1" destOrd="0" presId="urn:microsoft.com/office/officeart/2005/8/layout/hierarchy1"/>
    <dgm:cxn modelId="{4100C089-4E5B-42FD-821B-29376380228E}" type="presParOf" srcId="{9114D266-BBDF-4687-8323-054AAC13DAAD}" destId="{5DB0D876-532C-4E68-A4AF-53038770A775}" srcOrd="1" destOrd="0" presId="urn:microsoft.com/office/officeart/2005/8/layout/hierarchy1"/>
    <dgm:cxn modelId="{FD2CB549-7864-415C-9A1D-0220493CD83B}" type="presParOf" srcId="{04E8C59B-01CB-42A4-879C-8B2C81DF4F21}" destId="{5BC25F19-942B-4320-871C-BD1EDF48C484}" srcOrd="2" destOrd="0" presId="urn:microsoft.com/office/officeart/2005/8/layout/hierarchy1"/>
    <dgm:cxn modelId="{BC04AEEC-96A1-4862-9E34-17CB720CC130}" type="presParOf" srcId="{04E8C59B-01CB-42A4-879C-8B2C81DF4F21}" destId="{FC1834BC-9ED8-4304-83A0-5B917053871E}" srcOrd="3" destOrd="0" presId="urn:microsoft.com/office/officeart/2005/8/layout/hierarchy1"/>
    <dgm:cxn modelId="{D74EF0F3-88F6-425A-86D6-822BDD7845BB}" type="presParOf" srcId="{FC1834BC-9ED8-4304-83A0-5B917053871E}" destId="{1C4737C0-0809-49FF-AA57-98F6FAC13A31}" srcOrd="0" destOrd="0" presId="urn:microsoft.com/office/officeart/2005/8/layout/hierarchy1"/>
    <dgm:cxn modelId="{B16C9750-A256-4006-A990-64066263C2F0}" type="presParOf" srcId="{1C4737C0-0809-49FF-AA57-98F6FAC13A31}" destId="{AB06678D-F648-4E9A-84FD-FFF0CCFAF36F}" srcOrd="0" destOrd="0" presId="urn:microsoft.com/office/officeart/2005/8/layout/hierarchy1"/>
    <dgm:cxn modelId="{78A47656-738A-46B0-B2F2-123A8DDF8937}" type="presParOf" srcId="{1C4737C0-0809-49FF-AA57-98F6FAC13A31}" destId="{BCA3E1DD-3F49-46B9-8EF8-77079D2BD95D}" srcOrd="1" destOrd="0" presId="urn:microsoft.com/office/officeart/2005/8/layout/hierarchy1"/>
    <dgm:cxn modelId="{3D8BE8F1-9700-4D13-A025-206D2255EB1F}" type="presParOf" srcId="{FC1834BC-9ED8-4304-83A0-5B917053871E}" destId="{97771458-4C30-4F86-BA3C-70F0DADCE22E}" srcOrd="1" destOrd="0" presId="urn:microsoft.com/office/officeart/2005/8/layout/hierarchy1"/>
    <dgm:cxn modelId="{90EAD432-F05D-45AB-BE4B-3194298686AF}" type="presParOf" srcId="{04E8C59B-01CB-42A4-879C-8B2C81DF4F21}" destId="{1DF891BA-A9D8-45F6-8585-E885CFF78F2C}" srcOrd="4" destOrd="0" presId="urn:microsoft.com/office/officeart/2005/8/layout/hierarchy1"/>
    <dgm:cxn modelId="{6082F4F1-B36B-4101-AA27-2E8237AA008D}" type="presParOf" srcId="{04E8C59B-01CB-42A4-879C-8B2C81DF4F21}" destId="{D09B677F-17B5-42B8-87B4-7B1556A0FF22}" srcOrd="5" destOrd="0" presId="urn:microsoft.com/office/officeart/2005/8/layout/hierarchy1"/>
    <dgm:cxn modelId="{30ACA4C0-38E3-450A-B69A-5C15F22BF44F}" type="presParOf" srcId="{D09B677F-17B5-42B8-87B4-7B1556A0FF22}" destId="{6D970DCB-48BD-47B7-B523-580D9D0C8E8A}" srcOrd="0" destOrd="0" presId="urn:microsoft.com/office/officeart/2005/8/layout/hierarchy1"/>
    <dgm:cxn modelId="{F30129C1-2889-489E-962E-E91774208603}" type="presParOf" srcId="{6D970DCB-48BD-47B7-B523-580D9D0C8E8A}" destId="{782ACA85-E28D-4E84-9AF5-C57D1B390C61}" srcOrd="0" destOrd="0" presId="urn:microsoft.com/office/officeart/2005/8/layout/hierarchy1"/>
    <dgm:cxn modelId="{25DFFCB9-1920-484C-B4BC-F6F4EE2711EF}" type="presParOf" srcId="{6D970DCB-48BD-47B7-B523-580D9D0C8E8A}" destId="{52B8933B-5840-425E-91E3-96A30637236A}" srcOrd="1" destOrd="0" presId="urn:microsoft.com/office/officeart/2005/8/layout/hierarchy1"/>
    <dgm:cxn modelId="{E8719E88-980E-46E3-9E99-CD97F70DF416}" type="presParOf" srcId="{D09B677F-17B5-42B8-87B4-7B1556A0FF22}" destId="{01837E90-CF3D-45F7-9A87-B007A6F8E79E}" srcOrd="1" destOrd="0" presId="urn:microsoft.com/office/officeart/2005/8/layout/hierarchy1"/>
    <dgm:cxn modelId="{8BBFAC33-DCE1-4D1D-AEE6-8FDD2E4A0B77}" type="presParOf" srcId="{7A5056C7-36AB-416C-88FD-B1D80B5E493B}" destId="{F01E8829-148E-4C5B-84F5-282B250B4AD1}" srcOrd="2" destOrd="0" presId="urn:microsoft.com/office/officeart/2005/8/layout/hierarchy1"/>
    <dgm:cxn modelId="{3BF1DEF8-F242-4F4F-9262-3905CDBF0685}" type="presParOf" srcId="{7A5056C7-36AB-416C-88FD-B1D80B5E493B}" destId="{48335DD0-675E-46C0-824F-81A269473D10}" srcOrd="3" destOrd="0" presId="urn:microsoft.com/office/officeart/2005/8/layout/hierarchy1"/>
    <dgm:cxn modelId="{A37010B3-7FE6-479E-A3E4-BA8F335AF492}" type="presParOf" srcId="{48335DD0-675E-46C0-824F-81A269473D10}" destId="{2311F12F-91C9-42B2-B639-D76F53857AD3}" srcOrd="0" destOrd="0" presId="urn:microsoft.com/office/officeart/2005/8/layout/hierarchy1"/>
    <dgm:cxn modelId="{1E5D176A-E641-454C-B342-62D6403D9582}" type="presParOf" srcId="{2311F12F-91C9-42B2-B639-D76F53857AD3}" destId="{3AFF519E-A347-430C-A8B1-EF247799B43C}" srcOrd="0" destOrd="0" presId="urn:microsoft.com/office/officeart/2005/8/layout/hierarchy1"/>
    <dgm:cxn modelId="{DBD120F0-69B0-4066-9901-608D77F12430}" type="presParOf" srcId="{2311F12F-91C9-42B2-B639-D76F53857AD3}" destId="{F2E89FFF-E4F8-4CAD-AEEB-B82DE8B3C87D}" srcOrd="1" destOrd="0" presId="urn:microsoft.com/office/officeart/2005/8/layout/hierarchy1"/>
    <dgm:cxn modelId="{FD02DB84-C3C3-40C3-9825-AF770EED4D3B}" type="presParOf" srcId="{48335DD0-675E-46C0-824F-81A269473D10}" destId="{94CE0A30-FCDD-478F-B179-EF04A50854C2}" srcOrd="1" destOrd="0" presId="urn:microsoft.com/office/officeart/2005/8/layout/hierarchy1"/>
    <dgm:cxn modelId="{70338BC4-BC88-4D3A-83D2-2DACD4B7CDDC}" type="presParOf" srcId="{7A5056C7-36AB-416C-88FD-B1D80B5E493B}" destId="{2C311A6F-5308-410A-8AEB-70CA46F54D58}" srcOrd="4" destOrd="0" presId="urn:microsoft.com/office/officeart/2005/8/layout/hierarchy1"/>
    <dgm:cxn modelId="{E9297CE0-B2ED-430A-897A-4F9BEAEECCA3}" type="presParOf" srcId="{7A5056C7-36AB-416C-88FD-B1D80B5E493B}" destId="{57085AB2-7EF9-4A7B-AC97-AC4AA2FFECC5}" srcOrd="5" destOrd="0" presId="urn:microsoft.com/office/officeart/2005/8/layout/hierarchy1"/>
    <dgm:cxn modelId="{7C94A5FF-7004-471C-99C6-9AC7F493E614}" type="presParOf" srcId="{57085AB2-7EF9-4A7B-AC97-AC4AA2FFECC5}" destId="{AEE6DB1C-7F67-48BE-B26A-5103FCEAE052}" srcOrd="0" destOrd="0" presId="urn:microsoft.com/office/officeart/2005/8/layout/hierarchy1"/>
    <dgm:cxn modelId="{CA39D16A-E74E-469D-893D-83FD3E6DC43D}" type="presParOf" srcId="{AEE6DB1C-7F67-48BE-B26A-5103FCEAE052}" destId="{13FEECE1-A018-42AF-A320-041AC87133E6}" srcOrd="0" destOrd="0" presId="urn:microsoft.com/office/officeart/2005/8/layout/hierarchy1"/>
    <dgm:cxn modelId="{C9E42A13-2C28-4A71-83F5-5147CC0B645E}" type="presParOf" srcId="{AEE6DB1C-7F67-48BE-B26A-5103FCEAE052}" destId="{B896703B-9F9D-418D-93FD-31CD60BBD1C1}" srcOrd="1" destOrd="0" presId="urn:microsoft.com/office/officeart/2005/8/layout/hierarchy1"/>
    <dgm:cxn modelId="{BD6C5995-5696-4D6A-BDCE-E56D67A80BD6}" type="presParOf" srcId="{57085AB2-7EF9-4A7B-AC97-AC4AA2FFECC5}" destId="{68B239B7-0149-4F75-A000-CCBD46DB3609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51DB3D8-83A0-4726-A0E0-17997E04D78E}" type="doc">
      <dgm:prSet loTypeId="urn:microsoft.com/office/officeart/2005/8/layout/vList3#2" loCatId="list" qsTypeId="urn:microsoft.com/office/officeart/2005/8/quickstyle/simple3" qsCatId="simple" csTypeId="urn:microsoft.com/office/officeart/2005/8/colors/colorful5" csCatId="colorful" phldr="1"/>
      <dgm:spPr/>
    </dgm:pt>
    <dgm:pt modelId="{FB08F653-72A8-4C41-9FAB-C47B3FEE7431}">
      <dgm:prSet phldrT="[Text]" custT="1"/>
      <dgm:spPr/>
      <dgm:t>
        <a:bodyPr/>
        <a:lstStyle/>
        <a:p>
          <a:pPr>
            <a:lnSpc>
              <a:spcPct val="100000"/>
            </a:lnSpc>
          </a:pPr>
          <a:r>
            <a:rPr lang="en-US" sz="1600" dirty="0" err="1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Diakui</a:t>
          </a:r>
          <a:r>
            <a:rPr lang="en-US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600" dirty="0" err="1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sebagai</a:t>
          </a:r>
          <a:r>
            <a:rPr lang="en-US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600" dirty="0" err="1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beban</a:t>
          </a:r>
          <a:endParaRPr lang="en-US" sz="1600" dirty="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2051BB73-123C-4EA8-9BBB-006E0BA03630}" type="parTrans" cxnId="{4D35A15C-AF76-4572-813A-3E5A85AF3A4A}">
      <dgm:prSet/>
      <dgm:spPr/>
      <dgm:t>
        <a:bodyPr/>
        <a:lstStyle/>
        <a:p>
          <a:pPr>
            <a:lnSpc>
              <a:spcPct val="100000"/>
            </a:lnSpc>
          </a:pPr>
          <a:endParaRPr lang="en-US" sz="1400">
            <a:solidFill>
              <a:schemeClr val="tx1"/>
            </a:solidFill>
            <a:latin typeface="+mj-lt"/>
          </a:endParaRPr>
        </a:p>
      </dgm:t>
    </dgm:pt>
    <dgm:pt modelId="{C2D1A792-39CF-45F1-97CA-B928DC6CA8B6}" type="sibTrans" cxnId="{4D35A15C-AF76-4572-813A-3E5A85AF3A4A}">
      <dgm:prSet/>
      <dgm:spPr/>
      <dgm:t>
        <a:bodyPr/>
        <a:lstStyle/>
        <a:p>
          <a:pPr>
            <a:lnSpc>
              <a:spcPct val="100000"/>
            </a:lnSpc>
          </a:pPr>
          <a:endParaRPr lang="en-US" sz="1400">
            <a:solidFill>
              <a:schemeClr val="tx1"/>
            </a:solidFill>
            <a:latin typeface="+mj-lt"/>
          </a:endParaRPr>
        </a:p>
      </dgm:t>
    </dgm:pt>
    <dgm:pt modelId="{A34E223F-95EC-44B8-B60A-FE23F23194F5}">
      <dgm:prSet phldrT="[Text]" custT="1"/>
      <dgm:spPr/>
      <dgm:t>
        <a:bodyPr/>
        <a:lstStyle/>
        <a:p>
          <a:pPr>
            <a:lnSpc>
              <a:spcPct val="100000"/>
            </a:lnSpc>
          </a:pPr>
          <a:r>
            <a:rPr lang="en-US" sz="1600" dirty="0" err="1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Diakui</a:t>
          </a:r>
          <a:r>
            <a:rPr lang="en-US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600" dirty="0" err="1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liabilitas</a:t>
          </a:r>
          <a:r>
            <a:rPr lang="en-US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(</a:t>
          </a:r>
          <a:r>
            <a:rPr lang="en-US" sz="1600" dirty="0" err="1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beban</a:t>
          </a:r>
          <a:r>
            <a:rPr lang="en-US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600" dirty="0" err="1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terakru</a:t>
          </a:r>
          <a:r>
            <a:rPr lang="en-US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) </a:t>
          </a:r>
          <a:r>
            <a:rPr lang="en-US" sz="1600" dirty="0" err="1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setelah</a:t>
          </a:r>
          <a:r>
            <a:rPr lang="en-US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600" dirty="0" err="1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dikurangi</a:t>
          </a:r>
          <a:r>
            <a:rPr lang="en-US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600" dirty="0" err="1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dengan</a:t>
          </a:r>
          <a:r>
            <a:rPr lang="en-US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600" dirty="0" err="1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iuran</a:t>
          </a:r>
          <a:r>
            <a:rPr lang="en-US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600" dirty="0" err="1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telah</a:t>
          </a:r>
          <a:r>
            <a:rPr lang="en-US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600" dirty="0" err="1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dibayar</a:t>
          </a:r>
          <a:r>
            <a:rPr lang="en-US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600" dirty="0" err="1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atau</a:t>
          </a:r>
          <a:r>
            <a:rPr lang="en-US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600" dirty="0" err="1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aset</a:t>
          </a:r>
          <a:r>
            <a:rPr lang="en-US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(</a:t>
          </a:r>
          <a:r>
            <a:rPr lang="en-US" sz="1600" dirty="0" err="1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pembayaran</a:t>
          </a:r>
          <a:r>
            <a:rPr lang="en-US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600" dirty="0" err="1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dimuka</a:t>
          </a:r>
          <a:r>
            <a:rPr lang="en-US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600" dirty="0" err="1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jika</a:t>
          </a:r>
          <a:r>
            <a:rPr lang="en-US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600" dirty="0" err="1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terdapat</a:t>
          </a:r>
          <a:r>
            <a:rPr lang="en-US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600" dirty="0" err="1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kelebihan</a:t>
          </a:r>
          <a:r>
            <a:rPr lang="en-US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).</a:t>
          </a:r>
        </a:p>
      </dgm:t>
    </dgm:pt>
    <dgm:pt modelId="{D1A5A101-C0F8-43F0-9E66-5580A2E56DA3}" type="parTrans" cxnId="{CD8EBBAE-5146-4948-94FE-060CC34288D9}">
      <dgm:prSet/>
      <dgm:spPr/>
      <dgm:t>
        <a:bodyPr/>
        <a:lstStyle/>
        <a:p>
          <a:pPr>
            <a:lnSpc>
              <a:spcPct val="100000"/>
            </a:lnSpc>
          </a:pPr>
          <a:endParaRPr lang="en-US" sz="1400">
            <a:solidFill>
              <a:schemeClr val="tx1"/>
            </a:solidFill>
            <a:latin typeface="+mj-lt"/>
          </a:endParaRPr>
        </a:p>
      </dgm:t>
    </dgm:pt>
    <dgm:pt modelId="{C09C0D78-324F-44DD-AB02-B233B9A77DA1}" type="sibTrans" cxnId="{CD8EBBAE-5146-4948-94FE-060CC34288D9}">
      <dgm:prSet/>
      <dgm:spPr/>
      <dgm:t>
        <a:bodyPr/>
        <a:lstStyle/>
        <a:p>
          <a:pPr>
            <a:lnSpc>
              <a:spcPct val="100000"/>
            </a:lnSpc>
          </a:pPr>
          <a:endParaRPr lang="en-US" sz="1400">
            <a:solidFill>
              <a:schemeClr val="tx1"/>
            </a:solidFill>
            <a:latin typeface="+mj-lt"/>
          </a:endParaRPr>
        </a:p>
      </dgm:t>
    </dgm:pt>
    <dgm:pt modelId="{12D2C9E8-0753-4E11-B9EB-689F0E766C82}">
      <dgm:prSet phldrT="[Text]" custT="1"/>
      <dgm:spPr/>
      <dgm:t>
        <a:bodyPr/>
        <a:lstStyle/>
        <a:p>
          <a:pPr>
            <a:lnSpc>
              <a:spcPct val="100000"/>
            </a:lnSpc>
          </a:pPr>
          <a:r>
            <a:rPr lang="en-US" sz="1600" dirty="0" err="1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Jika</a:t>
          </a:r>
          <a:r>
            <a:rPr lang="en-US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600" dirty="0" err="1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iuran</a:t>
          </a:r>
          <a:r>
            <a:rPr lang="en-US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600" dirty="0" err="1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tidak</a:t>
          </a:r>
          <a:r>
            <a:rPr lang="en-US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600" dirty="0" err="1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jatuh</a:t>
          </a:r>
          <a:r>
            <a:rPr lang="en-US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tempo </a:t>
          </a:r>
          <a:r>
            <a:rPr lang="en-US" sz="1600" dirty="0" err="1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seluruhnya</a:t>
          </a:r>
          <a:r>
            <a:rPr lang="en-US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600" dirty="0" err="1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dalam</a:t>
          </a:r>
          <a:r>
            <a:rPr lang="en-US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12 </a:t>
          </a:r>
          <a:r>
            <a:rPr lang="en-US" sz="1600" dirty="0" err="1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bulan</a:t>
          </a:r>
          <a:r>
            <a:rPr lang="en-US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-&gt; </a:t>
          </a:r>
          <a:r>
            <a:rPr lang="en-US" sz="1600" dirty="0" err="1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didiskonto</a:t>
          </a:r>
          <a:r>
            <a:rPr lang="en-US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</a:t>
          </a:r>
        </a:p>
      </dgm:t>
    </dgm:pt>
    <dgm:pt modelId="{E8D05132-FEC9-4FBF-A745-484FE62AAD2A}" type="parTrans" cxnId="{9C506124-6581-481A-B291-4C7BD13B6E99}">
      <dgm:prSet/>
      <dgm:spPr/>
      <dgm:t>
        <a:bodyPr/>
        <a:lstStyle/>
        <a:p>
          <a:pPr>
            <a:lnSpc>
              <a:spcPct val="100000"/>
            </a:lnSpc>
          </a:pPr>
          <a:endParaRPr lang="en-US" sz="1400">
            <a:solidFill>
              <a:schemeClr val="tx1"/>
            </a:solidFill>
            <a:latin typeface="+mj-lt"/>
          </a:endParaRPr>
        </a:p>
      </dgm:t>
    </dgm:pt>
    <dgm:pt modelId="{E5EAF1DA-4B60-4681-9BE0-93419B1C3DB0}" type="sibTrans" cxnId="{9C506124-6581-481A-B291-4C7BD13B6E99}">
      <dgm:prSet/>
      <dgm:spPr/>
      <dgm:t>
        <a:bodyPr/>
        <a:lstStyle/>
        <a:p>
          <a:pPr>
            <a:lnSpc>
              <a:spcPct val="100000"/>
            </a:lnSpc>
          </a:pPr>
          <a:endParaRPr lang="en-US" sz="1400">
            <a:solidFill>
              <a:schemeClr val="tx1"/>
            </a:solidFill>
            <a:latin typeface="+mj-lt"/>
          </a:endParaRPr>
        </a:p>
      </dgm:t>
    </dgm:pt>
    <dgm:pt modelId="{30F68F47-976A-402E-BF7D-5E047C76C6C5}" type="pres">
      <dgm:prSet presAssocID="{251DB3D8-83A0-4726-A0E0-17997E04D78E}" presName="linearFlow" presStyleCnt="0">
        <dgm:presLayoutVars>
          <dgm:dir/>
          <dgm:resizeHandles val="exact"/>
        </dgm:presLayoutVars>
      </dgm:prSet>
      <dgm:spPr/>
    </dgm:pt>
    <dgm:pt modelId="{5D010834-EF68-4E7D-A80B-00784CC30641}" type="pres">
      <dgm:prSet presAssocID="{FB08F653-72A8-4C41-9FAB-C47B3FEE7431}" presName="composite" presStyleCnt="0"/>
      <dgm:spPr/>
    </dgm:pt>
    <dgm:pt modelId="{C04CBCD9-F008-498E-9788-D655B7EE6E8B}" type="pres">
      <dgm:prSet presAssocID="{FB08F653-72A8-4C41-9FAB-C47B3FEE7431}" presName="imgShp" presStyleLbl="fgImgPlace1" presStyleIdx="0" presStyleCnt="3" custLinFactNeighborX="-15081" custLinFactNeighborY="26557"/>
      <dgm:spPr/>
    </dgm:pt>
    <dgm:pt modelId="{3C0F55D3-9652-4A0E-ACE3-79639BD6BEC2}" type="pres">
      <dgm:prSet presAssocID="{FB08F653-72A8-4C41-9FAB-C47B3FEE7431}" presName="txShp" presStyleLbl="node1" presStyleIdx="0" presStyleCnt="3" custScaleX="90440" custScaleY="69921" custLinFactNeighborX="1905" custLinFactNeighborY="26258">
        <dgm:presLayoutVars>
          <dgm:bulletEnabled val="1"/>
        </dgm:presLayoutVars>
      </dgm:prSet>
      <dgm:spPr/>
    </dgm:pt>
    <dgm:pt modelId="{097252A0-931C-40A5-8657-F0E4E525C6BF}" type="pres">
      <dgm:prSet presAssocID="{C2D1A792-39CF-45F1-97CA-B928DC6CA8B6}" presName="spacing" presStyleCnt="0"/>
      <dgm:spPr/>
    </dgm:pt>
    <dgm:pt modelId="{E20D5F2A-8B75-4506-83B3-1D736AC5AD24}" type="pres">
      <dgm:prSet presAssocID="{A34E223F-95EC-44B8-B60A-FE23F23194F5}" presName="composite" presStyleCnt="0"/>
      <dgm:spPr/>
    </dgm:pt>
    <dgm:pt modelId="{0DA73CA5-52F4-4DF1-B63F-C4ED1DBC2DA6}" type="pres">
      <dgm:prSet presAssocID="{A34E223F-95EC-44B8-B60A-FE23F23194F5}" presName="imgShp" presStyleLbl="fgImgPlace1" presStyleIdx="1" presStyleCnt="3"/>
      <dgm:spPr/>
    </dgm:pt>
    <dgm:pt modelId="{A28F35A8-F794-4F67-B870-67DEE02C30E4}" type="pres">
      <dgm:prSet presAssocID="{A34E223F-95EC-44B8-B60A-FE23F23194F5}" presName="txShp" presStyleLbl="node1" presStyleIdx="1" presStyleCnt="3" custScaleY="184240">
        <dgm:presLayoutVars>
          <dgm:bulletEnabled val="1"/>
        </dgm:presLayoutVars>
      </dgm:prSet>
      <dgm:spPr/>
    </dgm:pt>
    <dgm:pt modelId="{7DADF825-71E5-4D38-8804-351F0AFFAA20}" type="pres">
      <dgm:prSet presAssocID="{C09C0D78-324F-44DD-AB02-B233B9A77DA1}" presName="spacing" presStyleCnt="0"/>
      <dgm:spPr/>
    </dgm:pt>
    <dgm:pt modelId="{7D7A4E98-2168-4BA3-8C7E-82F7726A4FD5}" type="pres">
      <dgm:prSet presAssocID="{12D2C9E8-0753-4E11-B9EB-689F0E766C82}" presName="composite" presStyleCnt="0"/>
      <dgm:spPr/>
    </dgm:pt>
    <dgm:pt modelId="{31DDC6DC-9AF8-41A5-BDA1-50636309E8B2}" type="pres">
      <dgm:prSet presAssocID="{12D2C9E8-0753-4E11-B9EB-689F0E766C82}" presName="imgShp" presStyleLbl="fgImgPlace1" presStyleIdx="2" presStyleCnt="3" custLinFactNeighborY="-10009"/>
      <dgm:spPr/>
    </dgm:pt>
    <dgm:pt modelId="{40656EDB-7F25-4D07-8CFA-EF82F7F00A4B}" type="pres">
      <dgm:prSet presAssocID="{12D2C9E8-0753-4E11-B9EB-689F0E766C82}" presName="txShp" presStyleLbl="node1" presStyleIdx="2" presStyleCnt="3" custScaleY="127668" custLinFactNeighborX="1094" custLinFactNeighborY="-10009">
        <dgm:presLayoutVars>
          <dgm:bulletEnabled val="1"/>
        </dgm:presLayoutVars>
      </dgm:prSet>
      <dgm:spPr/>
    </dgm:pt>
  </dgm:ptLst>
  <dgm:cxnLst>
    <dgm:cxn modelId="{CA53D10D-E002-49FE-AE98-AC10B33B74F9}" type="presOf" srcId="{251DB3D8-83A0-4726-A0E0-17997E04D78E}" destId="{30F68F47-976A-402E-BF7D-5E047C76C6C5}" srcOrd="0" destOrd="0" presId="urn:microsoft.com/office/officeart/2005/8/layout/vList3#2"/>
    <dgm:cxn modelId="{9C506124-6581-481A-B291-4C7BD13B6E99}" srcId="{251DB3D8-83A0-4726-A0E0-17997E04D78E}" destId="{12D2C9E8-0753-4E11-B9EB-689F0E766C82}" srcOrd="2" destOrd="0" parTransId="{E8D05132-FEC9-4FBF-A745-484FE62AAD2A}" sibTransId="{E5EAF1DA-4B60-4681-9BE0-93419B1C3DB0}"/>
    <dgm:cxn modelId="{4D35A15C-AF76-4572-813A-3E5A85AF3A4A}" srcId="{251DB3D8-83A0-4726-A0E0-17997E04D78E}" destId="{FB08F653-72A8-4C41-9FAB-C47B3FEE7431}" srcOrd="0" destOrd="0" parTransId="{2051BB73-123C-4EA8-9BBB-006E0BA03630}" sibTransId="{C2D1A792-39CF-45F1-97CA-B928DC6CA8B6}"/>
    <dgm:cxn modelId="{31E3EC4C-513D-4E9A-B1EA-868D117C1804}" type="presOf" srcId="{A34E223F-95EC-44B8-B60A-FE23F23194F5}" destId="{A28F35A8-F794-4F67-B870-67DEE02C30E4}" srcOrd="0" destOrd="0" presId="urn:microsoft.com/office/officeart/2005/8/layout/vList3#2"/>
    <dgm:cxn modelId="{398EFD96-2665-4749-AFE5-A89EB7C89028}" type="presOf" srcId="{12D2C9E8-0753-4E11-B9EB-689F0E766C82}" destId="{40656EDB-7F25-4D07-8CFA-EF82F7F00A4B}" srcOrd="0" destOrd="0" presId="urn:microsoft.com/office/officeart/2005/8/layout/vList3#2"/>
    <dgm:cxn modelId="{250492A1-FCF6-445B-9D52-107DBD958E39}" type="presOf" srcId="{FB08F653-72A8-4C41-9FAB-C47B3FEE7431}" destId="{3C0F55D3-9652-4A0E-ACE3-79639BD6BEC2}" srcOrd="0" destOrd="0" presId="urn:microsoft.com/office/officeart/2005/8/layout/vList3#2"/>
    <dgm:cxn modelId="{CD8EBBAE-5146-4948-94FE-060CC34288D9}" srcId="{251DB3D8-83A0-4726-A0E0-17997E04D78E}" destId="{A34E223F-95EC-44B8-B60A-FE23F23194F5}" srcOrd="1" destOrd="0" parTransId="{D1A5A101-C0F8-43F0-9E66-5580A2E56DA3}" sibTransId="{C09C0D78-324F-44DD-AB02-B233B9A77DA1}"/>
    <dgm:cxn modelId="{83DE5F22-4CB4-412C-B745-2F189BF41E15}" type="presParOf" srcId="{30F68F47-976A-402E-BF7D-5E047C76C6C5}" destId="{5D010834-EF68-4E7D-A80B-00784CC30641}" srcOrd="0" destOrd="0" presId="urn:microsoft.com/office/officeart/2005/8/layout/vList3#2"/>
    <dgm:cxn modelId="{9AB0F58E-E8C2-4145-81ED-EBF3AFAA422A}" type="presParOf" srcId="{5D010834-EF68-4E7D-A80B-00784CC30641}" destId="{C04CBCD9-F008-498E-9788-D655B7EE6E8B}" srcOrd="0" destOrd="0" presId="urn:microsoft.com/office/officeart/2005/8/layout/vList3#2"/>
    <dgm:cxn modelId="{A960793E-A237-44EF-AAFF-CE9B64E58E84}" type="presParOf" srcId="{5D010834-EF68-4E7D-A80B-00784CC30641}" destId="{3C0F55D3-9652-4A0E-ACE3-79639BD6BEC2}" srcOrd="1" destOrd="0" presId="urn:microsoft.com/office/officeart/2005/8/layout/vList3#2"/>
    <dgm:cxn modelId="{668A36ED-A04A-45D9-9EE8-3D0303C74DA5}" type="presParOf" srcId="{30F68F47-976A-402E-BF7D-5E047C76C6C5}" destId="{097252A0-931C-40A5-8657-F0E4E525C6BF}" srcOrd="1" destOrd="0" presId="urn:microsoft.com/office/officeart/2005/8/layout/vList3#2"/>
    <dgm:cxn modelId="{D41159B6-2CD6-4270-AE5F-A0B44334C2BC}" type="presParOf" srcId="{30F68F47-976A-402E-BF7D-5E047C76C6C5}" destId="{E20D5F2A-8B75-4506-83B3-1D736AC5AD24}" srcOrd="2" destOrd="0" presId="urn:microsoft.com/office/officeart/2005/8/layout/vList3#2"/>
    <dgm:cxn modelId="{964DF772-4255-4E2F-BA22-231B19616E02}" type="presParOf" srcId="{E20D5F2A-8B75-4506-83B3-1D736AC5AD24}" destId="{0DA73CA5-52F4-4DF1-B63F-C4ED1DBC2DA6}" srcOrd="0" destOrd="0" presId="urn:microsoft.com/office/officeart/2005/8/layout/vList3#2"/>
    <dgm:cxn modelId="{73E902AB-5EF6-4203-8455-E5438283DAF8}" type="presParOf" srcId="{E20D5F2A-8B75-4506-83B3-1D736AC5AD24}" destId="{A28F35A8-F794-4F67-B870-67DEE02C30E4}" srcOrd="1" destOrd="0" presId="urn:microsoft.com/office/officeart/2005/8/layout/vList3#2"/>
    <dgm:cxn modelId="{BE8DF324-0212-4842-AA79-651E30D23BE4}" type="presParOf" srcId="{30F68F47-976A-402E-BF7D-5E047C76C6C5}" destId="{7DADF825-71E5-4D38-8804-351F0AFFAA20}" srcOrd="3" destOrd="0" presId="urn:microsoft.com/office/officeart/2005/8/layout/vList3#2"/>
    <dgm:cxn modelId="{0BA41142-CC37-452E-8228-DCF801FE0714}" type="presParOf" srcId="{30F68F47-976A-402E-BF7D-5E047C76C6C5}" destId="{7D7A4E98-2168-4BA3-8C7E-82F7726A4FD5}" srcOrd="4" destOrd="0" presId="urn:microsoft.com/office/officeart/2005/8/layout/vList3#2"/>
    <dgm:cxn modelId="{7739222C-A067-40F1-8412-17690E1979A8}" type="presParOf" srcId="{7D7A4E98-2168-4BA3-8C7E-82F7726A4FD5}" destId="{31DDC6DC-9AF8-41A5-BDA1-50636309E8B2}" srcOrd="0" destOrd="0" presId="urn:microsoft.com/office/officeart/2005/8/layout/vList3#2"/>
    <dgm:cxn modelId="{3B548659-05D2-487F-95D4-F98B763E96EF}" type="presParOf" srcId="{7D7A4E98-2168-4BA3-8C7E-82F7726A4FD5}" destId="{40656EDB-7F25-4D07-8CFA-EF82F7F00A4B}" srcOrd="1" destOrd="0" presId="urn:microsoft.com/office/officeart/2005/8/layout/vList3#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D83927C-52C9-4404-9B51-115700C6E327}" type="doc">
      <dgm:prSet loTypeId="urn:microsoft.com/office/officeart/2005/8/layout/list1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id-ID"/>
        </a:p>
      </dgm:t>
    </dgm:pt>
    <dgm:pt modelId="{2294BB1B-4D1E-4EA9-965D-783502164DEA}">
      <dgm:prSet phldrT="[Text]" custT="1"/>
      <dgm:spPr/>
      <dgm:t>
        <a:bodyPr/>
        <a:lstStyle/>
        <a:p>
          <a:r>
            <a:rPr lang="id-ID" sz="2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Biaya Jasa</a:t>
          </a:r>
          <a:r>
            <a:rPr lang="en-US" sz="2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: Jasa </a:t>
          </a:r>
          <a:r>
            <a:rPr lang="en-US" sz="2400" b="1" dirty="0" err="1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Kini</a:t>
          </a:r>
          <a:r>
            <a:rPr lang="en-US" sz="2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dan Jasa Lalu</a:t>
          </a:r>
          <a:endParaRPr lang="id-ID" sz="2400" b="1" dirty="0">
            <a:solidFill>
              <a:schemeClr val="tx1"/>
            </a:solidFill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235F9F1D-BE64-4B96-8CB1-054E916F07CE}" type="parTrans" cxnId="{4DBD554E-817E-4A8F-A6EB-EAB052BAA7DB}">
      <dgm:prSet/>
      <dgm:spPr/>
      <dgm:t>
        <a:bodyPr/>
        <a:lstStyle/>
        <a:p>
          <a:endParaRPr lang="id-ID" sz="1800">
            <a:solidFill>
              <a:schemeClr val="tx1"/>
            </a:solidFill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CE323D2A-45F3-4B2C-B7A6-8A4427FE7901}" type="sibTrans" cxnId="{4DBD554E-817E-4A8F-A6EB-EAB052BAA7DB}">
      <dgm:prSet/>
      <dgm:spPr/>
      <dgm:t>
        <a:bodyPr/>
        <a:lstStyle/>
        <a:p>
          <a:endParaRPr lang="id-ID" sz="1800">
            <a:solidFill>
              <a:schemeClr val="tx1"/>
            </a:solidFill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37438584-FDF0-41CD-82EB-C53924C87D4E}">
      <dgm:prSet phldrT="[Text]" custT="1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id-ID" sz="2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Bunga neto atas liabilitas (aset) imbalan pasti neto</a:t>
          </a:r>
        </a:p>
      </dgm:t>
    </dgm:pt>
    <dgm:pt modelId="{452B335C-CD9F-4829-B05C-9BF0970186DD}" type="parTrans" cxnId="{EE8E9CF2-FB92-49C1-9EF4-D6B40754EED7}">
      <dgm:prSet/>
      <dgm:spPr/>
      <dgm:t>
        <a:bodyPr/>
        <a:lstStyle/>
        <a:p>
          <a:endParaRPr lang="id-ID" sz="1800">
            <a:solidFill>
              <a:schemeClr val="tx1"/>
            </a:solidFill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F2F1A334-1F68-4F19-A1FF-6955DD2E8633}" type="sibTrans" cxnId="{EE8E9CF2-FB92-49C1-9EF4-D6B40754EED7}">
      <dgm:prSet/>
      <dgm:spPr/>
      <dgm:t>
        <a:bodyPr/>
        <a:lstStyle/>
        <a:p>
          <a:endParaRPr lang="id-ID" sz="1800">
            <a:solidFill>
              <a:schemeClr val="tx1"/>
            </a:solidFill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235C7952-77E9-448B-B94B-36EB3CB0D309}">
      <dgm:prSet phldrT="[Text]" custT="1">
        <dgm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dgm:style>
      </dgm:prSet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id-ID" sz="2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Pengukuran kembali liabilitas (aset) imbalan pasti neto dalam penghasilan komprehensif lain</a:t>
          </a:r>
        </a:p>
      </dgm:t>
    </dgm:pt>
    <dgm:pt modelId="{F3713408-B50D-4987-90A7-A3113CF826AA}" type="parTrans" cxnId="{79E699DD-5438-4AE0-BC38-018C575D3F3A}">
      <dgm:prSet/>
      <dgm:spPr/>
      <dgm:t>
        <a:bodyPr/>
        <a:lstStyle/>
        <a:p>
          <a:endParaRPr lang="id-ID" sz="1800">
            <a:solidFill>
              <a:schemeClr val="tx1"/>
            </a:solidFill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070857AF-0D6F-44C4-9325-4AE9FE2C148C}" type="sibTrans" cxnId="{79E699DD-5438-4AE0-BC38-018C575D3F3A}">
      <dgm:prSet/>
      <dgm:spPr/>
      <dgm:t>
        <a:bodyPr/>
        <a:lstStyle/>
        <a:p>
          <a:endParaRPr lang="id-ID" sz="1800">
            <a:solidFill>
              <a:schemeClr val="tx1"/>
            </a:solidFill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07E10A8F-497C-4FF1-A9B4-15927C285CCC}">
      <dgm:prSet phldrT="[Text]" custT="1"/>
      <dgm:spPr>
        <a:ln>
          <a:solidFill>
            <a:schemeClr val="accent1"/>
          </a:solidFill>
        </a:ln>
      </dgm:spPr>
      <dgm:t>
        <a:bodyPr/>
        <a:lstStyle/>
        <a:p>
          <a:r>
            <a:rPr lang="id-ID" sz="20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Tidak direklasifikasi dalam ke laba rugi periode berikutnya</a:t>
          </a:r>
        </a:p>
      </dgm:t>
    </dgm:pt>
    <dgm:pt modelId="{7BA0A05C-C720-41CF-90DD-685658A7E3B3}" type="parTrans" cxnId="{923438B4-79DB-45F1-B1FA-82FDDEFFDF52}">
      <dgm:prSet/>
      <dgm:spPr/>
      <dgm:t>
        <a:bodyPr/>
        <a:lstStyle/>
        <a:p>
          <a:endParaRPr lang="id-ID" sz="1800">
            <a:solidFill>
              <a:schemeClr val="tx1"/>
            </a:solidFill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20318F66-2E60-46E2-94BF-90D724E1342D}" type="sibTrans" cxnId="{923438B4-79DB-45F1-B1FA-82FDDEFFDF52}">
      <dgm:prSet/>
      <dgm:spPr/>
      <dgm:t>
        <a:bodyPr/>
        <a:lstStyle/>
        <a:p>
          <a:endParaRPr lang="id-ID" sz="1800">
            <a:solidFill>
              <a:schemeClr val="tx1"/>
            </a:solidFill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E094EABC-24B0-4162-9830-699E50F8C247}">
      <dgm:prSet phldrT="[Text]" custT="1"/>
      <dgm:spPr>
        <a:ln>
          <a:solidFill>
            <a:schemeClr val="accent1"/>
          </a:solidFill>
        </a:ln>
      </dgm:spPr>
      <dgm:t>
        <a:bodyPr/>
        <a:lstStyle/>
        <a:p>
          <a:r>
            <a:rPr lang="id-ID" sz="20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Dapat mengalihkan jumlah yang diakui ke pos lain dalam ekuitas</a:t>
          </a:r>
        </a:p>
      </dgm:t>
    </dgm:pt>
    <dgm:pt modelId="{B73859D4-9165-4E6C-8B92-B2D82CA70AB2}" type="parTrans" cxnId="{E2A56278-8E59-4F3D-ABDB-797DFDEC7766}">
      <dgm:prSet/>
      <dgm:spPr/>
      <dgm:t>
        <a:bodyPr/>
        <a:lstStyle/>
        <a:p>
          <a:endParaRPr lang="id-ID" sz="1800">
            <a:solidFill>
              <a:schemeClr val="tx1"/>
            </a:solidFill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9A4273AA-3D37-4B71-BD3B-238ED29EDF8A}" type="sibTrans" cxnId="{E2A56278-8E59-4F3D-ABDB-797DFDEC7766}">
      <dgm:prSet/>
      <dgm:spPr/>
      <dgm:t>
        <a:bodyPr/>
        <a:lstStyle/>
        <a:p>
          <a:endParaRPr lang="id-ID" sz="1800">
            <a:solidFill>
              <a:schemeClr val="tx1"/>
            </a:solidFill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38B2097A-EF67-4B75-A908-E2348532F079}">
      <dgm:prSet phldrT="[Text]" custT="1"/>
      <dgm:spPr/>
      <dgm:t>
        <a:bodyPr/>
        <a:lstStyle/>
        <a:p>
          <a:r>
            <a:rPr lang="pt-BR" sz="20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Bunga neto ditentukan</a:t>
          </a:r>
          <a:r>
            <a:rPr lang="id-ID" sz="20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berdasarkan perkalian liabilitas (aset) imbalan pasti neto dengan tingkat diskonto, yang ditentukan pada awal periode pelaporan tahunan, memperhitungkan setiap perubahan selama periode sebagai akibat dari iuran dan pembayaran imbalan.</a:t>
          </a:r>
        </a:p>
      </dgm:t>
    </dgm:pt>
    <dgm:pt modelId="{B1E6B5C1-E7BF-4570-AAFA-B520CDBE2F74}" type="parTrans" cxnId="{0CB90912-731A-45FD-9EFB-8F3681B94037}">
      <dgm:prSet/>
      <dgm:spPr/>
      <dgm:t>
        <a:bodyPr/>
        <a:lstStyle/>
        <a:p>
          <a:endParaRPr lang="id-ID" sz="1800">
            <a:solidFill>
              <a:schemeClr val="tx1"/>
            </a:solidFill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B92EA348-E0E9-4D1A-93A1-6FA0D656594C}" type="sibTrans" cxnId="{0CB90912-731A-45FD-9EFB-8F3681B94037}">
      <dgm:prSet/>
      <dgm:spPr/>
      <dgm:t>
        <a:bodyPr/>
        <a:lstStyle/>
        <a:p>
          <a:endParaRPr lang="id-ID" sz="1800">
            <a:solidFill>
              <a:schemeClr val="tx1"/>
            </a:solidFill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6E3FAACE-3C70-4387-B533-8F36BDB2D72E}" type="pres">
      <dgm:prSet presAssocID="{6D83927C-52C9-4404-9B51-115700C6E327}" presName="linear" presStyleCnt="0">
        <dgm:presLayoutVars>
          <dgm:dir/>
          <dgm:animLvl val="lvl"/>
          <dgm:resizeHandles val="exact"/>
        </dgm:presLayoutVars>
      </dgm:prSet>
      <dgm:spPr/>
    </dgm:pt>
    <dgm:pt modelId="{E2E6D245-438D-45EE-8053-B39C3C48FB17}" type="pres">
      <dgm:prSet presAssocID="{2294BB1B-4D1E-4EA9-965D-783502164DEA}" presName="parentLin" presStyleCnt="0"/>
      <dgm:spPr/>
    </dgm:pt>
    <dgm:pt modelId="{6154AC88-5445-431E-8BD7-DEC03727B2B6}" type="pres">
      <dgm:prSet presAssocID="{2294BB1B-4D1E-4EA9-965D-783502164DEA}" presName="parentLeftMargin" presStyleLbl="node1" presStyleIdx="0" presStyleCnt="3"/>
      <dgm:spPr/>
    </dgm:pt>
    <dgm:pt modelId="{471CE3B7-6A8E-4A85-BE9A-861513D81968}" type="pres">
      <dgm:prSet presAssocID="{2294BB1B-4D1E-4EA9-965D-783502164DEA}" presName="parentText" presStyleLbl="node1" presStyleIdx="0" presStyleCnt="3" custScaleX="122449" custScaleY="123797">
        <dgm:presLayoutVars>
          <dgm:chMax val="0"/>
          <dgm:bulletEnabled val="1"/>
        </dgm:presLayoutVars>
      </dgm:prSet>
      <dgm:spPr/>
    </dgm:pt>
    <dgm:pt modelId="{562DDF0D-6751-47A6-988D-C87478240662}" type="pres">
      <dgm:prSet presAssocID="{2294BB1B-4D1E-4EA9-965D-783502164DEA}" presName="negativeSpace" presStyleCnt="0"/>
      <dgm:spPr/>
    </dgm:pt>
    <dgm:pt modelId="{6334B5B6-8219-4B20-AAD3-23289C78124B}" type="pres">
      <dgm:prSet presAssocID="{2294BB1B-4D1E-4EA9-965D-783502164DEA}" presName="childText" presStyleLbl="conFgAcc1" presStyleIdx="0" presStyleCnt="3" custScaleY="153860">
        <dgm:presLayoutVars>
          <dgm:bulletEnabled val="1"/>
        </dgm:presLayoutVars>
      </dgm:prSet>
      <dgm:spPr/>
    </dgm:pt>
    <dgm:pt modelId="{C6E00DC4-DA28-42D0-B106-86EE39B64549}" type="pres">
      <dgm:prSet presAssocID="{CE323D2A-45F3-4B2C-B7A6-8A4427FE7901}" presName="spaceBetweenRectangles" presStyleCnt="0"/>
      <dgm:spPr/>
    </dgm:pt>
    <dgm:pt modelId="{B9708A02-B04A-462D-8269-C0A602E09282}" type="pres">
      <dgm:prSet presAssocID="{37438584-FDF0-41CD-82EB-C53924C87D4E}" presName="parentLin" presStyleCnt="0"/>
      <dgm:spPr/>
    </dgm:pt>
    <dgm:pt modelId="{5D3A1586-7007-4510-AF2D-2771A7C84CAC}" type="pres">
      <dgm:prSet presAssocID="{37438584-FDF0-41CD-82EB-C53924C87D4E}" presName="parentLeftMargin" presStyleLbl="node1" presStyleIdx="0" presStyleCnt="3"/>
      <dgm:spPr/>
    </dgm:pt>
    <dgm:pt modelId="{AE9BCD37-502C-441B-ACF0-7A047C5F7D08}" type="pres">
      <dgm:prSet presAssocID="{37438584-FDF0-41CD-82EB-C53924C87D4E}" presName="parentText" presStyleLbl="node1" presStyleIdx="1" presStyleCnt="3" custScaleX="122449" custScaleY="140775">
        <dgm:presLayoutVars>
          <dgm:chMax val="0"/>
          <dgm:bulletEnabled val="1"/>
        </dgm:presLayoutVars>
      </dgm:prSet>
      <dgm:spPr/>
    </dgm:pt>
    <dgm:pt modelId="{1EC64580-1FA9-4D56-93E2-B3E49CF2D1A0}" type="pres">
      <dgm:prSet presAssocID="{37438584-FDF0-41CD-82EB-C53924C87D4E}" presName="negativeSpace" presStyleCnt="0"/>
      <dgm:spPr/>
    </dgm:pt>
    <dgm:pt modelId="{2808C032-B4CC-4571-8072-BC85E8640CE0}" type="pres">
      <dgm:prSet presAssocID="{37438584-FDF0-41CD-82EB-C53924C87D4E}" presName="childText" presStyleLbl="conFgAcc1" presStyleIdx="1" presStyleCnt="3">
        <dgm:presLayoutVars>
          <dgm:bulletEnabled val="1"/>
        </dgm:presLayoutVars>
      </dgm:prSet>
      <dgm:spPr/>
    </dgm:pt>
    <dgm:pt modelId="{64F5D8B5-135F-4272-9598-CF207C240DDC}" type="pres">
      <dgm:prSet presAssocID="{F2F1A334-1F68-4F19-A1FF-6955DD2E8633}" presName="spaceBetweenRectangles" presStyleCnt="0"/>
      <dgm:spPr/>
    </dgm:pt>
    <dgm:pt modelId="{5ACBBE05-0558-4370-98C9-447A6CD71745}" type="pres">
      <dgm:prSet presAssocID="{235C7952-77E9-448B-B94B-36EB3CB0D309}" presName="parentLin" presStyleCnt="0"/>
      <dgm:spPr/>
    </dgm:pt>
    <dgm:pt modelId="{7F854EDF-8458-4C4C-AFEC-EBE10B580BE2}" type="pres">
      <dgm:prSet presAssocID="{235C7952-77E9-448B-B94B-36EB3CB0D309}" presName="parentLeftMargin" presStyleLbl="node1" presStyleIdx="1" presStyleCnt="3"/>
      <dgm:spPr/>
    </dgm:pt>
    <dgm:pt modelId="{0C5778D7-3AD0-44A3-82F9-2F2D54180B2C}" type="pres">
      <dgm:prSet presAssocID="{235C7952-77E9-448B-B94B-36EB3CB0D309}" presName="parentText" presStyleLbl="node1" presStyleIdx="2" presStyleCnt="3" custScaleX="122449" custScaleY="152865">
        <dgm:presLayoutVars>
          <dgm:chMax val="0"/>
          <dgm:bulletEnabled val="1"/>
        </dgm:presLayoutVars>
      </dgm:prSet>
      <dgm:spPr/>
    </dgm:pt>
    <dgm:pt modelId="{C18D9BBB-DB70-41D9-B0B6-BC4BF98208CF}" type="pres">
      <dgm:prSet presAssocID="{235C7952-77E9-448B-B94B-36EB3CB0D309}" presName="negativeSpace" presStyleCnt="0"/>
      <dgm:spPr/>
    </dgm:pt>
    <dgm:pt modelId="{E524CA1F-4E0C-4A6C-ACF2-A210533384B9}" type="pres">
      <dgm:prSet presAssocID="{235C7952-77E9-448B-B94B-36EB3CB0D309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898A5D04-3B17-470C-8EC1-3BCCE5A27579}" type="presOf" srcId="{37438584-FDF0-41CD-82EB-C53924C87D4E}" destId="{5D3A1586-7007-4510-AF2D-2771A7C84CAC}" srcOrd="0" destOrd="0" presId="urn:microsoft.com/office/officeart/2005/8/layout/list1"/>
    <dgm:cxn modelId="{0CB90912-731A-45FD-9EFB-8F3681B94037}" srcId="{37438584-FDF0-41CD-82EB-C53924C87D4E}" destId="{38B2097A-EF67-4B75-A908-E2348532F079}" srcOrd="0" destOrd="0" parTransId="{B1E6B5C1-E7BF-4570-AAFA-B520CDBE2F74}" sibTransId="{B92EA348-E0E9-4D1A-93A1-6FA0D656594C}"/>
    <dgm:cxn modelId="{45D72F69-9EDB-455C-9960-3AB72223649A}" type="presOf" srcId="{2294BB1B-4D1E-4EA9-965D-783502164DEA}" destId="{471CE3B7-6A8E-4A85-BE9A-861513D81968}" srcOrd="1" destOrd="0" presId="urn:microsoft.com/office/officeart/2005/8/layout/list1"/>
    <dgm:cxn modelId="{A687786C-19F2-4207-8262-FA9E47ABE0E6}" type="presOf" srcId="{07E10A8F-497C-4FF1-A9B4-15927C285CCC}" destId="{E524CA1F-4E0C-4A6C-ACF2-A210533384B9}" srcOrd="0" destOrd="0" presId="urn:microsoft.com/office/officeart/2005/8/layout/list1"/>
    <dgm:cxn modelId="{4DBD554E-817E-4A8F-A6EB-EAB052BAA7DB}" srcId="{6D83927C-52C9-4404-9B51-115700C6E327}" destId="{2294BB1B-4D1E-4EA9-965D-783502164DEA}" srcOrd="0" destOrd="0" parTransId="{235F9F1D-BE64-4B96-8CB1-054E916F07CE}" sibTransId="{CE323D2A-45F3-4B2C-B7A6-8A4427FE7901}"/>
    <dgm:cxn modelId="{F030CA70-4E6F-4D27-976E-EE3529985CEA}" type="presOf" srcId="{E094EABC-24B0-4162-9830-699E50F8C247}" destId="{E524CA1F-4E0C-4A6C-ACF2-A210533384B9}" srcOrd="0" destOrd="1" presId="urn:microsoft.com/office/officeart/2005/8/layout/list1"/>
    <dgm:cxn modelId="{E2A56278-8E59-4F3D-ABDB-797DFDEC7766}" srcId="{235C7952-77E9-448B-B94B-36EB3CB0D309}" destId="{E094EABC-24B0-4162-9830-699E50F8C247}" srcOrd="1" destOrd="0" parTransId="{B73859D4-9165-4E6C-8B92-B2D82CA70AB2}" sibTransId="{9A4273AA-3D37-4B71-BD3B-238ED29EDF8A}"/>
    <dgm:cxn modelId="{796D697B-6EDD-45F3-9EC2-D26A171D374F}" type="presOf" srcId="{235C7952-77E9-448B-B94B-36EB3CB0D309}" destId="{7F854EDF-8458-4C4C-AFEC-EBE10B580BE2}" srcOrd="0" destOrd="0" presId="urn:microsoft.com/office/officeart/2005/8/layout/list1"/>
    <dgm:cxn modelId="{6BDDDF8E-63C9-4107-B34A-5A449454B3E0}" type="presOf" srcId="{38B2097A-EF67-4B75-A908-E2348532F079}" destId="{2808C032-B4CC-4571-8072-BC85E8640CE0}" srcOrd="0" destOrd="0" presId="urn:microsoft.com/office/officeart/2005/8/layout/list1"/>
    <dgm:cxn modelId="{1A4B7E9A-5F9C-4F7E-8151-F79FE3AE7107}" type="presOf" srcId="{6D83927C-52C9-4404-9B51-115700C6E327}" destId="{6E3FAACE-3C70-4387-B533-8F36BDB2D72E}" srcOrd="0" destOrd="0" presId="urn:microsoft.com/office/officeart/2005/8/layout/list1"/>
    <dgm:cxn modelId="{923438B4-79DB-45F1-B1FA-82FDDEFFDF52}" srcId="{235C7952-77E9-448B-B94B-36EB3CB0D309}" destId="{07E10A8F-497C-4FF1-A9B4-15927C285CCC}" srcOrd="0" destOrd="0" parTransId="{7BA0A05C-C720-41CF-90DD-685658A7E3B3}" sibTransId="{20318F66-2E60-46E2-94BF-90D724E1342D}"/>
    <dgm:cxn modelId="{238254D1-15F0-4F91-A014-48FF96A6E3B4}" type="presOf" srcId="{37438584-FDF0-41CD-82EB-C53924C87D4E}" destId="{AE9BCD37-502C-441B-ACF0-7A047C5F7D08}" srcOrd="1" destOrd="0" presId="urn:microsoft.com/office/officeart/2005/8/layout/list1"/>
    <dgm:cxn modelId="{79E699DD-5438-4AE0-BC38-018C575D3F3A}" srcId="{6D83927C-52C9-4404-9B51-115700C6E327}" destId="{235C7952-77E9-448B-B94B-36EB3CB0D309}" srcOrd="2" destOrd="0" parTransId="{F3713408-B50D-4987-90A7-A3113CF826AA}" sibTransId="{070857AF-0D6F-44C4-9325-4AE9FE2C148C}"/>
    <dgm:cxn modelId="{EE8E9CF2-FB92-49C1-9EF4-D6B40754EED7}" srcId="{6D83927C-52C9-4404-9B51-115700C6E327}" destId="{37438584-FDF0-41CD-82EB-C53924C87D4E}" srcOrd="1" destOrd="0" parTransId="{452B335C-CD9F-4829-B05C-9BF0970186DD}" sibTransId="{F2F1A334-1F68-4F19-A1FF-6955DD2E8633}"/>
    <dgm:cxn modelId="{30D0F2F6-A373-4F7E-B957-E58543ABF9FF}" type="presOf" srcId="{235C7952-77E9-448B-B94B-36EB3CB0D309}" destId="{0C5778D7-3AD0-44A3-82F9-2F2D54180B2C}" srcOrd="1" destOrd="0" presId="urn:microsoft.com/office/officeart/2005/8/layout/list1"/>
    <dgm:cxn modelId="{2EB802F8-B219-4D81-B4AB-7E3CF53071D3}" type="presOf" srcId="{2294BB1B-4D1E-4EA9-965D-783502164DEA}" destId="{6154AC88-5445-431E-8BD7-DEC03727B2B6}" srcOrd="0" destOrd="0" presId="urn:microsoft.com/office/officeart/2005/8/layout/list1"/>
    <dgm:cxn modelId="{D1E0AA27-4533-4106-A6F4-6736AFF21E42}" type="presParOf" srcId="{6E3FAACE-3C70-4387-B533-8F36BDB2D72E}" destId="{E2E6D245-438D-45EE-8053-B39C3C48FB17}" srcOrd="0" destOrd="0" presId="urn:microsoft.com/office/officeart/2005/8/layout/list1"/>
    <dgm:cxn modelId="{22FB47C1-4998-454E-BF02-B10296F48FA2}" type="presParOf" srcId="{E2E6D245-438D-45EE-8053-B39C3C48FB17}" destId="{6154AC88-5445-431E-8BD7-DEC03727B2B6}" srcOrd="0" destOrd="0" presId="urn:microsoft.com/office/officeart/2005/8/layout/list1"/>
    <dgm:cxn modelId="{D1308029-3F90-4F91-BC0A-229A9E00900B}" type="presParOf" srcId="{E2E6D245-438D-45EE-8053-B39C3C48FB17}" destId="{471CE3B7-6A8E-4A85-BE9A-861513D81968}" srcOrd="1" destOrd="0" presId="urn:microsoft.com/office/officeart/2005/8/layout/list1"/>
    <dgm:cxn modelId="{5AC58509-040C-41B5-AD36-483EAC13F4EF}" type="presParOf" srcId="{6E3FAACE-3C70-4387-B533-8F36BDB2D72E}" destId="{562DDF0D-6751-47A6-988D-C87478240662}" srcOrd="1" destOrd="0" presId="urn:microsoft.com/office/officeart/2005/8/layout/list1"/>
    <dgm:cxn modelId="{A14EE9CE-3733-4474-9023-50F1E05B8B5E}" type="presParOf" srcId="{6E3FAACE-3C70-4387-B533-8F36BDB2D72E}" destId="{6334B5B6-8219-4B20-AAD3-23289C78124B}" srcOrd="2" destOrd="0" presId="urn:microsoft.com/office/officeart/2005/8/layout/list1"/>
    <dgm:cxn modelId="{274F42E8-A643-4DDF-9122-33ECA0CF210A}" type="presParOf" srcId="{6E3FAACE-3C70-4387-B533-8F36BDB2D72E}" destId="{C6E00DC4-DA28-42D0-B106-86EE39B64549}" srcOrd="3" destOrd="0" presId="urn:microsoft.com/office/officeart/2005/8/layout/list1"/>
    <dgm:cxn modelId="{588BD9AC-45DE-44BC-9152-C016912959E7}" type="presParOf" srcId="{6E3FAACE-3C70-4387-B533-8F36BDB2D72E}" destId="{B9708A02-B04A-462D-8269-C0A602E09282}" srcOrd="4" destOrd="0" presId="urn:microsoft.com/office/officeart/2005/8/layout/list1"/>
    <dgm:cxn modelId="{FE9CEF15-FB53-436B-98F6-69C3CF931848}" type="presParOf" srcId="{B9708A02-B04A-462D-8269-C0A602E09282}" destId="{5D3A1586-7007-4510-AF2D-2771A7C84CAC}" srcOrd="0" destOrd="0" presId="urn:microsoft.com/office/officeart/2005/8/layout/list1"/>
    <dgm:cxn modelId="{0E0762EA-297C-4DE8-915C-F4902D9584C3}" type="presParOf" srcId="{B9708A02-B04A-462D-8269-C0A602E09282}" destId="{AE9BCD37-502C-441B-ACF0-7A047C5F7D08}" srcOrd="1" destOrd="0" presId="urn:microsoft.com/office/officeart/2005/8/layout/list1"/>
    <dgm:cxn modelId="{2491A831-766A-4DC7-903C-88912918E520}" type="presParOf" srcId="{6E3FAACE-3C70-4387-B533-8F36BDB2D72E}" destId="{1EC64580-1FA9-4D56-93E2-B3E49CF2D1A0}" srcOrd="5" destOrd="0" presId="urn:microsoft.com/office/officeart/2005/8/layout/list1"/>
    <dgm:cxn modelId="{B822FB89-C60C-4912-89F9-CD1990C3F1A7}" type="presParOf" srcId="{6E3FAACE-3C70-4387-B533-8F36BDB2D72E}" destId="{2808C032-B4CC-4571-8072-BC85E8640CE0}" srcOrd="6" destOrd="0" presId="urn:microsoft.com/office/officeart/2005/8/layout/list1"/>
    <dgm:cxn modelId="{C610773C-F7AF-4213-9679-1F7595523B04}" type="presParOf" srcId="{6E3FAACE-3C70-4387-B533-8F36BDB2D72E}" destId="{64F5D8B5-135F-4272-9598-CF207C240DDC}" srcOrd="7" destOrd="0" presId="urn:microsoft.com/office/officeart/2005/8/layout/list1"/>
    <dgm:cxn modelId="{90AD22AC-E500-479B-88AE-D7E2B99D04D0}" type="presParOf" srcId="{6E3FAACE-3C70-4387-B533-8F36BDB2D72E}" destId="{5ACBBE05-0558-4370-98C9-447A6CD71745}" srcOrd="8" destOrd="0" presId="urn:microsoft.com/office/officeart/2005/8/layout/list1"/>
    <dgm:cxn modelId="{6E5104B3-EBB3-42C2-B141-EA57A45001D3}" type="presParOf" srcId="{5ACBBE05-0558-4370-98C9-447A6CD71745}" destId="{7F854EDF-8458-4C4C-AFEC-EBE10B580BE2}" srcOrd="0" destOrd="0" presId="urn:microsoft.com/office/officeart/2005/8/layout/list1"/>
    <dgm:cxn modelId="{FFD7DEA7-6F2F-431A-8B06-B82DCA96FC9F}" type="presParOf" srcId="{5ACBBE05-0558-4370-98C9-447A6CD71745}" destId="{0C5778D7-3AD0-44A3-82F9-2F2D54180B2C}" srcOrd="1" destOrd="0" presId="urn:microsoft.com/office/officeart/2005/8/layout/list1"/>
    <dgm:cxn modelId="{7C397307-F733-4516-98F6-9F0391E59DF5}" type="presParOf" srcId="{6E3FAACE-3C70-4387-B533-8F36BDB2D72E}" destId="{C18D9BBB-DB70-41D9-B0B6-BC4BF98208CF}" srcOrd="9" destOrd="0" presId="urn:microsoft.com/office/officeart/2005/8/layout/list1"/>
    <dgm:cxn modelId="{6932AA17-3E9D-41E1-A2AA-C87D8021D6DC}" type="presParOf" srcId="{6E3FAACE-3C70-4387-B533-8F36BDB2D72E}" destId="{E524CA1F-4E0C-4A6C-ACF2-A210533384B9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443CC2B0-47F5-49E4-A784-57BB52B16C2C}" type="doc">
      <dgm:prSet loTypeId="urn:microsoft.com/office/officeart/2005/8/layout/list1" loCatId="list" qsTypeId="urn:microsoft.com/office/officeart/2005/8/quickstyle/simple2" qsCatId="simple" csTypeId="urn:microsoft.com/office/officeart/2005/8/colors/colorful5" csCatId="colorful" phldr="1"/>
      <dgm:spPr/>
      <dgm:t>
        <a:bodyPr/>
        <a:lstStyle/>
        <a:p>
          <a:endParaRPr lang="id-ID"/>
        </a:p>
      </dgm:t>
    </dgm:pt>
    <dgm:pt modelId="{42117CAD-55D7-498A-8F95-D641DAADFE11}">
      <dgm:prSet phldrT="[Text]" custT="1"/>
      <dgm:spPr/>
      <dgm:t>
        <a:bodyPr/>
        <a:lstStyle/>
        <a:p>
          <a:r>
            <a:rPr lang="id-ID" sz="20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Sebelum menentukan biaya jasa lalu, entitas mengukur kembali liabilitas </a:t>
          </a:r>
          <a:r>
            <a:rPr lang="fi-FI" sz="20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(aset) imbalan pasti neto menggunakan nilai wajar kini dari aset</a:t>
          </a:r>
          <a:r>
            <a:rPr lang="id-ID" sz="20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program dan asumsi aktuaria kini yang mencerminkan imbalan yang </a:t>
          </a:r>
          <a:r>
            <a:rPr lang="sv-SE" sz="20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ditawarkan berdasarkan program sebelum amandemen, kurtailmen,</a:t>
          </a:r>
          <a:r>
            <a:rPr lang="id-ID" sz="20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atau penyelesaian program.</a:t>
          </a:r>
        </a:p>
      </dgm:t>
    </dgm:pt>
    <dgm:pt modelId="{C41D5695-9098-4C68-A415-2DDBB13EC27E}" type="parTrans" cxnId="{7E0877AD-1D79-4292-BCCA-764CB4ECF54E}">
      <dgm:prSet/>
      <dgm:spPr/>
      <dgm:t>
        <a:bodyPr/>
        <a:lstStyle/>
        <a:p>
          <a:endParaRPr lang="id-ID" sz="2000">
            <a:solidFill>
              <a:schemeClr val="tx1"/>
            </a:solidFill>
          </a:endParaRPr>
        </a:p>
      </dgm:t>
    </dgm:pt>
    <dgm:pt modelId="{0A17E82F-F3E3-44B0-BF0B-AA391476D5A2}" type="sibTrans" cxnId="{7E0877AD-1D79-4292-BCCA-764CB4ECF54E}">
      <dgm:prSet/>
      <dgm:spPr/>
      <dgm:t>
        <a:bodyPr/>
        <a:lstStyle/>
        <a:p>
          <a:endParaRPr lang="id-ID" sz="2000">
            <a:solidFill>
              <a:schemeClr val="tx1"/>
            </a:solidFill>
          </a:endParaRPr>
        </a:p>
      </dgm:t>
    </dgm:pt>
    <dgm:pt modelId="{8131584F-95FC-4078-BDE7-D276F6F853BA}">
      <dgm:prSet phldrT="[Text]" custT="1"/>
      <dgm:spPr/>
      <dgm:t>
        <a:bodyPr/>
        <a:lstStyle/>
        <a:p>
          <a:r>
            <a:rPr lang="id-ID" sz="20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Entitas mengakui biaya jasa lalu sebagai beban pada tanggal yang lebih awal antara:</a:t>
          </a:r>
        </a:p>
      </dgm:t>
    </dgm:pt>
    <dgm:pt modelId="{371B35A7-2127-4DBD-96CA-2A3ED9E74B42}" type="parTrans" cxnId="{3A2A283A-6105-48D7-86BD-734263E392DB}">
      <dgm:prSet/>
      <dgm:spPr/>
      <dgm:t>
        <a:bodyPr/>
        <a:lstStyle/>
        <a:p>
          <a:endParaRPr lang="id-ID" sz="2000">
            <a:solidFill>
              <a:schemeClr val="tx1"/>
            </a:solidFill>
          </a:endParaRPr>
        </a:p>
      </dgm:t>
    </dgm:pt>
    <dgm:pt modelId="{569697E7-0A0B-41F4-8E66-C699791A790B}" type="sibTrans" cxnId="{3A2A283A-6105-48D7-86BD-734263E392DB}">
      <dgm:prSet/>
      <dgm:spPr/>
      <dgm:t>
        <a:bodyPr/>
        <a:lstStyle/>
        <a:p>
          <a:endParaRPr lang="id-ID" sz="2000">
            <a:solidFill>
              <a:schemeClr val="tx1"/>
            </a:solidFill>
          </a:endParaRPr>
        </a:p>
      </dgm:t>
    </dgm:pt>
    <dgm:pt modelId="{94F0F25A-6212-406E-A0F2-A655792D1AEC}">
      <dgm:prSet custT="1"/>
      <dgm:spPr/>
      <dgm:t>
        <a:bodyPr/>
        <a:lstStyle/>
        <a:p>
          <a:r>
            <a:rPr lang="id-ID" sz="20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ketika amandemen atau kurtailemen program terjadi, dan</a:t>
          </a:r>
        </a:p>
      </dgm:t>
    </dgm:pt>
    <dgm:pt modelId="{EBABCEC4-92B8-4EEF-AF6C-CBB7E1D68AB8}" type="parTrans" cxnId="{3E79C23C-5980-4FA0-BC72-C68C69D71BC5}">
      <dgm:prSet/>
      <dgm:spPr/>
      <dgm:t>
        <a:bodyPr/>
        <a:lstStyle/>
        <a:p>
          <a:endParaRPr lang="id-ID" sz="2000">
            <a:solidFill>
              <a:schemeClr val="tx1"/>
            </a:solidFill>
          </a:endParaRPr>
        </a:p>
      </dgm:t>
    </dgm:pt>
    <dgm:pt modelId="{C5C24184-354D-4D9A-80BE-097A71809178}" type="sibTrans" cxnId="{3E79C23C-5980-4FA0-BC72-C68C69D71BC5}">
      <dgm:prSet/>
      <dgm:spPr/>
      <dgm:t>
        <a:bodyPr/>
        <a:lstStyle/>
        <a:p>
          <a:endParaRPr lang="id-ID" sz="2000">
            <a:solidFill>
              <a:schemeClr val="tx1"/>
            </a:solidFill>
          </a:endParaRPr>
        </a:p>
      </dgm:t>
    </dgm:pt>
    <dgm:pt modelId="{08D53BAA-ECCB-4F77-A02E-C8D41F20A87E}">
      <dgm:prSet custT="1"/>
      <dgm:spPr/>
      <dgm:t>
        <a:bodyPr/>
        <a:lstStyle/>
        <a:p>
          <a:r>
            <a:rPr lang="id-ID" sz="20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ketika entitas mengakui biaya restrukturisasi terkait </a:t>
          </a:r>
          <a:r>
            <a:rPr lang="fi-FI" sz="20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PSAK 57</a:t>
          </a:r>
          <a:r>
            <a:rPr lang="id-ID" sz="20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atau pesangon</a:t>
          </a:r>
        </a:p>
      </dgm:t>
    </dgm:pt>
    <dgm:pt modelId="{3F909DE1-5E4E-412B-BA2A-D0D82FFF611D}" type="parTrans" cxnId="{D4D061B0-9E8D-419D-AAEB-3A1734C6F06C}">
      <dgm:prSet/>
      <dgm:spPr/>
      <dgm:t>
        <a:bodyPr/>
        <a:lstStyle/>
        <a:p>
          <a:endParaRPr lang="id-ID" sz="2000">
            <a:solidFill>
              <a:schemeClr val="tx1"/>
            </a:solidFill>
          </a:endParaRPr>
        </a:p>
      </dgm:t>
    </dgm:pt>
    <dgm:pt modelId="{0D3B97B5-3AD1-44C0-865B-4805C90D1BDD}" type="sibTrans" cxnId="{D4D061B0-9E8D-419D-AAEB-3A1734C6F06C}">
      <dgm:prSet/>
      <dgm:spPr/>
      <dgm:t>
        <a:bodyPr/>
        <a:lstStyle/>
        <a:p>
          <a:endParaRPr lang="id-ID" sz="2000">
            <a:solidFill>
              <a:schemeClr val="tx1"/>
            </a:solidFill>
          </a:endParaRPr>
        </a:p>
      </dgm:t>
    </dgm:pt>
    <dgm:pt modelId="{B17301E1-01A4-482D-A648-A1B46771FCC8}">
      <dgm:prSet phldrT="[Text]" custT="1"/>
      <dgm:spPr/>
      <dgm:t>
        <a:bodyPr/>
        <a:lstStyle/>
        <a:p>
          <a:r>
            <a:rPr lang="en-US" sz="2000" dirty="0" err="1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Biaya</a:t>
          </a:r>
          <a:r>
            <a:rPr lang="en-US" sz="20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dirty="0" err="1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jasa</a:t>
          </a:r>
          <a:r>
            <a:rPr lang="en-US" sz="20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dirty="0" err="1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lalu</a:t>
          </a:r>
          <a:r>
            <a:rPr lang="en-US" sz="20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dirty="0" err="1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adalah</a:t>
          </a:r>
          <a:r>
            <a:rPr lang="en-US" sz="20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dirty="0" err="1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perubahan</a:t>
          </a:r>
          <a:r>
            <a:rPr lang="en-US" sz="20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dirty="0" err="1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nilai</a:t>
          </a:r>
          <a:r>
            <a:rPr lang="en-US" sz="20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dirty="0" err="1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kini</a:t>
          </a:r>
          <a:r>
            <a:rPr lang="en-US" sz="20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dirty="0" err="1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kewajiban</a:t>
          </a:r>
          <a:r>
            <a:rPr lang="en-US" sz="20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dirty="0" err="1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imbalan</a:t>
          </a:r>
          <a:r>
            <a:rPr lang="en-US" sz="20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dirty="0" err="1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pasti</a:t>
          </a:r>
          <a:r>
            <a:rPr lang="en-US" sz="20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dirty="0" err="1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sebagai</a:t>
          </a:r>
          <a:r>
            <a:rPr lang="en-US" sz="20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dirty="0" err="1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akibat</a:t>
          </a:r>
          <a:r>
            <a:rPr lang="en-US" sz="20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dirty="0" err="1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dari</a:t>
          </a:r>
          <a:r>
            <a:rPr lang="en-US" sz="20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dirty="0" err="1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amandemen</a:t>
          </a:r>
          <a:r>
            <a:rPr lang="en-US" sz="20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dirty="0" err="1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atau</a:t>
          </a:r>
          <a:r>
            <a:rPr lang="en-US" sz="20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dirty="0" err="1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kurtailmen</a:t>
          </a:r>
          <a:r>
            <a:rPr lang="en-US" sz="20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program</a:t>
          </a:r>
          <a:endParaRPr lang="id-ID" sz="2000" dirty="0">
            <a:solidFill>
              <a:schemeClr val="tx1"/>
            </a:solidFill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B97B3586-5AD6-47BB-82E2-5B238BC2C331}" type="parTrans" cxnId="{55121F10-AC0D-4F17-8FAE-97BA74AC5B78}">
      <dgm:prSet/>
      <dgm:spPr/>
      <dgm:t>
        <a:bodyPr/>
        <a:lstStyle/>
        <a:p>
          <a:endParaRPr lang="en-US" sz="2000">
            <a:solidFill>
              <a:schemeClr val="tx1"/>
            </a:solidFill>
          </a:endParaRPr>
        </a:p>
      </dgm:t>
    </dgm:pt>
    <dgm:pt modelId="{1186C26D-709C-4426-BA1F-5F79BBF36999}" type="sibTrans" cxnId="{55121F10-AC0D-4F17-8FAE-97BA74AC5B78}">
      <dgm:prSet/>
      <dgm:spPr/>
      <dgm:t>
        <a:bodyPr/>
        <a:lstStyle/>
        <a:p>
          <a:endParaRPr lang="en-US" sz="2000">
            <a:solidFill>
              <a:schemeClr val="tx1"/>
            </a:solidFill>
          </a:endParaRPr>
        </a:p>
      </dgm:t>
    </dgm:pt>
    <dgm:pt modelId="{39D7CC26-007D-433D-B985-BEDA67707C1D}" type="pres">
      <dgm:prSet presAssocID="{443CC2B0-47F5-49E4-A784-57BB52B16C2C}" presName="linear" presStyleCnt="0">
        <dgm:presLayoutVars>
          <dgm:dir/>
          <dgm:animLvl val="lvl"/>
          <dgm:resizeHandles val="exact"/>
        </dgm:presLayoutVars>
      </dgm:prSet>
      <dgm:spPr/>
    </dgm:pt>
    <dgm:pt modelId="{166CBCA0-66B4-4057-B8B0-830A0E3BA637}" type="pres">
      <dgm:prSet presAssocID="{42117CAD-55D7-498A-8F95-D641DAADFE11}" presName="parentLin" presStyleCnt="0"/>
      <dgm:spPr/>
    </dgm:pt>
    <dgm:pt modelId="{7E11E84A-2A12-438A-9837-B68037E49459}" type="pres">
      <dgm:prSet presAssocID="{42117CAD-55D7-498A-8F95-D641DAADFE11}" presName="parentLeftMargin" presStyleLbl="node1" presStyleIdx="0" presStyleCnt="3"/>
      <dgm:spPr/>
    </dgm:pt>
    <dgm:pt modelId="{9BE557A5-9332-45B9-A961-38CAF4AEF8F2}" type="pres">
      <dgm:prSet presAssocID="{42117CAD-55D7-498A-8F95-D641DAADFE11}" presName="parentText" presStyleLbl="node1" presStyleIdx="0" presStyleCnt="3" custScaleX="129906" custScaleY="255713" custLinFactNeighborX="-19192">
        <dgm:presLayoutVars>
          <dgm:chMax val="0"/>
          <dgm:bulletEnabled val="1"/>
        </dgm:presLayoutVars>
      </dgm:prSet>
      <dgm:spPr/>
    </dgm:pt>
    <dgm:pt modelId="{AC16A2AC-24D3-4B72-8AC2-8379FB39CB2F}" type="pres">
      <dgm:prSet presAssocID="{42117CAD-55D7-498A-8F95-D641DAADFE11}" presName="negativeSpace" presStyleCnt="0"/>
      <dgm:spPr/>
    </dgm:pt>
    <dgm:pt modelId="{946E996F-E686-4D4A-ADCE-FAD5645A6BB9}" type="pres">
      <dgm:prSet presAssocID="{42117CAD-55D7-498A-8F95-D641DAADFE11}" presName="childText" presStyleLbl="conFgAcc1" presStyleIdx="0" presStyleCnt="3">
        <dgm:presLayoutVars>
          <dgm:bulletEnabled val="1"/>
        </dgm:presLayoutVars>
      </dgm:prSet>
      <dgm:spPr/>
    </dgm:pt>
    <dgm:pt modelId="{2E0613A9-F384-4D5F-96F9-9B0ECDD2BAD5}" type="pres">
      <dgm:prSet presAssocID="{0A17E82F-F3E3-44B0-BF0B-AA391476D5A2}" presName="spaceBetweenRectangles" presStyleCnt="0"/>
      <dgm:spPr/>
    </dgm:pt>
    <dgm:pt modelId="{069323B8-EA9D-454C-B38F-DC98D29A21CB}" type="pres">
      <dgm:prSet presAssocID="{B17301E1-01A4-482D-A648-A1B46771FCC8}" presName="parentLin" presStyleCnt="0"/>
      <dgm:spPr/>
    </dgm:pt>
    <dgm:pt modelId="{24D8A70F-7E68-4B7C-A475-2DF7F90B0E52}" type="pres">
      <dgm:prSet presAssocID="{B17301E1-01A4-482D-A648-A1B46771FCC8}" presName="parentLeftMargin" presStyleLbl="node1" presStyleIdx="0" presStyleCnt="3"/>
      <dgm:spPr/>
    </dgm:pt>
    <dgm:pt modelId="{400BD3D2-53AF-4C89-8F94-96D22BBA8CE4}" type="pres">
      <dgm:prSet presAssocID="{B17301E1-01A4-482D-A648-A1B46771FCC8}" presName="parentText" presStyleLbl="node1" presStyleIdx="1" presStyleCnt="3" custScaleX="127046" custScaleY="136918" custLinFactNeighborX="16505" custLinFactNeighborY="4739">
        <dgm:presLayoutVars>
          <dgm:chMax val="0"/>
          <dgm:bulletEnabled val="1"/>
        </dgm:presLayoutVars>
      </dgm:prSet>
      <dgm:spPr/>
    </dgm:pt>
    <dgm:pt modelId="{90E231E0-AA05-48AB-A83B-1C6790E569B5}" type="pres">
      <dgm:prSet presAssocID="{B17301E1-01A4-482D-A648-A1B46771FCC8}" presName="negativeSpace" presStyleCnt="0"/>
      <dgm:spPr/>
    </dgm:pt>
    <dgm:pt modelId="{A0D44D32-BF63-45DF-906F-46C34A8C7693}" type="pres">
      <dgm:prSet presAssocID="{B17301E1-01A4-482D-A648-A1B46771FCC8}" presName="childText" presStyleLbl="conFgAcc1" presStyleIdx="1" presStyleCnt="3">
        <dgm:presLayoutVars>
          <dgm:bulletEnabled val="1"/>
        </dgm:presLayoutVars>
      </dgm:prSet>
      <dgm:spPr/>
    </dgm:pt>
    <dgm:pt modelId="{DE35D069-91F5-409E-9170-3BA04DC3E5F1}" type="pres">
      <dgm:prSet presAssocID="{1186C26D-709C-4426-BA1F-5F79BBF36999}" presName="spaceBetweenRectangles" presStyleCnt="0"/>
      <dgm:spPr/>
    </dgm:pt>
    <dgm:pt modelId="{952C9DAC-1864-44D7-8B91-7F84358CD85B}" type="pres">
      <dgm:prSet presAssocID="{8131584F-95FC-4078-BDE7-D276F6F853BA}" presName="parentLin" presStyleCnt="0"/>
      <dgm:spPr/>
    </dgm:pt>
    <dgm:pt modelId="{DDBAF6D0-2B29-434E-A48B-73C08F1FA0F8}" type="pres">
      <dgm:prSet presAssocID="{8131584F-95FC-4078-BDE7-D276F6F853BA}" presName="parentLeftMargin" presStyleLbl="node1" presStyleIdx="1" presStyleCnt="3"/>
      <dgm:spPr/>
    </dgm:pt>
    <dgm:pt modelId="{A1C5C5CE-FCE7-4A9E-8735-BAAAAB1E7EBF}" type="pres">
      <dgm:prSet presAssocID="{8131584F-95FC-4078-BDE7-D276F6F853BA}" presName="parentText" presStyleLbl="node1" presStyleIdx="2" presStyleCnt="3" custScaleX="127046" custScaleY="116081">
        <dgm:presLayoutVars>
          <dgm:chMax val="0"/>
          <dgm:bulletEnabled val="1"/>
        </dgm:presLayoutVars>
      </dgm:prSet>
      <dgm:spPr/>
    </dgm:pt>
    <dgm:pt modelId="{B705C49C-3D4F-4C45-AB00-D5689CA59FA0}" type="pres">
      <dgm:prSet presAssocID="{8131584F-95FC-4078-BDE7-D276F6F853BA}" presName="negativeSpace" presStyleCnt="0"/>
      <dgm:spPr/>
    </dgm:pt>
    <dgm:pt modelId="{26DD03FB-CC52-44E4-AB86-B939BCF20DB6}" type="pres">
      <dgm:prSet presAssocID="{8131584F-95FC-4078-BDE7-D276F6F853BA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55121F10-AC0D-4F17-8FAE-97BA74AC5B78}" srcId="{443CC2B0-47F5-49E4-A784-57BB52B16C2C}" destId="{B17301E1-01A4-482D-A648-A1B46771FCC8}" srcOrd="1" destOrd="0" parTransId="{B97B3586-5AD6-47BB-82E2-5B238BC2C331}" sibTransId="{1186C26D-709C-4426-BA1F-5F79BBF36999}"/>
    <dgm:cxn modelId="{C0992812-C8A0-4EFB-BD28-5DB010531DEB}" type="presOf" srcId="{8131584F-95FC-4078-BDE7-D276F6F853BA}" destId="{A1C5C5CE-FCE7-4A9E-8735-BAAAAB1E7EBF}" srcOrd="1" destOrd="0" presId="urn:microsoft.com/office/officeart/2005/8/layout/list1"/>
    <dgm:cxn modelId="{3E736E32-E4ED-4308-AEDB-28FC589E19B6}" type="presOf" srcId="{B17301E1-01A4-482D-A648-A1B46771FCC8}" destId="{400BD3D2-53AF-4C89-8F94-96D22BBA8CE4}" srcOrd="1" destOrd="0" presId="urn:microsoft.com/office/officeart/2005/8/layout/list1"/>
    <dgm:cxn modelId="{3A2A283A-6105-48D7-86BD-734263E392DB}" srcId="{443CC2B0-47F5-49E4-A784-57BB52B16C2C}" destId="{8131584F-95FC-4078-BDE7-D276F6F853BA}" srcOrd="2" destOrd="0" parTransId="{371B35A7-2127-4DBD-96CA-2A3ED9E74B42}" sibTransId="{569697E7-0A0B-41F4-8E66-C699791A790B}"/>
    <dgm:cxn modelId="{3E79C23C-5980-4FA0-BC72-C68C69D71BC5}" srcId="{8131584F-95FC-4078-BDE7-D276F6F853BA}" destId="{94F0F25A-6212-406E-A0F2-A655792D1AEC}" srcOrd="0" destOrd="0" parTransId="{EBABCEC4-92B8-4EEF-AF6C-CBB7E1D68AB8}" sibTransId="{C5C24184-354D-4D9A-80BE-097A71809178}"/>
    <dgm:cxn modelId="{A232B366-21CF-4538-A036-E917C9E8AC45}" type="presOf" srcId="{8131584F-95FC-4078-BDE7-D276F6F853BA}" destId="{DDBAF6D0-2B29-434E-A48B-73C08F1FA0F8}" srcOrd="0" destOrd="0" presId="urn:microsoft.com/office/officeart/2005/8/layout/list1"/>
    <dgm:cxn modelId="{ACC46C75-1649-491A-8EE3-63F6829DA8E5}" type="presOf" srcId="{42117CAD-55D7-498A-8F95-D641DAADFE11}" destId="{9BE557A5-9332-45B9-A961-38CAF4AEF8F2}" srcOrd="1" destOrd="0" presId="urn:microsoft.com/office/officeart/2005/8/layout/list1"/>
    <dgm:cxn modelId="{39A90999-EBD9-4C21-AE44-42DEE2ADC083}" type="presOf" srcId="{94F0F25A-6212-406E-A0F2-A655792D1AEC}" destId="{26DD03FB-CC52-44E4-AB86-B939BCF20DB6}" srcOrd="0" destOrd="0" presId="urn:microsoft.com/office/officeart/2005/8/layout/list1"/>
    <dgm:cxn modelId="{7E0877AD-1D79-4292-BCCA-764CB4ECF54E}" srcId="{443CC2B0-47F5-49E4-A784-57BB52B16C2C}" destId="{42117CAD-55D7-498A-8F95-D641DAADFE11}" srcOrd="0" destOrd="0" parTransId="{C41D5695-9098-4C68-A415-2DDBB13EC27E}" sibTransId="{0A17E82F-F3E3-44B0-BF0B-AA391476D5A2}"/>
    <dgm:cxn modelId="{D4D061B0-9E8D-419D-AAEB-3A1734C6F06C}" srcId="{8131584F-95FC-4078-BDE7-D276F6F853BA}" destId="{08D53BAA-ECCB-4F77-A02E-C8D41F20A87E}" srcOrd="1" destOrd="0" parTransId="{3F909DE1-5E4E-412B-BA2A-D0D82FFF611D}" sibTransId="{0D3B97B5-3AD1-44C0-865B-4805C90D1BDD}"/>
    <dgm:cxn modelId="{4CCBC2C8-56EF-4DAE-80D7-A0FFE39D8C34}" type="presOf" srcId="{08D53BAA-ECCB-4F77-A02E-C8D41F20A87E}" destId="{26DD03FB-CC52-44E4-AB86-B939BCF20DB6}" srcOrd="0" destOrd="1" presId="urn:microsoft.com/office/officeart/2005/8/layout/list1"/>
    <dgm:cxn modelId="{D5CF9BFB-90F8-4D5C-85DD-94DA827C7F11}" type="presOf" srcId="{B17301E1-01A4-482D-A648-A1B46771FCC8}" destId="{24D8A70F-7E68-4B7C-A475-2DF7F90B0E52}" srcOrd="0" destOrd="0" presId="urn:microsoft.com/office/officeart/2005/8/layout/list1"/>
    <dgm:cxn modelId="{F36FB4FD-A29A-4F9E-BA79-411D76B3A803}" type="presOf" srcId="{42117CAD-55D7-498A-8F95-D641DAADFE11}" destId="{7E11E84A-2A12-438A-9837-B68037E49459}" srcOrd="0" destOrd="0" presId="urn:microsoft.com/office/officeart/2005/8/layout/list1"/>
    <dgm:cxn modelId="{863DCBFD-DA35-43A1-BC9E-EA7879BD7880}" type="presOf" srcId="{443CC2B0-47F5-49E4-A784-57BB52B16C2C}" destId="{39D7CC26-007D-433D-B985-BEDA67707C1D}" srcOrd="0" destOrd="0" presId="urn:microsoft.com/office/officeart/2005/8/layout/list1"/>
    <dgm:cxn modelId="{2C143A89-DA28-4A73-844D-3413994E96C8}" type="presParOf" srcId="{39D7CC26-007D-433D-B985-BEDA67707C1D}" destId="{166CBCA0-66B4-4057-B8B0-830A0E3BA637}" srcOrd="0" destOrd="0" presId="urn:microsoft.com/office/officeart/2005/8/layout/list1"/>
    <dgm:cxn modelId="{85448321-93EF-43E4-93F5-E6915C709A26}" type="presParOf" srcId="{166CBCA0-66B4-4057-B8B0-830A0E3BA637}" destId="{7E11E84A-2A12-438A-9837-B68037E49459}" srcOrd="0" destOrd="0" presId="urn:microsoft.com/office/officeart/2005/8/layout/list1"/>
    <dgm:cxn modelId="{F15E4B1F-E69C-43D4-A4B4-062141B9F318}" type="presParOf" srcId="{166CBCA0-66B4-4057-B8B0-830A0E3BA637}" destId="{9BE557A5-9332-45B9-A961-38CAF4AEF8F2}" srcOrd="1" destOrd="0" presId="urn:microsoft.com/office/officeart/2005/8/layout/list1"/>
    <dgm:cxn modelId="{EE90F09E-4D55-4DAE-B485-6BFFFF52C96F}" type="presParOf" srcId="{39D7CC26-007D-433D-B985-BEDA67707C1D}" destId="{AC16A2AC-24D3-4B72-8AC2-8379FB39CB2F}" srcOrd="1" destOrd="0" presId="urn:microsoft.com/office/officeart/2005/8/layout/list1"/>
    <dgm:cxn modelId="{4A95DC73-5CFC-4E31-8471-EFC430F9CBF8}" type="presParOf" srcId="{39D7CC26-007D-433D-B985-BEDA67707C1D}" destId="{946E996F-E686-4D4A-ADCE-FAD5645A6BB9}" srcOrd="2" destOrd="0" presId="urn:microsoft.com/office/officeart/2005/8/layout/list1"/>
    <dgm:cxn modelId="{D0C22628-1393-47CF-B4B7-B1ADB6B56CF0}" type="presParOf" srcId="{39D7CC26-007D-433D-B985-BEDA67707C1D}" destId="{2E0613A9-F384-4D5F-96F9-9B0ECDD2BAD5}" srcOrd="3" destOrd="0" presId="urn:microsoft.com/office/officeart/2005/8/layout/list1"/>
    <dgm:cxn modelId="{A9578460-5219-44EA-B820-05E7D5A7993D}" type="presParOf" srcId="{39D7CC26-007D-433D-B985-BEDA67707C1D}" destId="{069323B8-EA9D-454C-B38F-DC98D29A21CB}" srcOrd="4" destOrd="0" presId="urn:microsoft.com/office/officeart/2005/8/layout/list1"/>
    <dgm:cxn modelId="{C597F880-5463-46D0-B287-6FA6E8640FF4}" type="presParOf" srcId="{069323B8-EA9D-454C-B38F-DC98D29A21CB}" destId="{24D8A70F-7E68-4B7C-A475-2DF7F90B0E52}" srcOrd="0" destOrd="0" presId="urn:microsoft.com/office/officeart/2005/8/layout/list1"/>
    <dgm:cxn modelId="{36C74D99-C9A4-4D3E-8171-D74269974DB5}" type="presParOf" srcId="{069323B8-EA9D-454C-B38F-DC98D29A21CB}" destId="{400BD3D2-53AF-4C89-8F94-96D22BBA8CE4}" srcOrd="1" destOrd="0" presId="urn:microsoft.com/office/officeart/2005/8/layout/list1"/>
    <dgm:cxn modelId="{4E98EC87-A56E-4801-8FFA-F20404258561}" type="presParOf" srcId="{39D7CC26-007D-433D-B985-BEDA67707C1D}" destId="{90E231E0-AA05-48AB-A83B-1C6790E569B5}" srcOrd="5" destOrd="0" presId="urn:microsoft.com/office/officeart/2005/8/layout/list1"/>
    <dgm:cxn modelId="{43F76FB3-BD4F-482D-A416-EC0FEEDF7579}" type="presParOf" srcId="{39D7CC26-007D-433D-B985-BEDA67707C1D}" destId="{A0D44D32-BF63-45DF-906F-46C34A8C7693}" srcOrd="6" destOrd="0" presId="urn:microsoft.com/office/officeart/2005/8/layout/list1"/>
    <dgm:cxn modelId="{551890C7-82C7-4381-909C-3836177F97B1}" type="presParOf" srcId="{39D7CC26-007D-433D-B985-BEDA67707C1D}" destId="{DE35D069-91F5-409E-9170-3BA04DC3E5F1}" srcOrd="7" destOrd="0" presId="urn:microsoft.com/office/officeart/2005/8/layout/list1"/>
    <dgm:cxn modelId="{32C72A52-3FD4-44EF-B3DF-2C59C5126A24}" type="presParOf" srcId="{39D7CC26-007D-433D-B985-BEDA67707C1D}" destId="{952C9DAC-1864-44D7-8B91-7F84358CD85B}" srcOrd="8" destOrd="0" presId="urn:microsoft.com/office/officeart/2005/8/layout/list1"/>
    <dgm:cxn modelId="{6198A19D-4149-4D0B-B942-39FE2C09CF90}" type="presParOf" srcId="{952C9DAC-1864-44D7-8B91-7F84358CD85B}" destId="{DDBAF6D0-2B29-434E-A48B-73C08F1FA0F8}" srcOrd="0" destOrd="0" presId="urn:microsoft.com/office/officeart/2005/8/layout/list1"/>
    <dgm:cxn modelId="{0803B28F-05C8-4399-9154-E41AD46083D9}" type="presParOf" srcId="{952C9DAC-1864-44D7-8B91-7F84358CD85B}" destId="{A1C5C5CE-FCE7-4A9E-8735-BAAAAB1E7EBF}" srcOrd="1" destOrd="0" presId="urn:microsoft.com/office/officeart/2005/8/layout/list1"/>
    <dgm:cxn modelId="{BB04C200-9A9D-4D69-B15D-01F03418B5CB}" type="presParOf" srcId="{39D7CC26-007D-433D-B985-BEDA67707C1D}" destId="{B705C49C-3D4F-4C45-AB00-D5689CA59FA0}" srcOrd="9" destOrd="0" presId="urn:microsoft.com/office/officeart/2005/8/layout/list1"/>
    <dgm:cxn modelId="{952098F5-3282-431E-84AE-9B4B06D26327}" type="presParOf" srcId="{39D7CC26-007D-433D-B985-BEDA67707C1D}" destId="{26DD03FB-CC52-44E4-AB86-B939BCF20DB6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D9FE2D1D-8894-4D9A-8756-BC60A6A1B81B}" type="doc">
      <dgm:prSet loTypeId="urn:microsoft.com/office/officeart/2005/8/layout/vList4#4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CACA4979-F187-4CEA-91BA-93F5008537A5}">
      <dgm:prSet phldrT="[Text]" custT="1"/>
      <dgm:spPr/>
      <dgm:t>
        <a:bodyPr/>
        <a:lstStyle/>
        <a:p>
          <a:pPr>
            <a:lnSpc>
              <a:spcPct val="80000"/>
            </a:lnSpc>
          </a:pPr>
          <a:r>
            <a:rPr lang="en-US" sz="2000" b="1" dirty="0" err="1">
              <a:solidFill>
                <a:schemeClr val="tx1"/>
              </a:solidFill>
              <a:latin typeface="Calibri" panose="020F0502020204030204" pitchFamily="34" charset="0"/>
              <a:ea typeface="Segoe UI" pitchFamily="34" charset="0"/>
              <a:cs typeface="Calibri" panose="020F0502020204030204" pitchFamily="34" charset="0"/>
            </a:rPr>
            <a:t>Cuti</a:t>
          </a:r>
          <a:r>
            <a:rPr lang="en-US" sz="2000" b="1" dirty="0">
              <a:solidFill>
                <a:schemeClr val="tx1"/>
              </a:solidFill>
              <a:latin typeface="Calibri" panose="020F0502020204030204" pitchFamily="34" charset="0"/>
              <a:ea typeface="Segoe UI" pitchFamily="34" charset="0"/>
              <a:cs typeface="Calibri" panose="020F0502020204030204" pitchFamily="34" charset="0"/>
            </a:rPr>
            <a:t> </a:t>
          </a:r>
          <a:r>
            <a:rPr lang="en-US" sz="2000" b="1" dirty="0" err="1">
              <a:solidFill>
                <a:schemeClr val="tx1"/>
              </a:solidFill>
              <a:latin typeface="Calibri" panose="020F0502020204030204" pitchFamily="34" charset="0"/>
              <a:ea typeface="Segoe UI" pitchFamily="34" charset="0"/>
              <a:cs typeface="Calibri" panose="020F0502020204030204" pitchFamily="34" charset="0"/>
            </a:rPr>
            <a:t>berimbalan</a:t>
          </a:r>
          <a:r>
            <a:rPr lang="en-US" sz="2000" b="1" dirty="0">
              <a:solidFill>
                <a:schemeClr val="tx1"/>
              </a:solidFill>
              <a:latin typeface="Calibri" panose="020F0502020204030204" pitchFamily="34" charset="0"/>
              <a:ea typeface="Segoe UI" pitchFamily="34" charset="0"/>
              <a:cs typeface="Calibri" panose="020F0502020204030204" pitchFamily="34" charset="0"/>
            </a:rPr>
            <a:t> </a:t>
          </a:r>
          <a:r>
            <a:rPr lang="en-US" sz="2000" b="1" dirty="0" err="1">
              <a:solidFill>
                <a:schemeClr val="tx1"/>
              </a:solidFill>
              <a:latin typeface="Calibri" panose="020F0502020204030204" pitchFamily="34" charset="0"/>
              <a:ea typeface="Segoe UI" pitchFamily="34" charset="0"/>
              <a:cs typeface="Calibri" panose="020F0502020204030204" pitchFamily="34" charset="0"/>
            </a:rPr>
            <a:t>jangka</a:t>
          </a:r>
          <a:r>
            <a:rPr lang="en-US" sz="2000" b="1" dirty="0">
              <a:solidFill>
                <a:schemeClr val="tx1"/>
              </a:solidFill>
              <a:latin typeface="Calibri" panose="020F0502020204030204" pitchFamily="34" charset="0"/>
              <a:ea typeface="Segoe UI" pitchFamily="34" charset="0"/>
              <a:cs typeface="Calibri" panose="020F0502020204030204" pitchFamily="34" charset="0"/>
            </a:rPr>
            <a:t> </a:t>
          </a:r>
          <a:r>
            <a:rPr lang="en-US" sz="2000" b="1" dirty="0" err="1">
              <a:solidFill>
                <a:schemeClr val="tx1"/>
              </a:solidFill>
              <a:latin typeface="Calibri" panose="020F0502020204030204" pitchFamily="34" charset="0"/>
              <a:ea typeface="Segoe UI" pitchFamily="34" charset="0"/>
              <a:cs typeface="Calibri" panose="020F0502020204030204" pitchFamily="34" charset="0"/>
            </a:rPr>
            <a:t>panjang</a:t>
          </a:r>
          <a:endParaRPr lang="en-US" sz="2000" b="1" dirty="0">
            <a:solidFill>
              <a:schemeClr val="tx1"/>
            </a:solidFill>
            <a:latin typeface="Calibri" panose="020F0502020204030204" pitchFamily="34" charset="0"/>
            <a:ea typeface="Segoe UI" pitchFamily="34" charset="0"/>
            <a:cs typeface="Calibri" panose="020F0502020204030204" pitchFamily="34" charset="0"/>
          </a:endParaRPr>
        </a:p>
      </dgm:t>
    </dgm:pt>
    <dgm:pt modelId="{3F64E477-173A-4621-884D-3AF497B32268}" type="parTrans" cxnId="{757163EC-3B97-4F70-ABD7-86F6FB876BE2}">
      <dgm:prSet/>
      <dgm:spPr/>
      <dgm:t>
        <a:bodyPr/>
        <a:lstStyle/>
        <a:p>
          <a:pPr>
            <a:lnSpc>
              <a:spcPct val="80000"/>
            </a:lnSpc>
          </a:pPr>
          <a:endParaRPr lang="en-US" sz="1800">
            <a:latin typeface="Segoe UI" pitchFamily="34" charset="0"/>
            <a:ea typeface="Segoe UI" pitchFamily="34" charset="0"/>
            <a:cs typeface="Segoe UI" pitchFamily="34" charset="0"/>
          </a:endParaRPr>
        </a:p>
      </dgm:t>
    </dgm:pt>
    <dgm:pt modelId="{6F1CFB6C-FAD0-46B2-9574-8A29BCDA6732}" type="sibTrans" cxnId="{757163EC-3B97-4F70-ABD7-86F6FB876BE2}">
      <dgm:prSet/>
      <dgm:spPr/>
      <dgm:t>
        <a:bodyPr/>
        <a:lstStyle/>
        <a:p>
          <a:pPr>
            <a:lnSpc>
              <a:spcPct val="80000"/>
            </a:lnSpc>
          </a:pPr>
          <a:endParaRPr lang="en-US" sz="1800">
            <a:latin typeface="Segoe UI" pitchFamily="34" charset="0"/>
            <a:ea typeface="Segoe UI" pitchFamily="34" charset="0"/>
            <a:cs typeface="Segoe UI" pitchFamily="34" charset="0"/>
          </a:endParaRPr>
        </a:p>
      </dgm:t>
    </dgm:pt>
    <dgm:pt modelId="{820DFF02-DC43-4964-9F32-68460F9216AA}">
      <dgm:prSet phldrT="[Text]" custT="1"/>
      <dgm:spPr/>
      <dgm:t>
        <a:bodyPr/>
        <a:lstStyle/>
        <a:p>
          <a:pPr>
            <a:lnSpc>
              <a:spcPct val="80000"/>
            </a:lnSpc>
          </a:pPr>
          <a:r>
            <a:rPr lang="en-US" sz="2000" b="1" dirty="0" err="1">
              <a:solidFill>
                <a:schemeClr val="tx1"/>
              </a:solidFill>
              <a:latin typeface="Calibri" panose="020F0502020204030204" pitchFamily="34" charset="0"/>
              <a:ea typeface="Segoe UI" pitchFamily="34" charset="0"/>
              <a:cs typeface="Calibri" panose="020F0502020204030204" pitchFamily="34" charset="0"/>
            </a:rPr>
            <a:t>Penghargaan</a:t>
          </a:r>
          <a:r>
            <a:rPr lang="en-US" sz="2000" b="1" dirty="0">
              <a:solidFill>
                <a:schemeClr val="tx1"/>
              </a:solidFill>
              <a:latin typeface="Calibri" panose="020F0502020204030204" pitchFamily="34" charset="0"/>
              <a:ea typeface="Segoe UI" pitchFamily="34" charset="0"/>
              <a:cs typeface="Calibri" panose="020F0502020204030204" pitchFamily="34" charset="0"/>
            </a:rPr>
            <a:t> </a:t>
          </a:r>
          <a:r>
            <a:rPr lang="en-US" sz="2000" b="1" dirty="0" err="1">
              <a:solidFill>
                <a:schemeClr val="tx1"/>
              </a:solidFill>
              <a:latin typeface="Calibri" panose="020F0502020204030204" pitchFamily="34" charset="0"/>
              <a:ea typeface="Segoe UI" pitchFamily="34" charset="0"/>
              <a:cs typeface="Calibri" panose="020F0502020204030204" pitchFamily="34" charset="0"/>
            </a:rPr>
            <a:t>masa</a:t>
          </a:r>
          <a:r>
            <a:rPr lang="en-US" sz="2000" b="1" dirty="0">
              <a:solidFill>
                <a:schemeClr val="tx1"/>
              </a:solidFill>
              <a:latin typeface="Calibri" panose="020F0502020204030204" pitchFamily="34" charset="0"/>
              <a:ea typeface="Segoe UI" pitchFamily="34" charset="0"/>
              <a:cs typeface="Calibri" panose="020F0502020204030204" pitchFamily="34" charset="0"/>
            </a:rPr>
            <a:t> </a:t>
          </a:r>
          <a:r>
            <a:rPr lang="en-US" sz="2000" b="1" dirty="0" err="1">
              <a:solidFill>
                <a:schemeClr val="tx1"/>
              </a:solidFill>
              <a:latin typeface="Calibri" panose="020F0502020204030204" pitchFamily="34" charset="0"/>
              <a:ea typeface="Segoe UI" pitchFamily="34" charset="0"/>
              <a:cs typeface="Calibri" panose="020F0502020204030204" pitchFamily="34" charset="0"/>
            </a:rPr>
            <a:t>kerja</a:t>
          </a:r>
          <a:r>
            <a:rPr lang="en-US" sz="2000" b="1" dirty="0">
              <a:solidFill>
                <a:schemeClr val="tx1"/>
              </a:solidFill>
              <a:latin typeface="Calibri" panose="020F0502020204030204" pitchFamily="34" charset="0"/>
              <a:ea typeface="Segoe UI" pitchFamily="34" charset="0"/>
              <a:cs typeface="Calibri" panose="020F0502020204030204" pitchFamily="34" charset="0"/>
            </a:rPr>
            <a:t> </a:t>
          </a:r>
          <a:r>
            <a:rPr lang="en-US" sz="2000" b="1" dirty="0" err="1">
              <a:solidFill>
                <a:schemeClr val="tx1"/>
              </a:solidFill>
              <a:latin typeface="Calibri" panose="020F0502020204030204" pitchFamily="34" charset="0"/>
              <a:ea typeface="Segoe UI" pitchFamily="34" charset="0"/>
              <a:cs typeface="Calibri" panose="020F0502020204030204" pitchFamily="34" charset="0"/>
            </a:rPr>
            <a:t>atau</a:t>
          </a:r>
          <a:r>
            <a:rPr lang="en-US" sz="2000" b="1" dirty="0">
              <a:solidFill>
                <a:schemeClr val="tx1"/>
              </a:solidFill>
              <a:latin typeface="Calibri" panose="020F0502020204030204" pitchFamily="34" charset="0"/>
              <a:ea typeface="Segoe UI" pitchFamily="34" charset="0"/>
              <a:cs typeface="Calibri" panose="020F0502020204030204" pitchFamily="34" charset="0"/>
            </a:rPr>
            <a:t> </a:t>
          </a:r>
          <a:r>
            <a:rPr lang="en-US" sz="2000" b="1" dirty="0" err="1">
              <a:solidFill>
                <a:schemeClr val="tx1"/>
              </a:solidFill>
              <a:latin typeface="Calibri" panose="020F0502020204030204" pitchFamily="34" charset="0"/>
              <a:ea typeface="Segoe UI" pitchFamily="34" charset="0"/>
              <a:cs typeface="Calibri" panose="020F0502020204030204" pitchFamily="34" charset="0"/>
            </a:rPr>
            <a:t>imbalan</a:t>
          </a:r>
          <a:r>
            <a:rPr lang="en-US" sz="2000" b="1" dirty="0">
              <a:solidFill>
                <a:schemeClr val="tx1"/>
              </a:solidFill>
              <a:latin typeface="Calibri" panose="020F0502020204030204" pitchFamily="34" charset="0"/>
              <a:ea typeface="Segoe UI" pitchFamily="34" charset="0"/>
              <a:cs typeface="Calibri" panose="020F0502020204030204" pitchFamily="34" charset="0"/>
            </a:rPr>
            <a:t> </a:t>
          </a:r>
          <a:r>
            <a:rPr lang="en-US" sz="2000" b="1" dirty="0" err="1">
              <a:solidFill>
                <a:schemeClr val="tx1"/>
              </a:solidFill>
              <a:latin typeface="Calibri" panose="020F0502020204030204" pitchFamily="34" charset="0"/>
              <a:ea typeface="Segoe UI" pitchFamily="34" charset="0"/>
              <a:cs typeface="Calibri" panose="020F0502020204030204" pitchFamily="34" charset="0"/>
            </a:rPr>
            <a:t>jasa</a:t>
          </a:r>
          <a:r>
            <a:rPr lang="en-US" sz="2000" b="1" dirty="0">
              <a:solidFill>
                <a:schemeClr val="tx1"/>
              </a:solidFill>
              <a:latin typeface="Calibri" panose="020F0502020204030204" pitchFamily="34" charset="0"/>
              <a:ea typeface="Segoe UI" pitchFamily="34" charset="0"/>
              <a:cs typeface="Calibri" panose="020F0502020204030204" pitchFamily="34" charset="0"/>
            </a:rPr>
            <a:t> </a:t>
          </a:r>
          <a:r>
            <a:rPr lang="en-US" sz="2000" b="1" dirty="0" err="1">
              <a:solidFill>
                <a:schemeClr val="tx1"/>
              </a:solidFill>
              <a:latin typeface="Calibri" panose="020F0502020204030204" pitchFamily="34" charset="0"/>
              <a:ea typeface="Segoe UI" pitchFamily="34" charset="0"/>
              <a:cs typeface="Calibri" panose="020F0502020204030204" pitchFamily="34" charset="0"/>
            </a:rPr>
            <a:t>jangka</a:t>
          </a:r>
          <a:r>
            <a:rPr lang="en-US" sz="2000" b="1" dirty="0">
              <a:solidFill>
                <a:schemeClr val="tx1"/>
              </a:solidFill>
              <a:latin typeface="Calibri" panose="020F0502020204030204" pitchFamily="34" charset="0"/>
              <a:ea typeface="Segoe UI" pitchFamily="34" charset="0"/>
              <a:cs typeface="Calibri" panose="020F0502020204030204" pitchFamily="34" charset="0"/>
            </a:rPr>
            <a:t> </a:t>
          </a:r>
          <a:r>
            <a:rPr lang="en-US" sz="2000" b="1" dirty="0" err="1">
              <a:solidFill>
                <a:schemeClr val="tx1"/>
              </a:solidFill>
              <a:latin typeface="Calibri" panose="020F0502020204030204" pitchFamily="34" charset="0"/>
              <a:ea typeface="Segoe UI" pitchFamily="34" charset="0"/>
              <a:cs typeface="Calibri" panose="020F0502020204030204" pitchFamily="34" charset="0"/>
            </a:rPr>
            <a:t>panjang</a:t>
          </a:r>
          <a:r>
            <a:rPr lang="en-US" sz="2000" b="1" dirty="0">
              <a:solidFill>
                <a:schemeClr val="tx1"/>
              </a:solidFill>
              <a:latin typeface="Calibri" panose="020F0502020204030204" pitchFamily="34" charset="0"/>
              <a:ea typeface="Segoe UI" pitchFamily="34" charset="0"/>
              <a:cs typeface="Calibri" panose="020F0502020204030204" pitchFamily="34" charset="0"/>
            </a:rPr>
            <a:t> lain</a:t>
          </a:r>
        </a:p>
      </dgm:t>
    </dgm:pt>
    <dgm:pt modelId="{BB3B7DD4-96DC-4262-B5B7-35964EA3E4A8}" type="parTrans" cxnId="{0FD329A9-1B52-4B00-990E-10A087E2551C}">
      <dgm:prSet/>
      <dgm:spPr/>
      <dgm:t>
        <a:bodyPr/>
        <a:lstStyle/>
        <a:p>
          <a:pPr>
            <a:lnSpc>
              <a:spcPct val="80000"/>
            </a:lnSpc>
          </a:pPr>
          <a:endParaRPr lang="en-US" sz="1800">
            <a:latin typeface="Segoe UI" pitchFamily="34" charset="0"/>
            <a:ea typeface="Segoe UI" pitchFamily="34" charset="0"/>
            <a:cs typeface="Segoe UI" pitchFamily="34" charset="0"/>
          </a:endParaRPr>
        </a:p>
      </dgm:t>
    </dgm:pt>
    <dgm:pt modelId="{4C55B1F8-EC46-46D3-ACED-0E7690896AA2}" type="sibTrans" cxnId="{0FD329A9-1B52-4B00-990E-10A087E2551C}">
      <dgm:prSet/>
      <dgm:spPr/>
      <dgm:t>
        <a:bodyPr/>
        <a:lstStyle/>
        <a:p>
          <a:pPr>
            <a:lnSpc>
              <a:spcPct val="80000"/>
            </a:lnSpc>
          </a:pPr>
          <a:endParaRPr lang="en-US" sz="1800">
            <a:latin typeface="Segoe UI" pitchFamily="34" charset="0"/>
            <a:ea typeface="Segoe UI" pitchFamily="34" charset="0"/>
            <a:cs typeface="Segoe UI" pitchFamily="34" charset="0"/>
          </a:endParaRPr>
        </a:p>
      </dgm:t>
    </dgm:pt>
    <dgm:pt modelId="{E14348E1-C1D8-4B70-9492-5733C5CEB016}">
      <dgm:prSet phldrT="[Text]" custT="1"/>
      <dgm:spPr/>
      <dgm:t>
        <a:bodyPr/>
        <a:lstStyle/>
        <a:p>
          <a:pPr>
            <a:lnSpc>
              <a:spcPct val="80000"/>
            </a:lnSpc>
          </a:pPr>
          <a:r>
            <a:rPr lang="en-US" sz="2000" b="1" dirty="0" err="1">
              <a:solidFill>
                <a:schemeClr val="tx1"/>
              </a:solidFill>
              <a:latin typeface="Calibri" panose="020F0502020204030204" pitchFamily="34" charset="0"/>
              <a:ea typeface="Segoe UI" pitchFamily="34" charset="0"/>
              <a:cs typeface="Calibri" panose="020F0502020204030204" pitchFamily="34" charset="0"/>
            </a:rPr>
            <a:t>Imbalan</a:t>
          </a:r>
          <a:r>
            <a:rPr lang="en-US" sz="2000" b="1" dirty="0">
              <a:solidFill>
                <a:schemeClr val="tx1"/>
              </a:solidFill>
              <a:latin typeface="Calibri" panose="020F0502020204030204" pitchFamily="34" charset="0"/>
              <a:ea typeface="Segoe UI" pitchFamily="34" charset="0"/>
              <a:cs typeface="Calibri" panose="020F0502020204030204" pitchFamily="34" charset="0"/>
            </a:rPr>
            <a:t> </a:t>
          </a:r>
          <a:r>
            <a:rPr lang="en-US" sz="2000" b="1" dirty="0" err="1">
              <a:solidFill>
                <a:schemeClr val="tx1"/>
              </a:solidFill>
              <a:latin typeface="Calibri" panose="020F0502020204030204" pitchFamily="34" charset="0"/>
              <a:ea typeface="Segoe UI" pitchFamily="34" charset="0"/>
              <a:cs typeface="Calibri" panose="020F0502020204030204" pitchFamily="34" charset="0"/>
            </a:rPr>
            <a:t>cacat</a:t>
          </a:r>
          <a:r>
            <a:rPr lang="en-US" sz="2000" b="1" dirty="0">
              <a:solidFill>
                <a:schemeClr val="tx1"/>
              </a:solidFill>
              <a:latin typeface="Calibri" panose="020F0502020204030204" pitchFamily="34" charset="0"/>
              <a:ea typeface="Segoe UI" pitchFamily="34" charset="0"/>
              <a:cs typeface="Calibri" panose="020F0502020204030204" pitchFamily="34" charset="0"/>
            </a:rPr>
            <a:t> </a:t>
          </a:r>
          <a:r>
            <a:rPr lang="en-US" sz="2000" b="1" dirty="0" err="1">
              <a:solidFill>
                <a:schemeClr val="tx1"/>
              </a:solidFill>
              <a:latin typeface="Calibri" panose="020F0502020204030204" pitchFamily="34" charset="0"/>
              <a:ea typeface="Segoe UI" pitchFamily="34" charset="0"/>
              <a:cs typeface="Calibri" panose="020F0502020204030204" pitchFamily="34" charset="0"/>
            </a:rPr>
            <a:t>permanen</a:t>
          </a:r>
          <a:endParaRPr lang="en-US" sz="2000" b="1" dirty="0">
            <a:solidFill>
              <a:schemeClr val="tx1"/>
            </a:solidFill>
            <a:latin typeface="Calibri" panose="020F0502020204030204" pitchFamily="34" charset="0"/>
            <a:ea typeface="Segoe UI" pitchFamily="34" charset="0"/>
            <a:cs typeface="Calibri" panose="020F0502020204030204" pitchFamily="34" charset="0"/>
          </a:endParaRPr>
        </a:p>
      </dgm:t>
    </dgm:pt>
    <dgm:pt modelId="{C1001B5A-15A5-44F4-AA23-92A56B47749C}" type="parTrans" cxnId="{70354498-3934-4DDB-86B5-AE2CA1D92568}">
      <dgm:prSet/>
      <dgm:spPr/>
      <dgm:t>
        <a:bodyPr/>
        <a:lstStyle/>
        <a:p>
          <a:pPr>
            <a:lnSpc>
              <a:spcPct val="80000"/>
            </a:lnSpc>
          </a:pPr>
          <a:endParaRPr lang="en-US" sz="1800">
            <a:latin typeface="Segoe UI" pitchFamily="34" charset="0"/>
            <a:ea typeface="Segoe UI" pitchFamily="34" charset="0"/>
            <a:cs typeface="Segoe UI" pitchFamily="34" charset="0"/>
          </a:endParaRPr>
        </a:p>
      </dgm:t>
    </dgm:pt>
    <dgm:pt modelId="{399DA018-9BE7-40FD-83DB-21C4D81E6F06}" type="sibTrans" cxnId="{70354498-3934-4DDB-86B5-AE2CA1D92568}">
      <dgm:prSet/>
      <dgm:spPr/>
      <dgm:t>
        <a:bodyPr/>
        <a:lstStyle/>
        <a:p>
          <a:pPr>
            <a:lnSpc>
              <a:spcPct val="80000"/>
            </a:lnSpc>
          </a:pPr>
          <a:endParaRPr lang="en-US" sz="1800">
            <a:latin typeface="Segoe UI" pitchFamily="34" charset="0"/>
            <a:ea typeface="Segoe UI" pitchFamily="34" charset="0"/>
            <a:cs typeface="Segoe UI" pitchFamily="34" charset="0"/>
          </a:endParaRPr>
        </a:p>
      </dgm:t>
    </dgm:pt>
    <dgm:pt modelId="{1E3376A7-810B-4C53-A88E-189AD8925222}">
      <dgm:prSet custT="1"/>
      <dgm:spPr/>
      <dgm:t>
        <a:bodyPr/>
        <a:lstStyle/>
        <a:p>
          <a:pPr>
            <a:lnSpc>
              <a:spcPct val="80000"/>
            </a:lnSpc>
          </a:pPr>
          <a:r>
            <a:rPr lang="en-US" sz="2000" b="1" dirty="0" err="1">
              <a:solidFill>
                <a:schemeClr val="tx1"/>
              </a:solidFill>
              <a:latin typeface="Calibri" panose="020F0502020204030204" pitchFamily="34" charset="0"/>
              <a:ea typeface="Segoe UI" pitchFamily="34" charset="0"/>
              <a:cs typeface="Calibri" panose="020F0502020204030204" pitchFamily="34" charset="0"/>
            </a:rPr>
            <a:t>Utang</a:t>
          </a:r>
          <a:r>
            <a:rPr lang="en-US" sz="2000" b="1" dirty="0">
              <a:solidFill>
                <a:schemeClr val="tx1"/>
              </a:solidFill>
              <a:latin typeface="Calibri" panose="020F0502020204030204" pitchFamily="34" charset="0"/>
              <a:ea typeface="Segoe UI" pitchFamily="34" charset="0"/>
              <a:cs typeface="Calibri" panose="020F0502020204030204" pitchFamily="34" charset="0"/>
            </a:rPr>
            <a:t> </a:t>
          </a:r>
          <a:r>
            <a:rPr lang="en-US" sz="2000" b="1" dirty="0" err="1">
              <a:solidFill>
                <a:schemeClr val="tx1"/>
              </a:solidFill>
              <a:latin typeface="Calibri" panose="020F0502020204030204" pitchFamily="34" charset="0"/>
              <a:ea typeface="Segoe UI" pitchFamily="34" charset="0"/>
              <a:cs typeface="Calibri" panose="020F0502020204030204" pitchFamily="34" charset="0"/>
            </a:rPr>
            <a:t>bagi</a:t>
          </a:r>
          <a:r>
            <a:rPr lang="en-US" sz="2000" b="1" dirty="0">
              <a:solidFill>
                <a:schemeClr val="tx1"/>
              </a:solidFill>
              <a:latin typeface="Calibri" panose="020F0502020204030204" pitchFamily="34" charset="0"/>
              <a:ea typeface="Segoe UI" pitchFamily="34" charset="0"/>
              <a:cs typeface="Calibri" panose="020F0502020204030204" pitchFamily="34" charset="0"/>
            </a:rPr>
            <a:t> </a:t>
          </a:r>
          <a:r>
            <a:rPr lang="en-US" sz="2000" b="1" dirty="0" err="1">
              <a:solidFill>
                <a:schemeClr val="tx1"/>
              </a:solidFill>
              <a:latin typeface="Calibri" panose="020F0502020204030204" pitchFamily="34" charset="0"/>
              <a:ea typeface="Segoe UI" pitchFamily="34" charset="0"/>
              <a:cs typeface="Calibri" panose="020F0502020204030204" pitchFamily="34" charset="0"/>
            </a:rPr>
            <a:t>laba</a:t>
          </a:r>
          <a:r>
            <a:rPr lang="en-US" sz="2000" b="1" dirty="0">
              <a:solidFill>
                <a:schemeClr val="tx1"/>
              </a:solidFill>
              <a:latin typeface="Calibri" panose="020F0502020204030204" pitchFamily="34" charset="0"/>
              <a:ea typeface="Segoe UI" pitchFamily="34" charset="0"/>
              <a:cs typeface="Calibri" panose="020F0502020204030204" pitchFamily="34" charset="0"/>
            </a:rPr>
            <a:t> </a:t>
          </a:r>
          <a:r>
            <a:rPr lang="en-US" sz="2000" b="1" dirty="0" err="1">
              <a:solidFill>
                <a:schemeClr val="tx1"/>
              </a:solidFill>
              <a:latin typeface="Calibri" panose="020F0502020204030204" pitchFamily="34" charset="0"/>
              <a:ea typeface="Segoe UI" pitchFamily="34" charset="0"/>
              <a:cs typeface="Calibri" panose="020F0502020204030204" pitchFamily="34" charset="0"/>
            </a:rPr>
            <a:t>dan</a:t>
          </a:r>
          <a:r>
            <a:rPr lang="en-US" sz="2000" b="1" dirty="0">
              <a:solidFill>
                <a:schemeClr val="tx1"/>
              </a:solidFill>
              <a:latin typeface="Calibri" panose="020F0502020204030204" pitchFamily="34" charset="0"/>
              <a:ea typeface="Segoe UI" pitchFamily="34" charset="0"/>
              <a:cs typeface="Calibri" panose="020F0502020204030204" pitchFamily="34" charset="0"/>
            </a:rPr>
            <a:t> bonus yang </a:t>
          </a:r>
          <a:r>
            <a:rPr lang="en-US" sz="2000" b="1" dirty="0" err="1">
              <a:solidFill>
                <a:schemeClr val="tx1"/>
              </a:solidFill>
              <a:latin typeface="Calibri" panose="020F0502020204030204" pitchFamily="34" charset="0"/>
              <a:ea typeface="Segoe UI" pitchFamily="34" charset="0"/>
              <a:cs typeface="Calibri" panose="020F0502020204030204" pitchFamily="34" charset="0"/>
            </a:rPr>
            <a:t>dibayar</a:t>
          </a:r>
          <a:r>
            <a:rPr lang="en-US" sz="2000" b="1" dirty="0">
              <a:solidFill>
                <a:schemeClr val="tx1"/>
              </a:solidFill>
              <a:latin typeface="Calibri" panose="020F0502020204030204" pitchFamily="34" charset="0"/>
              <a:ea typeface="Segoe UI" pitchFamily="34" charset="0"/>
              <a:cs typeface="Calibri" panose="020F0502020204030204" pitchFamily="34" charset="0"/>
            </a:rPr>
            <a:t> ≥12 </a:t>
          </a:r>
          <a:r>
            <a:rPr lang="en-US" sz="2000" b="1" dirty="0" err="1">
              <a:solidFill>
                <a:schemeClr val="tx1"/>
              </a:solidFill>
              <a:latin typeface="Calibri" panose="020F0502020204030204" pitchFamily="34" charset="0"/>
              <a:ea typeface="Segoe UI" pitchFamily="34" charset="0"/>
              <a:cs typeface="Calibri" panose="020F0502020204030204" pitchFamily="34" charset="0"/>
            </a:rPr>
            <a:t>bulan</a:t>
          </a:r>
          <a:r>
            <a:rPr lang="en-US" sz="2000" b="1" dirty="0">
              <a:solidFill>
                <a:schemeClr val="tx1"/>
              </a:solidFill>
              <a:latin typeface="Calibri" panose="020F0502020204030204" pitchFamily="34" charset="0"/>
              <a:ea typeface="Segoe UI" pitchFamily="34" charset="0"/>
              <a:cs typeface="Calibri" panose="020F0502020204030204" pitchFamily="34" charset="0"/>
            </a:rPr>
            <a:t> </a:t>
          </a:r>
          <a:r>
            <a:rPr lang="en-US" sz="2000" b="1" dirty="0" err="1">
              <a:solidFill>
                <a:schemeClr val="tx1"/>
              </a:solidFill>
              <a:latin typeface="Calibri" panose="020F0502020204030204" pitchFamily="34" charset="0"/>
              <a:ea typeface="Segoe UI" pitchFamily="34" charset="0"/>
              <a:cs typeface="Calibri" panose="020F0502020204030204" pitchFamily="34" charset="0"/>
            </a:rPr>
            <a:t>setelah</a:t>
          </a:r>
          <a:r>
            <a:rPr lang="en-US" sz="2000" b="1" dirty="0">
              <a:solidFill>
                <a:schemeClr val="tx1"/>
              </a:solidFill>
              <a:latin typeface="Calibri" panose="020F0502020204030204" pitchFamily="34" charset="0"/>
              <a:ea typeface="Segoe UI" pitchFamily="34" charset="0"/>
              <a:cs typeface="Calibri" panose="020F0502020204030204" pitchFamily="34" charset="0"/>
            </a:rPr>
            <a:t> </a:t>
          </a:r>
          <a:r>
            <a:rPr lang="en-US" sz="2000" b="1" dirty="0" err="1">
              <a:solidFill>
                <a:schemeClr val="tx1"/>
              </a:solidFill>
              <a:latin typeface="Calibri" panose="020F0502020204030204" pitchFamily="34" charset="0"/>
              <a:ea typeface="Segoe UI" pitchFamily="34" charset="0"/>
              <a:cs typeface="Calibri" panose="020F0502020204030204" pitchFamily="34" charset="0"/>
            </a:rPr>
            <a:t>akhir</a:t>
          </a:r>
          <a:r>
            <a:rPr lang="en-US" sz="2000" b="1" dirty="0">
              <a:solidFill>
                <a:schemeClr val="tx1"/>
              </a:solidFill>
              <a:latin typeface="Calibri" panose="020F0502020204030204" pitchFamily="34" charset="0"/>
              <a:ea typeface="Segoe UI" pitchFamily="34" charset="0"/>
              <a:cs typeface="Calibri" panose="020F0502020204030204" pitchFamily="34" charset="0"/>
            </a:rPr>
            <a:t> </a:t>
          </a:r>
          <a:r>
            <a:rPr lang="en-US" sz="2000" b="1" dirty="0" err="1">
              <a:solidFill>
                <a:schemeClr val="tx1"/>
              </a:solidFill>
              <a:latin typeface="Calibri" panose="020F0502020204030204" pitchFamily="34" charset="0"/>
              <a:ea typeface="Segoe UI" pitchFamily="34" charset="0"/>
              <a:cs typeface="Calibri" panose="020F0502020204030204" pitchFamily="34" charset="0"/>
            </a:rPr>
            <a:t>periode</a:t>
          </a:r>
          <a:r>
            <a:rPr lang="en-US" sz="2000" b="1" dirty="0">
              <a:solidFill>
                <a:schemeClr val="tx1"/>
              </a:solidFill>
              <a:latin typeface="Calibri" panose="020F0502020204030204" pitchFamily="34" charset="0"/>
              <a:ea typeface="Segoe UI" pitchFamily="34" charset="0"/>
              <a:cs typeface="Calibri" panose="020F0502020204030204" pitchFamily="34" charset="0"/>
            </a:rPr>
            <a:t> </a:t>
          </a:r>
          <a:r>
            <a:rPr lang="en-US" sz="2000" b="1" dirty="0" err="1">
              <a:solidFill>
                <a:schemeClr val="tx1"/>
              </a:solidFill>
              <a:latin typeface="Calibri" panose="020F0502020204030204" pitchFamily="34" charset="0"/>
              <a:ea typeface="Segoe UI" pitchFamily="34" charset="0"/>
              <a:cs typeface="Calibri" panose="020F0502020204030204" pitchFamily="34" charset="0"/>
            </a:rPr>
            <a:t>pelaporan</a:t>
          </a:r>
          <a:r>
            <a:rPr lang="en-US" sz="2000" b="1" dirty="0">
              <a:solidFill>
                <a:schemeClr val="tx1"/>
              </a:solidFill>
              <a:latin typeface="Calibri" panose="020F0502020204030204" pitchFamily="34" charset="0"/>
              <a:ea typeface="Segoe UI" pitchFamily="34" charset="0"/>
              <a:cs typeface="Calibri" panose="020F0502020204030204" pitchFamily="34" charset="0"/>
            </a:rPr>
            <a:t> </a:t>
          </a:r>
          <a:r>
            <a:rPr lang="en-US" sz="2000" b="1" dirty="0" err="1">
              <a:solidFill>
                <a:schemeClr val="tx1"/>
              </a:solidFill>
              <a:latin typeface="Calibri" panose="020F0502020204030204" pitchFamily="34" charset="0"/>
              <a:ea typeface="Segoe UI" pitchFamily="34" charset="0"/>
              <a:cs typeface="Calibri" panose="020F0502020204030204" pitchFamily="34" charset="0"/>
            </a:rPr>
            <a:t>saat</a:t>
          </a:r>
          <a:r>
            <a:rPr lang="en-US" sz="2000" b="1" dirty="0">
              <a:solidFill>
                <a:schemeClr val="tx1"/>
              </a:solidFill>
              <a:latin typeface="Calibri" panose="020F0502020204030204" pitchFamily="34" charset="0"/>
              <a:ea typeface="Segoe UI" pitchFamily="34" charset="0"/>
              <a:cs typeface="Calibri" panose="020F0502020204030204" pitchFamily="34" charset="0"/>
            </a:rPr>
            <a:t> </a:t>
          </a:r>
          <a:r>
            <a:rPr lang="en-US" sz="2000" b="1" dirty="0" err="1">
              <a:solidFill>
                <a:schemeClr val="tx1"/>
              </a:solidFill>
              <a:latin typeface="Calibri" panose="020F0502020204030204" pitchFamily="34" charset="0"/>
              <a:ea typeface="Segoe UI" pitchFamily="34" charset="0"/>
              <a:cs typeface="Calibri" panose="020F0502020204030204" pitchFamily="34" charset="0"/>
            </a:rPr>
            <a:t>pekerja</a:t>
          </a:r>
          <a:r>
            <a:rPr lang="en-US" sz="2000" b="1" dirty="0">
              <a:solidFill>
                <a:schemeClr val="tx1"/>
              </a:solidFill>
              <a:latin typeface="Calibri" panose="020F0502020204030204" pitchFamily="34" charset="0"/>
              <a:ea typeface="Segoe UI" pitchFamily="34" charset="0"/>
              <a:cs typeface="Calibri" panose="020F0502020204030204" pitchFamily="34" charset="0"/>
            </a:rPr>
            <a:t> </a:t>
          </a:r>
          <a:r>
            <a:rPr lang="en-US" sz="2000" b="1" dirty="0" err="1">
              <a:solidFill>
                <a:schemeClr val="tx1"/>
              </a:solidFill>
              <a:latin typeface="Calibri" panose="020F0502020204030204" pitchFamily="34" charset="0"/>
              <a:ea typeface="Segoe UI" pitchFamily="34" charset="0"/>
              <a:cs typeface="Calibri" panose="020F0502020204030204" pitchFamily="34" charset="0"/>
            </a:rPr>
            <a:t>memberikan</a:t>
          </a:r>
          <a:r>
            <a:rPr lang="en-US" sz="2000" b="1" dirty="0">
              <a:solidFill>
                <a:schemeClr val="tx1"/>
              </a:solidFill>
              <a:latin typeface="Calibri" panose="020F0502020204030204" pitchFamily="34" charset="0"/>
              <a:ea typeface="Segoe UI" pitchFamily="34" charset="0"/>
              <a:cs typeface="Calibri" panose="020F0502020204030204" pitchFamily="34" charset="0"/>
            </a:rPr>
            <a:t> </a:t>
          </a:r>
          <a:r>
            <a:rPr lang="en-US" sz="2000" b="1" dirty="0" err="1">
              <a:solidFill>
                <a:schemeClr val="tx1"/>
              </a:solidFill>
              <a:latin typeface="Calibri" panose="020F0502020204030204" pitchFamily="34" charset="0"/>
              <a:ea typeface="Segoe UI" pitchFamily="34" charset="0"/>
              <a:cs typeface="Calibri" panose="020F0502020204030204" pitchFamily="34" charset="0"/>
            </a:rPr>
            <a:t>jasanya</a:t>
          </a:r>
          <a:endParaRPr lang="en-US" sz="2000" b="1" dirty="0">
            <a:solidFill>
              <a:schemeClr val="tx1"/>
            </a:solidFill>
            <a:latin typeface="Calibri" panose="020F0502020204030204" pitchFamily="34" charset="0"/>
            <a:ea typeface="Segoe UI" pitchFamily="34" charset="0"/>
            <a:cs typeface="Calibri" panose="020F0502020204030204" pitchFamily="34" charset="0"/>
          </a:endParaRPr>
        </a:p>
      </dgm:t>
    </dgm:pt>
    <dgm:pt modelId="{C4C2DECF-191D-42D8-B23A-ED563231DAC4}" type="parTrans" cxnId="{068EC594-FFFF-40AA-85D6-48C807BC3D42}">
      <dgm:prSet/>
      <dgm:spPr/>
      <dgm:t>
        <a:bodyPr/>
        <a:lstStyle/>
        <a:p>
          <a:pPr>
            <a:lnSpc>
              <a:spcPct val="80000"/>
            </a:lnSpc>
          </a:pPr>
          <a:endParaRPr lang="en-US" sz="1800">
            <a:latin typeface="Segoe UI" pitchFamily="34" charset="0"/>
            <a:ea typeface="Segoe UI" pitchFamily="34" charset="0"/>
            <a:cs typeface="Segoe UI" pitchFamily="34" charset="0"/>
          </a:endParaRPr>
        </a:p>
      </dgm:t>
    </dgm:pt>
    <dgm:pt modelId="{78E2CB3F-65E6-4933-873D-E18573CC9077}" type="sibTrans" cxnId="{068EC594-FFFF-40AA-85D6-48C807BC3D42}">
      <dgm:prSet/>
      <dgm:spPr/>
      <dgm:t>
        <a:bodyPr/>
        <a:lstStyle/>
        <a:p>
          <a:pPr>
            <a:lnSpc>
              <a:spcPct val="80000"/>
            </a:lnSpc>
          </a:pPr>
          <a:endParaRPr lang="en-US" sz="1800">
            <a:latin typeface="Segoe UI" pitchFamily="34" charset="0"/>
            <a:ea typeface="Segoe UI" pitchFamily="34" charset="0"/>
            <a:cs typeface="Segoe UI" pitchFamily="34" charset="0"/>
          </a:endParaRPr>
        </a:p>
      </dgm:t>
    </dgm:pt>
    <dgm:pt modelId="{8874C434-AABB-49B1-9FBF-089939B60F96}">
      <dgm:prSet custT="1"/>
      <dgm:spPr/>
      <dgm:t>
        <a:bodyPr/>
        <a:lstStyle/>
        <a:p>
          <a:pPr>
            <a:lnSpc>
              <a:spcPct val="80000"/>
            </a:lnSpc>
          </a:pPr>
          <a:r>
            <a:rPr lang="en-US" sz="2000" b="1" dirty="0" err="1">
              <a:solidFill>
                <a:schemeClr val="tx1"/>
              </a:solidFill>
              <a:latin typeface="Calibri" panose="020F0502020204030204" pitchFamily="34" charset="0"/>
              <a:ea typeface="Segoe UI" pitchFamily="34" charset="0"/>
              <a:cs typeface="Calibri" panose="020F0502020204030204" pitchFamily="34" charset="0"/>
            </a:rPr>
            <a:t>Kompensasi</a:t>
          </a:r>
          <a:r>
            <a:rPr lang="en-US" sz="2000" b="1" dirty="0">
              <a:solidFill>
                <a:schemeClr val="tx1"/>
              </a:solidFill>
              <a:latin typeface="Calibri" panose="020F0502020204030204" pitchFamily="34" charset="0"/>
              <a:ea typeface="Segoe UI" pitchFamily="34" charset="0"/>
              <a:cs typeface="Calibri" panose="020F0502020204030204" pitchFamily="34" charset="0"/>
            </a:rPr>
            <a:t> </a:t>
          </a:r>
          <a:r>
            <a:rPr lang="en-US" sz="2000" b="1" dirty="0" err="1">
              <a:solidFill>
                <a:schemeClr val="tx1"/>
              </a:solidFill>
              <a:latin typeface="Calibri" panose="020F0502020204030204" pitchFamily="34" charset="0"/>
              <a:ea typeface="Segoe UI" pitchFamily="34" charset="0"/>
              <a:cs typeface="Calibri" panose="020F0502020204030204" pitchFamily="34" charset="0"/>
            </a:rPr>
            <a:t>ditangguhkan</a:t>
          </a:r>
          <a:r>
            <a:rPr lang="en-US" sz="2000" b="1" dirty="0">
              <a:solidFill>
                <a:schemeClr val="tx1"/>
              </a:solidFill>
              <a:latin typeface="Calibri" panose="020F0502020204030204" pitchFamily="34" charset="0"/>
              <a:ea typeface="Segoe UI" pitchFamily="34" charset="0"/>
              <a:cs typeface="Calibri" panose="020F0502020204030204" pitchFamily="34" charset="0"/>
            </a:rPr>
            <a:t> yang </a:t>
          </a:r>
          <a:r>
            <a:rPr lang="en-US" sz="2000" b="1" dirty="0" err="1">
              <a:solidFill>
                <a:schemeClr val="tx1"/>
              </a:solidFill>
              <a:latin typeface="Calibri" panose="020F0502020204030204" pitchFamily="34" charset="0"/>
              <a:ea typeface="Segoe UI" pitchFamily="34" charset="0"/>
              <a:cs typeface="Calibri" panose="020F0502020204030204" pitchFamily="34" charset="0"/>
            </a:rPr>
            <a:t>dibayar</a:t>
          </a:r>
          <a:r>
            <a:rPr lang="en-US" sz="2000" b="1" dirty="0">
              <a:solidFill>
                <a:schemeClr val="tx1"/>
              </a:solidFill>
              <a:latin typeface="Calibri" panose="020F0502020204030204" pitchFamily="34" charset="0"/>
              <a:ea typeface="Segoe UI" pitchFamily="34" charset="0"/>
              <a:cs typeface="Calibri" panose="020F0502020204030204" pitchFamily="34" charset="0"/>
            </a:rPr>
            <a:t> ≥12 </a:t>
          </a:r>
          <a:r>
            <a:rPr lang="en-US" sz="2000" b="1" dirty="0" err="1">
              <a:solidFill>
                <a:schemeClr val="tx1"/>
              </a:solidFill>
              <a:latin typeface="Calibri" panose="020F0502020204030204" pitchFamily="34" charset="0"/>
              <a:ea typeface="Segoe UI" pitchFamily="34" charset="0"/>
              <a:cs typeface="Calibri" panose="020F0502020204030204" pitchFamily="34" charset="0"/>
            </a:rPr>
            <a:t>bulan</a:t>
          </a:r>
          <a:r>
            <a:rPr lang="en-US" sz="2000" b="1" dirty="0">
              <a:solidFill>
                <a:schemeClr val="tx1"/>
              </a:solidFill>
              <a:latin typeface="Calibri" panose="020F0502020204030204" pitchFamily="34" charset="0"/>
              <a:ea typeface="Segoe UI" pitchFamily="34" charset="0"/>
              <a:cs typeface="Calibri" panose="020F0502020204030204" pitchFamily="34" charset="0"/>
            </a:rPr>
            <a:t> </a:t>
          </a:r>
          <a:r>
            <a:rPr lang="en-US" sz="2000" b="1" dirty="0" err="1">
              <a:solidFill>
                <a:schemeClr val="tx1"/>
              </a:solidFill>
              <a:latin typeface="Calibri" panose="020F0502020204030204" pitchFamily="34" charset="0"/>
              <a:ea typeface="Segoe UI" pitchFamily="34" charset="0"/>
              <a:cs typeface="Calibri" panose="020F0502020204030204" pitchFamily="34" charset="0"/>
            </a:rPr>
            <a:t>sesudah</a:t>
          </a:r>
          <a:r>
            <a:rPr lang="en-US" sz="2000" b="1" dirty="0">
              <a:solidFill>
                <a:schemeClr val="tx1"/>
              </a:solidFill>
              <a:latin typeface="Calibri" panose="020F0502020204030204" pitchFamily="34" charset="0"/>
              <a:ea typeface="Segoe UI" pitchFamily="34" charset="0"/>
              <a:cs typeface="Calibri" panose="020F0502020204030204" pitchFamily="34" charset="0"/>
            </a:rPr>
            <a:t> </a:t>
          </a:r>
          <a:r>
            <a:rPr lang="en-US" sz="2000" b="1" dirty="0" err="1">
              <a:solidFill>
                <a:schemeClr val="tx1"/>
              </a:solidFill>
              <a:latin typeface="Calibri" panose="020F0502020204030204" pitchFamily="34" charset="0"/>
              <a:ea typeface="Segoe UI" pitchFamily="34" charset="0"/>
              <a:cs typeface="Calibri" panose="020F0502020204030204" pitchFamily="34" charset="0"/>
            </a:rPr>
            <a:t>akhir</a:t>
          </a:r>
          <a:r>
            <a:rPr lang="en-US" sz="2000" b="1" dirty="0">
              <a:solidFill>
                <a:schemeClr val="tx1"/>
              </a:solidFill>
              <a:latin typeface="Calibri" panose="020F0502020204030204" pitchFamily="34" charset="0"/>
              <a:ea typeface="Segoe UI" pitchFamily="34" charset="0"/>
              <a:cs typeface="Calibri" panose="020F0502020204030204" pitchFamily="34" charset="0"/>
            </a:rPr>
            <a:t> </a:t>
          </a:r>
          <a:r>
            <a:rPr lang="en-US" sz="2000" b="1" dirty="0" err="1">
              <a:solidFill>
                <a:schemeClr val="tx1"/>
              </a:solidFill>
              <a:latin typeface="Calibri" panose="020F0502020204030204" pitchFamily="34" charset="0"/>
              <a:ea typeface="Segoe UI" pitchFamily="34" charset="0"/>
              <a:cs typeface="Calibri" panose="020F0502020204030204" pitchFamily="34" charset="0"/>
            </a:rPr>
            <a:t>dari</a:t>
          </a:r>
          <a:r>
            <a:rPr lang="en-US" sz="2000" b="1" dirty="0">
              <a:solidFill>
                <a:schemeClr val="tx1"/>
              </a:solidFill>
              <a:latin typeface="Calibri" panose="020F0502020204030204" pitchFamily="34" charset="0"/>
              <a:ea typeface="Segoe UI" pitchFamily="34" charset="0"/>
              <a:cs typeface="Calibri" panose="020F0502020204030204" pitchFamily="34" charset="0"/>
            </a:rPr>
            <a:t> </a:t>
          </a:r>
          <a:r>
            <a:rPr lang="en-US" sz="2000" b="1" dirty="0" err="1">
              <a:solidFill>
                <a:schemeClr val="tx1"/>
              </a:solidFill>
              <a:latin typeface="Calibri" panose="020F0502020204030204" pitchFamily="34" charset="0"/>
              <a:ea typeface="Segoe UI" pitchFamily="34" charset="0"/>
              <a:cs typeface="Calibri" panose="020F0502020204030204" pitchFamily="34" charset="0"/>
            </a:rPr>
            <a:t>periode</a:t>
          </a:r>
          <a:r>
            <a:rPr lang="en-US" sz="2000" b="1" dirty="0">
              <a:solidFill>
                <a:schemeClr val="tx1"/>
              </a:solidFill>
              <a:latin typeface="Calibri" panose="020F0502020204030204" pitchFamily="34" charset="0"/>
              <a:ea typeface="Segoe UI" pitchFamily="34" charset="0"/>
              <a:cs typeface="Calibri" panose="020F0502020204030204" pitchFamily="34" charset="0"/>
            </a:rPr>
            <a:t> </a:t>
          </a:r>
          <a:r>
            <a:rPr lang="en-US" sz="2000" b="1" dirty="0" err="1">
              <a:solidFill>
                <a:schemeClr val="tx1"/>
              </a:solidFill>
              <a:latin typeface="Calibri" panose="020F0502020204030204" pitchFamily="34" charset="0"/>
              <a:ea typeface="Segoe UI" pitchFamily="34" charset="0"/>
              <a:cs typeface="Calibri" panose="020F0502020204030204" pitchFamily="34" charset="0"/>
            </a:rPr>
            <a:t>pelaporan</a:t>
          </a:r>
          <a:r>
            <a:rPr lang="en-US" sz="2000" b="1" dirty="0">
              <a:solidFill>
                <a:schemeClr val="tx1"/>
              </a:solidFill>
              <a:latin typeface="Calibri" panose="020F0502020204030204" pitchFamily="34" charset="0"/>
              <a:ea typeface="Segoe UI" pitchFamily="34" charset="0"/>
              <a:cs typeface="Calibri" panose="020F0502020204030204" pitchFamily="34" charset="0"/>
            </a:rPr>
            <a:t> </a:t>
          </a:r>
          <a:r>
            <a:rPr lang="en-US" sz="2000" b="1" dirty="0" err="1">
              <a:solidFill>
                <a:schemeClr val="tx1"/>
              </a:solidFill>
              <a:latin typeface="Calibri" panose="020F0502020204030204" pitchFamily="34" charset="0"/>
              <a:ea typeface="Segoe UI" pitchFamily="34" charset="0"/>
              <a:cs typeface="Calibri" panose="020F0502020204030204" pitchFamily="34" charset="0"/>
            </a:rPr>
            <a:t>saat</a:t>
          </a:r>
          <a:r>
            <a:rPr lang="en-US" sz="2000" b="1" dirty="0">
              <a:solidFill>
                <a:schemeClr val="tx1"/>
              </a:solidFill>
              <a:latin typeface="Calibri" panose="020F0502020204030204" pitchFamily="34" charset="0"/>
              <a:ea typeface="Segoe UI" pitchFamily="34" charset="0"/>
              <a:cs typeface="Calibri" panose="020F0502020204030204" pitchFamily="34" charset="0"/>
            </a:rPr>
            <a:t> </a:t>
          </a:r>
          <a:r>
            <a:rPr lang="en-US" sz="2000" b="1" dirty="0" err="1">
              <a:solidFill>
                <a:schemeClr val="tx1"/>
              </a:solidFill>
              <a:latin typeface="Calibri" panose="020F0502020204030204" pitchFamily="34" charset="0"/>
              <a:ea typeface="Segoe UI" pitchFamily="34" charset="0"/>
              <a:cs typeface="Calibri" panose="020F0502020204030204" pitchFamily="34" charset="0"/>
            </a:rPr>
            <a:t>jasa</a:t>
          </a:r>
          <a:r>
            <a:rPr lang="en-US" sz="2000" b="1" dirty="0">
              <a:solidFill>
                <a:schemeClr val="tx1"/>
              </a:solidFill>
              <a:latin typeface="Calibri" panose="020F0502020204030204" pitchFamily="34" charset="0"/>
              <a:ea typeface="Segoe UI" pitchFamily="34" charset="0"/>
              <a:cs typeface="Calibri" panose="020F0502020204030204" pitchFamily="34" charset="0"/>
            </a:rPr>
            <a:t> </a:t>
          </a:r>
          <a:r>
            <a:rPr lang="en-US" sz="2000" b="1" dirty="0" err="1">
              <a:solidFill>
                <a:schemeClr val="tx1"/>
              </a:solidFill>
              <a:latin typeface="Calibri" panose="020F0502020204030204" pitchFamily="34" charset="0"/>
              <a:ea typeface="Segoe UI" pitchFamily="34" charset="0"/>
              <a:cs typeface="Calibri" panose="020F0502020204030204" pitchFamily="34" charset="0"/>
            </a:rPr>
            <a:t>diberikan</a:t>
          </a:r>
          <a:endParaRPr lang="en-US" sz="2000" b="1" dirty="0">
            <a:solidFill>
              <a:schemeClr val="tx1"/>
            </a:solidFill>
            <a:latin typeface="Calibri" panose="020F0502020204030204" pitchFamily="34" charset="0"/>
            <a:ea typeface="Segoe UI" pitchFamily="34" charset="0"/>
            <a:cs typeface="Calibri" panose="020F0502020204030204" pitchFamily="34" charset="0"/>
          </a:endParaRPr>
        </a:p>
      </dgm:t>
    </dgm:pt>
    <dgm:pt modelId="{BF7EE33B-EFE3-4377-A46D-FE70967AB133}" type="sibTrans" cxnId="{039912A4-2B44-47E9-B1C2-8D7D7E8C2C5D}">
      <dgm:prSet/>
      <dgm:spPr/>
      <dgm:t>
        <a:bodyPr/>
        <a:lstStyle/>
        <a:p>
          <a:pPr>
            <a:lnSpc>
              <a:spcPct val="80000"/>
            </a:lnSpc>
          </a:pPr>
          <a:endParaRPr lang="en-US" sz="1800">
            <a:latin typeface="Segoe UI" pitchFamily="34" charset="0"/>
            <a:ea typeface="Segoe UI" pitchFamily="34" charset="0"/>
            <a:cs typeface="Segoe UI" pitchFamily="34" charset="0"/>
          </a:endParaRPr>
        </a:p>
      </dgm:t>
    </dgm:pt>
    <dgm:pt modelId="{44CA26A6-54E2-4F56-8F08-616288C3D42E}" type="parTrans" cxnId="{039912A4-2B44-47E9-B1C2-8D7D7E8C2C5D}">
      <dgm:prSet/>
      <dgm:spPr/>
      <dgm:t>
        <a:bodyPr/>
        <a:lstStyle/>
        <a:p>
          <a:pPr>
            <a:lnSpc>
              <a:spcPct val="80000"/>
            </a:lnSpc>
          </a:pPr>
          <a:endParaRPr lang="en-US" sz="1800">
            <a:latin typeface="Segoe UI" pitchFamily="34" charset="0"/>
            <a:ea typeface="Segoe UI" pitchFamily="34" charset="0"/>
            <a:cs typeface="Segoe UI" pitchFamily="34" charset="0"/>
          </a:endParaRPr>
        </a:p>
      </dgm:t>
    </dgm:pt>
    <dgm:pt modelId="{D0CCDC3E-AAAB-43AF-AFC1-D4FAA02066FA}" type="pres">
      <dgm:prSet presAssocID="{D9FE2D1D-8894-4D9A-8756-BC60A6A1B81B}" presName="linear" presStyleCnt="0">
        <dgm:presLayoutVars>
          <dgm:dir/>
          <dgm:resizeHandles val="exact"/>
        </dgm:presLayoutVars>
      </dgm:prSet>
      <dgm:spPr/>
    </dgm:pt>
    <dgm:pt modelId="{F4AC7210-E8FC-45E3-A268-95084ACF0317}" type="pres">
      <dgm:prSet presAssocID="{CACA4979-F187-4CEA-91BA-93F5008537A5}" presName="comp" presStyleCnt="0"/>
      <dgm:spPr/>
    </dgm:pt>
    <dgm:pt modelId="{E1C95104-B69D-4C62-A69C-9374092D21EF}" type="pres">
      <dgm:prSet presAssocID="{CACA4979-F187-4CEA-91BA-93F5008537A5}" presName="box" presStyleLbl="node1" presStyleIdx="0" presStyleCnt="5" custScaleX="93738" custLinFactNeighborY="-2807"/>
      <dgm:spPr/>
    </dgm:pt>
    <dgm:pt modelId="{1F47F965-D1FE-4383-A3B4-3D94A6CF7D6C}" type="pres">
      <dgm:prSet presAssocID="{CACA4979-F187-4CEA-91BA-93F5008537A5}" presName="img" presStyleLbl="fgImgPlace1" presStyleIdx="0" presStyleCnt="5" custScaleX="59130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45FC3F31-7493-4696-8076-1F529C1DE6A7}" type="pres">
      <dgm:prSet presAssocID="{CACA4979-F187-4CEA-91BA-93F5008537A5}" presName="text" presStyleLbl="node1" presStyleIdx="0" presStyleCnt="5">
        <dgm:presLayoutVars>
          <dgm:bulletEnabled val="1"/>
        </dgm:presLayoutVars>
      </dgm:prSet>
      <dgm:spPr/>
    </dgm:pt>
    <dgm:pt modelId="{CAD0811F-28D2-4A49-9276-D141EDE8B25E}" type="pres">
      <dgm:prSet presAssocID="{6F1CFB6C-FAD0-46B2-9574-8A29BCDA6732}" presName="spacer" presStyleCnt="0"/>
      <dgm:spPr/>
    </dgm:pt>
    <dgm:pt modelId="{A903F754-1C4D-4962-8517-0C1980F77E18}" type="pres">
      <dgm:prSet presAssocID="{820DFF02-DC43-4964-9F32-68460F9216AA}" presName="comp" presStyleCnt="0"/>
      <dgm:spPr/>
    </dgm:pt>
    <dgm:pt modelId="{9FCC7496-8D6B-4493-9C60-5BD085E285ED}" type="pres">
      <dgm:prSet presAssocID="{820DFF02-DC43-4964-9F32-68460F9216AA}" presName="box" presStyleLbl="node1" presStyleIdx="1" presStyleCnt="5" custScaleX="93738"/>
      <dgm:spPr/>
    </dgm:pt>
    <dgm:pt modelId="{118AADF2-6445-4EFA-8F11-AADFACBCC8F4}" type="pres">
      <dgm:prSet presAssocID="{820DFF02-DC43-4964-9F32-68460F9216AA}" presName="img" presStyleLbl="fgImgPlace1" presStyleIdx="1" presStyleCnt="5" custScaleX="59130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  <dgm:pt modelId="{2EB1DB00-58E0-4518-9C32-369A9C72CAC0}" type="pres">
      <dgm:prSet presAssocID="{820DFF02-DC43-4964-9F32-68460F9216AA}" presName="text" presStyleLbl="node1" presStyleIdx="1" presStyleCnt="5">
        <dgm:presLayoutVars>
          <dgm:bulletEnabled val="1"/>
        </dgm:presLayoutVars>
      </dgm:prSet>
      <dgm:spPr/>
    </dgm:pt>
    <dgm:pt modelId="{69F82FDD-B4B3-4491-93F7-1C2F208E0C1E}" type="pres">
      <dgm:prSet presAssocID="{4C55B1F8-EC46-46D3-ACED-0E7690896AA2}" presName="spacer" presStyleCnt="0"/>
      <dgm:spPr/>
    </dgm:pt>
    <dgm:pt modelId="{A6164257-8286-4D3D-8B1A-E02A907340B9}" type="pres">
      <dgm:prSet presAssocID="{E14348E1-C1D8-4B70-9492-5733C5CEB016}" presName="comp" presStyleCnt="0"/>
      <dgm:spPr/>
    </dgm:pt>
    <dgm:pt modelId="{DF6CCC83-7187-4533-B2D4-7751208DE2CB}" type="pres">
      <dgm:prSet presAssocID="{E14348E1-C1D8-4B70-9492-5733C5CEB016}" presName="box" presStyleLbl="node1" presStyleIdx="2" presStyleCnt="5" custScaleX="93738"/>
      <dgm:spPr/>
    </dgm:pt>
    <dgm:pt modelId="{736E3911-76F8-4219-BCAD-0E3D23A2BF39}" type="pres">
      <dgm:prSet presAssocID="{E14348E1-C1D8-4B70-9492-5733C5CEB016}" presName="img" presStyleLbl="fgImgPlace1" presStyleIdx="2" presStyleCnt="5" custScaleX="59130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</dgm:pt>
    <dgm:pt modelId="{19E18065-5E0B-4F67-B24F-E27373CE2ACB}" type="pres">
      <dgm:prSet presAssocID="{E14348E1-C1D8-4B70-9492-5733C5CEB016}" presName="text" presStyleLbl="node1" presStyleIdx="2" presStyleCnt="5">
        <dgm:presLayoutVars>
          <dgm:bulletEnabled val="1"/>
        </dgm:presLayoutVars>
      </dgm:prSet>
      <dgm:spPr/>
    </dgm:pt>
    <dgm:pt modelId="{7242A8B0-5951-4B66-B592-7C4F7989F6AA}" type="pres">
      <dgm:prSet presAssocID="{399DA018-9BE7-40FD-83DB-21C4D81E6F06}" presName="spacer" presStyleCnt="0"/>
      <dgm:spPr/>
    </dgm:pt>
    <dgm:pt modelId="{783D5AC2-3924-423C-8296-77F550B900B8}" type="pres">
      <dgm:prSet presAssocID="{1E3376A7-810B-4C53-A88E-189AD8925222}" presName="comp" presStyleCnt="0"/>
      <dgm:spPr/>
    </dgm:pt>
    <dgm:pt modelId="{5E6F8F6F-0D40-49D3-8FA9-02B0C4BFB1A0}" type="pres">
      <dgm:prSet presAssocID="{1E3376A7-810B-4C53-A88E-189AD8925222}" presName="box" presStyleLbl="node1" presStyleIdx="3" presStyleCnt="5" custScaleX="93738"/>
      <dgm:spPr/>
    </dgm:pt>
    <dgm:pt modelId="{19B1B8AD-BAE4-4994-B888-5482FF76EA7E}" type="pres">
      <dgm:prSet presAssocID="{1E3376A7-810B-4C53-A88E-189AD8925222}" presName="img" presStyleLbl="fgImgPlace1" presStyleIdx="3" presStyleCnt="5" custScaleX="59130"/>
      <dgm:spPr>
        <a:blipFill rotWithShape="0">
          <a:blip xmlns:r="http://schemas.openxmlformats.org/officeDocument/2006/relationships" r:embed="rId4"/>
          <a:stretch>
            <a:fillRect/>
          </a:stretch>
        </a:blipFill>
      </dgm:spPr>
    </dgm:pt>
    <dgm:pt modelId="{4A6F7C4B-A8B0-4039-879E-0C82A7C4DE59}" type="pres">
      <dgm:prSet presAssocID="{1E3376A7-810B-4C53-A88E-189AD8925222}" presName="text" presStyleLbl="node1" presStyleIdx="3" presStyleCnt="5">
        <dgm:presLayoutVars>
          <dgm:bulletEnabled val="1"/>
        </dgm:presLayoutVars>
      </dgm:prSet>
      <dgm:spPr/>
    </dgm:pt>
    <dgm:pt modelId="{A3BF35A6-0AE1-442A-BD28-1B97C42FE544}" type="pres">
      <dgm:prSet presAssocID="{78E2CB3F-65E6-4933-873D-E18573CC9077}" presName="spacer" presStyleCnt="0"/>
      <dgm:spPr/>
    </dgm:pt>
    <dgm:pt modelId="{DA27B329-CB8B-4F8C-960E-94F38616DA8A}" type="pres">
      <dgm:prSet presAssocID="{8874C434-AABB-49B1-9FBF-089939B60F96}" presName="comp" presStyleCnt="0"/>
      <dgm:spPr/>
    </dgm:pt>
    <dgm:pt modelId="{8CDC6FD2-7628-4B8E-B648-FB4974BFD3D8}" type="pres">
      <dgm:prSet presAssocID="{8874C434-AABB-49B1-9FBF-089939B60F96}" presName="box" presStyleLbl="node1" presStyleIdx="4" presStyleCnt="5" custScaleX="93738"/>
      <dgm:spPr/>
    </dgm:pt>
    <dgm:pt modelId="{68E5F5A7-5524-4B2E-B311-D4B443BB5C6F}" type="pres">
      <dgm:prSet presAssocID="{8874C434-AABB-49B1-9FBF-089939B60F96}" presName="img" presStyleLbl="fgImgPlace1" presStyleIdx="4" presStyleCnt="5" custScaleX="59130"/>
      <dgm:spPr>
        <a:blipFill rotWithShape="0">
          <a:blip xmlns:r="http://schemas.openxmlformats.org/officeDocument/2006/relationships" r:embed="rId5"/>
          <a:stretch>
            <a:fillRect/>
          </a:stretch>
        </a:blipFill>
      </dgm:spPr>
    </dgm:pt>
    <dgm:pt modelId="{54849A2F-20E8-4AE1-A199-70A5EF7A6132}" type="pres">
      <dgm:prSet presAssocID="{8874C434-AABB-49B1-9FBF-089939B60F96}" presName="text" presStyleLbl="node1" presStyleIdx="4" presStyleCnt="5">
        <dgm:presLayoutVars>
          <dgm:bulletEnabled val="1"/>
        </dgm:presLayoutVars>
      </dgm:prSet>
      <dgm:spPr/>
    </dgm:pt>
  </dgm:ptLst>
  <dgm:cxnLst>
    <dgm:cxn modelId="{41232808-C347-48DA-B009-E021589AC189}" type="presOf" srcId="{1E3376A7-810B-4C53-A88E-189AD8925222}" destId="{4A6F7C4B-A8B0-4039-879E-0C82A7C4DE59}" srcOrd="1" destOrd="0" presId="urn:microsoft.com/office/officeart/2005/8/layout/vList4#4"/>
    <dgm:cxn modelId="{B5AE4A22-0312-457B-8F25-B285B347EB5B}" type="presOf" srcId="{820DFF02-DC43-4964-9F32-68460F9216AA}" destId="{9FCC7496-8D6B-4493-9C60-5BD085E285ED}" srcOrd="0" destOrd="0" presId="urn:microsoft.com/office/officeart/2005/8/layout/vList4#4"/>
    <dgm:cxn modelId="{5D28432C-50C2-4E7B-B82F-35BA4697FCCD}" type="presOf" srcId="{8874C434-AABB-49B1-9FBF-089939B60F96}" destId="{54849A2F-20E8-4AE1-A199-70A5EF7A6132}" srcOrd="1" destOrd="0" presId="urn:microsoft.com/office/officeart/2005/8/layout/vList4#4"/>
    <dgm:cxn modelId="{ECCD314C-5821-4693-B6AE-ADB7A23E4D82}" type="presOf" srcId="{1E3376A7-810B-4C53-A88E-189AD8925222}" destId="{5E6F8F6F-0D40-49D3-8FA9-02B0C4BFB1A0}" srcOrd="0" destOrd="0" presId="urn:microsoft.com/office/officeart/2005/8/layout/vList4#4"/>
    <dgm:cxn modelId="{415D127E-E418-4DE4-9026-9309D85DFDD0}" type="presOf" srcId="{8874C434-AABB-49B1-9FBF-089939B60F96}" destId="{8CDC6FD2-7628-4B8E-B648-FB4974BFD3D8}" srcOrd="0" destOrd="0" presId="urn:microsoft.com/office/officeart/2005/8/layout/vList4#4"/>
    <dgm:cxn modelId="{CD512294-7EEE-4A0C-8971-8305CE814B7B}" type="presOf" srcId="{CACA4979-F187-4CEA-91BA-93F5008537A5}" destId="{E1C95104-B69D-4C62-A69C-9374092D21EF}" srcOrd="0" destOrd="0" presId="urn:microsoft.com/office/officeart/2005/8/layout/vList4#4"/>
    <dgm:cxn modelId="{068EC594-FFFF-40AA-85D6-48C807BC3D42}" srcId="{D9FE2D1D-8894-4D9A-8756-BC60A6A1B81B}" destId="{1E3376A7-810B-4C53-A88E-189AD8925222}" srcOrd="3" destOrd="0" parTransId="{C4C2DECF-191D-42D8-B23A-ED563231DAC4}" sibTransId="{78E2CB3F-65E6-4933-873D-E18573CC9077}"/>
    <dgm:cxn modelId="{70354498-3934-4DDB-86B5-AE2CA1D92568}" srcId="{D9FE2D1D-8894-4D9A-8756-BC60A6A1B81B}" destId="{E14348E1-C1D8-4B70-9492-5733C5CEB016}" srcOrd="2" destOrd="0" parTransId="{C1001B5A-15A5-44F4-AA23-92A56B47749C}" sibTransId="{399DA018-9BE7-40FD-83DB-21C4D81E6F06}"/>
    <dgm:cxn modelId="{32CEE99A-9F07-4C35-8F19-9B5FCC0F7A9E}" type="presOf" srcId="{CACA4979-F187-4CEA-91BA-93F5008537A5}" destId="{45FC3F31-7493-4696-8076-1F529C1DE6A7}" srcOrd="1" destOrd="0" presId="urn:microsoft.com/office/officeart/2005/8/layout/vList4#4"/>
    <dgm:cxn modelId="{039912A4-2B44-47E9-B1C2-8D7D7E8C2C5D}" srcId="{D9FE2D1D-8894-4D9A-8756-BC60A6A1B81B}" destId="{8874C434-AABB-49B1-9FBF-089939B60F96}" srcOrd="4" destOrd="0" parTransId="{44CA26A6-54E2-4F56-8F08-616288C3D42E}" sibTransId="{BF7EE33B-EFE3-4377-A46D-FE70967AB133}"/>
    <dgm:cxn modelId="{0FD329A9-1B52-4B00-990E-10A087E2551C}" srcId="{D9FE2D1D-8894-4D9A-8756-BC60A6A1B81B}" destId="{820DFF02-DC43-4964-9F32-68460F9216AA}" srcOrd="1" destOrd="0" parTransId="{BB3B7DD4-96DC-4262-B5B7-35964EA3E4A8}" sibTransId="{4C55B1F8-EC46-46D3-ACED-0E7690896AA2}"/>
    <dgm:cxn modelId="{5D7D9BB9-7936-43E5-AA3B-64393E306209}" type="presOf" srcId="{E14348E1-C1D8-4B70-9492-5733C5CEB016}" destId="{19E18065-5E0B-4F67-B24F-E27373CE2ACB}" srcOrd="1" destOrd="0" presId="urn:microsoft.com/office/officeart/2005/8/layout/vList4#4"/>
    <dgm:cxn modelId="{F7018DC7-C88C-4892-8DB4-E482C7B33F71}" type="presOf" srcId="{D9FE2D1D-8894-4D9A-8756-BC60A6A1B81B}" destId="{D0CCDC3E-AAAB-43AF-AFC1-D4FAA02066FA}" srcOrd="0" destOrd="0" presId="urn:microsoft.com/office/officeart/2005/8/layout/vList4#4"/>
    <dgm:cxn modelId="{C7DFA2C9-9B70-44C4-BA37-B40FFF24D57E}" type="presOf" srcId="{E14348E1-C1D8-4B70-9492-5733C5CEB016}" destId="{DF6CCC83-7187-4533-B2D4-7751208DE2CB}" srcOrd="0" destOrd="0" presId="urn:microsoft.com/office/officeart/2005/8/layout/vList4#4"/>
    <dgm:cxn modelId="{1163C3E1-E69E-47BC-A386-388A6888F6E2}" type="presOf" srcId="{820DFF02-DC43-4964-9F32-68460F9216AA}" destId="{2EB1DB00-58E0-4518-9C32-369A9C72CAC0}" srcOrd="1" destOrd="0" presId="urn:microsoft.com/office/officeart/2005/8/layout/vList4#4"/>
    <dgm:cxn modelId="{757163EC-3B97-4F70-ABD7-86F6FB876BE2}" srcId="{D9FE2D1D-8894-4D9A-8756-BC60A6A1B81B}" destId="{CACA4979-F187-4CEA-91BA-93F5008537A5}" srcOrd="0" destOrd="0" parTransId="{3F64E477-173A-4621-884D-3AF497B32268}" sibTransId="{6F1CFB6C-FAD0-46B2-9574-8A29BCDA6732}"/>
    <dgm:cxn modelId="{219391F6-154F-418A-B639-351489434A0A}" type="presParOf" srcId="{D0CCDC3E-AAAB-43AF-AFC1-D4FAA02066FA}" destId="{F4AC7210-E8FC-45E3-A268-95084ACF0317}" srcOrd="0" destOrd="0" presId="urn:microsoft.com/office/officeart/2005/8/layout/vList4#4"/>
    <dgm:cxn modelId="{F226A235-AD22-4D18-BE81-411B82775E7D}" type="presParOf" srcId="{F4AC7210-E8FC-45E3-A268-95084ACF0317}" destId="{E1C95104-B69D-4C62-A69C-9374092D21EF}" srcOrd="0" destOrd="0" presId="urn:microsoft.com/office/officeart/2005/8/layout/vList4#4"/>
    <dgm:cxn modelId="{FDD99DD7-DE6A-43FB-8CE3-7F1EB70BF63C}" type="presParOf" srcId="{F4AC7210-E8FC-45E3-A268-95084ACF0317}" destId="{1F47F965-D1FE-4383-A3B4-3D94A6CF7D6C}" srcOrd="1" destOrd="0" presId="urn:microsoft.com/office/officeart/2005/8/layout/vList4#4"/>
    <dgm:cxn modelId="{5AF432E9-3CFA-486D-A6AC-C00B3396C5FF}" type="presParOf" srcId="{F4AC7210-E8FC-45E3-A268-95084ACF0317}" destId="{45FC3F31-7493-4696-8076-1F529C1DE6A7}" srcOrd="2" destOrd="0" presId="urn:microsoft.com/office/officeart/2005/8/layout/vList4#4"/>
    <dgm:cxn modelId="{CCF21F83-8C0C-47D5-ADBC-BFD1657B3C01}" type="presParOf" srcId="{D0CCDC3E-AAAB-43AF-AFC1-D4FAA02066FA}" destId="{CAD0811F-28D2-4A49-9276-D141EDE8B25E}" srcOrd="1" destOrd="0" presId="urn:microsoft.com/office/officeart/2005/8/layout/vList4#4"/>
    <dgm:cxn modelId="{F565C22F-E5FF-4B3F-8390-A930C031ACFD}" type="presParOf" srcId="{D0CCDC3E-AAAB-43AF-AFC1-D4FAA02066FA}" destId="{A903F754-1C4D-4962-8517-0C1980F77E18}" srcOrd="2" destOrd="0" presId="urn:microsoft.com/office/officeart/2005/8/layout/vList4#4"/>
    <dgm:cxn modelId="{55709E84-18B6-4EF8-B81D-EC2B8AA60196}" type="presParOf" srcId="{A903F754-1C4D-4962-8517-0C1980F77E18}" destId="{9FCC7496-8D6B-4493-9C60-5BD085E285ED}" srcOrd="0" destOrd="0" presId="urn:microsoft.com/office/officeart/2005/8/layout/vList4#4"/>
    <dgm:cxn modelId="{1888109D-8908-4C13-BFEA-DE573FF23FE3}" type="presParOf" srcId="{A903F754-1C4D-4962-8517-0C1980F77E18}" destId="{118AADF2-6445-4EFA-8F11-AADFACBCC8F4}" srcOrd="1" destOrd="0" presId="urn:microsoft.com/office/officeart/2005/8/layout/vList4#4"/>
    <dgm:cxn modelId="{144AB63E-8692-4444-AF63-6FF24591B33D}" type="presParOf" srcId="{A903F754-1C4D-4962-8517-0C1980F77E18}" destId="{2EB1DB00-58E0-4518-9C32-369A9C72CAC0}" srcOrd="2" destOrd="0" presId="urn:microsoft.com/office/officeart/2005/8/layout/vList4#4"/>
    <dgm:cxn modelId="{DA6C1A6B-5218-40D8-A2A9-291CEBFD8C62}" type="presParOf" srcId="{D0CCDC3E-AAAB-43AF-AFC1-D4FAA02066FA}" destId="{69F82FDD-B4B3-4491-93F7-1C2F208E0C1E}" srcOrd="3" destOrd="0" presId="urn:microsoft.com/office/officeart/2005/8/layout/vList4#4"/>
    <dgm:cxn modelId="{6A343B6C-D71D-4D09-8590-092D3908C9A4}" type="presParOf" srcId="{D0CCDC3E-AAAB-43AF-AFC1-D4FAA02066FA}" destId="{A6164257-8286-4D3D-8B1A-E02A907340B9}" srcOrd="4" destOrd="0" presId="urn:microsoft.com/office/officeart/2005/8/layout/vList4#4"/>
    <dgm:cxn modelId="{D7595F96-9520-434E-A4BE-C0938B4DE8C7}" type="presParOf" srcId="{A6164257-8286-4D3D-8B1A-E02A907340B9}" destId="{DF6CCC83-7187-4533-B2D4-7751208DE2CB}" srcOrd="0" destOrd="0" presId="urn:microsoft.com/office/officeart/2005/8/layout/vList4#4"/>
    <dgm:cxn modelId="{A784FDC0-1AF6-4DB0-9502-79E5ABCCC4E2}" type="presParOf" srcId="{A6164257-8286-4D3D-8B1A-E02A907340B9}" destId="{736E3911-76F8-4219-BCAD-0E3D23A2BF39}" srcOrd="1" destOrd="0" presId="urn:microsoft.com/office/officeart/2005/8/layout/vList4#4"/>
    <dgm:cxn modelId="{240AFF2F-051B-4DDF-93E1-1216EB59332E}" type="presParOf" srcId="{A6164257-8286-4D3D-8B1A-E02A907340B9}" destId="{19E18065-5E0B-4F67-B24F-E27373CE2ACB}" srcOrd="2" destOrd="0" presId="urn:microsoft.com/office/officeart/2005/8/layout/vList4#4"/>
    <dgm:cxn modelId="{63EF02BC-D4CC-4745-8DB7-9C95DB113100}" type="presParOf" srcId="{D0CCDC3E-AAAB-43AF-AFC1-D4FAA02066FA}" destId="{7242A8B0-5951-4B66-B592-7C4F7989F6AA}" srcOrd="5" destOrd="0" presId="urn:microsoft.com/office/officeart/2005/8/layout/vList4#4"/>
    <dgm:cxn modelId="{12C5B330-CC68-43F9-8273-DBBE2415E3CC}" type="presParOf" srcId="{D0CCDC3E-AAAB-43AF-AFC1-D4FAA02066FA}" destId="{783D5AC2-3924-423C-8296-77F550B900B8}" srcOrd="6" destOrd="0" presId="urn:microsoft.com/office/officeart/2005/8/layout/vList4#4"/>
    <dgm:cxn modelId="{ABE38A0E-0278-4281-9730-0935B46FF60A}" type="presParOf" srcId="{783D5AC2-3924-423C-8296-77F550B900B8}" destId="{5E6F8F6F-0D40-49D3-8FA9-02B0C4BFB1A0}" srcOrd="0" destOrd="0" presId="urn:microsoft.com/office/officeart/2005/8/layout/vList4#4"/>
    <dgm:cxn modelId="{A30D1211-D35D-42EA-9475-81CDBDD4CF22}" type="presParOf" srcId="{783D5AC2-3924-423C-8296-77F550B900B8}" destId="{19B1B8AD-BAE4-4994-B888-5482FF76EA7E}" srcOrd="1" destOrd="0" presId="urn:microsoft.com/office/officeart/2005/8/layout/vList4#4"/>
    <dgm:cxn modelId="{1D6C226E-6F52-4844-9C20-49251919175F}" type="presParOf" srcId="{783D5AC2-3924-423C-8296-77F550B900B8}" destId="{4A6F7C4B-A8B0-4039-879E-0C82A7C4DE59}" srcOrd="2" destOrd="0" presId="urn:microsoft.com/office/officeart/2005/8/layout/vList4#4"/>
    <dgm:cxn modelId="{0C5C5079-D40B-4824-92E1-5A14563F575F}" type="presParOf" srcId="{D0CCDC3E-AAAB-43AF-AFC1-D4FAA02066FA}" destId="{A3BF35A6-0AE1-442A-BD28-1B97C42FE544}" srcOrd="7" destOrd="0" presId="urn:microsoft.com/office/officeart/2005/8/layout/vList4#4"/>
    <dgm:cxn modelId="{5D63EBEE-B3F5-4CD7-8296-037DBC2BAE17}" type="presParOf" srcId="{D0CCDC3E-AAAB-43AF-AFC1-D4FAA02066FA}" destId="{DA27B329-CB8B-4F8C-960E-94F38616DA8A}" srcOrd="8" destOrd="0" presId="urn:microsoft.com/office/officeart/2005/8/layout/vList4#4"/>
    <dgm:cxn modelId="{B229A0AF-41A3-4FEB-A14B-16FF146352FA}" type="presParOf" srcId="{DA27B329-CB8B-4F8C-960E-94F38616DA8A}" destId="{8CDC6FD2-7628-4B8E-B648-FB4974BFD3D8}" srcOrd="0" destOrd="0" presId="urn:microsoft.com/office/officeart/2005/8/layout/vList4#4"/>
    <dgm:cxn modelId="{14EB5A0B-CC0C-4485-80BD-BDCA84F3C53C}" type="presParOf" srcId="{DA27B329-CB8B-4F8C-960E-94F38616DA8A}" destId="{68E5F5A7-5524-4B2E-B311-D4B443BB5C6F}" srcOrd="1" destOrd="0" presId="urn:microsoft.com/office/officeart/2005/8/layout/vList4#4"/>
    <dgm:cxn modelId="{68D530CD-0C01-471D-9734-776D9F73CEB9}" type="presParOf" srcId="{DA27B329-CB8B-4F8C-960E-94F38616DA8A}" destId="{54849A2F-20E8-4AE1-A199-70A5EF7A6132}" srcOrd="2" destOrd="0" presId="urn:microsoft.com/office/officeart/2005/8/layout/vList4#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A2E80112-5C5C-4310-B6A8-CD32B6585546}" type="doc">
      <dgm:prSet loTypeId="urn:microsoft.com/office/officeart/2005/8/layout/hierarchy2" loCatId="hierarchy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n-ID"/>
        </a:p>
      </dgm:t>
    </dgm:pt>
    <dgm:pt modelId="{CB7ED328-D497-467B-A555-DD6B8275BAEE}">
      <dgm:prSet phldrT="[Text]" custT="1"/>
      <dgm:spPr/>
      <dgm:t>
        <a:bodyPr/>
        <a:lstStyle/>
        <a:p>
          <a:r>
            <a:rPr lang="en-US" sz="1400" dirty="0" err="1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Imbalan</a:t>
          </a:r>
          <a:r>
            <a:rPr lang="en-US" sz="1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400" dirty="0" err="1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Manfaat</a:t>
          </a:r>
          <a:r>
            <a:rPr lang="en-US" sz="1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400" dirty="0" err="1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Pasti</a:t>
          </a:r>
          <a:endParaRPr lang="en-ID" sz="1400" dirty="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A6F2D29C-A1BF-4B15-BC1B-2C4A6571D5C6}" type="parTrans" cxnId="{8ED806E8-36C7-4080-B248-5821D0035820}">
      <dgm:prSet/>
      <dgm:spPr/>
      <dgm:t>
        <a:bodyPr/>
        <a:lstStyle/>
        <a:p>
          <a:endParaRPr lang="en-ID" sz="2000"/>
        </a:p>
      </dgm:t>
    </dgm:pt>
    <dgm:pt modelId="{FF6EE133-DA5C-49C9-B589-B13F7667148D}" type="sibTrans" cxnId="{8ED806E8-36C7-4080-B248-5821D0035820}">
      <dgm:prSet/>
      <dgm:spPr/>
      <dgm:t>
        <a:bodyPr/>
        <a:lstStyle/>
        <a:p>
          <a:endParaRPr lang="en-ID" sz="2000"/>
        </a:p>
      </dgm:t>
    </dgm:pt>
    <dgm:pt modelId="{BCDBA9FF-96C1-49D8-B9C2-2DEB0D12AE71}">
      <dgm:prSet phldrT="[Text]" custT="1"/>
      <dgm:spPr/>
      <dgm:t>
        <a:bodyPr/>
        <a:lstStyle/>
        <a:p>
          <a:r>
            <a:rPr lang="en-US" sz="1400" dirty="0" err="1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Kontrak</a:t>
          </a:r>
          <a:r>
            <a:rPr lang="en-US" sz="1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400" dirty="0" err="1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Kerja</a:t>
          </a:r>
          <a:endParaRPr lang="en-ID" sz="1400" dirty="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A29393B0-FB6C-4E38-8C66-33C4EA731494}" type="parTrans" cxnId="{AFF36721-AB0E-473C-9C8F-3B45601FEBD1}">
      <dgm:prSet custT="1"/>
      <dgm:spPr/>
      <dgm:t>
        <a:bodyPr/>
        <a:lstStyle/>
        <a:p>
          <a:endParaRPr lang="en-ID" sz="600"/>
        </a:p>
      </dgm:t>
    </dgm:pt>
    <dgm:pt modelId="{0D6BDFF5-95B2-4C30-8DC2-E7C4E4CA7AC9}" type="sibTrans" cxnId="{AFF36721-AB0E-473C-9C8F-3B45601FEBD1}">
      <dgm:prSet/>
      <dgm:spPr/>
      <dgm:t>
        <a:bodyPr/>
        <a:lstStyle/>
        <a:p>
          <a:endParaRPr lang="en-ID" sz="2000"/>
        </a:p>
      </dgm:t>
    </dgm:pt>
    <dgm:pt modelId="{71905068-FFDE-4603-B07E-D445615FE3D7}">
      <dgm:prSet phldrT="[Text]" custT="1"/>
      <dgm:spPr/>
      <dgm:t>
        <a:bodyPr/>
        <a:lstStyle/>
        <a:p>
          <a:r>
            <a:rPr lang="en-US" sz="1400" dirty="0" err="1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Kompensasi</a:t>
          </a:r>
          <a:r>
            <a:rPr lang="en-US" sz="1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400" dirty="0" err="1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lebih</a:t>
          </a:r>
          <a:r>
            <a:rPr lang="en-US" sz="1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400" dirty="0" err="1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besar</a:t>
          </a:r>
          <a:endParaRPr lang="en-ID" sz="1400" dirty="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770D5335-2B97-41EB-B8B0-8C67BB48247C}" type="parTrans" cxnId="{863EEB27-4734-422E-BD09-2A8DF580D5B9}">
      <dgm:prSet custT="1"/>
      <dgm:spPr/>
      <dgm:t>
        <a:bodyPr/>
        <a:lstStyle/>
        <a:p>
          <a:endParaRPr lang="en-ID" sz="600"/>
        </a:p>
      </dgm:t>
    </dgm:pt>
    <dgm:pt modelId="{CB2A0F50-5290-44D0-900E-DC17707964E8}" type="sibTrans" cxnId="{863EEB27-4734-422E-BD09-2A8DF580D5B9}">
      <dgm:prSet/>
      <dgm:spPr/>
      <dgm:t>
        <a:bodyPr/>
        <a:lstStyle/>
        <a:p>
          <a:endParaRPr lang="en-ID" sz="2000"/>
        </a:p>
      </dgm:t>
    </dgm:pt>
    <dgm:pt modelId="{239FD5C5-FA9A-4DE2-964B-0D300382154B}">
      <dgm:prSet phldrT="[Text]" custT="1"/>
      <dgm:spPr/>
      <dgm:t>
        <a:bodyPr/>
        <a:lstStyle/>
        <a:p>
          <a:r>
            <a:rPr lang="en-US" sz="1400" dirty="0" err="1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Kompensasi</a:t>
          </a:r>
          <a:r>
            <a:rPr lang="en-US" sz="1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400" dirty="0" err="1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lebih</a:t>
          </a:r>
          <a:r>
            <a:rPr lang="en-US" sz="1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400" dirty="0" err="1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kecil</a:t>
          </a:r>
          <a:endParaRPr lang="en-ID" sz="1400" dirty="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2989906F-4DED-4A4C-83C1-E7C31D1B57F3}" type="parTrans" cxnId="{F02770A5-6C6A-4512-A2E0-F94ACC72B39F}">
      <dgm:prSet custT="1"/>
      <dgm:spPr/>
      <dgm:t>
        <a:bodyPr/>
        <a:lstStyle/>
        <a:p>
          <a:endParaRPr lang="en-ID" sz="600"/>
        </a:p>
      </dgm:t>
    </dgm:pt>
    <dgm:pt modelId="{1818B684-0236-47FC-A41C-75B64F714800}" type="sibTrans" cxnId="{F02770A5-6C6A-4512-A2E0-F94ACC72B39F}">
      <dgm:prSet/>
      <dgm:spPr/>
      <dgm:t>
        <a:bodyPr/>
        <a:lstStyle/>
        <a:p>
          <a:endParaRPr lang="en-ID" sz="2000"/>
        </a:p>
      </dgm:t>
    </dgm:pt>
    <dgm:pt modelId="{A4C59931-2909-4F1F-9D9E-E90DE86CD279}">
      <dgm:prSet phldrT="[Text]" custT="1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en-US" sz="1400" dirty="0" err="1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Ketentuan</a:t>
          </a:r>
          <a:r>
            <a:rPr lang="en-US" sz="14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400" dirty="0" err="1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Hukum</a:t>
          </a:r>
          <a:endParaRPr lang="en-ID" sz="1400" dirty="0">
            <a:solidFill>
              <a:schemeClr val="tx1"/>
            </a:solidFill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4CFB8E60-A257-4897-9E24-624A80A66854}" type="parTrans" cxnId="{FAEE8E7F-CBBC-4F3A-AC1E-F9DA40CDA1E9}">
      <dgm:prSet custT="1"/>
      <dgm:spPr/>
      <dgm:t>
        <a:bodyPr/>
        <a:lstStyle/>
        <a:p>
          <a:endParaRPr lang="en-ID" sz="600"/>
        </a:p>
      </dgm:t>
    </dgm:pt>
    <dgm:pt modelId="{884EBA44-47DC-40DE-9DBB-D48591522A8D}" type="sibTrans" cxnId="{FAEE8E7F-CBBC-4F3A-AC1E-F9DA40CDA1E9}">
      <dgm:prSet/>
      <dgm:spPr/>
      <dgm:t>
        <a:bodyPr/>
        <a:lstStyle/>
        <a:p>
          <a:endParaRPr lang="en-ID" sz="2000"/>
        </a:p>
      </dgm:t>
    </dgm:pt>
    <dgm:pt modelId="{06CDFB67-5E79-4D8E-9C64-B195769D1E0C}">
      <dgm:prSet phldrT="[Text]" custT="1"/>
      <dgm:spPr/>
      <dgm:t>
        <a:bodyPr/>
        <a:lstStyle/>
        <a:p>
          <a:r>
            <a:rPr lang="en-US" sz="1400" dirty="0" err="1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Menghitung</a:t>
          </a:r>
          <a:r>
            <a:rPr lang="en-US" sz="1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400" dirty="0" err="1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ulang</a:t>
          </a:r>
          <a:r>
            <a:rPr lang="en-US" sz="1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400" dirty="0" err="1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dampak</a:t>
          </a:r>
          <a:r>
            <a:rPr lang="en-US" sz="1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400" dirty="0" err="1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perubahan</a:t>
          </a:r>
          <a:endParaRPr lang="en-ID" sz="1400" dirty="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A3370BA6-8DA0-40F0-8F81-8C3707A0E59F}" type="parTrans" cxnId="{7732F84B-9281-42E7-BC0F-73899F874080}">
      <dgm:prSet custT="1"/>
      <dgm:spPr/>
      <dgm:t>
        <a:bodyPr/>
        <a:lstStyle/>
        <a:p>
          <a:endParaRPr lang="en-ID" sz="600"/>
        </a:p>
      </dgm:t>
    </dgm:pt>
    <dgm:pt modelId="{7538694F-48B7-4328-9FA6-68AA2C328CD0}" type="sibTrans" cxnId="{7732F84B-9281-42E7-BC0F-73899F874080}">
      <dgm:prSet/>
      <dgm:spPr/>
      <dgm:t>
        <a:bodyPr/>
        <a:lstStyle/>
        <a:p>
          <a:endParaRPr lang="en-ID" sz="2000"/>
        </a:p>
      </dgm:t>
    </dgm:pt>
    <dgm:pt modelId="{1ECBC59A-1B7B-4C9B-9E8A-23553A086820}">
      <dgm:prSet phldrT="[Text]" custT="1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en-US" sz="1400" dirty="0" err="1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Dirubah</a:t>
          </a:r>
          <a:endParaRPr lang="en-ID" sz="1400" dirty="0">
            <a:solidFill>
              <a:schemeClr val="tx1"/>
            </a:solidFill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BC6CAA06-44BD-4937-84FA-535562A3FA60}" type="parTrans" cxnId="{76E23178-EF4D-4A47-80EA-1A7CB25704D2}">
      <dgm:prSet custT="1"/>
      <dgm:spPr/>
      <dgm:t>
        <a:bodyPr/>
        <a:lstStyle/>
        <a:p>
          <a:endParaRPr lang="en-ID" sz="600"/>
        </a:p>
      </dgm:t>
    </dgm:pt>
    <dgm:pt modelId="{A8655B43-A34D-446B-966C-97893F9EA2D1}" type="sibTrans" cxnId="{76E23178-EF4D-4A47-80EA-1A7CB25704D2}">
      <dgm:prSet/>
      <dgm:spPr/>
      <dgm:t>
        <a:bodyPr/>
        <a:lstStyle/>
        <a:p>
          <a:endParaRPr lang="en-ID" sz="2000"/>
        </a:p>
      </dgm:t>
    </dgm:pt>
    <dgm:pt modelId="{82227249-99B7-4945-BEB4-9D31BD868283}">
      <dgm:prSet phldrT="[Text]" custT="1"/>
      <dgm:spPr/>
      <dgm:t>
        <a:bodyPr/>
        <a:lstStyle/>
        <a:p>
          <a:r>
            <a:rPr lang="en-US" sz="1400" dirty="0" err="1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Tidak</a:t>
          </a:r>
          <a:r>
            <a:rPr lang="en-US" sz="1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400" dirty="0" err="1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Dirubah</a:t>
          </a:r>
          <a:endParaRPr lang="en-ID" sz="1400" dirty="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890EAFAC-ADAB-45E9-A50F-6A833522611B}" type="parTrans" cxnId="{59648CE3-D7F6-4BA1-A8FA-C8B21D4660F3}">
      <dgm:prSet custT="1"/>
      <dgm:spPr/>
      <dgm:t>
        <a:bodyPr/>
        <a:lstStyle/>
        <a:p>
          <a:endParaRPr lang="en-ID" sz="600"/>
        </a:p>
      </dgm:t>
    </dgm:pt>
    <dgm:pt modelId="{9C9EF97B-0E4A-48E0-A19A-BAEAC2E42FFE}" type="sibTrans" cxnId="{59648CE3-D7F6-4BA1-A8FA-C8B21D4660F3}">
      <dgm:prSet/>
      <dgm:spPr/>
      <dgm:t>
        <a:bodyPr/>
        <a:lstStyle/>
        <a:p>
          <a:endParaRPr lang="en-ID" sz="2000"/>
        </a:p>
      </dgm:t>
    </dgm:pt>
    <dgm:pt modelId="{104E7F8C-9D6C-4A28-A458-DD9D1EB23067}">
      <dgm:prSet phldrT="[Text]" custT="1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en-US" sz="1400" dirty="0" err="1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Mengikuti</a:t>
          </a:r>
          <a:r>
            <a:rPr lang="en-US" sz="14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400" dirty="0" err="1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regulasi</a:t>
          </a:r>
          <a:endParaRPr lang="en-ID" sz="1400" dirty="0">
            <a:solidFill>
              <a:schemeClr val="tx1"/>
            </a:solidFill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08648682-1881-4186-BFEE-73DB3D2B476C}" type="parTrans" cxnId="{6E69F84C-C18A-42C6-8853-192D3B715E3C}">
      <dgm:prSet custT="1"/>
      <dgm:spPr/>
      <dgm:t>
        <a:bodyPr/>
        <a:lstStyle/>
        <a:p>
          <a:endParaRPr lang="en-ID" sz="600"/>
        </a:p>
      </dgm:t>
    </dgm:pt>
    <dgm:pt modelId="{C4999169-86AA-4571-86EB-F6A261097C93}" type="sibTrans" cxnId="{6E69F84C-C18A-42C6-8853-192D3B715E3C}">
      <dgm:prSet/>
      <dgm:spPr/>
      <dgm:t>
        <a:bodyPr/>
        <a:lstStyle/>
        <a:p>
          <a:endParaRPr lang="en-ID" sz="2000"/>
        </a:p>
      </dgm:t>
    </dgm:pt>
    <dgm:pt modelId="{CBB4AE7B-B774-4D3D-AE87-36092B98AC6D}">
      <dgm:prSet phldrT="[Text]" custT="1"/>
      <dgm:spPr/>
      <dgm:t>
        <a:bodyPr/>
        <a:lstStyle/>
        <a:p>
          <a:r>
            <a:rPr lang="en-US" sz="1400" dirty="0" err="1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Menghitung</a:t>
          </a:r>
          <a:r>
            <a:rPr lang="en-US" sz="1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400" dirty="0" err="1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kompensasi</a:t>
          </a:r>
          <a:r>
            <a:rPr lang="en-US" sz="1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PKWT</a:t>
          </a:r>
          <a:endParaRPr lang="en-ID" sz="1400" dirty="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856865E0-7C9D-4825-B519-4D33832F7EA9}" type="parTrans" cxnId="{F39823BA-20DD-48D6-8FEE-FE9DE9CB108D}">
      <dgm:prSet custT="1"/>
      <dgm:spPr/>
      <dgm:t>
        <a:bodyPr/>
        <a:lstStyle/>
        <a:p>
          <a:endParaRPr lang="en-ID" sz="600"/>
        </a:p>
      </dgm:t>
    </dgm:pt>
    <dgm:pt modelId="{FB608D5D-D5E9-4BD1-9A1A-776CAA20332D}" type="sibTrans" cxnId="{F39823BA-20DD-48D6-8FEE-FE9DE9CB108D}">
      <dgm:prSet/>
      <dgm:spPr/>
      <dgm:t>
        <a:bodyPr/>
        <a:lstStyle/>
        <a:p>
          <a:endParaRPr lang="en-ID" sz="2000"/>
        </a:p>
      </dgm:t>
    </dgm:pt>
    <dgm:pt modelId="{EB19B9B0-FE56-4AB7-BC04-96FFD46B73C6}" type="pres">
      <dgm:prSet presAssocID="{A2E80112-5C5C-4310-B6A8-CD32B6585546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5ED8DB3F-925F-4AAE-9523-9DADAB776A8B}" type="pres">
      <dgm:prSet presAssocID="{CB7ED328-D497-467B-A555-DD6B8275BAEE}" presName="root1" presStyleCnt="0"/>
      <dgm:spPr/>
    </dgm:pt>
    <dgm:pt modelId="{498EE1F4-1014-4BF8-8CB7-35308E00ED50}" type="pres">
      <dgm:prSet presAssocID="{CB7ED328-D497-467B-A555-DD6B8275BAEE}" presName="LevelOneTextNode" presStyleLbl="node0" presStyleIdx="0" presStyleCnt="1" custScaleX="128850" custLinFactNeighborX="-19508">
        <dgm:presLayoutVars>
          <dgm:chPref val="3"/>
        </dgm:presLayoutVars>
      </dgm:prSet>
      <dgm:spPr/>
    </dgm:pt>
    <dgm:pt modelId="{5DA9482A-4B5D-4FEC-951B-5057E29696AC}" type="pres">
      <dgm:prSet presAssocID="{CB7ED328-D497-467B-A555-DD6B8275BAEE}" presName="level2hierChild" presStyleCnt="0"/>
      <dgm:spPr/>
    </dgm:pt>
    <dgm:pt modelId="{EA20EBB2-A0AA-4B07-8D52-B844B40984FC}" type="pres">
      <dgm:prSet presAssocID="{A29393B0-FB6C-4E38-8C66-33C4EA731494}" presName="conn2-1" presStyleLbl="parChTrans1D2" presStyleIdx="0" presStyleCnt="2"/>
      <dgm:spPr/>
    </dgm:pt>
    <dgm:pt modelId="{8ED13E1F-5B96-4533-BF68-E93F64C3E063}" type="pres">
      <dgm:prSet presAssocID="{A29393B0-FB6C-4E38-8C66-33C4EA731494}" presName="connTx" presStyleLbl="parChTrans1D2" presStyleIdx="0" presStyleCnt="2"/>
      <dgm:spPr/>
    </dgm:pt>
    <dgm:pt modelId="{9802305A-B665-43B0-82BA-B3E03BCEA98E}" type="pres">
      <dgm:prSet presAssocID="{BCDBA9FF-96C1-49D8-B9C2-2DEB0D12AE71}" presName="root2" presStyleCnt="0"/>
      <dgm:spPr/>
    </dgm:pt>
    <dgm:pt modelId="{3E3ED1FD-5357-453E-BAD9-14D8DCAE6286}" type="pres">
      <dgm:prSet presAssocID="{BCDBA9FF-96C1-49D8-B9C2-2DEB0D12AE71}" presName="LevelTwoTextNode" presStyleLbl="node2" presStyleIdx="0" presStyleCnt="2" custScaleX="127619">
        <dgm:presLayoutVars>
          <dgm:chPref val="3"/>
        </dgm:presLayoutVars>
      </dgm:prSet>
      <dgm:spPr/>
    </dgm:pt>
    <dgm:pt modelId="{3B4C723E-6642-4CEC-8328-F5C37090AB96}" type="pres">
      <dgm:prSet presAssocID="{BCDBA9FF-96C1-49D8-B9C2-2DEB0D12AE71}" presName="level3hierChild" presStyleCnt="0"/>
      <dgm:spPr/>
    </dgm:pt>
    <dgm:pt modelId="{C1498854-C1EC-45C7-ACC8-505C682DF8B2}" type="pres">
      <dgm:prSet presAssocID="{770D5335-2B97-41EB-B8B0-8C67BB48247C}" presName="conn2-1" presStyleLbl="parChTrans1D3" presStyleIdx="0" presStyleCnt="4"/>
      <dgm:spPr/>
    </dgm:pt>
    <dgm:pt modelId="{7ED754E4-7046-41DF-B337-7B9C084E06AF}" type="pres">
      <dgm:prSet presAssocID="{770D5335-2B97-41EB-B8B0-8C67BB48247C}" presName="connTx" presStyleLbl="parChTrans1D3" presStyleIdx="0" presStyleCnt="4"/>
      <dgm:spPr/>
    </dgm:pt>
    <dgm:pt modelId="{3A833028-5214-41A1-A775-482A47B11A7F}" type="pres">
      <dgm:prSet presAssocID="{71905068-FFDE-4603-B07E-D445615FE3D7}" presName="root2" presStyleCnt="0"/>
      <dgm:spPr/>
    </dgm:pt>
    <dgm:pt modelId="{89010D81-7BCA-45F7-8AEE-7F5017520774}" type="pres">
      <dgm:prSet presAssocID="{71905068-FFDE-4603-B07E-D445615FE3D7}" presName="LevelTwoTextNode" presStyleLbl="node3" presStyleIdx="0" presStyleCnt="4" custScaleX="147294">
        <dgm:presLayoutVars>
          <dgm:chPref val="3"/>
        </dgm:presLayoutVars>
      </dgm:prSet>
      <dgm:spPr/>
    </dgm:pt>
    <dgm:pt modelId="{BE4AAB1E-114E-4E61-8B3C-7E81DD373AD2}" type="pres">
      <dgm:prSet presAssocID="{71905068-FFDE-4603-B07E-D445615FE3D7}" presName="level3hierChild" presStyleCnt="0"/>
      <dgm:spPr/>
    </dgm:pt>
    <dgm:pt modelId="{1D442A11-C2C0-4D0F-BDE2-84A4C2615657}" type="pres">
      <dgm:prSet presAssocID="{BC6CAA06-44BD-4937-84FA-535562A3FA60}" presName="conn2-1" presStyleLbl="parChTrans1D4" presStyleIdx="0" presStyleCnt="3"/>
      <dgm:spPr/>
    </dgm:pt>
    <dgm:pt modelId="{64F70246-61F4-49AC-B492-224C629014FD}" type="pres">
      <dgm:prSet presAssocID="{BC6CAA06-44BD-4937-84FA-535562A3FA60}" presName="connTx" presStyleLbl="parChTrans1D4" presStyleIdx="0" presStyleCnt="3"/>
      <dgm:spPr/>
    </dgm:pt>
    <dgm:pt modelId="{CE72DB2B-AF81-46AC-938F-E3C29C196723}" type="pres">
      <dgm:prSet presAssocID="{1ECBC59A-1B7B-4C9B-9E8A-23553A086820}" presName="root2" presStyleCnt="0"/>
      <dgm:spPr/>
    </dgm:pt>
    <dgm:pt modelId="{A14C460C-AE47-48FF-B913-DD96F5B54A77}" type="pres">
      <dgm:prSet presAssocID="{1ECBC59A-1B7B-4C9B-9E8A-23553A086820}" presName="LevelTwoTextNode" presStyleLbl="node4" presStyleIdx="0" presStyleCnt="3" custLinFactNeighborX="16955">
        <dgm:presLayoutVars>
          <dgm:chPref val="3"/>
        </dgm:presLayoutVars>
      </dgm:prSet>
      <dgm:spPr/>
    </dgm:pt>
    <dgm:pt modelId="{7815B761-0904-4FE3-AFFF-503492A538F7}" type="pres">
      <dgm:prSet presAssocID="{1ECBC59A-1B7B-4C9B-9E8A-23553A086820}" presName="level3hierChild" presStyleCnt="0"/>
      <dgm:spPr/>
    </dgm:pt>
    <dgm:pt modelId="{E69D53F1-1BD9-488D-81CD-D43BE618BD97}" type="pres">
      <dgm:prSet presAssocID="{890EAFAC-ADAB-45E9-A50F-6A833522611B}" presName="conn2-1" presStyleLbl="parChTrans1D4" presStyleIdx="1" presStyleCnt="3"/>
      <dgm:spPr/>
    </dgm:pt>
    <dgm:pt modelId="{A9C92612-7759-41BC-B044-71998EE5929B}" type="pres">
      <dgm:prSet presAssocID="{890EAFAC-ADAB-45E9-A50F-6A833522611B}" presName="connTx" presStyleLbl="parChTrans1D4" presStyleIdx="1" presStyleCnt="3"/>
      <dgm:spPr/>
    </dgm:pt>
    <dgm:pt modelId="{4514018A-64D2-4D83-A02C-860D69248FBA}" type="pres">
      <dgm:prSet presAssocID="{82227249-99B7-4945-BEB4-9D31BD868283}" presName="root2" presStyleCnt="0"/>
      <dgm:spPr/>
    </dgm:pt>
    <dgm:pt modelId="{0838CB46-64BD-4B5C-AB7A-A40855A0E4AC}" type="pres">
      <dgm:prSet presAssocID="{82227249-99B7-4945-BEB4-9D31BD868283}" presName="LevelTwoTextNode" presStyleLbl="node4" presStyleIdx="1" presStyleCnt="3" custLinFactNeighborX="16955">
        <dgm:presLayoutVars>
          <dgm:chPref val="3"/>
        </dgm:presLayoutVars>
      </dgm:prSet>
      <dgm:spPr/>
    </dgm:pt>
    <dgm:pt modelId="{1C501F2B-AB2F-4228-A087-F7BE5C0252D8}" type="pres">
      <dgm:prSet presAssocID="{82227249-99B7-4945-BEB4-9D31BD868283}" presName="level3hierChild" presStyleCnt="0"/>
      <dgm:spPr/>
    </dgm:pt>
    <dgm:pt modelId="{85A55AE6-2E25-41EF-BD7C-ED7460985E6F}" type="pres">
      <dgm:prSet presAssocID="{2989906F-4DED-4A4C-83C1-E7C31D1B57F3}" presName="conn2-1" presStyleLbl="parChTrans1D3" presStyleIdx="1" presStyleCnt="4"/>
      <dgm:spPr/>
    </dgm:pt>
    <dgm:pt modelId="{8D3E4376-2D07-405A-B82D-D92CC7D42C77}" type="pres">
      <dgm:prSet presAssocID="{2989906F-4DED-4A4C-83C1-E7C31D1B57F3}" presName="connTx" presStyleLbl="parChTrans1D3" presStyleIdx="1" presStyleCnt="4"/>
      <dgm:spPr/>
    </dgm:pt>
    <dgm:pt modelId="{05B8C2C1-E969-4686-AB03-D32CD70FD4FA}" type="pres">
      <dgm:prSet presAssocID="{239FD5C5-FA9A-4DE2-964B-0D300382154B}" presName="root2" presStyleCnt="0"/>
      <dgm:spPr/>
    </dgm:pt>
    <dgm:pt modelId="{7D1812A1-9326-4A81-82E2-C260E6CA6A32}" type="pres">
      <dgm:prSet presAssocID="{239FD5C5-FA9A-4DE2-964B-0D300382154B}" presName="LevelTwoTextNode" presStyleLbl="node3" presStyleIdx="1" presStyleCnt="4" custScaleX="147294">
        <dgm:presLayoutVars>
          <dgm:chPref val="3"/>
        </dgm:presLayoutVars>
      </dgm:prSet>
      <dgm:spPr/>
    </dgm:pt>
    <dgm:pt modelId="{F3589861-DD6C-4FF1-AE0E-8A78A8988CB1}" type="pres">
      <dgm:prSet presAssocID="{239FD5C5-FA9A-4DE2-964B-0D300382154B}" presName="level3hierChild" presStyleCnt="0"/>
      <dgm:spPr/>
    </dgm:pt>
    <dgm:pt modelId="{3F253F29-177C-4EBB-AB7E-4BD7CC0DA18D}" type="pres">
      <dgm:prSet presAssocID="{08648682-1881-4186-BFEE-73DB3D2B476C}" presName="conn2-1" presStyleLbl="parChTrans1D4" presStyleIdx="2" presStyleCnt="3"/>
      <dgm:spPr/>
    </dgm:pt>
    <dgm:pt modelId="{100E0453-7F80-494D-9AF5-6AD987A764F7}" type="pres">
      <dgm:prSet presAssocID="{08648682-1881-4186-BFEE-73DB3D2B476C}" presName="connTx" presStyleLbl="parChTrans1D4" presStyleIdx="2" presStyleCnt="3"/>
      <dgm:spPr/>
    </dgm:pt>
    <dgm:pt modelId="{F874FF20-D2EA-46B2-9FB4-5E0AB636CA76}" type="pres">
      <dgm:prSet presAssocID="{104E7F8C-9D6C-4A28-A458-DD9D1EB23067}" presName="root2" presStyleCnt="0"/>
      <dgm:spPr/>
    </dgm:pt>
    <dgm:pt modelId="{5D53F08D-61ED-4C55-93C9-BBFE5C6C86F0}" type="pres">
      <dgm:prSet presAssocID="{104E7F8C-9D6C-4A28-A458-DD9D1EB23067}" presName="LevelTwoTextNode" presStyleLbl="node4" presStyleIdx="2" presStyleCnt="3" custLinFactNeighborX="16955">
        <dgm:presLayoutVars>
          <dgm:chPref val="3"/>
        </dgm:presLayoutVars>
      </dgm:prSet>
      <dgm:spPr/>
    </dgm:pt>
    <dgm:pt modelId="{B93F8F96-B1E5-408B-A777-5E7030BA152E}" type="pres">
      <dgm:prSet presAssocID="{104E7F8C-9D6C-4A28-A458-DD9D1EB23067}" presName="level3hierChild" presStyleCnt="0"/>
      <dgm:spPr/>
    </dgm:pt>
    <dgm:pt modelId="{2AEE12ED-016E-4BDE-9DE9-6599151BC92B}" type="pres">
      <dgm:prSet presAssocID="{4CFB8E60-A257-4897-9E24-624A80A66854}" presName="conn2-1" presStyleLbl="parChTrans1D2" presStyleIdx="1" presStyleCnt="2"/>
      <dgm:spPr/>
    </dgm:pt>
    <dgm:pt modelId="{677CE963-8196-4D6A-AB08-340BC472E552}" type="pres">
      <dgm:prSet presAssocID="{4CFB8E60-A257-4897-9E24-624A80A66854}" presName="connTx" presStyleLbl="parChTrans1D2" presStyleIdx="1" presStyleCnt="2"/>
      <dgm:spPr/>
    </dgm:pt>
    <dgm:pt modelId="{97059274-8A91-4A2A-8416-3E2C88C5F118}" type="pres">
      <dgm:prSet presAssocID="{A4C59931-2909-4F1F-9D9E-E90DE86CD279}" presName="root2" presStyleCnt="0"/>
      <dgm:spPr/>
    </dgm:pt>
    <dgm:pt modelId="{4393DF56-A46C-4647-AD14-6EEF04D600D3}" type="pres">
      <dgm:prSet presAssocID="{A4C59931-2909-4F1F-9D9E-E90DE86CD279}" presName="LevelTwoTextNode" presStyleLbl="node2" presStyleIdx="1" presStyleCnt="2" custScaleX="127619">
        <dgm:presLayoutVars>
          <dgm:chPref val="3"/>
        </dgm:presLayoutVars>
      </dgm:prSet>
      <dgm:spPr/>
    </dgm:pt>
    <dgm:pt modelId="{C9ACAFB8-350F-4762-A553-E7C725E1E56A}" type="pres">
      <dgm:prSet presAssocID="{A4C59931-2909-4F1F-9D9E-E90DE86CD279}" presName="level3hierChild" presStyleCnt="0"/>
      <dgm:spPr/>
    </dgm:pt>
    <dgm:pt modelId="{403FBA9D-FE09-483C-92F7-2BC6E0329614}" type="pres">
      <dgm:prSet presAssocID="{A3370BA6-8DA0-40F0-8F81-8C3707A0E59F}" presName="conn2-1" presStyleLbl="parChTrans1D3" presStyleIdx="2" presStyleCnt="4"/>
      <dgm:spPr/>
    </dgm:pt>
    <dgm:pt modelId="{CAFCF104-D72F-4FED-8185-4B74CD27B4E0}" type="pres">
      <dgm:prSet presAssocID="{A3370BA6-8DA0-40F0-8F81-8C3707A0E59F}" presName="connTx" presStyleLbl="parChTrans1D3" presStyleIdx="2" presStyleCnt="4"/>
      <dgm:spPr/>
    </dgm:pt>
    <dgm:pt modelId="{0E85B0AE-8801-4F89-8CDC-AE6B407F11B0}" type="pres">
      <dgm:prSet presAssocID="{06CDFB67-5E79-4D8E-9C64-B195769D1E0C}" presName="root2" presStyleCnt="0"/>
      <dgm:spPr/>
    </dgm:pt>
    <dgm:pt modelId="{AFC490D6-C6C3-4A91-8936-73EC1A1CF187}" type="pres">
      <dgm:prSet presAssocID="{06CDFB67-5E79-4D8E-9C64-B195769D1E0C}" presName="LevelTwoTextNode" presStyleLbl="node3" presStyleIdx="2" presStyleCnt="4" custScaleX="147294">
        <dgm:presLayoutVars>
          <dgm:chPref val="3"/>
        </dgm:presLayoutVars>
      </dgm:prSet>
      <dgm:spPr/>
    </dgm:pt>
    <dgm:pt modelId="{A872BC88-973A-4E9C-847B-D71CE9B6CA42}" type="pres">
      <dgm:prSet presAssocID="{06CDFB67-5E79-4D8E-9C64-B195769D1E0C}" presName="level3hierChild" presStyleCnt="0"/>
      <dgm:spPr/>
    </dgm:pt>
    <dgm:pt modelId="{F04B7F02-36D7-4645-A0AA-4EEE50B39A06}" type="pres">
      <dgm:prSet presAssocID="{856865E0-7C9D-4825-B519-4D33832F7EA9}" presName="conn2-1" presStyleLbl="parChTrans1D3" presStyleIdx="3" presStyleCnt="4"/>
      <dgm:spPr/>
    </dgm:pt>
    <dgm:pt modelId="{C9A89EF2-D5E9-45D3-9F59-648B42BC783F}" type="pres">
      <dgm:prSet presAssocID="{856865E0-7C9D-4825-B519-4D33832F7EA9}" presName="connTx" presStyleLbl="parChTrans1D3" presStyleIdx="3" presStyleCnt="4"/>
      <dgm:spPr/>
    </dgm:pt>
    <dgm:pt modelId="{7AC5439E-AE19-4B00-9381-63D60F962D9D}" type="pres">
      <dgm:prSet presAssocID="{CBB4AE7B-B774-4D3D-AE87-36092B98AC6D}" presName="root2" presStyleCnt="0"/>
      <dgm:spPr/>
    </dgm:pt>
    <dgm:pt modelId="{45D6BFFC-F1DC-4F4D-A941-BD1C918821B6}" type="pres">
      <dgm:prSet presAssocID="{CBB4AE7B-B774-4D3D-AE87-36092B98AC6D}" presName="LevelTwoTextNode" presStyleLbl="node3" presStyleIdx="3" presStyleCnt="4" custScaleX="147294">
        <dgm:presLayoutVars>
          <dgm:chPref val="3"/>
        </dgm:presLayoutVars>
      </dgm:prSet>
      <dgm:spPr/>
    </dgm:pt>
    <dgm:pt modelId="{033B5ACE-3BEE-4C68-9099-CDD9639AC8E8}" type="pres">
      <dgm:prSet presAssocID="{CBB4AE7B-B774-4D3D-AE87-36092B98AC6D}" presName="level3hierChild" presStyleCnt="0"/>
      <dgm:spPr/>
    </dgm:pt>
  </dgm:ptLst>
  <dgm:cxnLst>
    <dgm:cxn modelId="{97E7E40D-8140-4F9C-BB1F-C0612667FCCC}" type="presOf" srcId="{890EAFAC-ADAB-45E9-A50F-6A833522611B}" destId="{E69D53F1-1BD9-488D-81CD-D43BE618BD97}" srcOrd="0" destOrd="0" presId="urn:microsoft.com/office/officeart/2005/8/layout/hierarchy2"/>
    <dgm:cxn modelId="{A5913910-9450-46CF-B7C2-316982586208}" type="presOf" srcId="{890EAFAC-ADAB-45E9-A50F-6A833522611B}" destId="{A9C92612-7759-41BC-B044-71998EE5929B}" srcOrd="1" destOrd="0" presId="urn:microsoft.com/office/officeart/2005/8/layout/hierarchy2"/>
    <dgm:cxn modelId="{A2589D11-1AEB-4A22-B688-E3421169ACAB}" type="presOf" srcId="{4CFB8E60-A257-4897-9E24-624A80A66854}" destId="{677CE963-8196-4D6A-AB08-340BC472E552}" srcOrd="1" destOrd="0" presId="urn:microsoft.com/office/officeart/2005/8/layout/hierarchy2"/>
    <dgm:cxn modelId="{116AEF19-D0B3-4C01-B9A0-99ED1731515D}" type="presOf" srcId="{A4C59931-2909-4F1F-9D9E-E90DE86CD279}" destId="{4393DF56-A46C-4647-AD14-6EEF04D600D3}" srcOrd="0" destOrd="0" presId="urn:microsoft.com/office/officeart/2005/8/layout/hierarchy2"/>
    <dgm:cxn modelId="{5E3AD01F-33F7-4F85-B055-FF1915DF9772}" type="presOf" srcId="{CBB4AE7B-B774-4D3D-AE87-36092B98AC6D}" destId="{45D6BFFC-F1DC-4F4D-A941-BD1C918821B6}" srcOrd="0" destOrd="0" presId="urn:microsoft.com/office/officeart/2005/8/layout/hierarchy2"/>
    <dgm:cxn modelId="{AFF36721-AB0E-473C-9C8F-3B45601FEBD1}" srcId="{CB7ED328-D497-467B-A555-DD6B8275BAEE}" destId="{BCDBA9FF-96C1-49D8-B9C2-2DEB0D12AE71}" srcOrd="0" destOrd="0" parTransId="{A29393B0-FB6C-4E38-8C66-33C4EA731494}" sibTransId="{0D6BDFF5-95B2-4C30-8DC2-E7C4E4CA7AC9}"/>
    <dgm:cxn modelId="{863EEB27-4734-422E-BD09-2A8DF580D5B9}" srcId="{BCDBA9FF-96C1-49D8-B9C2-2DEB0D12AE71}" destId="{71905068-FFDE-4603-B07E-D445615FE3D7}" srcOrd="0" destOrd="0" parTransId="{770D5335-2B97-41EB-B8B0-8C67BB48247C}" sibTransId="{CB2A0F50-5290-44D0-900E-DC17707964E8}"/>
    <dgm:cxn modelId="{38CF6A28-D1A7-4DFB-9C93-866001204BA4}" type="presOf" srcId="{06CDFB67-5E79-4D8E-9C64-B195769D1E0C}" destId="{AFC490D6-C6C3-4A91-8936-73EC1A1CF187}" srcOrd="0" destOrd="0" presId="urn:microsoft.com/office/officeart/2005/8/layout/hierarchy2"/>
    <dgm:cxn modelId="{A257042D-24AE-4B06-8B33-22BE69A1944A}" type="presOf" srcId="{856865E0-7C9D-4825-B519-4D33832F7EA9}" destId="{F04B7F02-36D7-4645-A0AA-4EEE50B39A06}" srcOrd="0" destOrd="0" presId="urn:microsoft.com/office/officeart/2005/8/layout/hierarchy2"/>
    <dgm:cxn modelId="{680B4B34-04DA-4F14-8314-C581D7C07915}" type="presOf" srcId="{71905068-FFDE-4603-B07E-D445615FE3D7}" destId="{89010D81-7BCA-45F7-8AEE-7F5017520774}" srcOrd="0" destOrd="0" presId="urn:microsoft.com/office/officeart/2005/8/layout/hierarchy2"/>
    <dgm:cxn modelId="{735EF235-4A2B-4512-8D75-D368F46BDC99}" type="presOf" srcId="{BC6CAA06-44BD-4937-84FA-535562A3FA60}" destId="{1D442A11-C2C0-4D0F-BDE2-84A4C2615657}" srcOrd="0" destOrd="0" presId="urn:microsoft.com/office/officeart/2005/8/layout/hierarchy2"/>
    <dgm:cxn modelId="{FCE0F839-826E-4717-A6D5-789DC8549D0A}" type="presOf" srcId="{08648682-1881-4186-BFEE-73DB3D2B476C}" destId="{3F253F29-177C-4EBB-AB7E-4BD7CC0DA18D}" srcOrd="0" destOrd="0" presId="urn:microsoft.com/office/officeart/2005/8/layout/hierarchy2"/>
    <dgm:cxn modelId="{0CF30E40-867F-475C-AF3F-351BAF451E57}" type="presOf" srcId="{2989906F-4DED-4A4C-83C1-E7C31D1B57F3}" destId="{8D3E4376-2D07-405A-B82D-D92CC7D42C77}" srcOrd="1" destOrd="0" presId="urn:microsoft.com/office/officeart/2005/8/layout/hierarchy2"/>
    <dgm:cxn modelId="{B577455C-3182-4548-997E-5FFB570BCAC8}" type="presOf" srcId="{BCDBA9FF-96C1-49D8-B9C2-2DEB0D12AE71}" destId="{3E3ED1FD-5357-453E-BAD9-14D8DCAE6286}" srcOrd="0" destOrd="0" presId="urn:microsoft.com/office/officeart/2005/8/layout/hierarchy2"/>
    <dgm:cxn modelId="{E304145F-3104-4219-A0AD-A7BD5ED210CA}" type="presOf" srcId="{BC6CAA06-44BD-4937-84FA-535562A3FA60}" destId="{64F70246-61F4-49AC-B492-224C629014FD}" srcOrd="1" destOrd="0" presId="urn:microsoft.com/office/officeart/2005/8/layout/hierarchy2"/>
    <dgm:cxn modelId="{72607F43-A0A7-443C-8FA3-233334A59EC7}" type="presOf" srcId="{A3370BA6-8DA0-40F0-8F81-8C3707A0E59F}" destId="{403FBA9D-FE09-483C-92F7-2BC6E0329614}" srcOrd="0" destOrd="0" presId="urn:microsoft.com/office/officeart/2005/8/layout/hierarchy2"/>
    <dgm:cxn modelId="{6EF1446B-8D50-41DA-88EC-3015C03F8A9A}" type="presOf" srcId="{08648682-1881-4186-BFEE-73DB3D2B476C}" destId="{100E0453-7F80-494D-9AF5-6AD987A764F7}" srcOrd="1" destOrd="0" presId="urn:microsoft.com/office/officeart/2005/8/layout/hierarchy2"/>
    <dgm:cxn modelId="{7732F84B-9281-42E7-BC0F-73899F874080}" srcId="{A4C59931-2909-4F1F-9D9E-E90DE86CD279}" destId="{06CDFB67-5E79-4D8E-9C64-B195769D1E0C}" srcOrd="0" destOrd="0" parTransId="{A3370BA6-8DA0-40F0-8F81-8C3707A0E59F}" sibTransId="{7538694F-48B7-4328-9FA6-68AA2C328CD0}"/>
    <dgm:cxn modelId="{6E69F84C-C18A-42C6-8853-192D3B715E3C}" srcId="{239FD5C5-FA9A-4DE2-964B-0D300382154B}" destId="{104E7F8C-9D6C-4A28-A458-DD9D1EB23067}" srcOrd="0" destOrd="0" parTransId="{08648682-1881-4186-BFEE-73DB3D2B476C}" sibTransId="{C4999169-86AA-4571-86EB-F6A261097C93}"/>
    <dgm:cxn modelId="{A03E1A4D-EAF6-41C0-8B62-7AF28D1F1A16}" type="presOf" srcId="{A2E80112-5C5C-4310-B6A8-CD32B6585546}" destId="{EB19B9B0-FE56-4AB7-BC04-96FFD46B73C6}" srcOrd="0" destOrd="0" presId="urn:microsoft.com/office/officeart/2005/8/layout/hierarchy2"/>
    <dgm:cxn modelId="{FB3E0553-1CDF-497F-8EF5-42E41FCF8AFC}" type="presOf" srcId="{770D5335-2B97-41EB-B8B0-8C67BB48247C}" destId="{7ED754E4-7046-41DF-B337-7B9C084E06AF}" srcOrd="1" destOrd="0" presId="urn:microsoft.com/office/officeart/2005/8/layout/hierarchy2"/>
    <dgm:cxn modelId="{76E23178-EF4D-4A47-80EA-1A7CB25704D2}" srcId="{71905068-FFDE-4603-B07E-D445615FE3D7}" destId="{1ECBC59A-1B7B-4C9B-9E8A-23553A086820}" srcOrd="0" destOrd="0" parTransId="{BC6CAA06-44BD-4937-84FA-535562A3FA60}" sibTransId="{A8655B43-A34D-446B-966C-97893F9EA2D1}"/>
    <dgm:cxn modelId="{FBAA3C7F-ACC7-4473-8189-8163695F38D1}" type="presOf" srcId="{A3370BA6-8DA0-40F0-8F81-8C3707A0E59F}" destId="{CAFCF104-D72F-4FED-8185-4B74CD27B4E0}" srcOrd="1" destOrd="0" presId="urn:microsoft.com/office/officeart/2005/8/layout/hierarchy2"/>
    <dgm:cxn modelId="{FAEE8E7F-CBBC-4F3A-AC1E-F9DA40CDA1E9}" srcId="{CB7ED328-D497-467B-A555-DD6B8275BAEE}" destId="{A4C59931-2909-4F1F-9D9E-E90DE86CD279}" srcOrd="1" destOrd="0" parTransId="{4CFB8E60-A257-4897-9E24-624A80A66854}" sibTransId="{884EBA44-47DC-40DE-9DBB-D48591522A8D}"/>
    <dgm:cxn modelId="{85E0248A-2F56-4994-ADFB-5D94E10575C0}" type="presOf" srcId="{A29393B0-FB6C-4E38-8C66-33C4EA731494}" destId="{EA20EBB2-A0AA-4B07-8D52-B844B40984FC}" srcOrd="0" destOrd="0" presId="urn:microsoft.com/office/officeart/2005/8/layout/hierarchy2"/>
    <dgm:cxn modelId="{5D45098F-46FA-4189-A4F5-EDC414A55295}" type="presOf" srcId="{239FD5C5-FA9A-4DE2-964B-0D300382154B}" destId="{7D1812A1-9326-4A81-82E2-C260E6CA6A32}" srcOrd="0" destOrd="0" presId="urn:microsoft.com/office/officeart/2005/8/layout/hierarchy2"/>
    <dgm:cxn modelId="{0961E991-887E-4B9D-8F49-46712F25C8CF}" type="presOf" srcId="{1ECBC59A-1B7B-4C9B-9E8A-23553A086820}" destId="{A14C460C-AE47-48FF-B913-DD96F5B54A77}" srcOrd="0" destOrd="0" presId="urn:microsoft.com/office/officeart/2005/8/layout/hierarchy2"/>
    <dgm:cxn modelId="{82D34098-D9DB-4E7E-98AB-E6D1B876FA25}" type="presOf" srcId="{4CFB8E60-A257-4897-9E24-624A80A66854}" destId="{2AEE12ED-016E-4BDE-9DE9-6599151BC92B}" srcOrd="0" destOrd="0" presId="urn:microsoft.com/office/officeart/2005/8/layout/hierarchy2"/>
    <dgm:cxn modelId="{53DFAB9D-4C23-4B2F-A775-E240A21B00BC}" type="presOf" srcId="{A29393B0-FB6C-4E38-8C66-33C4EA731494}" destId="{8ED13E1F-5B96-4533-BF68-E93F64C3E063}" srcOrd="1" destOrd="0" presId="urn:microsoft.com/office/officeart/2005/8/layout/hierarchy2"/>
    <dgm:cxn modelId="{F02770A5-6C6A-4512-A2E0-F94ACC72B39F}" srcId="{BCDBA9FF-96C1-49D8-B9C2-2DEB0D12AE71}" destId="{239FD5C5-FA9A-4DE2-964B-0D300382154B}" srcOrd="1" destOrd="0" parTransId="{2989906F-4DED-4A4C-83C1-E7C31D1B57F3}" sibTransId="{1818B684-0236-47FC-A41C-75B64F714800}"/>
    <dgm:cxn modelId="{3F9D45B7-1EE9-4C20-BE40-5AD0E0043D6D}" type="presOf" srcId="{82227249-99B7-4945-BEB4-9D31BD868283}" destId="{0838CB46-64BD-4B5C-AB7A-A40855A0E4AC}" srcOrd="0" destOrd="0" presId="urn:microsoft.com/office/officeart/2005/8/layout/hierarchy2"/>
    <dgm:cxn modelId="{F39823BA-20DD-48D6-8FEE-FE9DE9CB108D}" srcId="{A4C59931-2909-4F1F-9D9E-E90DE86CD279}" destId="{CBB4AE7B-B774-4D3D-AE87-36092B98AC6D}" srcOrd="1" destOrd="0" parTransId="{856865E0-7C9D-4825-B519-4D33832F7EA9}" sibTransId="{FB608D5D-D5E9-4BD1-9A1A-776CAA20332D}"/>
    <dgm:cxn modelId="{5BCBB5C4-FD08-4670-86D0-0F92BA9F4512}" type="presOf" srcId="{856865E0-7C9D-4825-B519-4D33832F7EA9}" destId="{C9A89EF2-D5E9-45D3-9F59-648B42BC783F}" srcOrd="1" destOrd="0" presId="urn:microsoft.com/office/officeart/2005/8/layout/hierarchy2"/>
    <dgm:cxn modelId="{4375FECE-7196-451A-880B-ADB7C8F8E2D6}" type="presOf" srcId="{2989906F-4DED-4A4C-83C1-E7C31D1B57F3}" destId="{85A55AE6-2E25-41EF-BD7C-ED7460985E6F}" srcOrd="0" destOrd="0" presId="urn:microsoft.com/office/officeart/2005/8/layout/hierarchy2"/>
    <dgm:cxn modelId="{5F501CD4-DEF3-4042-B699-047372DA33F4}" type="presOf" srcId="{770D5335-2B97-41EB-B8B0-8C67BB48247C}" destId="{C1498854-C1EC-45C7-ACC8-505C682DF8B2}" srcOrd="0" destOrd="0" presId="urn:microsoft.com/office/officeart/2005/8/layout/hierarchy2"/>
    <dgm:cxn modelId="{C9A889DA-0389-4A1D-AA47-1C8C20D301F3}" type="presOf" srcId="{104E7F8C-9D6C-4A28-A458-DD9D1EB23067}" destId="{5D53F08D-61ED-4C55-93C9-BBFE5C6C86F0}" srcOrd="0" destOrd="0" presId="urn:microsoft.com/office/officeart/2005/8/layout/hierarchy2"/>
    <dgm:cxn modelId="{3FF141DC-24F8-4B62-88FE-C966904049C3}" type="presOf" srcId="{CB7ED328-D497-467B-A555-DD6B8275BAEE}" destId="{498EE1F4-1014-4BF8-8CB7-35308E00ED50}" srcOrd="0" destOrd="0" presId="urn:microsoft.com/office/officeart/2005/8/layout/hierarchy2"/>
    <dgm:cxn modelId="{59648CE3-D7F6-4BA1-A8FA-C8B21D4660F3}" srcId="{71905068-FFDE-4603-B07E-D445615FE3D7}" destId="{82227249-99B7-4945-BEB4-9D31BD868283}" srcOrd="1" destOrd="0" parTransId="{890EAFAC-ADAB-45E9-A50F-6A833522611B}" sibTransId="{9C9EF97B-0E4A-48E0-A19A-BAEAC2E42FFE}"/>
    <dgm:cxn modelId="{8ED806E8-36C7-4080-B248-5821D0035820}" srcId="{A2E80112-5C5C-4310-B6A8-CD32B6585546}" destId="{CB7ED328-D497-467B-A555-DD6B8275BAEE}" srcOrd="0" destOrd="0" parTransId="{A6F2D29C-A1BF-4B15-BC1B-2C4A6571D5C6}" sibTransId="{FF6EE133-DA5C-49C9-B589-B13F7667148D}"/>
    <dgm:cxn modelId="{910D3018-DA5A-4A4A-B23A-7BC34194376D}" type="presParOf" srcId="{EB19B9B0-FE56-4AB7-BC04-96FFD46B73C6}" destId="{5ED8DB3F-925F-4AAE-9523-9DADAB776A8B}" srcOrd="0" destOrd="0" presId="urn:microsoft.com/office/officeart/2005/8/layout/hierarchy2"/>
    <dgm:cxn modelId="{74B80475-8CCC-4C97-8547-B63243564A70}" type="presParOf" srcId="{5ED8DB3F-925F-4AAE-9523-9DADAB776A8B}" destId="{498EE1F4-1014-4BF8-8CB7-35308E00ED50}" srcOrd="0" destOrd="0" presId="urn:microsoft.com/office/officeart/2005/8/layout/hierarchy2"/>
    <dgm:cxn modelId="{9BC56E98-AD83-4F02-AFEE-2D176BD60C75}" type="presParOf" srcId="{5ED8DB3F-925F-4AAE-9523-9DADAB776A8B}" destId="{5DA9482A-4B5D-4FEC-951B-5057E29696AC}" srcOrd="1" destOrd="0" presId="urn:microsoft.com/office/officeart/2005/8/layout/hierarchy2"/>
    <dgm:cxn modelId="{AF999D43-3A32-4E3F-917F-911FDA012DB3}" type="presParOf" srcId="{5DA9482A-4B5D-4FEC-951B-5057E29696AC}" destId="{EA20EBB2-A0AA-4B07-8D52-B844B40984FC}" srcOrd="0" destOrd="0" presId="urn:microsoft.com/office/officeart/2005/8/layout/hierarchy2"/>
    <dgm:cxn modelId="{6704CC60-1B89-43BD-88FF-AD6D185745DF}" type="presParOf" srcId="{EA20EBB2-A0AA-4B07-8D52-B844B40984FC}" destId="{8ED13E1F-5B96-4533-BF68-E93F64C3E063}" srcOrd="0" destOrd="0" presId="urn:microsoft.com/office/officeart/2005/8/layout/hierarchy2"/>
    <dgm:cxn modelId="{4F2FC3A8-855C-41A5-A9A3-AB379371448B}" type="presParOf" srcId="{5DA9482A-4B5D-4FEC-951B-5057E29696AC}" destId="{9802305A-B665-43B0-82BA-B3E03BCEA98E}" srcOrd="1" destOrd="0" presId="urn:microsoft.com/office/officeart/2005/8/layout/hierarchy2"/>
    <dgm:cxn modelId="{F1BFFAB8-5480-40F3-A691-835E44B73B78}" type="presParOf" srcId="{9802305A-B665-43B0-82BA-B3E03BCEA98E}" destId="{3E3ED1FD-5357-453E-BAD9-14D8DCAE6286}" srcOrd="0" destOrd="0" presId="urn:microsoft.com/office/officeart/2005/8/layout/hierarchy2"/>
    <dgm:cxn modelId="{D2304C59-71CC-49A0-86FA-551384217DF2}" type="presParOf" srcId="{9802305A-B665-43B0-82BA-B3E03BCEA98E}" destId="{3B4C723E-6642-4CEC-8328-F5C37090AB96}" srcOrd="1" destOrd="0" presId="urn:microsoft.com/office/officeart/2005/8/layout/hierarchy2"/>
    <dgm:cxn modelId="{748CB725-1784-4A1A-8CBB-F59A8BE8F8DE}" type="presParOf" srcId="{3B4C723E-6642-4CEC-8328-F5C37090AB96}" destId="{C1498854-C1EC-45C7-ACC8-505C682DF8B2}" srcOrd="0" destOrd="0" presId="urn:microsoft.com/office/officeart/2005/8/layout/hierarchy2"/>
    <dgm:cxn modelId="{31AC1022-922B-4915-BD24-A320290306DE}" type="presParOf" srcId="{C1498854-C1EC-45C7-ACC8-505C682DF8B2}" destId="{7ED754E4-7046-41DF-B337-7B9C084E06AF}" srcOrd="0" destOrd="0" presId="urn:microsoft.com/office/officeart/2005/8/layout/hierarchy2"/>
    <dgm:cxn modelId="{59CCC9AF-FD15-4C99-ACE4-06A9573EDE12}" type="presParOf" srcId="{3B4C723E-6642-4CEC-8328-F5C37090AB96}" destId="{3A833028-5214-41A1-A775-482A47B11A7F}" srcOrd="1" destOrd="0" presId="urn:microsoft.com/office/officeart/2005/8/layout/hierarchy2"/>
    <dgm:cxn modelId="{A32CB161-8CBE-4744-847D-D6281BFAED42}" type="presParOf" srcId="{3A833028-5214-41A1-A775-482A47B11A7F}" destId="{89010D81-7BCA-45F7-8AEE-7F5017520774}" srcOrd="0" destOrd="0" presId="urn:microsoft.com/office/officeart/2005/8/layout/hierarchy2"/>
    <dgm:cxn modelId="{F4027F4F-C4A3-4FFF-89FB-7552F0E37AF2}" type="presParOf" srcId="{3A833028-5214-41A1-A775-482A47B11A7F}" destId="{BE4AAB1E-114E-4E61-8B3C-7E81DD373AD2}" srcOrd="1" destOrd="0" presId="urn:microsoft.com/office/officeart/2005/8/layout/hierarchy2"/>
    <dgm:cxn modelId="{FA6ED91D-6162-4A85-AC8E-95941CEEAEB4}" type="presParOf" srcId="{BE4AAB1E-114E-4E61-8B3C-7E81DD373AD2}" destId="{1D442A11-C2C0-4D0F-BDE2-84A4C2615657}" srcOrd="0" destOrd="0" presId="urn:microsoft.com/office/officeart/2005/8/layout/hierarchy2"/>
    <dgm:cxn modelId="{CA7676E7-1DE9-4AAC-90C9-6B161DE34FED}" type="presParOf" srcId="{1D442A11-C2C0-4D0F-BDE2-84A4C2615657}" destId="{64F70246-61F4-49AC-B492-224C629014FD}" srcOrd="0" destOrd="0" presId="urn:microsoft.com/office/officeart/2005/8/layout/hierarchy2"/>
    <dgm:cxn modelId="{F3461066-97DF-463D-A9CA-FA20B4EAF029}" type="presParOf" srcId="{BE4AAB1E-114E-4E61-8B3C-7E81DD373AD2}" destId="{CE72DB2B-AF81-46AC-938F-E3C29C196723}" srcOrd="1" destOrd="0" presId="urn:microsoft.com/office/officeart/2005/8/layout/hierarchy2"/>
    <dgm:cxn modelId="{2FFA6E7F-104D-4862-9131-104D8B6EE793}" type="presParOf" srcId="{CE72DB2B-AF81-46AC-938F-E3C29C196723}" destId="{A14C460C-AE47-48FF-B913-DD96F5B54A77}" srcOrd="0" destOrd="0" presId="urn:microsoft.com/office/officeart/2005/8/layout/hierarchy2"/>
    <dgm:cxn modelId="{9E0C6188-1457-418A-ABBE-4069A6E21BC1}" type="presParOf" srcId="{CE72DB2B-AF81-46AC-938F-E3C29C196723}" destId="{7815B761-0904-4FE3-AFFF-503492A538F7}" srcOrd="1" destOrd="0" presId="urn:microsoft.com/office/officeart/2005/8/layout/hierarchy2"/>
    <dgm:cxn modelId="{2E5DF754-E457-4D99-B6C4-0ABAFB0A69E9}" type="presParOf" srcId="{BE4AAB1E-114E-4E61-8B3C-7E81DD373AD2}" destId="{E69D53F1-1BD9-488D-81CD-D43BE618BD97}" srcOrd="2" destOrd="0" presId="urn:microsoft.com/office/officeart/2005/8/layout/hierarchy2"/>
    <dgm:cxn modelId="{30C6D089-2CD6-4956-BB9D-5E80ACFECC2E}" type="presParOf" srcId="{E69D53F1-1BD9-488D-81CD-D43BE618BD97}" destId="{A9C92612-7759-41BC-B044-71998EE5929B}" srcOrd="0" destOrd="0" presId="urn:microsoft.com/office/officeart/2005/8/layout/hierarchy2"/>
    <dgm:cxn modelId="{FED1F2E2-2D93-4853-B67A-AF1251AEAA1C}" type="presParOf" srcId="{BE4AAB1E-114E-4E61-8B3C-7E81DD373AD2}" destId="{4514018A-64D2-4D83-A02C-860D69248FBA}" srcOrd="3" destOrd="0" presId="urn:microsoft.com/office/officeart/2005/8/layout/hierarchy2"/>
    <dgm:cxn modelId="{C526B0B7-A617-4916-A8D7-BC5C0837B429}" type="presParOf" srcId="{4514018A-64D2-4D83-A02C-860D69248FBA}" destId="{0838CB46-64BD-4B5C-AB7A-A40855A0E4AC}" srcOrd="0" destOrd="0" presId="urn:microsoft.com/office/officeart/2005/8/layout/hierarchy2"/>
    <dgm:cxn modelId="{A1366A16-238F-4F35-B66F-84AE456B9727}" type="presParOf" srcId="{4514018A-64D2-4D83-A02C-860D69248FBA}" destId="{1C501F2B-AB2F-4228-A087-F7BE5C0252D8}" srcOrd="1" destOrd="0" presId="urn:microsoft.com/office/officeart/2005/8/layout/hierarchy2"/>
    <dgm:cxn modelId="{B6813B76-42AD-4668-A71C-C37C6E80AFBB}" type="presParOf" srcId="{3B4C723E-6642-4CEC-8328-F5C37090AB96}" destId="{85A55AE6-2E25-41EF-BD7C-ED7460985E6F}" srcOrd="2" destOrd="0" presId="urn:microsoft.com/office/officeart/2005/8/layout/hierarchy2"/>
    <dgm:cxn modelId="{36C00CB5-B272-4D05-AD4D-FB13B401B529}" type="presParOf" srcId="{85A55AE6-2E25-41EF-BD7C-ED7460985E6F}" destId="{8D3E4376-2D07-405A-B82D-D92CC7D42C77}" srcOrd="0" destOrd="0" presId="urn:microsoft.com/office/officeart/2005/8/layout/hierarchy2"/>
    <dgm:cxn modelId="{44005F8D-BD31-47F8-895A-CF2E9672CBED}" type="presParOf" srcId="{3B4C723E-6642-4CEC-8328-F5C37090AB96}" destId="{05B8C2C1-E969-4686-AB03-D32CD70FD4FA}" srcOrd="3" destOrd="0" presId="urn:microsoft.com/office/officeart/2005/8/layout/hierarchy2"/>
    <dgm:cxn modelId="{99304261-8F9F-4754-96A4-7A4308256F2C}" type="presParOf" srcId="{05B8C2C1-E969-4686-AB03-D32CD70FD4FA}" destId="{7D1812A1-9326-4A81-82E2-C260E6CA6A32}" srcOrd="0" destOrd="0" presId="urn:microsoft.com/office/officeart/2005/8/layout/hierarchy2"/>
    <dgm:cxn modelId="{151E4547-29CF-48F5-A15D-0269F1485C08}" type="presParOf" srcId="{05B8C2C1-E969-4686-AB03-D32CD70FD4FA}" destId="{F3589861-DD6C-4FF1-AE0E-8A78A8988CB1}" srcOrd="1" destOrd="0" presId="urn:microsoft.com/office/officeart/2005/8/layout/hierarchy2"/>
    <dgm:cxn modelId="{531ED062-FCF5-4945-84A6-E9F0710FD774}" type="presParOf" srcId="{F3589861-DD6C-4FF1-AE0E-8A78A8988CB1}" destId="{3F253F29-177C-4EBB-AB7E-4BD7CC0DA18D}" srcOrd="0" destOrd="0" presId="urn:microsoft.com/office/officeart/2005/8/layout/hierarchy2"/>
    <dgm:cxn modelId="{BFAF816F-6DF1-4AEF-9E0C-64D3C8753A58}" type="presParOf" srcId="{3F253F29-177C-4EBB-AB7E-4BD7CC0DA18D}" destId="{100E0453-7F80-494D-9AF5-6AD987A764F7}" srcOrd="0" destOrd="0" presId="urn:microsoft.com/office/officeart/2005/8/layout/hierarchy2"/>
    <dgm:cxn modelId="{DB87FF2B-66D2-46F3-97C9-9846243CB0C4}" type="presParOf" srcId="{F3589861-DD6C-4FF1-AE0E-8A78A8988CB1}" destId="{F874FF20-D2EA-46B2-9FB4-5E0AB636CA76}" srcOrd="1" destOrd="0" presId="urn:microsoft.com/office/officeart/2005/8/layout/hierarchy2"/>
    <dgm:cxn modelId="{6D83180C-9F5E-4628-B340-27366AC70422}" type="presParOf" srcId="{F874FF20-D2EA-46B2-9FB4-5E0AB636CA76}" destId="{5D53F08D-61ED-4C55-93C9-BBFE5C6C86F0}" srcOrd="0" destOrd="0" presId="urn:microsoft.com/office/officeart/2005/8/layout/hierarchy2"/>
    <dgm:cxn modelId="{6BC4DCC9-851F-4657-A68A-6EBF8C9FC8F7}" type="presParOf" srcId="{F874FF20-D2EA-46B2-9FB4-5E0AB636CA76}" destId="{B93F8F96-B1E5-408B-A777-5E7030BA152E}" srcOrd="1" destOrd="0" presId="urn:microsoft.com/office/officeart/2005/8/layout/hierarchy2"/>
    <dgm:cxn modelId="{F9018883-A664-4298-8402-CC9D0E71168D}" type="presParOf" srcId="{5DA9482A-4B5D-4FEC-951B-5057E29696AC}" destId="{2AEE12ED-016E-4BDE-9DE9-6599151BC92B}" srcOrd="2" destOrd="0" presId="urn:microsoft.com/office/officeart/2005/8/layout/hierarchy2"/>
    <dgm:cxn modelId="{646E06F5-8365-4000-B0AB-C2CF42F46695}" type="presParOf" srcId="{2AEE12ED-016E-4BDE-9DE9-6599151BC92B}" destId="{677CE963-8196-4D6A-AB08-340BC472E552}" srcOrd="0" destOrd="0" presId="urn:microsoft.com/office/officeart/2005/8/layout/hierarchy2"/>
    <dgm:cxn modelId="{F2501A7F-97C5-4649-A9AE-F64A89A38673}" type="presParOf" srcId="{5DA9482A-4B5D-4FEC-951B-5057E29696AC}" destId="{97059274-8A91-4A2A-8416-3E2C88C5F118}" srcOrd="3" destOrd="0" presId="urn:microsoft.com/office/officeart/2005/8/layout/hierarchy2"/>
    <dgm:cxn modelId="{6AB25834-D0E3-4D3B-BE55-0F999091B8A8}" type="presParOf" srcId="{97059274-8A91-4A2A-8416-3E2C88C5F118}" destId="{4393DF56-A46C-4647-AD14-6EEF04D600D3}" srcOrd="0" destOrd="0" presId="urn:microsoft.com/office/officeart/2005/8/layout/hierarchy2"/>
    <dgm:cxn modelId="{D700F212-9B5F-44A7-A413-E65CF1D6D6A5}" type="presParOf" srcId="{97059274-8A91-4A2A-8416-3E2C88C5F118}" destId="{C9ACAFB8-350F-4762-A553-E7C725E1E56A}" srcOrd="1" destOrd="0" presId="urn:microsoft.com/office/officeart/2005/8/layout/hierarchy2"/>
    <dgm:cxn modelId="{AFDD327C-CBA3-42B8-BD91-967CF2FA239E}" type="presParOf" srcId="{C9ACAFB8-350F-4762-A553-E7C725E1E56A}" destId="{403FBA9D-FE09-483C-92F7-2BC6E0329614}" srcOrd="0" destOrd="0" presId="urn:microsoft.com/office/officeart/2005/8/layout/hierarchy2"/>
    <dgm:cxn modelId="{5EBB9B38-33F3-4E68-BC6D-989BA66C28D9}" type="presParOf" srcId="{403FBA9D-FE09-483C-92F7-2BC6E0329614}" destId="{CAFCF104-D72F-4FED-8185-4B74CD27B4E0}" srcOrd="0" destOrd="0" presId="urn:microsoft.com/office/officeart/2005/8/layout/hierarchy2"/>
    <dgm:cxn modelId="{16C31B0F-CB86-4C90-AA71-CC6DA03FE595}" type="presParOf" srcId="{C9ACAFB8-350F-4762-A553-E7C725E1E56A}" destId="{0E85B0AE-8801-4F89-8CDC-AE6B407F11B0}" srcOrd="1" destOrd="0" presId="urn:microsoft.com/office/officeart/2005/8/layout/hierarchy2"/>
    <dgm:cxn modelId="{81A93FF1-0C89-466C-9B41-F49DF999CAE8}" type="presParOf" srcId="{0E85B0AE-8801-4F89-8CDC-AE6B407F11B0}" destId="{AFC490D6-C6C3-4A91-8936-73EC1A1CF187}" srcOrd="0" destOrd="0" presId="urn:microsoft.com/office/officeart/2005/8/layout/hierarchy2"/>
    <dgm:cxn modelId="{F06C870E-5927-4DC2-82C2-05A8A7978D2E}" type="presParOf" srcId="{0E85B0AE-8801-4F89-8CDC-AE6B407F11B0}" destId="{A872BC88-973A-4E9C-847B-D71CE9B6CA42}" srcOrd="1" destOrd="0" presId="urn:microsoft.com/office/officeart/2005/8/layout/hierarchy2"/>
    <dgm:cxn modelId="{F57A7A42-41B7-466F-A95A-9133921EA67D}" type="presParOf" srcId="{C9ACAFB8-350F-4762-A553-E7C725E1E56A}" destId="{F04B7F02-36D7-4645-A0AA-4EEE50B39A06}" srcOrd="2" destOrd="0" presId="urn:microsoft.com/office/officeart/2005/8/layout/hierarchy2"/>
    <dgm:cxn modelId="{0101188B-8106-4595-BC32-FCB463EA23EC}" type="presParOf" srcId="{F04B7F02-36D7-4645-A0AA-4EEE50B39A06}" destId="{C9A89EF2-D5E9-45D3-9F59-648B42BC783F}" srcOrd="0" destOrd="0" presId="urn:microsoft.com/office/officeart/2005/8/layout/hierarchy2"/>
    <dgm:cxn modelId="{13D0D528-82DC-4066-B3DE-28A2EBDA594C}" type="presParOf" srcId="{C9ACAFB8-350F-4762-A553-E7C725E1E56A}" destId="{7AC5439E-AE19-4B00-9381-63D60F962D9D}" srcOrd="3" destOrd="0" presId="urn:microsoft.com/office/officeart/2005/8/layout/hierarchy2"/>
    <dgm:cxn modelId="{938987B0-39C9-4D90-9BDE-E0A8B04DB26A}" type="presParOf" srcId="{7AC5439E-AE19-4B00-9381-63D60F962D9D}" destId="{45D6BFFC-F1DC-4F4D-A941-BD1C918821B6}" srcOrd="0" destOrd="0" presId="urn:microsoft.com/office/officeart/2005/8/layout/hierarchy2"/>
    <dgm:cxn modelId="{76C2C48E-BB23-473E-BA4B-D8B839FD8076}" type="presParOf" srcId="{7AC5439E-AE19-4B00-9381-63D60F962D9D}" destId="{033B5ACE-3BEE-4C68-9099-CDD9639AC8E8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D0F3DE92-3526-4C81-96BF-CF78F3F679AE}" type="doc">
      <dgm:prSet loTypeId="urn:microsoft.com/office/officeart/2005/8/layout/list1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0A75CCF0-5DD4-4315-9C54-4C4DDAC97115}">
      <dgm:prSet phldrT="[Text]" custT="1"/>
      <dgm:spPr/>
      <dgm:t>
        <a:bodyPr/>
        <a:lstStyle/>
        <a:p>
          <a:r>
            <a:rPr lang="en-US" sz="2400" dirty="0" err="1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Imbalan</a:t>
          </a:r>
          <a:r>
            <a:rPr lang="en-US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400" dirty="0" err="1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jangka</a:t>
          </a:r>
          <a:r>
            <a:rPr lang="en-US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400" dirty="0" err="1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panjang</a:t>
          </a:r>
          <a:endParaRPr lang="en-US" sz="2400" dirty="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A4C8D57D-1728-4458-8C16-CA1679A85790}" type="parTrans" cxnId="{A680F2D5-0008-496D-A928-60114A58970A}">
      <dgm:prSet/>
      <dgm:spPr/>
      <dgm:t>
        <a:bodyPr/>
        <a:lstStyle/>
        <a:p>
          <a:endParaRPr lang="en-US" sz="1800"/>
        </a:p>
      </dgm:t>
    </dgm:pt>
    <dgm:pt modelId="{19AD3890-5FC6-4D6E-BAEB-1E787BBD4DC2}" type="sibTrans" cxnId="{A680F2D5-0008-496D-A928-60114A58970A}">
      <dgm:prSet/>
      <dgm:spPr/>
      <dgm:t>
        <a:bodyPr/>
        <a:lstStyle/>
        <a:p>
          <a:endParaRPr lang="en-US" sz="1800"/>
        </a:p>
      </dgm:t>
    </dgm:pt>
    <dgm:pt modelId="{65D663C1-BA17-45D5-B522-CEC42F6D5B26}">
      <dgm:prSet custT="1"/>
      <dgm:spPr/>
      <dgm:t>
        <a:bodyPr/>
        <a:lstStyle/>
        <a:p>
          <a:r>
            <a:rPr lang="en-US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Program </a:t>
          </a:r>
          <a:r>
            <a:rPr lang="en-US" sz="2000" dirty="0" err="1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winduan</a:t>
          </a:r>
          <a:endParaRPr lang="en-US" sz="2000" dirty="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65BED80B-9268-4D06-89F0-C947B6726775}" type="parTrans" cxnId="{D35B3B2C-6AA8-4B96-9AEF-30C89F4C54B6}">
      <dgm:prSet/>
      <dgm:spPr/>
      <dgm:t>
        <a:bodyPr/>
        <a:lstStyle/>
        <a:p>
          <a:endParaRPr lang="en-US" sz="1800"/>
        </a:p>
      </dgm:t>
    </dgm:pt>
    <dgm:pt modelId="{793B5902-435B-480D-A912-D79ECE4F1CA0}" type="sibTrans" cxnId="{D35B3B2C-6AA8-4B96-9AEF-30C89F4C54B6}">
      <dgm:prSet/>
      <dgm:spPr/>
      <dgm:t>
        <a:bodyPr/>
        <a:lstStyle/>
        <a:p>
          <a:endParaRPr lang="en-US" sz="1800"/>
        </a:p>
      </dgm:t>
    </dgm:pt>
    <dgm:pt modelId="{262DB0A4-2484-4CED-A320-84D31F10D3BF}">
      <dgm:prSet custT="1"/>
      <dgm:spPr/>
      <dgm:t>
        <a:bodyPr/>
        <a:lstStyle/>
        <a:p>
          <a:r>
            <a:rPr lang="en-US" sz="2000" dirty="0" err="1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Tunjangan</a:t>
          </a:r>
          <a:r>
            <a:rPr lang="en-US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dirty="0" err="1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cuti</a:t>
          </a:r>
          <a:r>
            <a:rPr lang="en-US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dirty="0" err="1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besar</a:t>
          </a:r>
          <a:endParaRPr lang="en-US" sz="2000" dirty="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1DC0CA2E-EDE5-4FD4-9361-D2F34082EB0A}" type="parTrans" cxnId="{138746CF-AADB-40E9-9356-84FEAD8EB566}">
      <dgm:prSet/>
      <dgm:spPr/>
      <dgm:t>
        <a:bodyPr/>
        <a:lstStyle/>
        <a:p>
          <a:endParaRPr lang="en-US" sz="1800"/>
        </a:p>
      </dgm:t>
    </dgm:pt>
    <dgm:pt modelId="{0E4ABE10-D14F-4879-B1AC-4CFAF4C477FE}" type="sibTrans" cxnId="{138746CF-AADB-40E9-9356-84FEAD8EB566}">
      <dgm:prSet/>
      <dgm:spPr/>
      <dgm:t>
        <a:bodyPr/>
        <a:lstStyle/>
        <a:p>
          <a:endParaRPr lang="en-US" sz="1800"/>
        </a:p>
      </dgm:t>
    </dgm:pt>
    <dgm:pt modelId="{3046EEDF-847E-4125-BEFA-1098200A94A0}">
      <dgm:prSet custT="1"/>
      <dgm:spPr/>
      <dgm:t>
        <a:bodyPr/>
        <a:lstStyle/>
        <a:p>
          <a:r>
            <a:rPr lang="en-US" sz="2000" dirty="0" err="1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Tunjangan</a:t>
          </a:r>
          <a:r>
            <a:rPr lang="en-US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dirty="0" err="1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kecelakaan</a:t>
          </a:r>
          <a:r>
            <a:rPr lang="en-US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dirty="0" err="1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dinas</a:t>
          </a:r>
          <a:endParaRPr lang="en-US" sz="2000" dirty="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B8EBC8F2-2F79-439B-93D4-AA2D48EAE08A}" type="parTrans" cxnId="{4F19BC04-8E6B-4652-980C-2D43AE256AAD}">
      <dgm:prSet/>
      <dgm:spPr/>
      <dgm:t>
        <a:bodyPr/>
        <a:lstStyle/>
        <a:p>
          <a:endParaRPr lang="en-US" sz="1800"/>
        </a:p>
      </dgm:t>
    </dgm:pt>
    <dgm:pt modelId="{9A4DF26D-2EF0-4269-9176-672AD5C629A8}" type="sibTrans" cxnId="{4F19BC04-8E6B-4652-980C-2D43AE256AAD}">
      <dgm:prSet/>
      <dgm:spPr/>
      <dgm:t>
        <a:bodyPr/>
        <a:lstStyle/>
        <a:p>
          <a:endParaRPr lang="en-US" sz="1800"/>
        </a:p>
      </dgm:t>
    </dgm:pt>
    <dgm:pt modelId="{A50F2CDF-7EBD-4E47-978A-38C0E4F8BC0D}">
      <dgm:prSet custT="1"/>
      <dgm:spPr/>
      <dgm:t>
        <a:bodyPr/>
        <a:lstStyle/>
        <a:p>
          <a:r>
            <a:rPr lang="en-US" sz="2000" dirty="0" err="1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Tunjangan</a:t>
          </a:r>
          <a:r>
            <a:rPr lang="en-US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dirty="0" err="1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kematian</a:t>
          </a:r>
          <a:endParaRPr lang="en-US" sz="2000" dirty="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956F63E0-0266-4AC5-B8F9-A3E980A485D9}" type="parTrans" cxnId="{A5002F4B-A07D-499A-B382-A0DF38469782}">
      <dgm:prSet/>
      <dgm:spPr/>
      <dgm:t>
        <a:bodyPr/>
        <a:lstStyle/>
        <a:p>
          <a:endParaRPr lang="en-US" sz="1800"/>
        </a:p>
      </dgm:t>
    </dgm:pt>
    <dgm:pt modelId="{A0DE1A37-1120-4036-91D7-EF70CCD86892}" type="sibTrans" cxnId="{A5002F4B-A07D-499A-B382-A0DF38469782}">
      <dgm:prSet/>
      <dgm:spPr/>
      <dgm:t>
        <a:bodyPr/>
        <a:lstStyle/>
        <a:p>
          <a:endParaRPr lang="en-US" sz="1800"/>
        </a:p>
      </dgm:t>
    </dgm:pt>
    <dgm:pt modelId="{5C6DA978-C828-4C10-BB56-ABACBD36F40E}">
      <dgm:prSet custT="1"/>
      <dgm:spPr>
        <a:solidFill>
          <a:schemeClr val="accent1">
            <a:lumMod val="50000"/>
          </a:schemeClr>
        </a:solidFill>
      </dgm:spPr>
      <dgm:t>
        <a:bodyPr/>
        <a:lstStyle/>
        <a:p>
          <a:r>
            <a:rPr lang="en-US" sz="2400" dirty="0" err="1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Imbalan</a:t>
          </a:r>
          <a:r>
            <a:rPr lang="en-US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400" dirty="0" err="1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Pasca</a:t>
          </a:r>
          <a:r>
            <a:rPr lang="en-US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400" dirty="0" err="1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kerja</a:t>
          </a:r>
          <a:endParaRPr lang="en-US" sz="2400" dirty="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284034EA-F899-4E24-825E-950691C56858}" type="parTrans" cxnId="{4044739A-506C-4A53-B6B6-734490D6F720}">
      <dgm:prSet/>
      <dgm:spPr/>
      <dgm:t>
        <a:bodyPr/>
        <a:lstStyle/>
        <a:p>
          <a:endParaRPr lang="en-US" sz="1800"/>
        </a:p>
      </dgm:t>
    </dgm:pt>
    <dgm:pt modelId="{50FBCE85-D2FD-4646-8B7A-C809CE906B38}" type="sibTrans" cxnId="{4044739A-506C-4A53-B6B6-734490D6F720}">
      <dgm:prSet/>
      <dgm:spPr/>
      <dgm:t>
        <a:bodyPr/>
        <a:lstStyle/>
        <a:p>
          <a:endParaRPr lang="en-US" sz="1800"/>
        </a:p>
      </dgm:t>
    </dgm:pt>
    <dgm:pt modelId="{5EE859B0-9ED5-4572-A014-C7FA170D97CE}">
      <dgm:prSet custT="1"/>
      <dgm:spPr>
        <a:ln>
          <a:solidFill>
            <a:schemeClr val="accent5">
              <a:lumMod val="75000"/>
            </a:schemeClr>
          </a:solidFill>
        </a:ln>
      </dgm:spPr>
      <dgm:t>
        <a:bodyPr/>
        <a:lstStyle/>
        <a:p>
          <a:r>
            <a:rPr lang="en-US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Program </a:t>
          </a:r>
          <a:r>
            <a:rPr lang="en-US" sz="2000" dirty="0" err="1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pesangon</a:t>
          </a:r>
          <a:endParaRPr lang="en-US" sz="2000" dirty="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80DD0529-629D-466F-B9C5-8AF1E6341582}" type="parTrans" cxnId="{B0010C50-59BC-4EC6-BF7D-6FA2305E1A07}">
      <dgm:prSet/>
      <dgm:spPr/>
      <dgm:t>
        <a:bodyPr/>
        <a:lstStyle/>
        <a:p>
          <a:endParaRPr lang="en-US" sz="1800"/>
        </a:p>
      </dgm:t>
    </dgm:pt>
    <dgm:pt modelId="{7AB4DC6D-EE24-486C-9FE7-4B8254AF2C9E}" type="sibTrans" cxnId="{B0010C50-59BC-4EC6-BF7D-6FA2305E1A07}">
      <dgm:prSet/>
      <dgm:spPr/>
      <dgm:t>
        <a:bodyPr/>
        <a:lstStyle/>
        <a:p>
          <a:endParaRPr lang="en-US" sz="1800"/>
        </a:p>
      </dgm:t>
    </dgm:pt>
    <dgm:pt modelId="{424C3278-931D-4267-9811-9E1F270212EE}">
      <dgm:prSet custT="1"/>
      <dgm:spPr>
        <a:ln>
          <a:solidFill>
            <a:schemeClr val="accent5">
              <a:lumMod val="75000"/>
            </a:schemeClr>
          </a:solidFill>
        </a:ln>
      </dgm:spPr>
      <dgm:t>
        <a:bodyPr/>
        <a:lstStyle/>
        <a:p>
          <a:r>
            <a:rPr lang="en-US" sz="2000" dirty="0" err="1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Pensiun</a:t>
          </a:r>
          <a:endParaRPr lang="en-US" sz="2000" dirty="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703B8F71-6609-421B-B3CD-50F725131E1A}" type="parTrans" cxnId="{9A68E9B3-5EE8-40D0-90BB-0333281BAA7E}">
      <dgm:prSet/>
      <dgm:spPr/>
      <dgm:t>
        <a:bodyPr/>
        <a:lstStyle/>
        <a:p>
          <a:endParaRPr lang="en-US" sz="1800"/>
        </a:p>
      </dgm:t>
    </dgm:pt>
    <dgm:pt modelId="{84EBE4A6-C790-4780-8D98-11A689B99A57}" type="sibTrans" cxnId="{9A68E9B3-5EE8-40D0-90BB-0333281BAA7E}">
      <dgm:prSet/>
      <dgm:spPr/>
      <dgm:t>
        <a:bodyPr/>
        <a:lstStyle/>
        <a:p>
          <a:endParaRPr lang="en-US" sz="1800"/>
        </a:p>
      </dgm:t>
    </dgm:pt>
    <dgm:pt modelId="{686EF4F2-35F2-4D8D-93CA-4BAE80CC4458}">
      <dgm:prSet custT="1"/>
      <dgm:spPr>
        <a:ln>
          <a:solidFill>
            <a:schemeClr val="accent5">
              <a:lumMod val="75000"/>
            </a:schemeClr>
          </a:solidFill>
        </a:ln>
      </dgm:spPr>
      <dgm:t>
        <a:bodyPr/>
        <a:lstStyle/>
        <a:p>
          <a:r>
            <a:rPr lang="en-US" sz="2000" dirty="0" err="1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Jaminan</a:t>
          </a:r>
          <a:r>
            <a:rPr lang="en-US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dirty="0" err="1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kesehatan</a:t>
          </a:r>
          <a:endParaRPr lang="en-US" sz="2000" dirty="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69509CA1-9D9A-485A-95CD-F8C3C7F94C6A}" type="parTrans" cxnId="{EF82448E-A56A-43FD-8D13-513FE92D028D}">
      <dgm:prSet/>
      <dgm:spPr/>
      <dgm:t>
        <a:bodyPr/>
        <a:lstStyle/>
        <a:p>
          <a:endParaRPr lang="en-US" sz="1800"/>
        </a:p>
      </dgm:t>
    </dgm:pt>
    <dgm:pt modelId="{D63AEC87-34B0-4358-A34E-CDEA733B6F14}" type="sibTrans" cxnId="{EF82448E-A56A-43FD-8D13-513FE92D028D}">
      <dgm:prSet/>
      <dgm:spPr/>
      <dgm:t>
        <a:bodyPr/>
        <a:lstStyle/>
        <a:p>
          <a:endParaRPr lang="en-US" sz="1800"/>
        </a:p>
      </dgm:t>
    </dgm:pt>
    <dgm:pt modelId="{9DBD1B10-B14F-4E5D-A234-54D774005CDD}" type="pres">
      <dgm:prSet presAssocID="{D0F3DE92-3526-4C81-96BF-CF78F3F679AE}" presName="linear" presStyleCnt="0">
        <dgm:presLayoutVars>
          <dgm:dir/>
          <dgm:animLvl val="lvl"/>
          <dgm:resizeHandles val="exact"/>
        </dgm:presLayoutVars>
      </dgm:prSet>
      <dgm:spPr/>
    </dgm:pt>
    <dgm:pt modelId="{8744BE88-2D06-4C5A-A9CB-0EB503720AE1}" type="pres">
      <dgm:prSet presAssocID="{0A75CCF0-5DD4-4315-9C54-4C4DDAC97115}" presName="parentLin" presStyleCnt="0"/>
      <dgm:spPr/>
    </dgm:pt>
    <dgm:pt modelId="{E494D3D1-A13F-429B-8D08-BDCD843544ED}" type="pres">
      <dgm:prSet presAssocID="{0A75CCF0-5DD4-4315-9C54-4C4DDAC97115}" presName="parentLeftMargin" presStyleLbl="node1" presStyleIdx="0" presStyleCnt="2"/>
      <dgm:spPr/>
    </dgm:pt>
    <dgm:pt modelId="{B1C2EC1B-AD30-4467-A457-EC17840EC3EC}" type="pres">
      <dgm:prSet presAssocID="{0A75CCF0-5DD4-4315-9C54-4C4DDAC97115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3F3A8810-F5D0-4388-AA02-94CC17054771}" type="pres">
      <dgm:prSet presAssocID="{0A75CCF0-5DD4-4315-9C54-4C4DDAC97115}" presName="negativeSpace" presStyleCnt="0"/>
      <dgm:spPr/>
    </dgm:pt>
    <dgm:pt modelId="{9099C0E8-DB6E-4C29-90B5-09556DD1DCC0}" type="pres">
      <dgm:prSet presAssocID="{0A75CCF0-5DD4-4315-9C54-4C4DDAC97115}" presName="childText" presStyleLbl="conFgAcc1" presStyleIdx="0" presStyleCnt="2">
        <dgm:presLayoutVars>
          <dgm:bulletEnabled val="1"/>
        </dgm:presLayoutVars>
      </dgm:prSet>
      <dgm:spPr/>
    </dgm:pt>
    <dgm:pt modelId="{D3A0F78D-05CF-4968-BEC1-670EE853E56C}" type="pres">
      <dgm:prSet presAssocID="{19AD3890-5FC6-4D6E-BAEB-1E787BBD4DC2}" presName="spaceBetweenRectangles" presStyleCnt="0"/>
      <dgm:spPr/>
    </dgm:pt>
    <dgm:pt modelId="{DDE691CE-948E-4432-A714-A84A4C5E6101}" type="pres">
      <dgm:prSet presAssocID="{5C6DA978-C828-4C10-BB56-ABACBD36F40E}" presName="parentLin" presStyleCnt="0"/>
      <dgm:spPr/>
    </dgm:pt>
    <dgm:pt modelId="{15959509-AE2C-4B04-B6E2-542838897FD9}" type="pres">
      <dgm:prSet presAssocID="{5C6DA978-C828-4C10-BB56-ABACBD36F40E}" presName="parentLeftMargin" presStyleLbl="node1" presStyleIdx="0" presStyleCnt="2"/>
      <dgm:spPr/>
    </dgm:pt>
    <dgm:pt modelId="{46760660-1445-4B51-B985-A5309EA19C16}" type="pres">
      <dgm:prSet presAssocID="{5C6DA978-C828-4C10-BB56-ABACBD36F40E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9F245361-FCCC-4FFA-BEBF-AE4DC689B392}" type="pres">
      <dgm:prSet presAssocID="{5C6DA978-C828-4C10-BB56-ABACBD36F40E}" presName="negativeSpace" presStyleCnt="0"/>
      <dgm:spPr/>
    </dgm:pt>
    <dgm:pt modelId="{9EDDBDB4-B23D-443D-9598-881A614AF9B4}" type="pres">
      <dgm:prSet presAssocID="{5C6DA978-C828-4C10-BB56-ABACBD36F40E}" presName="childText" presStyleLbl="conFgAcc1" presStyleIdx="1" presStyleCnt="2">
        <dgm:presLayoutVars>
          <dgm:bulletEnabled val="1"/>
        </dgm:presLayoutVars>
      </dgm:prSet>
      <dgm:spPr/>
    </dgm:pt>
  </dgm:ptLst>
  <dgm:cxnLst>
    <dgm:cxn modelId="{4F19BC04-8E6B-4652-980C-2D43AE256AAD}" srcId="{0A75CCF0-5DD4-4315-9C54-4C4DDAC97115}" destId="{3046EEDF-847E-4125-BEFA-1098200A94A0}" srcOrd="2" destOrd="0" parTransId="{B8EBC8F2-2F79-439B-93D4-AA2D48EAE08A}" sibTransId="{9A4DF26D-2EF0-4269-9176-672AD5C629A8}"/>
    <dgm:cxn modelId="{4AADDC1B-185A-4E61-AE66-60DDCA963A1E}" type="presOf" srcId="{0A75CCF0-5DD4-4315-9C54-4C4DDAC97115}" destId="{B1C2EC1B-AD30-4467-A457-EC17840EC3EC}" srcOrd="1" destOrd="0" presId="urn:microsoft.com/office/officeart/2005/8/layout/list1"/>
    <dgm:cxn modelId="{CB692C2C-52A9-419C-814A-0EAFAB2CB2A5}" type="presOf" srcId="{D0F3DE92-3526-4C81-96BF-CF78F3F679AE}" destId="{9DBD1B10-B14F-4E5D-A234-54D774005CDD}" srcOrd="0" destOrd="0" presId="urn:microsoft.com/office/officeart/2005/8/layout/list1"/>
    <dgm:cxn modelId="{D35B3B2C-6AA8-4B96-9AEF-30C89F4C54B6}" srcId="{0A75CCF0-5DD4-4315-9C54-4C4DDAC97115}" destId="{65D663C1-BA17-45D5-B522-CEC42F6D5B26}" srcOrd="0" destOrd="0" parTransId="{65BED80B-9268-4D06-89F0-C947B6726775}" sibTransId="{793B5902-435B-480D-A912-D79ECE4F1CA0}"/>
    <dgm:cxn modelId="{465C1E43-1686-46D9-BC73-359276AA0E01}" type="presOf" srcId="{0A75CCF0-5DD4-4315-9C54-4C4DDAC97115}" destId="{E494D3D1-A13F-429B-8D08-BDCD843544ED}" srcOrd="0" destOrd="0" presId="urn:microsoft.com/office/officeart/2005/8/layout/list1"/>
    <dgm:cxn modelId="{11E8D149-DC0E-4529-A031-A7EFBF7DA531}" type="presOf" srcId="{262DB0A4-2484-4CED-A320-84D31F10D3BF}" destId="{9099C0E8-DB6E-4C29-90B5-09556DD1DCC0}" srcOrd="0" destOrd="1" presId="urn:microsoft.com/office/officeart/2005/8/layout/list1"/>
    <dgm:cxn modelId="{A5002F4B-A07D-499A-B382-A0DF38469782}" srcId="{0A75CCF0-5DD4-4315-9C54-4C4DDAC97115}" destId="{A50F2CDF-7EBD-4E47-978A-38C0E4F8BC0D}" srcOrd="3" destOrd="0" parTransId="{956F63E0-0266-4AC5-B8F9-A3E980A485D9}" sibTransId="{A0DE1A37-1120-4036-91D7-EF70CCD86892}"/>
    <dgm:cxn modelId="{B0010C50-59BC-4EC6-BF7D-6FA2305E1A07}" srcId="{5C6DA978-C828-4C10-BB56-ABACBD36F40E}" destId="{5EE859B0-9ED5-4572-A014-C7FA170D97CE}" srcOrd="0" destOrd="0" parTransId="{80DD0529-629D-466F-B9C5-8AF1E6341582}" sibTransId="{7AB4DC6D-EE24-486C-9FE7-4B8254AF2C9E}"/>
    <dgm:cxn modelId="{542FCF76-69AC-4D43-ADF0-DDC2B59A82A7}" type="presOf" srcId="{A50F2CDF-7EBD-4E47-978A-38C0E4F8BC0D}" destId="{9099C0E8-DB6E-4C29-90B5-09556DD1DCC0}" srcOrd="0" destOrd="3" presId="urn:microsoft.com/office/officeart/2005/8/layout/list1"/>
    <dgm:cxn modelId="{4344517C-C46A-4D08-8E2C-5AC8204CC7D7}" type="presOf" srcId="{5C6DA978-C828-4C10-BB56-ABACBD36F40E}" destId="{15959509-AE2C-4B04-B6E2-542838897FD9}" srcOrd="0" destOrd="0" presId="urn:microsoft.com/office/officeart/2005/8/layout/list1"/>
    <dgm:cxn modelId="{430C3C7D-7917-4ED4-B740-2295C2050671}" type="presOf" srcId="{686EF4F2-35F2-4D8D-93CA-4BAE80CC4458}" destId="{9EDDBDB4-B23D-443D-9598-881A614AF9B4}" srcOrd="0" destOrd="2" presId="urn:microsoft.com/office/officeart/2005/8/layout/list1"/>
    <dgm:cxn modelId="{0982C48A-0BBD-4370-BA6A-CB6EEBB3A55A}" type="presOf" srcId="{3046EEDF-847E-4125-BEFA-1098200A94A0}" destId="{9099C0E8-DB6E-4C29-90B5-09556DD1DCC0}" srcOrd="0" destOrd="2" presId="urn:microsoft.com/office/officeart/2005/8/layout/list1"/>
    <dgm:cxn modelId="{EF82448E-A56A-43FD-8D13-513FE92D028D}" srcId="{5C6DA978-C828-4C10-BB56-ABACBD36F40E}" destId="{686EF4F2-35F2-4D8D-93CA-4BAE80CC4458}" srcOrd="2" destOrd="0" parTransId="{69509CA1-9D9A-485A-95CD-F8C3C7F94C6A}" sibTransId="{D63AEC87-34B0-4358-A34E-CDEA733B6F14}"/>
    <dgm:cxn modelId="{4044739A-506C-4A53-B6B6-734490D6F720}" srcId="{D0F3DE92-3526-4C81-96BF-CF78F3F679AE}" destId="{5C6DA978-C828-4C10-BB56-ABACBD36F40E}" srcOrd="1" destOrd="0" parTransId="{284034EA-F899-4E24-825E-950691C56858}" sibTransId="{50FBCE85-D2FD-4646-8B7A-C809CE906B38}"/>
    <dgm:cxn modelId="{D7A0C1A8-3B34-4A7D-AEAE-46C4C60FAFD9}" type="presOf" srcId="{5EE859B0-9ED5-4572-A014-C7FA170D97CE}" destId="{9EDDBDB4-B23D-443D-9598-881A614AF9B4}" srcOrd="0" destOrd="0" presId="urn:microsoft.com/office/officeart/2005/8/layout/list1"/>
    <dgm:cxn modelId="{9A68E9B3-5EE8-40D0-90BB-0333281BAA7E}" srcId="{5C6DA978-C828-4C10-BB56-ABACBD36F40E}" destId="{424C3278-931D-4267-9811-9E1F270212EE}" srcOrd="1" destOrd="0" parTransId="{703B8F71-6609-421B-B3CD-50F725131E1A}" sibTransId="{84EBE4A6-C790-4780-8D98-11A689B99A57}"/>
    <dgm:cxn modelId="{7F28C2B7-DE93-44AF-9FAD-264192C31A82}" type="presOf" srcId="{424C3278-931D-4267-9811-9E1F270212EE}" destId="{9EDDBDB4-B23D-443D-9598-881A614AF9B4}" srcOrd="0" destOrd="1" presId="urn:microsoft.com/office/officeart/2005/8/layout/list1"/>
    <dgm:cxn modelId="{138746CF-AADB-40E9-9356-84FEAD8EB566}" srcId="{0A75CCF0-5DD4-4315-9C54-4C4DDAC97115}" destId="{262DB0A4-2484-4CED-A320-84D31F10D3BF}" srcOrd="1" destOrd="0" parTransId="{1DC0CA2E-EDE5-4FD4-9361-D2F34082EB0A}" sibTransId="{0E4ABE10-D14F-4879-B1AC-4CFAF4C477FE}"/>
    <dgm:cxn modelId="{A680F2D5-0008-496D-A928-60114A58970A}" srcId="{D0F3DE92-3526-4C81-96BF-CF78F3F679AE}" destId="{0A75CCF0-5DD4-4315-9C54-4C4DDAC97115}" srcOrd="0" destOrd="0" parTransId="{A4C8D57D-1728-4458-8C16-CA1679A85790}" sibTransId="{19AD3890-5FC6-4D6E-BAEB-1E787BBD4DC2}"/>
    <dgm:cxn modelId="{F9A4C4E4-561A-40FE-BD5E-D0209EDC8D4D}" type="presOf" srcId="{65D663C1-BA17-45D5-B522-CEC42F6D5B26}" destId="{9099C0E8-DB6E-4C29-90B5-09556DD1DCC0}" srcOrd="0" destOrd="0" presId="urn:microsoft.com/office/officeart/2005/8/layout/list1"/>
    <dgm:cxn modelId="{9A2E5FEA-56F2-43F1-AA1F-EA55C2DB1147}" type="presOf" srcId="{5C6DA978-C828-4C10-BB56-ABACBD36F40E}" destId="{46760660-1445-4B51-B985-A5309EA19C16}" srcOrd="1" destOrd="0" presId="urn:microsoft.com/office/officeart/2005/8/layout/list1"/>
    <dgm:cxn modelId="{46C768E8-C913-466F-AF90-BA386FEA3C86}" type="presParOf" srcId="{9DBD1B10-B14F-4E5D-A234-54D774005CDD}" destId="{8744BE88-2D06-4C5A-A9CB-0EB503720AE1}" srcOrd="0" destOrd="0" presId="urn:microsoft.com/office/officeart/2005/8/layout/list1"/>
    <dgm:cxn modelId="{B1D697B2-CCCD-402E-8FD7-FAD5034BF8F8}" type="presParOf" srcId="{8744BE88-2D06-4C5A-A9CB-0EB503720AE1}" destId="{E494D3D1-A13F-429B-8D08-BDCD843544ED}" srcOrd="0" destOrd="0" presId="urn:microsoft.com/office/officeart/2005/8/layout/list1"/>
    <dgm:cxn modelId="{44651ED0-E42A-46EA-8DFB-E3BC3A7136A8}" type="presParOf" srcId="{8744BE88-2D06-4C5A-A9CB-0EB503720AE1}" destId="{B1C2EC1B-AD30-4467-A457-EC17840EC3EC}" srcOrd="1" destOrd="0" presId="urn:microsoft.com/office/officeart/2005/8/layout/list1"/>
    <dgm:cxn modelId="{4140CB06-8D5F-4953-A8A1-FC067AAAD73F}" type="presParOf" srcId="{9DBD1B10-B14F-4E5D-A234-54D774005CDD}" destId="{3F3A8810-F5D0-4388-AA02-94CC17054771}" srcOrd="1" destOrd="0" presId="urn:microsoft.com/office/officeart/2005/8/layout/list1"/>
    <dgm:cxn modelId="{B0EB722C-48F4-47D8-A4B3-52160FD55E46}" type="presParOf" srcId="{9DBD1B10-B14F-4E5D-A234-54D774005CDD}" destId="{9099C0E8-DB6E-4C29-90B5-09556DD1DCC0}" srcOrd="2" destOrd="0" presId="urn:microsoft.com/office/officeart/2005/8/layout/list1"/>
    <dgm:cxn modelId="{527EB191-721E-44D1-AA2E-DCA904521220}" type="presParOf" srcId="{9DBD1B10-B14F-4E5D-A234-54D774005CDD}" destId="{D3A0F78D-05CF-4968-BEC1-670EE853E56C}" srcOrd="3" destOrd="0" presId="urn:microsoft.com/office/officeart/2005/8/layout/list1"/>
    <dgm:cxn modelId="{64925D05-74F3-493C-8147-60806E4EBA88}" type="presParOf" srcId="{9DBD1B10-B14F-4E5D-A234-54D774005CDD}" destId="{DDE691CE-948E-4432-A714-A84A4C5E6101}" srcOrd="4" destOrd="0" presId="urn:microsoft.com/office/officeart/2005/8/layout/list1"/>
    <dgm:cxn modelId="{EDDE5AF5-5E1E-4506-B05C-D91C90C1A234}" type="presParOf" srcId="{DDE691CE-948E-4432-A714-A84A4C5E6101}" destId="{15959509-AE2C-4B04-B6E2-542838897FD9}" srcOrd="0" destOrd="0" presId="urn:microsoft.com/office/officeart/2005/8/layout/list1"/>
    <dgm:cxn modelId="{9C7D90CF-8E26-4681-82C2-AE1A817046F5}" type="presParOf" srcId="{DDE691CE-948E-4432-A714-A84A4C5E6101}" destId="{46760660-1445-4B51-B985-A5309EA19C16}" srcOrd="1" destOrd="0" presId="urn:microsoft.com/office/officeart/2005/8/layout/list1"/>
    <dgm:cxn modelId="{291C6A43-3B3D-428F-9BE9-0C101426781F}" type="presParOf" srcId="{9DBD1B10-B14F-4E5D-A234-54D774005CDD}" destId="{9F245361-FCCC-4FFA-BEBF-AE4DC689B392}" srcOrd="5" destOrd="0" presId="urn:microsoft.com/office/officeart/2005/8/layout/list1"/>
    <dgm:cxn modelId="{1AAEB4BB-459B-4F0C-A957-60E78F989C92}" type="presParOf" srcId="{9DBD1B10-B14F-4E5D-A234-54D774005CDD}" destId="{9EDDBDB4-B23D-443D-9598-881A614AF9B4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D0F3DE92-3526-4C81-96BF-CF78F3F679AE}" type="doc">
      <dgm:prSet loTypeId="urn:microsoft.com/office/officeart/2005/8/layout/list1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0A75CCF0-5DD4-4315-9C54-4C4DDAC97115}">
      <dgm:prSet phldrT="[Text]" custT="1"/>
      <dgm:spPr/>
      <dgm:t>
        <a:bodyPr/>
        <a:lstStyle/>
        <a:p>
          <a:r>
            <a:rPr lang="en-US" sz="2400" dirty="0" err="1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Kewajiban</a:t>
          </a:r>
          <a:r>
            <a:rPr lang="en-US" sz="24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400" dirty="0" err="1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Kini</a:t>
          </a:r>
          <a:r>
            <a:rPr lang="en-US" sz="24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(Present  Value of Obligation (PBO) :</a:t>
          </a:r>
        </a:p>
      </dgm:t>
    </dgm:pt>
    <dgm:pt modelId="{A4C8D57D-1728-4458-8C16-CA1679A85790}" type="parTrans" cxnId="{A680F2D5-0008-496D-A928-60114A58970A}">
      <dgm:prSet/>
      <dgm:spPr/>
      <dgm:t>
        <a:bodyPr/>
        <a:lstStyle/>
        <a:p>
          <a:endParaRPr lang="en-US" sz="1800">
            <a:solidFill>
              <a:schemeClr val="tx1"/>
            </a:solidFill>
          </a:endParaRPr>
        </a:p>
      </dgm:t>
    </dgm:pt>
    <dgm:pt modelId="{19AD3890-5FC6-4D6E-BAEB-1E787BBD4DC2}" type="sibTrans" cxnId="{A680F2D5-0008-496D-A928-60114A58970A}">
      <dgm:prSet/>
      <dgm:spPr/>
      <dgm:t>
        <a:bodyPr/>
        <a:lstStyle/>
        <a:p>
          <a:endParaRPr lang="en-US" sz="1800">
            <a:solidFill>
              <a:schemeClr val="tx1"/>
            </a:solidFill>
          </a:endParaRPr>
        </a:p>
      </dgm:t>
    </dgm:pt>
    <dgm:pt modelId="{65D663C1-BA17-45D5-B522-CEC42F6D5B26}">
      <dgm:prSet custT="1"/>
      <dgm:spPr/>
      <dgm:t>
        <a:bodyPr/>
        <a:lstStyle/>
        <a:p>
          <a:r>
            <a:rPr lang="en-US" sz="2000" dirty="0" err="1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Nilai</a:t>
          </a:r>
          <a:r>
            <a:rPr lang="en-US" sz="20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dirty="0" err="1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sekarang</a:t>
          </a:r>
          <a:r>
            <a:rPr lang="en-US" sz="20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dirty="0" err="1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Manfaat</a:t>
          </a:r>
          <a:r>
            <a:rPr lang="en-US" sz="20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dirty="0" err="1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Imbalan</a:t>
          </a:r>
          <a:r>
            <a:rPr lang="en-US" sz="20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dirty="0" err="1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kerja</a:t>
          </a:r>
          <a:r>
            <a:rPr lang="en-US" sz="20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yang </a:t>
          </a:r>
          <a:r>
            <a:rPr lang="en-US" sz="2000" dirty="0" err="1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akan</a:t>
          </a:r>
          <a:r>
            <a:rPr lang="en-US" sz="20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dirty="0" err="1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dibayarkan</a:t>
          </a:r>
          <a:r>
            <a:rPr lang="en-US" sz="20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dirty="0" err="1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pada</a:t>
          </a:r>
          <a:r>
            <a:rPr lang="en-US" sz="20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yang </a:t>
          </a:r>
          <a:r>
            <a:rPr lang="en-US" sz="2000" dirty="0" err="1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akan</a:t>
          </a:r>
          <a:r>
            <a:rPr lang="en-US" sz="20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dirty="0" err="1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datang</a:t>
          </a:r>
          <a:r>
            <a:rPr lang="en-US" sz="20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(PVFB) </a:t>
          </a:r>
          <a:r>
            <a:rPr lang="en-US" sz="2000" dirty="0" err="1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untuk</a:t>
          </a:r>
          <a:r>
            <a:rPr lang="en-US" sz="20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masa </a:t>
          </a:r>
          <a:r>
            <a:rPr lang="en-US" sz="2000" dirty="0" err="1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kerja</a:t>
          </a:r>
          <a:r>
            <a:rPr lang="en-US" sz="20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dirty="0" err="1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yagn</a:t>
          </a:r>
          <a:r>
            <a:rPr lang="en-US" sz="20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dirty="0" err="1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telah</a:t>
          </a:r>
          <a:r>
            <a:rPr lang="en-US" sz="20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dirty="0" err="1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dilalui</a:t>
          </a:r>
          <a:r>
            <a:rPr lang="en-US" sz="20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:</a:t>
          </a:r>
        </a:p>
      </dgm:t>
    </dgm:pt>
    <dgm:pt modelId="{65BED80B-9268-4D06-89F0-C947B6726775}" type="parTrans" cxnId="{D35B3B2C-6AA8-4B96-9AEF-30C89F4C54B6}">
      <dgm:prSet/>
      <dgm:spPr/>
      <dgm:t>
        <a:bodyPr/>
        <a:lstStyle/>
        <a:p>
          <a:endParaRPr lang="en-US" sz="1800">
            <a:solidFill>
              <a:schemeClr val="tx1"/>
            </a:solidFill>
          </a:endParaRPr>
        </a:p>
      </dgm:t>
    </dgm:pt>
    <dgm:pt modelId="{793B5902-435B-480D-A912-D79ECE4F1CA0}" type="sibTrans" cxnId="{D35B3B2C-6AA8-4B96-9AEF-30C89F4C54B6}">
      <dgm:prSet/>
      <dgm:spPr/>
      <dgm:t>
        <a:bodyPr/>
        <a:lstStyle/>
        <a:p>
          <a:endParaRPr lang="en-US" sz="1800">
            <a:solidFill>
              <a:schemeClr val="tx1"/>
            </a:solidFill>
          </a:endParaRPr>
        </a:p>
      </dgm:t>
    </dgm:pt>
    <dgm:pt modelId="{5C6DA978-C828-4C10-BB56-ABACBD36F40E}">
      <dgm:prSet custT="1"/>
      <dgm:spPr/>
      <dgm:t>
        <a:bodyPr/>
        <a:lstStyle/>
        <a:p>
          <a:r>
            <a:rPr lang="en-US" sz="2400" dirty="0" err="1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Biaya</a:t>
          </a:r>
          <a:r>
            <a:rPr lang="en-US" sz="24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400" dirty="0" err="1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saat</a:t>
          </a:r>
          <a:r>
            <a:rPr lang="en-US" sz="24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400" dirty="0" err="1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kini</a:t>
          </a:r>
          <a:r>
            <a:rPr lang="en-US" sz="24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(Current Service Cost / CSC):</a:t>
          </a:r>
        </a:p>
      </dgm:t>
    </dgm:pt>
    <dgm:pt modelId="{284034EA-F899-4E24-825E-950691C56858}" type="parTrans" cxnId="{4044739A-506C-4A53-B6B6-734490D6F720}">
      <dgm:prSet/>
      <dgm:spPr/>
      <dgm:t>
        <a:bodyPr/>
        <a:lstStyle/>
        <a:p>
          <a:endParaRPr lang="en-US" sz="1800">
            <a:solidFill>
              <a:schemeClr val="tx1"/>
            </a:solidFill>
          </a:endParaRPr>
        </a:p>
      </dgm:t>
    </dgm:pt>
    <dgm:pt modelId="{50FBCE85-D2FD-4646-8B7A-C809CE906B38}" type="sibTrans" cxnId="{4044739A-506C-4A53-B6B6-734490D6F720}">
      <dgm:prSet/>
      <dgm:spPr/>
      <dgm:t>
        <a:bodyPr/>
        <a:lstStyle/>
        <a:p>
          <a:endParaRPr lang="en-US" sz="1800">
            <a:solidFill>
              <a:schemeClr val="tx1"/>
            </a:solidFill>
          </a:endParaRPr>
        </a:p>
      </dgm:t>
    </dgm:pt>
    <dgm:pt modelId="{5EE859B0-9ED5-4572-A014-C7FA170D97CE}">
      <dgm:prSet custT="1"/>
      <dgm:spPr/>
      <dgm:t>
        <a:bodyPr/>
        <a:lstStyle/>
        <a:p>
          <a:r>
            <a:rPr lang="en-US" sz="2000" dirty="0" err="1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Kenaikan</a:t>
          </a:r>
          <a:r>
            <a:rPr lang="en-US" sz="20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dirty="0" err="1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nilai</a:t>
          </a:r>
          <a:r>
            <a:rPr lang="en-US" sz="20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dirty="0" err="1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kewajiban</a:t>
          </a:r>
          <a:r>
            <a:rPr lang="en-US" sz="20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dirty="0" err="1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kini</a:t>
          </a:r>
          <a:r>
            <a:rPr lang="en-US" sz="20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dirty="0" err="1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atas</a:t>
          </a:r>
          <a:r>
            <a:rPr lang="en-US" sz="20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dirty="0" err="1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jawa</a:t>
          </a:r>
          <a:r>
            <a:rPr lang="en-US" sz="20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dirty="0" err="1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pekerja</a:t>
          </a:r>
          <a:r>
            <a:rPr lang="en-US" sz="20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dirty="0" err="1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dalam</a:t>
          </a:r>
          <a:r>
            <a:rPr lang="en-US" sz="20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dirty="0" err="1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periode</a:t>
          </a:r>
          <a:r>
            <a:rPr lang="en-US" sz="20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dirty="0" err="1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berjalan</a:t>
          </a:r>
          <a:endParaRPr lang="en-US" sz="2000" dirty="0">
            <a:solidFill>
              <a:schemeClr val="tx1"/>
            </a:solidFill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80DD0529-629D-466F-B9C5-8AF1E6341582}" type="parTrans" cxnId="{B0010C50-59BC-4EC6-BF7D-6FA2305E1A07}">
      <dgm:prSet/>
      <dgm:spPr/>
      <dgm:t>
        <a:bodyPr/>
        <a:lstStyle/>
        <a:p>
          <a:endParaRPr lang="en-US" sz="1800">
            <a:solidFill>
              <a:schemeClr val="tx1"/>
            </a:solidFill>
          </a:endParaRPr>
        </a:p>
      </dgm:t>
    </dgm:pt>
    <dgm:pt modelId="{7AB4DC6D-EE24-486C-9FE7-4B8254AF2C9E}" type="sibTrans" cxnId="{B0010C50-59BC-4EC6-BF7D-6FA2305E1A07}">
      <dgm:prSet/>
      <dgm:spPr/>
      <dgm:t>
        <a:bodyPr/>
        <a:lstStyle/>
        <a:p>
          <a:endParaRPr lang="en-US" sz="1800">
            <a:solidFill>
              <a:schemeClr val="tx1"/>
            </a:solidFill>
          </a:endParaRPr>
        </a:p>
      </dgm:t>
    </dgm:pt>
    <dgm:pt modelId="{E1DDF704-F8D5-48DB-8B96-CFF41B01B62A}">
      <dgm:prSet custT="1"/>
      <dgm:spPr/>
      <dgm:t>
        <a:bodyPr/>
        <a:lstStyle/>
        <a:p>
          <a:r>
            <a:rPr lang="en-US" sz="20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PBO = PVFB x masa </a:t>
          </a:r>
          <a:r>
            <a:rPr lang="en-US" sz="2000" dirty="0" err="1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kerja</a:t>
          </a:r>
          <a:r>
            <a:rPr lang="en-US" sz="20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dirty="0" err="1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lalu</a:t>
          </a:r>
          <a:r>
            <a:rPr lang="en-US" sz="20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/ total masa </a:t>
          </a:r>
          <a:r>
            <a:rPr lang="en-US" sz="2000" dirty="0" err="1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kerja</a:t>
          </a:r>
          <a:endParaRPr lang="en-US" sz="2000" dirty="0">
            <a:solidFill>
              <a:schemeClr val="tx1"/>
            </a:solidFill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60444F65-3229-49CF-B3FD-9FC247375E54}" type="parTrans" cxnId="{A0C7FAA4-A1BF-456E-BCE6-4C0D4C3D603B}">
      <dgm:prSet/>
      <dgm:spPr/>
      <dgm:t>
        <a:bodyPr/>
        <a:lstStyle/>
        <a:p>
          <a:endParaRPr lang="en-US" sz="1800">
            <a:solidFill>
              <a:schemeClr val="tx1"/>
            </a:solidFill>
          </a:endParaRPr>
        </a:p>
      </dgm:t>
    </dgm:pt>
    <dgm:pt modelId="{119E8C8B-D98E-450C-B5E7-647E19D811F6}" type="sibTrans" cxnId="{A0C7FAA4-A1BF-456E-BCE6-4C0D4C3D603B}">
      <dgm:prSet/>
      <dgm:spPr/>
      <dgm:t>
        <a:bodyPr/>
        <a:lstStyle/>
        <a:p>
          <a:endParaRPr lang="en-US" sz="1800">
            <a:solidFill>
              <a:schemeClr val="tx1"/>
            </a:solidFill>
          </a:endParaRPr>
        </a:p>
      </dgm:t>
    </dgm:pt>
    <dgm:pt modelId="{BE3C73D1-1349-4039-983B-2D2E0119E510}">
      <dgm:prSet custT="1"/>
      <dgm:spPr/>
      <dgm:t>
        <a:bodyPr/>
        <a:lstStyle/>
        <a:p>
          <a:r>
            <a:rPr lang="en-US" sz="20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CSC = PVFB / Total Masa </a:t>
          </a:r>
          <a:r>
            <a:rPr lang="en-US" sz="2000" dirty="0" err="1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Kerja</a:t>
          </a:r>
          <a:endParaRPr lang="en-US" sz="2000" dirty="0">
            <a:solidFill>
              <a:schemeClr val="tx1"/>
            </a:solidFill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AD2A5D63-D372-49C8-8C37-3030EC1DE87D}" type="parTrans" cxnId="{D5964561-90E8-4C1F-91F3-033D431D7E37}">
      <dgm:prSet/>
      <dgm:spPr/>
      <dgm:t>
        <a:bodyPr/>
        <a:lstStyle/>
        <a:p>
          <a:endParaRPr lang="en-US" sz="1800">
            <a:solidFill>
              <a:schemeClr val="tx1"/>
            </a:solidFill>
          </a:endParaRPr>
        </a:p>
      </dgm:t>
    </dgm:pt>
    <dgm:pt modelId="{F43BE66E-0DB5-46DE-B4D8-3580A8E6FEBC}" type="sibTrans" cxnId="{D5964561-90E8-4C1F-91F3-033D431D7E37}">
      <dgm:prSet/>
      <dgm:spPr/>
      <dgm:t>
        <a:bodyPr/>
        <a:lstStyle/>
        <a:p>
          <a:endParaRPr lang="en-US" sz="1800">
            <a:solidFill>
              <a:schemeClr val="tx1"/>
            </a:solidFill>
          </a:endParaRPr>
        </a:p>
      </dgm:t>
    </dgm:pt>
    <dgm:pt modelId="{9DBD1B10-B14F-4E5D-A234-54D774005CDD}" type="pres">
      <dgm:prSet presAssocID="{D0F3DE92-3526-4C81-96BF-CF78F3F679AE}" presName="linear" presStyleCnt="0">
        <dgm:presLayoutVars>
          <dgm:dir/>
          <dgm:animLvl val="lvl"/>
          <dgm:resizeHandles val="exact"/>
        </dgm:presLayoutVars>
      </dgm:prSet>
      <dgm:spPr/>
    </dgm:pt>
    <dgm:pt modelId="{8744BE88-2D06-4C5A-A9CB-0EB503720AE1}" type="pres">
      <dgm:prSet presAssocID="{0A75CCF0-5DD4-4315-9C54-4C4DDAC97115}" presName="parentLin" presStyleCnt="0"/>
      <dgm:spPr/>
    </dgm:pt>
    <dgm:pt modelId="{E494D3D1-A13F-429B-8D08-BDCD843544ED}" type="pres">
      <dgm:prSet presAssocID="{0A75CCF0-5DD4-4315-9C54-4C4DDAC97115}" presName="parentLeftMargin" presStyleLbl="node1" presStyleIdx="0" presStyleCnt="2"/>
      <dgm:spPr/>
    </dgm:pt>
    <dgm:pt modelId="{B1C2EC1B-AD30-4467-A457-EC17840EC3EC}" type="pres">
      <dgm:prSet presAssocID="{0A75CCF0-5DD4-4315-9C54-4C4DDAC97115}" presName="parentText" presStyleLbl="node1" presStyleIdx="0" presStyleCnt="2" custScaleX="124259" custScaleY="77530">
        <dgm:presLayoutVars>
          <dgm:chMax val="0"/>
          <dgm:bulletEnabled val="1"/>
        </dgm:presLayoutVars>
      </dgm:prSet>
      <dgm:spPr/>
    </dgm:pt>
    <dgm:pt modelId="{3F3A8810-F5D0-4388-AA02-94CC17054771}" type="pres">
      <dgm:prSet presAssocID="{0A75CCF0-5DD4-4315-9C54-4C4DDAC97115}" presName="negativeSpace" presStyleCnt="0"/>
      <dgm:spPr/>
    </dgm:pt>
    <dgm:pt modelId="{9099C0E8-DB6E-4C29-90B5-09556DD1DCC0}" type="pres">
      <dgm:prSet presAssocID="{0A75CCF0-5DD4-4315-9C54-4C4DDAC97115}" presName="childText" presStyleLbl="conFgAcc1" presStyleIdx="0" presStyleCnt="2" custLinFactNeighborY="-10012">
        <dgm:presLayoutVars>
          <dgm:bulletEnabled val="1"/>
        </dgm:presLayoutVars>
      </dgm:prSet>
      <dgm:spPr/>
    </dgm:pt>
    <dgm:pt modelId="{D3A0F78D-05CF-4968-BEC1-670EE853E56C}" type="pres">
      <dgm:prSet presAssocID="{19AD3890-5FC6-4D6E-BAEB-1E787BBD4DC2}" presName="spaceBetweenRectangles" presStyleCnt="0"/>
      <dgm:spPr/>
    </dgm:pt>
    <dgm:pt modelId="{DDE691CE-948E-4432-A714-A84A4C5E6101}" type="pres">
      <dgm:prSet presAssocID="{5C6DA978-C828-4C10-BB56-ABACBD36F40E}" presName="parentLin" presStyleCnt="0"/>
      <dgm:spPr/>
    </dgm:pt>
    <dgm:pt modelId="{15959509-AE2C-4B04-B6E2-542838897FD9}" type="pres">
      <dgm:prSet presAssocID="{5C6DA978-C828-4C10-BB56-ABACBD36F40E}" presName="parentLeftMargin" presStyleLbl="node1" presStyleIdx="0" presStyleCnt="2"/>
      <dgm:spPr/>
    </dgm:pt>
    <dgm:pt modelId="{46760660-1445-4B51-B985-A5309EA19C16}" type="pres">
      <dgm:prSet presAssocID="{5C6DA978-C828-4C10-BB56-ABACBD36F40E}" presName="parentText" presStyleLbl="node1" presStyleIdx="1" presStyleCnt="2" custScaleX="124259" custScaleY="78186">
        <dgm:presLayoutVars>
          <dgm:chMax val="0"/>
          <dgm:bulletEnabled val="1"/>
        </dgm:presLayoutVars>
      </dgm:prSet>
      <dgm:spPr/>
    </dgm:pt>
    <dgm:pt modelId="{9F245361-FCCC-4FFA-BEBF-AE4DC689B392}" type="pres">
      <dgm:prSet presAssocID="{5C6DA978-C828-4C10-BB56-ABACBD36F40E}" presName="negativeSpace" presStyleCnt="0"/>
      <dgm:spPr/>
    </dgm:pt>
    <dgm:pt modelId="{9EDDBDB4-B23D-443D-9598-881A614AF9B4}" type="pres">
      <dgm:prSet presAssocID="{5C6DA978-C828-4C10-BB56-ABACBD36F40E}" presName="childText" presStyleLbl="conFgAcc1" presStyleIdx="1" presStyleCnt="2">
        <dgm:presLayoutVars>
          <dgm:bulletEnabled val="1"/>
        </dgm:presLayoutVars>
      </dgm:prSet>
      <dgm:spPr/>
    </dgm:pt>
  </dgm:ptLst>
  <dgm:cxnLst>
    <dgm:cxn modelId="{FB945704-DF08-46BD-8DD5-F09652C4670F}" type="presOf" srcId="{E1DDF704-F8D5-48DB-8B96-CFF41B01B62A}" destId="{9099C0E8-DB6E-4C29-90B5-09556DD1DCC0}" srcOrd="0" destOrd="1" presId="urn:microsoft.com/office/officeart/2005/8/layout/list1"/>
    <dgm:cxn modelId="{D8BEE80D-F44A-430B-83DF-C5CD8D2B2DCB}" type="presOf" srcId="{BE3C73D1-1349-4039-983B-2D2E0119E510}" destId="{9EDDBDB4-B23D-443D-9598-881A614AF9B4}" srcOrd="0" destOrd="1" presId="urn:microsoft.com/office/officeart/2005/8/layout/list1"/>
    <dgm:cxn modelId="{EB1D451C-D980-4416-9A43-E747B8CE49B2}" type="presOf" srcId="{5C6DA978-C828-4C10-BB56-ABACBD36F40E}" destId="{15959509-AE2C-4B04-B6E2-542838897FD9}" srcOrd="0" destOrd="0" presId="urn:microsoft.com/office/officeart/2005/8/layout/list1"/>
    <dgm:cxn modelId="{D35B3B2C-6AA8-4B96-9AEF-30C89F4C54B6}" srcId="{0A75CCF0-5DD4-4315-9C54-4C4DDAC97115}" destId="{65D663C1-BA17-45D5-B522-CEC42F6D5B26}" srcOrd="0" destOrd="0" parTransId="{65BED80B-9268-4D06-89F0-C947B6726775}" sibTransId="{793B5902-435B-480D-A912-D79ECE4F1CA0}"/>
    <dgm:cxn modelId="{D5964561-90E8-4C1F-91F3-033D431D7E37}" srcId="{5C6DA978-C828-4C10-BB56-ABACBD36F40E}" destId="{BE3C73D1-1349-4039-983B-2D2E0119E510}" srcOrd="1" destOrd="0" parTransId="{AD2A5D63-D372-49C8-8C37-3030EC1DE87D}" sibTransId="{F43BE66E-0DB5-46DE-B4D8-3580A8E6FEBC}"/>
    <dgm:cxn modelId="{124CD541-FBD8-40DC-A57C-67E629000723}" type="presOf" srcId="{65D663C1-BA17-45D5-B522-CEC42F6D5B26}" destId="{9099C0E8-DB6E-4C29-90B5-09556DD1DCC0}" srcOrd="0" destOrd="0" presId="urn:microsoft.com/office/officeart/2005/8/layout/list1"/>
    <dgm:cxn modelId="{B0010C50-59BC-4EC6-BF7D-6FA2305E1A07}" srcId="{5C6DA978-C828-4C10-BB56-ABACBD36F40E}" destId="{5EE859B0-9ED5-4572-A014-C7FA170D97CE}" srcOrd="0" destOrd="0" parTransId="{80DD0529-629D-466F-B9C5-8AF1E6341582}" sibTransId="{7AB4DC6D-EE24-486C-9FE7-4B8254AF2C9E}"/>
    <dgm:cxn modelId="{D2C28953-4C30-4330-AEC2-DA986F52B140}" type="presOf" srcId="{5C6DA978-C828-4C10-BB56-ABACBD36F40E}" destId="{46760660-1445-4B51-B985-A5309EA19C16}" srcOrd="1" destOrd="0" presId="urn:microsoft.com/office/officeart/2005/8/layout/list1"/>
    <dgm:cxn modelId="{4044739A-506C-4A53-B6B6-734490D6F720}" srcId="{D0F3DE92-3526-4C81-96BF-CF78F3F679AE}" destId="{5C6DA978-C828-4C10-BB56-ABACBD36F40E}" srcOrd="1" destOrd="0" parTransId="{284034EA-F899-4E24-825E-950691C56858}" sibTransId="{50FBCE85-D2FD-4646-8B7A-C809CE906B38}"/>
    <dgm:cxn modelId="{A0C7FAA4-A1BF-456E-BCE6-4C0D4C3D603B}" srcId="{0A75CCF0-5DD4-4315-9C54-4C4DDAC97115}" destId="{E1DDF704-F8D5-48DB-8B96-CFF41B01B62A}" srcOrd="1" destOrd="0" parTransId="{60444F65-3229-49CF-B3FD-9FC247375E54}" sibTransId="{119E8C8B-D98E-450C-B5E7-647E19D811F6}"/>
    <dgm:cxn modelId="{C61C9EAF-F0B6-4959-934E-C5A1C37E1A09}" type="presOf" srcId="{5EE859B0-9ED5-4572-A014-C7FA170D97CE}" destId="{9EDDBDB4-B23D-443D-9598-881A614AF9B4}" srcOrd="0" destOrd="0" presId="urn:microsoft.com/office/officeart/2005/8/layout/list1"/>
    <dgm:cxn modelId="{B823B1B5-38DF-4028-BFD3-AEDB023F2BEC}" type="presOf" srcId="{0A75CCF0-5DD4-4315-9C54-4C4DDAC97115}" destId="{B1C2EC1B-AD30-4467-A457-EC17840EC3EC}" srcOrd="1" destOrd="0" presId="urn:microsoft.com/office/officeart/2005/8/layout/list1"/>
    <dgm:cxn modelId="{A9349DC8-3B3B-4995-B25D-AE6FC2C78E11}" type="presOf" srcId="{D0F3DE92-3526-4C81-96BF-CF78F3F679AE}" destId="{9DBD1B10-B14F-4E5D-A234-54D774005CDD}" srcOrd="0" destOrd="0" presId="urn:microsoft.com/office/officeart/2005/8/layout/list1"/>
    <dgm:cxn modelId="{A680F2D5-0008-496D-A928-60114A58970A}" srcId="{D0F3DE92-3526-4C81-96BF-CF78F3F679AE}" destId="{0A75CCF0-5DD4-4315-9C54-4C4DDAC97115}" srcOrd="0" destOrd="0" parTransId="{A4C8D57D-1728-4458-8C16-CA1679A85790}" sibTransId="{19AD3890-5FC6-4D6E-BAEB-1E787BBD4DC2}"/>
    <dgm:cxn modelId="{C13201D6-29F4-45D8-B776-4E1769AF8A6A}" type="presOf" srcId="{0A75CCF0-5DD4-4315-9C54-4C4DDAC97115}" destId="{E494D3D1-A13F-429B-8D08-BDCD843544ED}" srcOrd="0" destOrd="0" presId="urn:microsoft.com/office/officeart/2005/8/layout/list1"/>
    <dgm:cxn modelId="{6262B699-8B88-43A5-A611-D8BBB37199B3}" type="presParOf" srcId="{9DBD1B10-B14F-4E5D-A234-54D774005CDD}" destId="{8744BE88-2D06-4C5A-A9CB-0EB503720AE1}" srcOrd="0" destOrd="0" presId="urn:microsoft.com/office/officeart/2005/8/layout/list1"/>
    <dgm:cxn modelId="{4A35114B-1045-47AF-990D-DA21405A802D}" type="presParOf" srcId="{8744BE88-2D06-4C5A-A9CB-0EB503720AE1}" destId="{E494D3D1-A13F-429B-8D08-BDCD843544ED}" srcOrd="0" destOrd="0" presId="urn:microsoft.com/office/officeart/2005/8/layout/list1"/>
    <dgm:cxn modelId="{B4713751-7AF2-45C7-B510-07B213802325}" type="presParOf" srcId="{8744BE88-2D06-4C5A-A9CB-0EB503720AE1}" destId="{B1C2EC1B-AD30-4467-A457-EC17840EC3EC}" srcOrd="1" destOrd="0" presId="urn:microsoft.com/office/officeart/2005/8/layout/list1"/>
    <dgm:cxn modelId="{01AA8EF1-95E9-4698-8C54-BA91C4887098}" type="presParOf" srcId="{9DBD1B10-B14F-4E5D-A234-54D774005CDD}" destId="{3F3A8810-F5D0-4388-AA02-94CC17054771}" srcOrd="1" destOrd="0" presId="urn:microsoft.com/office/officeart/2005/8/layout/list1"/>
    <dgm:cxn modelId="{458BCFCA-57CE-42A7-BC0B-137314C692C4}" type="presParOf" srcId="{9DBD1B10-B14F-4E5D-A234-54D774005CDD}" destId="{9099C0E8-DB6E-4C29-90B5-09556DD1DCC0}" srcOrd="2" destOrd="0" presId="urn:microsoft.com/office/officeart/2005/8/layout/list1"/>
    <dgm:cxn modelId="{737E60C3-6CE1-4D6E-BFAB-0F141C0210BB}" type="presParOf" srcId="{9DBD1B10-B14F-4E5D-A234-54D774005CDD}" destId="{D3A0F78D-05CF-4968-BEC1-670EE853E56C}" srcOrd="3" destOrd="0" presId="urn:microsoft.com/office/officeart/2005/8/layout/list1"/>
    <dgm:cxn modelId="{4ED9169E-3DF2-406B-89B4-4CB6A0C1D5E9}" type="presParOf" srcId="{9DBD1B10-B14F-4E5D-A234-54D774005CDD}" destId="{DDE691CE-948E-4432-A714-A84A4C5E6101}" srcOrd="4" destOrd="0" presId="urn:microsoft.com/office/officeart/2005/8/layout/list1"/>
    <dgm:cxn modelId="{633DDA84-B259-409C-BCC6-9D5ADA7EA720}" type="presParOf" srcId="{DDE691CE-948E-4432-A714-A84A4C5E6101}" destId="{15959509-AE2C-4B04-B6E2-542838897FD9}" srcOrd="0" destOrd="0" presId="urn:microsoft.com/office/officeart/2005/8/layout/list1"/>
    <dgm:cxn modelId="{5315BA06-BFE3-43D0-AF19-54CD0BCB721F}" type="presParOf" srcId="{DDE691CE-948E-4432-A714-A84A4C5E6101}" destId="{46760660-1445-4B51-B985-A5309EA19C16}" srcOrd="1" destOrd="0" presId="urn:microsoft.com/office/officeart/2005/8/layout/list1"/>
    <dgm:cxn modelId="{D4DDB380-57D4-44BD-9E2F-BEAFFFFE9E54}" type="presParOf" srcId="{9DBD1B10-B14F-4E5D-A234-54D774005CDD}" destId="{9F245361-FCCC-4FFA-BEBF-AE4DC689B392}" srcOrd="5" destOrd="0" presId="urn:microsoft.com/office/officeart/2005/8/layout/list1"/>
    <dgm:cxn modelId="{7993A5B0-AB6E-4C3E-A53E-58BD98E24293}" type="presParOf" srcId="{9DBD1B10-B14F-4E5D-A234-54D774005CDD}" destId="{9EDDBDB4-B23D-443D-9598-881A614AF9B4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D41E7D0-C63B-F140-990A-C24F61FC4239}">
      <dsp:nvSpPr>
        <dsp:cNvPr id="0" name=""/>
        <dsp:cNvSpPr/>
      </dsp:nvSpPr>
      <dsp:spPr>
        <a:xfrm>
          <a:off x="0" y="445635"/>
          <a:ext cx="5915515" cy="730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EC05916-F0C9-F242-94B5-D13B67314008}">
      <dsp:nvSpPr>
        <dsp:cNvPr id="0" name=""/>
        <dsp:cNvSpPr/>
      </dsp:nvSpPr>
      <dsp:spPr>
        <a:xfrm>
          <a:off x="314631" y="48959"/>
          <a:ext cx="4404843" cy="85608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6493" tIns="0" rIns="166493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 err="1">
              <a:solidFill>
                <a:schemeClr val="tx1"/>
              </a:solidFill>
              <a:latin typeface="Fjalla One" panose="02000506040000020004" pitchFamily="2" charset="0"/>
            </a:rPr>
            <a:t>Imbalan</a:t>
          </a:r>
          <a:r>
            <a:rPr lang="en-US" sz="1800" kern="1200" dirty="0">
              <a:solidFill>
                <a:schemeClr val="tx1"/>
              </a:solidFill>
              <a:latin typeface="Fjalla One" panose="02000506040000020004" pitchFamily="2" charset="0"/>
            </a:rPr>
            <a:t> </a:t>
          </a:r>
          <a:r>
            <a:rPr lang="en-US" sz="1800" kern="1200" dirty="0" err="1">
              <a:solidFill>
                <a:schemeClr val="tx1"/>
              </a:solidFill>
              <a:latin typeface="Fjalla One" panose="02000506040000020004" pitchFamily="2" charset="0"/>
            </a:rPr>
            <a:t>Kerja</a:t>
          </a:r>
          <a:r>
            <a:rPr lang="en-US" sz="1800" kern="1200" dirty="0">
              <a:solidFill>
                <a:schemeClr val="tx1"/>
              </a:solidFill>
              <a:latin typeface="Fjalla One" panose="02000506040000020004" pitchFamily="2" charset="0"/>
            </a:rPr>
            <a:t> </a:t>
          </a:r>
        </a:p>
      </dsp:txBody>
      <dsp:txXfrm>
        <a:off x="356421" y="90749"/>
        <a:ext cx="4321263" cy="772500"/>
      </dsp:txXfrm>
    </dsp:sp>
    <dsp:sp modelId="{7F87A9B7-20B7-0B40-8D49-B97FC3A57E40}">
      <dsp:nvSpPr>
        <dsp:cNvPr id="0" name=""/>
        <dsp:cNvSpPr/>
      </dsp:nvSpPr>
      <dsp:spPr>
        <a:xfrm>
          <a:off x="0" y="1797336"/>
          <a:ext cx="5915515" cy="730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62201FB-638A-3946-9793-19A9E8217AFB}">
      <dsp:nvSpPr>
        <dsp:cNvPr id="0" name=""/>
        <dsp:cNvSpPr/>
      </dsp:nvSpPr>
      <dsp:spPr>
        <a:xfrm>
          <a:off x="314631" y="1364399"/>
          <a:ext cx="4404843" cy="85608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6493" tIns="0" rIns="166493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altLang="en-US" sz="1800" kern="1200" dirty="0">
              <a:solidFill>
                <a:schemeClr val="tx1"/>
              </a:solidFill>
              <a:latin typeface="Fjalla One" panose="02000506040000020004" pitchFamily="2" charset="0"/>
            </a:rPr>
            <a:t>PSAK 219 </a:t>
          </a:r>
          <a:r>
            <a:rPr lang="en-GB" altLang="en-US" sz="1800" kern="1200" dirty="0" err="1">
              <a:solidFill>
                <a:schemeClr val="tx1"/>
              </a:solidFill>
              <a:latin typeface="Fjalla One" panose="02000506040000020004" pitchFamily="2" charset="0"/>
            </a:rPr>
            <a:t>Imbalan</a:t>
          </a:r>
          <a:r>
            <a:rPr lang="en-GB" altLang="en-US" sz="1800" kern="1200" dirty="0">
              <a:solidFill>
                <a:schemeClr val="tx1"/>
              </a:solidFill>
              <a:latin typeface="Fjalla One" panose="02000506040000020004" pitchFamily="2" charset="0"/>
            </a:rPr>
            <a:t> </a:t>
          </a:r>
          <a:r>
            <a:rPr lang="en-GB" altLang="en-US" sz="1800" kern="1200" dirty="0" err="1">
              <a:solidFill>
                <a:schemeClr val="tx1"/>
              </a:solidFill>
              <a:latin typeface="Fjalla One" panose="02000506040000020004" pitchFamily="2" charset="0"/>
            </a:rPr>
            <a:t>Kerja</a:t>
          </a:r>
          <a:endParaRPr lang="en-GB" altLang="en-US" sz="1800" kern="1200" dirty="0">
            <a:solidFill>
              <a:schemeClr val="tx1"/>
            </a:solidFill>
            <a:latin typeface="Fjalla One" panose="02000506040000020004" pitchFamily="2" charset="0"/>
          </a:endParaRPr>
        </a:p>
      </dsp:txBody>
      <dsp:txXfrm>
        <a:off x="356421" y="1406189"/>
        <a:ext cx="4321263" cy="772500"/>
      </dsp:txXfrm>
    </dsp:sp>
    <dsp:sp modelId="{B0302DEE-0E3B-457C-A35B-6B69619A887B}">
      <dsp:nvSpPr>
        <dsp:cNvPr id="0" name=""/>
        <dsp:cNvSpPr/>
      </dsp:nvSpPr>
      <dsp:spPr>
        <a:xfrm>
          <a:off x="0" y="3156839"/>
          <a:ext cx="5930429" cy="730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4CEA822-ACE8-4431-B193-005AE8B15A92}">
      <dsp:nvSpPr>
        <dsp:cNvPr id="0" name=""/>
        <dsp:cNvSpPr/>
      </dsp:nvSpPr>
      <dsp:spPr>
        <a:xfrm>
          <a:off x="314631" y="2679839"/>
          <a:ext cx="4404843" cy="85608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6493" tIns="0" rIns="166493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altLang="en-US" sz="1800" kern="1200" dirty="0" err="1">
              <a:solidFill>
                <a:schemeClr val="tx1"/>
              </a:solidFill>
              <a:latin typeface="Fjalla One" panose="02000506040000020004" pitchFamily="2" charset="0"/>
            </a:rPr>
            <a:t>Diskusi</a:t>
          </a:r>
          <a:endParaRPr lang="en-GB" altLang="en-US" sz="1800" kern="1200" dirty="0">
            <a:solidFill>
              <a:schemeClr val="tx1"/>
            </a:solidFill>
            <a:latin typeface="Fjalla One" panose="02000506040000020004" pitchFamily="2" charset="0"/>
          </a:endParaRPr>
        </a:p>
      </dsp:txBody>
      <dsp:txXfrm>
        <a:off x="356421" y="2721629"/>
        <a:ext cx="4321263" cy="77250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C311A6F-5308-410A-8AEB-70CA46F54D58}">
      <dsp:nvSpPr>
        <dsp:cNvPr id="0" name=""/>
        <dsp:cNvSpPr/>
      </dsp:nvSpPr>
      <dsp:spPr>
        <a:xfrm>
          <a:off x="6087659" y="665985"/>
          <a:ext cx="3344033" cy="30489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7780"/>
              </a:lnTo>
              <a:lnTo>
                <a:pt x="3344033" y="207780"/>
              </a:lnTo>
              <a:lnTo>
                <a:pt x="3344033" y="304899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01E8829-148E-4C5B-84F5-282B250B4AD1}">
      <dsp:nvSpPr>
        <dsp:cNvPr id="0" name=""/>
        <dsp:cNvSpPr/>
      </dsp:nvSpPr>
      <dsp:spPr>
        <a:xfrm>
          <a:off x="5655344" y="665985"/>
          <a:ext cx="432314" cy="304899"/>
        </a:xfrm>
        <a:custGeom>
          <a:avLst/>
          <a:gdLst/>
          <a:ahLst/>
          <a:cxnLst/>
          <a:rect l="0" t="0" r="0" b="0"/>
          <a:pathLst>
            <a:path>
              <a:moveTo>
                <a:pt x="432314" y="0"/>
              </a:moveTo>
              <a:lnTo>
                <a:pt x="432314" y="207780"/>
              </a:lnTo>
              <a:lnTo>
                <a:pt x="0" y="207780"/>
              </a:lnTo>
              <a:lnTo>
                <a:pt x="0" y="304899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DF891BA-A9D8-45F6-8585-E885CFF78F2C}">
      <dsp:nvSpPr>
        <dsp:cNvPr id="0" name=""/>
        <dsp:cNvSpPr/>
      </dsp:nvSpPr>
      <dsp:spPr>
        <a:xfrm>
          <a:off x="2241736" y="1768746"/>
          <a:ext cx="1966142" cy="30489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7780"/>
              </a:lnTo>
              <a:lnTo>
                <a:pt x="1966142" y="207780"/>
              </a:lnTo>
              <a:lnTo>
                <a:pt x="1966142" y="304899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BC25F19-942B-4320-871C-BD1EDF48C484}">
      <dsp:nvSpPr>
        <dsp:cNvPr id="0" name=""/>
        <dsp:cNvSpPr/>
      </dsp:nvSpPr>
      <dsp:spPr>
        <a:xfrm>
          <a:off x="2241736" y="1768746"/>
          <a:ext cx="285464" cy="30489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7780"/>
              </a:lnTo>
              <a:lnTo>
                <a:pt x="285464" y="207780"/>
              </a:lnTo>
              <a:lnTo>
                <a:pt x="285464" y="304899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1B1A09C-9B7B-4E50-B0A4-158F97FB9270}">
      <dsp:nvSpPr>
        <dsp:cNvPr id="0" name=""/>
        <dsp:cNvSpPr/>
      </dsp:nvSpPr>
      <dsp:spPr>
        <a:xfrm>
          <a:off x="944225" y="1768746"/>
          <a:ext cx="1297510" cy="304899"/>
        </a:xfrm>
        <a:custGeom>
          <a:avLst/>
          <a:gdLst/>
          <a:ahLst/>
          <a:cxnLst/>
          <a:rect l="0" t="0" r="0" b="0"/>
          <a:pathLst>
            <a:path>
              <a:moveTo>
                <a:pt x="1297510" y="0"/>
              </a:moveTo>
              <a:lnTo>
                <a:pt x="1297510" y="207780"/>
              </a:lnTo>
              <a:lnTo>
                <a:pt x="0" y="207780"/>
              </a:lnTo>
              <a:lnTo>
                <a:pt x="0" y="304899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4748018-CDFB-4965-844D-10EE543A799C}">
      <dsp:nvSpPr>
        <dsp:cNvPr id="0" name=""/>
        <dsp:cNvSpPr/>
      </dsp:nvSpPr>
      <dsp:spPr>
        <a:xfrm>
          <a:off x="2241736" y="665985"/>
          <a:ext cx="3845922" cy="304899"/>
        </a:xfrm>
        <a:custGeom>
          <a:avLst/>
          <a:gdLst/>
          <a:ahLst/>
          <a:cxnLst/>
          <a:rect l="0" t="0" r="0" b="0"/>
          <a:pathLst>
            <a:path>
              <a:moveTo>
                <a:pt x="3845922" y="0"/>
              </a:moveTo>
              <a:lnTo>
                <a:pt x="3845922" y="207780"/>
              </a:lnTo>
              <a:lnTo>
                <a:pt x="0" y="207780"/>
              </a:lnTo>
              <a:lnTo>
                <a:pt x="0" y="304899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E17847B-4C95-40EF-9C83-A2B93A796C32}">
      <dsp:nvSpPr>
        <dsp:cNvPr id="0" name=""/>
        <dsp:cNvSpPr/>
      </dsp:nvSpPr>
      <dsp:spPr>
        <a:xfrm>
          <a:off x="4579114" y="273"/>
          <a:ext cx="3017088" cy="66571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6DC3EB9-69F1-4043-BD36-FC72B4FCDB25}">
      <dsp:nvSpPr>
        <dsp:cNvPr id="0" name=""/>
        <dsp:cNvSpPr/>
      </dsp:nvSpPr>
      <dsp:spPr>
        <a:xfrm>
          <a:off x="4695599" y="110934"/>
          <a:ext cx="3017088" cy="66571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 err="1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Imbalan</a:t>
          </a:r>
          <a:r>
            <a:rPr lang="en-US" sz="2000" b="1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b="1" kern="1200" dirty="0" err="1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kerja</a:t>
          </a:r>
          <a:endParaRPr lang="en-ID" sz="2000" b="1" kern="1200" dirty="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sp:txBody>
      <dsp:txXfrm>
        <a:off x="4715097" y="130432"/>
        <a:ext cx="2978092" cy="626715"/>
      </dsp:txXfrm>
    </dsp:sp>
    <dsp:sp modelId="{FB34E4C0-B70E-4778-B595-85F2B8DA1440}">
      <dsp:nvSpPr>
        <dsp:cNvPr id="0" name=""/>
        <dsp:cNvSpPr/>
      </dsp:nvSpPr>
      <dsp:spPr>
        <a:xfrm>
          <a:off x="969341" y="970884"/>
          <a:ext cx="2544789" cy="79786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261AC9A-98BE-4C07-A325-1C506B53C464}">
      <dsp:nvSpPr>
        <dsp:cNvPr id="0" name=""/>
        <dsp:cNvSpPr/>
      </dsp:nvSpPr>
      <dsp:spPr>
        <a:xfrm>
          <a:off x="1085826" y="1081545"/>
          <a:ext cx="2544789" cy="79786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Program / </a:t>
          </a:r>
          <a:r>
            <a:rPr lang="en-US" sz="2000" kern="1200" dirty="0" err="1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Perjanjian</a:t>
          </a:r>
          <a:r>
            <a:rPr lang="en-US" sz="2000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formal</a:t>
          </a:r>
          <a:endParaRPr lang="en-ID" sz="2000" kern="1200" dirty="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sp:txBody>
      <dsp:txXfrm>
        <a:off x="1109195" y="1104914"/>
        <a:ext cx="2498051" cy="751123"/>
      </dsp:txXfrm>
    </dsp:sp>
    <dsp:sp modelId="{1C98D5E8-7CDA-4812-99C0-F44071B56C50}">
      <dsp:nvSpPr>
        <dsp:cNvPr id="0" name=""/>
        <dsp:cNvSpPr/>
      </dsp:nvSpPr>
      <dsp:spPr>
        <a:xfrm>
          <a:off x="313591" y="2073646"/>
          <a:ext cx="1261266" cy="66571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6399C24-7870-486F-ADB0-29567643CB79}">
      <dsp:nvSpPr>
        <dsp:cNvPr id="0" name=""/>
        <dsp:cNvSpPr/>
      </dsp:nvSpPr>
      <dsp:spPr>
        <a:xfrm>
          <a:off x="430076" y="2184306"/>
          <a:ext cx="1261266" cy="66571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 err="1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Pekerja</a:t>
          </a:r>
          <a:endParaRPr lang="en-ID" sz="2000" kern="1200" dirty="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sp:txBody>
      <dsp:txXfrm>
        <a:off x="449574" y="2203804"/>
        <a:ext cx="1222270" cy="626715"/>
      </dsp:txXfrm>
    </dsp:sp>
    <dsp:sp modelId="{AB06678D-F648-4E9A-84FD-FFF0CCFAF36F}">
      <dsp:nvSpPr>
        <dsp:cNvPr id="0" name=""/>
        <dsp:cNvSpPr/>
      </dsp:nvSpPr>
      <dsp:spPr>
        <a:xfrm>
          <a:off x="1869346" y="2073646"/>
          <a:ext cx="1315708" cy="66571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CA3E1DD-3F49-46B9-8EF8-77079D2BD95D}">
      <dsp:nvSpPr>
        <dsp:cNvPr id="0" name=""/>
        <dsp:cNvSpPr/>
      </dsp:nvSpPr>
      <dsp:spPr>
        <a:xfrm>
          <a:off x="1985831" y="2184306"/>
          <a:ext cx="1315708" cy="66571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 err="1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Serikat</a:t>
          </a:r>
          <a:r>
            <a:rPr lang="en-US" sz="2000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kern="1200" dirty="0" err="1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pekerja</a:t>
          </a:r>
          <a:endParaRPr lang="en-ID" sz="2000" kern="1200" dirty="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sp:txBody>
      <dsp:txXfrm>
        <a:off x="2005329" y="2203804"/>
        <a:ext cx="1276712" cy="626715"/>
      </dsp:txXfrm>
    </dsp:sp>
    <dsp:sp modelId="{782ACA85-E28D-4E84-9AF5-C57D1B390C61}">
      <dsp:nvSpPr>
        <dsp:cNvPr id="0" name=""/>
        <dsp:cNvSpPr/>
      </dsp:nvSpPr>
      <dsp:spPr>
        <a:xfrm>
          <a:off x="3418024" y="2073646"/>
          <a:ext cx="1579707" cy="66571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2B8933B-5840-425E-91E3-96A30637236A}">
      <dsp:nvSpPr>
        <dsp:cNvPr id="0" name=""/>
        <dsp:cNvSpPr/>
      </dsp:nvSpPr>
      <dsp:spPr>
        <a:xfrm>
          <a:off x="3534509" y="2184306"/>
          <a:ext cx="1579707" cy="66571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 err="1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Perwakilan</a:t>
          </a:r>
          <a:r>
            <a:rPr lang="en-US" sz="2000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kern="1200" dirty="0" err="1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pekerja</a:t>
          </a:r>
          <a:endParaRPr lang="en-ID" sz="2000" kern="1200" dirty="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sp:txBody>
      <dsp:txXfrm>
        <a:off x="3554007" y="2203804"/>
        <a:ext cx="1540711" cy="626715"/>
      </dsp:txXfrm>
    </dsp:sp>
    <dsp:sp modelId="{3AFF519E-A347-430C-A8B1-EF247799B43C}">
      <dsp:nvSpPr>
        <dsp:cNvPr id="0" name=""/>
        <dsp:cNvSpPr/>
      </dsp:nvSpPr>
      <dsp:spPr>
        <a:xfrm>
          <a:off x="4191785" y="970884"/>
          <a:ext cx="2927118" cy="79786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2E89FFF-E4F8-4CAD-AEEB-B82DE8B3C87D}">
      <dsp:nvSpPr>
        <dsp:cNvPr id="0" name=""/>
        <dsp:cNvSpPr/>
      </dsp:nvSpPr>
      <dsp:spPr>
        <a:xfrm>
          <a:off x="4308270" y="1081545"/>
          <a:ext cx="2927118" cy="797861"/>
        </a:xfrm>
        <a:prstGeom prst="roundRect">
          <a:avLst>
            <a:gd name="adj" fmla="val 10000"/>
          </a:avLst>
        </a:prstGeom>
        <a:solidFill>
          <a:schemeClr val="accent3">
            <a:lumMod val="60000"/>
            <a:lumOff val="40000"/>
            <a:alpha val="9000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 err="1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Peraturan</a:t>
          </a:r>
          <a:r>
            <a:rPr lang="en-US" sz="2000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kern="1200" dirty="0" err="1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perundang-undangan</a:t>
          </a:r>
          <a:r>
            <a:rPr lang="en-US" sz="2000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kern="1200" dirty="0" err="1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atau</a:t>
          </a:r>
          <a:r>
            <a:rPr lang="en-US" sz="2000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kern="1200" dirty="0" err="1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industri</a:t>
          </a:r>
          <a:endParaRPr lang="en-ID" sz="2000" kern="1200" dirty="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sp:txBody>
      <dsp:txXfrm>
        <a:off x="4331639" y="1104914"/>
        <a:ext cx="2880380" cy="751123"/>
      </dsp:txXfrm>
    </dsp:sp>
    <dsp:sp modelId="{13FEECE1-A018-42AF-A320-041AC87133E6}">
      <dsp:nvSpPr>
        <dsp:cNvPr id="0" name=""/>
        <dsp:cNvSpPr/>
      </dsp:nvSpPr>
      <dsp:spPr>
        <a:xfrm>
          <a:off x="7726983" y="970884"/>
          <a:ext cx="3409418" cy="79786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896703B-9F9D-418D-93FD-31CD60BBD1C1}">
      <dsp:nvSpPr>
        <dsp:cNvPr id="0" name=""/>
        <dsp:cNvSpPr/>
      </dsp:nvSpPr>
      <dsp:spPr>
        <a:xfrm>
          <a:off x="7843468" y="1081545"/>
          <a:ext cx="3409418" cy="79786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 err="1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Praktik</a:t>
          </a:r>
          <a:r>
            <a:rPr lang="en-US" sz="2000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informal yang </a:t>
          </a:r>
          <a:r>
            <a:rPr lang="en-US" sz="2000" kern="1200" dirty="0" err="1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menimbulkan</a:t>
          </a:r>
          <a:r>
            <a:rPr lang="en-US" sz="2000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kern="1200" dirty="0" err="1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kewajiban</a:t>
          </a:r>
          <a:r>
            <a:rPr lang="en-US" sz="2000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kern="1200" dirty="0" err="1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konstruktif</a:t>
          </a:r>
          <a:endParaRPr lang="en-ID" sz="2000" kern="1200" dirty="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sp:txBody>
      <dsp:txXfrm>
        <a:off x="7866837" y="1104914"/>
        <a:ext cx="3362680" cy="75112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C0F55D3-9652-4A0E-ACE3-79639BD6BEC2}">
      <dsp:nvSpPr>
        <dsp:cNvPr id="0" name=""/>
        <dsp:cNvSpPr/>
      </dsp:nvSpPr>
      <dsp:spPr>
        <a:xfrm rot="10800000">
          <a:off x="1990842" y="356648"/>
          <a:ext cx="4687911" cy="600868"/>
        </a:xfrm>
        <a:prstGeom prst="homePlat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78951" tIns="60960" rIns="113792" bIns="60960" numCol="1" spcCol="1270" anchor="ctr" anchorCtr="0">
          <a:noAutofit/>
        </a:bodyPr>
        <a:lstStyle/>
        <a:p>
          <a:pPr marL="0" lvl="0" indent="0" algn="ctr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 err="1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Diakui</a:t>
          </a:r>
          <a:r>
            <a:rPr lang="en-US" sz="1600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600" kern="1200" dirty="0" err="1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sebagai</a:t>
          </a:r>
          <a:r>
            <a:rPr lang="en-US" sz="1600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600" kern="1200" dirty="0" err="1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beban</a:t>
          </a:r>
          <a:endParaRPr lang="en-US" sz="1600" kern="1200" dirty="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sp:txBody>
      <dsp:txXfrm rot="10800000">
        <a:off x="2141059" y="356648"/>
        <a:ext cx="4537694" cy="600868"/>
      </dsp:txXfrm>
    </dsp:sp>
    <dsp:sp modelId="{C04CBCD9-F008-498E-9788-D655B7EE6E8B}">
      <dsp:nvSpPr>
        <dsp:cNvPr id="0" name=""/>
        <dsp:cNvSpPr/>
      </dsp:nvSpPr>
      <dsp:spPr>
        <a:xfrm>
          <a:off x="1085052" y="229975"/>
          <a:ext cx="859353" cy="859353"/>
        </a:xfrm>
        <a:prstGeom prst="ellipse">
          <a:avLst/>
        </a:prstGeom>
        <a:solidFill>
          <a:schemeClr val="accent5">
            <a:tint val="5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A28F35A8-F794-4F67-B870-67DEE02C30E4}">
      <dsp:nvSpPr>
        <dsp:cNvPr id="0" name=""/>
        <dsp:cNvSpPr/>
      </dsp:nvSpPr>
      <dsp:spPr>
        <a:xfrm rot="10800000">
          <a:off x="1520444" y="1117633"/>
          <a:ext cx="5183449" cy="1583273"/>
        </a:xfrm>
        <a:prstGeom prst="homePlate">
          <a:avLst/>
        </a:prstGeom>
        <a:gradFill rotWithShape="0">
          <a:gsLst>
            <a:gs pos="0">
              <a:schemeClr val="accent5">
                <a:hueOff val="-3379271"/>
                <a:satOff val="-8710"/>
                <a:lumOff val="-5883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-3379271"/>
                <a:satOff val="-8710"/>
                <a:lumOff val="-5883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-3379271"/>
                <a:satOff val="-8710"/>
                <a:lumOff val="-5883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78951" tIns="60960" rIns="113792" bIns="60960" numCol="1" spcCol="1270" anchor="ctr" anchorCtr="0">
          <a:noAutofit/>
        </a:bodyPr>
        <a:lstStyle/>
        <a:p>
          <a:pPr marL="0" lvl="0" indent="0" algn="ctr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 err="1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Diakui</a:t>
          </a:r>
          <a:r>
            <a:rPr lang="en-US" sz="1600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600" kern="1200" dirty="0" err="1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liabilitas</a:t>
          </a:r>
          <a:r>
            <a:rPr lang="en-US" sz="1600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(</a:t>
          </a:r>
          <a:r>
            <a:rPr lang="en-US" sz="1600" kern="1200" dirty="0" err="1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beban</a:t>
          </a:r>
          <a:r>
            <a:rPr lang="en-US" sz="1600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600" kern="1200" dirty="0" err="1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terakru</a:t>
          </a:r>
          <a:r>
            <a:rPr lang="en-US" sz="1600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) </a:t>
          </a:r>
          <a:r>
            <a:rPr lang="en-US" sz="1600" kern="1200" dirty="0" err="1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setelah</a:t>
          </a:r>
          <a:r>
            <a:rPr lang="en-US" sz="1600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600" kern="1200" dirty="0" err="1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dikurangi</a:t>
          </a:r>
          <a:r>
            <a:rPr lang="en-US" sz="1600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600" kern="1200" dirty="0" err="1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dengan</a:t>
          </a:r>
          <a:r>
            <a:rPr lang="en-US" sz="1600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600" kern="1200" dirty="0" err="1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iuran</a:t>
          </a:r>
          <a:r>
            <a:rPr lang="en-US" sz="1600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600" kern="1200" dirty="0" err="1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telah</a:t>
          </a:r>
          <a:r>
            <a:rPr lang="en-US" sz="1600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600" kern="1200" dirty="0" err="1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dibayar</a:t>
          </a:r>
          <a:r>
            <a:rPr lang="en-US" sz="1600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600" kern="1200" dirty="0" err="1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atau</a:t>
          </a:r>
          <a:r>
            <a:rPr lang="en-US" sz="1600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600" kern="1200" dirty="0" err="1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aset</a:t>
          </a:r>
          <a:r>
            <a:rPr lang="en-US" sz="1600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(</a:t>
          </a:r>
          <a:r>
            <a:rPr lang="en-US" sz="1600" kern="1200" dirty="0" err="1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pembayaran</a:t>
          </a:r>
          <a:r>
            <a:rPr lang="en-US" sz="1600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600" kern="1200" dirty="0" err="1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dimuka</a:t>
          </a:r>
          <a:r>
            <a:rPr lang="en-US" sz="1600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600" kern="1200" dirty="0" err="1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jika</a:t>
          </a:r>
          <a:r>
            <a:rPr lang="en-US" sz="1600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600" kern="1200" dirty="0" err="1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terdapat</a:t>
          </a:r>
          <a:r>
            <a:rPr lang="en-US" sz="1600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600" kern="1200" dirty="0" err="1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kelebihan</a:t>
          </a:r>
          <a:r>
            <a:rPr lang="en-US" sz="1600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).</a:t>
          </a:r>
        </a:p>
      </dsp:txBody>
      <dsp:txXfrm rot="10800000">
        <a:off x="1916262" y="1117633"/>
        <a:ext cx="4787631" cy="1583273"/>
      </dsp:txXfrm>
    </dsp:sp>
    <dsp:sp modelId="{0DA73CA5-52F4-4DF1-B63F-C4ED1DBC2DA6}">
      <dsp:nvSpPr>
        <dsp:cNvPr id="0" name=""/>
        <dsp:cNvSpPr/>
      </dsp:nvSpPr>
      <dsp:spPr>
        <a:xfrm>
          <a:off x="1090767" y="1479593"/>
          <a:ext cx="859353" cy="859353"/>
        </a:xfrm>
        <a:prstGeom prst="ellipse">
          <a:avLst/>
        </a:prstGeom>
        <a:solidFill>
          <a:schemeClr val="accent5">
            <a:tint val="50000"/>
            <a:hueOff val="-3364820"/>
            <a:satOff val="-11474"/>
            <a:lumOff val="-1911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40656EDB-7F25-4D07-8CFA-EF82F7F00A4B}">
      <dsp:nvSpPr>
        <dsp:cNvPr id="0" name=""/>
        <dsp:cNvSpPr/>
      </dsp:nvSpPr>
      <dsp:spPr>
        <a:xfrm rot="10800000">
          <a:off x="1577151" y="2871417"/>
          <a:ext cx="5183449" cy="1097119"/>
        </a:xfrm>
        <a:prstGeom prst="homePlate">
          <a:avLst/>
        </a:prstGeom>
        <a:gradFill rotWithShape="0">
          <a:gsLst>
            <a:gs pos="0">
              <a:schemeClr val="accent5">
                <a:hueOff val="-6758543"/>
                <a:satOff val="-17419"/>
                <a:lumOff val="-11765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-6758543"/>
                <a:satOff val="-17419"/>
                <a:lumOff val="-11765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-6758543"/>
                <a:satOff val="-17419"/>
                <a:lumOff val="-11765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78951" tIns="60960" rIns="113792" bIns="60960" numCol="1" spcCol="1270" anchor="ctr" anchorCtr="0">
          <a:noAutofit/>
        </a:bodyPr>
        <a:lstStyle/>
        <a:p>
          <a:pPr marL="0" lvl="0" indent="0" algn="ctr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 err="1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Jika</a:t>
          </a:r>
          <a:r>
            <a:rPr lang="en-US" sz="1600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600" kern="1200" dirty="0" err="1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iuran</a:t>
          </a:r>
          <a:r>
            <a:rPr lang="en-US" sz="1600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600" kern="1200" dirty="0" err="1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tidak</a:t>
          </a:r>
          <a:r>
            <a:rPr lang="en-US" sz="1600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600" kern="1200" dirty="0" err="1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jatuh</a:t>
          </a:r>
          <a:r>
            <a:rPr lang="en-US" sz="1600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tempo </a:t>
          </a:r>
          <a:r>
            <a:rPr lang="en-US" sz="1600" kern="1200" dirty="0" err="1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seluruhnya</a:t>
          </a:r>
          <a:r>
            <a:rPr lang="en-US" sz="1600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600" kern="1200" dirty="0" err="1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dalam</a:t>
          </a:r>
          <a:r>
            <a:rPr lang="en-US" sz="1600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12 </a:t>
          </a:r>
          <a:r>
            <a:rPr lang="en-US" sz="1600" kern="1200" dirty="0" err="1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bulan</a:t>
          </a:r>
          <a:r>
            <a:rPr lang="en-US" sz="1600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-&gt; </a:t>
          </a:r>
          <a:r>
            <a:rPr lang="en-US" sz="1600" kern="1200" dirty="0" err="1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didiskonto</a:t>
          </a:r>
          <a:r>
            <a:rPr lang="en-US" sz="1600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</a:t>
          </a:r>
        </a:p>
      </dsp:txBody>
      <dsp:txXfrm rot="10800000">
        <a:off x="1851431" y="2871417"/>
        <a:ext cx="4909169" cy="1097119"/>
      </dsp:txXfrm>
    </dsp:sp>
    <dsp:sp modelId="{31DDC6DC-9AF8-41A5-BDA1-50636309E8B2}">
      <dsp:nvSpPr>
        <dsp:cNvPr id="0" name=""/>
        <dsp:cNvSpPr/>
      </dsp:nvSpPr>
      <dsp:spPr>
        <a:xfrm>
          <a:off x="1090767" y="2990300"/>
          <a:ext cx="859353" cy="859353"/>
        </a:xfrm>
        <a:prstGeom prst="ellipse">
          <a:avLst/>
        </a:prstGeom>
        <a:solidFill>
          <a:schemeClr val="accent5">
            <a:tint val="50000"/>
            <a:hueOff val="-6729641"/>
            <a:satOff val="-22947"/>
            <a:lumOff val="-3823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334B5B6-8219-4B20-AAD3-23289C78124B}">
      <dsp:nvSpPr>
        <dsp:cNvPr id="0" name=""/>
        <dsp:cNvSpPr/>
      </dsp:nvSpPr>
      <dsp:spPr>
        <a:xfrm>
          <a:off x="0" y="385883"/>
          <a:ext cx="10668000" cy="620363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71CE3B7-6A8E-4A85-BE9A-861513D81968}">
      <dsp:nvSpPr>
        <dsp:cNvPr id="0" name=""/>
        <dsp:cNvSpPr/>
      </dsp:nvSpPr>
      <dsp:spPr>
        <a:xfrm>
          <a:off x="533400" y="37325"/>
          <a:ext cx="9144001" cy="584717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2258" tIns="0" rIns="282258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2400" b="1" kern="12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Biaya Jasa</a:t>
          </a:r>
          <a:r>
            <a:rPr lang="en-US" sz="2400" b="1" kern="12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: Jasa </a:t>
          </a:r>
          <a:r>
            <a:rPr lang="en-US" sz="2400" b="1" kern="1200" dirty="0" err="1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Kini</a:t>
          </a:r>
          <a:r>
            <a:rPr lang="en-US" sz="2400" b="1" kern="12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dan Jasa Lalu</a:t>
          </a:r>
          <a:endParaRPr lang="id-ID" sz="2400" b="1" kern="1200" dirty="0">
            <a:solidFill>
              <a:schemeClr val="tx1"/>
            </a:solidFill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sp:txBody>
      <dsp:txXfrm>
        <a:off x="561944" y="65869"/>
        <a:ext cx="9086913" cy="527629"/>
      </dsp:txXfrm>
    </dsp:sp>
    <dsp:sp modelId="{2808C032-B4CC-4571-8072-BC85E8640CE0}">
      <dsp:nvSpPr>
        <dsp:cNvPr id="0" name=""/>
        <dsp:cNvSpPr/>
      </dsp:nvSpPr>
      <dsp:spPr>
        <a:xfrm>
          <a:off x="0" y="1521395"/>
          <a:ext cx="10668000" cy="1612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-727682"/>
              <a:satOff val="-41964"/>
              <a:lumOff val="431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27955" tIns="333248" rIns="827955" bIns="14224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000" kern="12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Bunga neto ditentukan</a:t>
          </a:r>
          <a:r>
            <a:rPr lang="id-ID" sz="2000" kern="12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berdasarkan perkalian liabilitas (aset) imbalan pasti neto dengan tingkat diskonto, yang ditentukan pada awal periode pelaporan tahunan, memperhitungkan setiap perubahan selama periode sebagai akibat dari iuran dan pembayaran imbalan.</a:t>
          </a:r>
        </a:p>
      </dsp:txBody>
      <dsp:txXfrm>
        <a:off x="0" y="1521395"/>
        <a:ext cx="10668000" cy="1612800"/>
      </dsp:txXfrm>
    </dsp:sp>
    <dsp:sp modelId="{AE9BCD37-502C-441B-ACF0-7A047C5F7D08}">
      <dsp:nvSpPr>
        <dsp:cNvPr id="0" name=""/>
        <dsp:cNvSpPr/>
      </dsp:nvSpPr>
      <dsp:spPr>
        <a:xfrm>
          <a:off x="533400" y="1092647"/>
          <a:ext cx="9144001" cy="664908"/>
        </a:xfrm>
        <a:prstGeom prst="roundRect">
          <a:avLst/>
        </a:prstGeom>
        <a:solidFill>
          <a:schemeClr val="accent6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2258" tIns="0" rIns="282258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2400" b="1" kern="12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Bunga neto atas liabilitas (aset) imbalan pasti neto</a:t>
          </a:r>
        </a:p>
      </dsp:txBody>
      <dsp:txXfrm>
        <a:off x="565858" y="1125105"/>
        <a:ext cx="9079085" cy="599992"/>
      </dsp:txXfrm>
    </dsp:sp>
    <dsp:sp modelId="{E524CA1F-4E0C-4A6C-ACF2-A210533384B9}">
      <dsp:nvSpPr>
        <dsp:cNvPr id="0" name=""/>
        <dsp:cNvSpPr/>
      </dsp:nvSpPr>
      <dsp:spPr>
        <a:xfrm>
          <a:off x="0" y="3706447"/>
          <a:ext cx="10668000" cy="108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27955" tIns="333248" rIns="827955" bIns="14224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d-ID" sz="2000" kern="12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Tidak direklasifikasi dalam ke laba rugi periode berikutnya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d-ID" sz="2000" kern="12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Dapat mengalihkan jumlah yang diakui ke pos lain dalam ekuitas</a:t>
          </a:r>
        </a:p>
      </dsp:txBody>
      <dsp:txXfrm>
        <a:off x="0" y="3706447"/>
        <a:ext cx="10668000" cy="1083600"/>
      </dsp:txXfrm>
    </dsp:sp>
    <dsp:sp modelId="{0C5778D7-3AD0-44A3-82F9-2F2D54180B2C}">
      <dsp:nvSpPr>
        <dsp:cNvPr id="0" name=""/>
        <dsp:cNvSpPr/>
      </dsp:nvSpPr>
      <dsp:spPr>
        <a:xfrm>
          <a:off x="533400" y="3220595"/>
          <a:ext cx="9144001" cy="722011"/>
        </a:xfrm>
        <a:prstGeom prst="roundRect">
          <a:avLst/>
        </a:prstGeom>
        <a:solidFill>
          <a:schemeClr val="accent1">
            <a:lumMod val="60000"/>
            <a:lumOff val="40000"/>
          </a:schemeClr>
        </a:solidFill>
        <a:ln w="19050" cap="flat" cmpd="sng" algn="ctr">
          <a:solidFill>
            <a:schemeClr val="lt1"/>
          </a:solidFill>
          <a:prstDash val="solid"/>
          <a:miter lim="800000"/>
        </a:ln>
        <a:effectLst/>
      </dsp:spPr>
      <dsp:style>
        <a:lnRef idx="3">
          <a:schemeClr val="lt1"/>
        </a:lnRef>
        <a:fillRef idx="1">
          <a:schemeClr val="accent1"/>
        </a:fillRef>
        <a:effectRef idx="1">
          <a:schemeClr val="accent1"/>
        </a:effectRef>
        <a:fontRef idx="minor">
          <a:schemeClr val="lt1"/>
        </a:fontRef>
      </dsp:style>
      <dsp:txBody>
        <a:bodyPr spcFirstLastPara="0" vert="horz" wrap="square" lIns="282258" tIns="0" rIns="282258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2400" b="1" kern="12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Pengukuran kembali liabilitas (aset) imbalan pasti neto dalam penghasilan komprehensif lain</a:t>
          </a:r>
        </a:p>
      </dsp:txBody>
      <dsp:txXfrm>
        <a:off x="568646" y="3255841"/>
        <a:ext cx="9073509" cy="651519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46E996F-E686-4D4A-ADCE-FAD5645A6BB9}">
      <dsp:nvSpPr>
        <dsp:cNvPr id="0" name=""/>
        <dsp:cNvSpPr/>
      </dsp:nvSpPr>
      <dsp:spPr>
        <a:xfrm>
          <a:off x="0" y="1348602"/>
          <a:ext cx="10659760" cy="529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BE557A5-9332-45B9-A961-38CAF4AEF8F2}">
      <dsp:nvSpPr>
        <dsp:cNvPr id="0" name=""/>
        <dsp:cNvSpPr/>
      </dsp:nvSpPr>
      <dsp:spPr>
        <a:xfrm>
          <a:off x="430276" y="73346"/>
          <a:ext cx="9683901" cy="1585216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82039" tIns="0" rIns="282039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2000" kern="12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Sebelum menentukan biaya jasa lalu, entitas mengukur kembali liabilitas </a:t>
          </a:r>
          <a:r>
            <a:rPr lang="fi-FI" sz="2000" kern="12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(aset) imbalan pasti neto menggunakan nilai wajar kini dari aset</a:t>
          </a:r>
          <a:r>
            <a:rPr lang="id-ID" sz="2000" kern="12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program dan asumsi aktuaria kini yang mencerminkan imbalan yang </a:t>
          </a:r>
          <a:r>
            <a:rPr lang="sv-SE" sz="2000" kern="12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ditawarkan berdasarkan program sebelum amandemen, kurtailmen,</a:t>
          </a:r>
          <a:r>
            <a:rPr lang="id-ID" sz="2000" kern="12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atau penyelesaian program.</a:t>
          </a:r>
        </a:p>
      </dsp:txBody>
      <dsp:txXfrm>
        <a:off x="507660" y="150730"/>
        <a:ext cx="9529133" cy="1430448"/>
      </dsp:txXfrm>
    </dsp:sp>
    <dsp:sp modelId="{A0D44D32-BF63-45DF-906F-46C34A8C7693}">
      <dsp:nvSpPr>
        <dsp:cNvPr id="0" name=""/>
        <dsp:cNvSpPr/>
      </dsp:nvSpPr>
      <dsp:spPr>
        <a:xfrm>
          <a:off x="0" y="2530024"/>
          <a:ext cx="10659760" cy="529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3379271"/>
              <a:satOff val="-8710"/>
              <a:lumOff val="-588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00BD3D2-53AF-4C89-8F94-96D22BBA8CE4}">
      <dsp:nvSpPr>
        <dsp:cNvPr id="0" name=""/>
        <dsp:cNvSpPr/>
      </dsp:nvSpPr>
      <dsp:spPr>
        <a:xfrm>
          <a:off x="620957" y="2020580"/>
          <a:ext cx="9479959" cy="848782"/>
        </a:xfrm>
        <a:prstGeom prst="roundRect">
          <a:avLst/>
        </a:prstGeom>
        <a:solidFill>
          <a:schemeClr val="accent5">
            <a:hueOff val="-3379271"/>
            <a:satOff val="-8710"/>
            <a:lumOff val="-5883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82039" tIns="0" rIns="282039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 err="1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Biaya</a:t>
          </a:r>
          <a:r>
            <a:rPr lang="en-US" sz="2000" kern="12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kern="1200" dirty="0" err="1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jasa</a:t>
          </a:r>
          <a:r>
            <a:rPr lang="en-US" sz="2000" kern="12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kern="1200" dirty="0" err="1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lalu</a:t>
          </a:r>
          <a:r>
            <a:rPr lang="en-US" sz="2000" kern="12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kern="1200" dirty="0" err="1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adalah</a:t>
          </a:r>
          <a:r>
            <a:rPr lang="en-US" sz="2000" kern="12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kern="1200" dirty="0" err="1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perubahan</a:t>
          </a:r>
          <a:r>
            <a:rPr lang="en-US" sz="2000" kern="12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kern="1200" dirty="0" err="1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nilai</a:t>
          </a:r>
          <a:r>
            <a:rPr lang="en-US" sz="2000" kern="12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kern="1200" dirty="0" err="1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kini</a:t>
          </a:r>
          <a:r>
            <a:rPr lang="en-US" sz="2000" kern="12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kern="1200" dirty="0" err="1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kewajiban</a:t>
          </a:r>
          <a:r>
            <a:rPr lang="en-US" sz="2000" kern="12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kern="1200" dirty="0" err="1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imbalan</a:t>
          </a:r>
          <a:r>
            <a:rPr lang="en-US" sz="2000" kern="12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kern="1200" dirty="0" err="1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pasti</a:t>
          </a:r>
          <a:r>
            <a:rPr lang="en-US" sz="2000" kern="12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kern="1200" dirty="0" err="1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sebagai</a:t>
          </a:r>
          <a:r>
            <a:rPr lang="en-US" sz="2000" kern="12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kern="1200" dirty="0" err="1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akibat</a:t>
          </a:r>
          <a:r>
            <a:rPr lang="en-US" sz="2000" kern="12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kern="1200" dirty="0" err="1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dari</a:t>
          </a:r>
          <a:r>
            <a:rPr lang="en-US" sz="2000" kern="12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kern="1200" dirty="0" err="1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amandemen</a:t>
          </a:r>
          <a:r>
            <a:rPr lang="en-US" sz="2000" kern="12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kern="1200" dirty="0" err="1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atau</a:t>
          </a:r>
          <a:r>
            <a:rPr lang="en-US" sz="2000" kern="12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kern="1200" dirty="0" err="1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kurtailmen</a:t>
          </a:r>
          <a:r>
            <a:rPr lang="en-US" sz="2000" kern="12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program</a:t>
          </a:r>
          <a:endParaRPr lang="id-ID" sz="2000" kern="1200" dirty="0">
            <a:solidFill>
              <a:schemeClr val="tx1"/>
            </a:solidFill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sp:txBody>
      <dsp:txXfrm>
        <a:off x="662391" y="2062014"/>
        <a:ext cx="9397091" cy="765914"/>
      </dsp:txXfrm>
    </dsp:sp>
    <dsp:sp modelId="{26DD03FB-CC52-44E4-AB86-B939BCF20DB6}">
      <dsp:nvSpPr>
        <dsp:cNvPr id="0" name=""/>
        <dsp:cNvSpPr/>
      </dsp:nvSpPr>
      <dsp:spPr>
        <a:xfrm>
          <a:off x="0" y="3582273"/>
          <a:ext cx="10659760" cy="11907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6758543"/>
              <a:satOff val="-17419"/>
              <a:lumOff val="-1176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27316" tIns="437388" rIns="827316" bIns="14224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d-ID" sz="2000" kern="12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ketika amandemen atau kurtailemen program terjadi, dan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d-ID" sz="2000" kern="12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ketika entitas mengakui biaya restrukturisasi terkait </a:t>
          </a:r>
          <a:r>
            <a:rPr lang="fi-FI" sz="2000" kern="12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PSAK 57</a:t>
          </a:r>
          <a:r>
            <a:rPr lang="id-ID" sz="2000" kern="12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atau pesangon</a:t>
          </a:r>
        </a:p>
      </dsp:txBody>
      <dsp:txXfrm>
        <a:off x="0" y="3582273"/>
        <a:ext cx="10659760" cy="1190700"/>
      </dsp:txXfrm>
    </dsp:sp>
    <dsp:sp modelId="{A1C5C5CE-FCE7-4A9E-8735-BAAAAB1E7EBF}">
      <dsp:nvSpPr>
        <dsp:cNvPr id="0" name=""/>
        <dsp:cNvSpPr/>
      </dsp:nvSpPr>
      <dsp:spPr>
        <a:xfrm>
          <a:off x="532988" y="3172624"/>
          <a:ext cx="9479959" cy="719609"/>
        </a:xfrm>
        <a:prstGeom prst="roundRec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82039" tIns="0" rIns="282039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2000" kern="12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Entitas mengakui biaya jasa lalu sebagai beban pada tanggal yang lebih awal antara:</a:t>
          </a:r>
        </a:p>
      </dsp:txBody>
      <dsp:txXfrm>
        <a:off x="568116" y="3207752"/>
        <a:ext cx="9409703" cy="649353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1C95104-B69D-4C62-A69C-9374092D21EF}">
      <dsp:nvSpPr>
        <dsp:cNvPr id="0" name=""/>
        <dsp:cNvSpPr/>
      </dsp:nvSpPr>
      <dsp:spPr>
        <a:xfrm>
          <a:off x="295600" y="0"/>
          <a:ext cx="8849893" cy="943055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8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 err="1">
              <a:solidFill>
                <a:schemeClr val="tx1"/>
              </a:solidFill>
              <a:latin typeface="Calibri" panose="020F0502020204030204" pitchFamily="34" charset="0"/>
              <a:ea typeface="Segoe UI" pitchFamily="34" charset="0"/>
              <a:cs typeface="Calibri" panose="020F0502020204030204" pitchFamily="34" charset="0"/>
            </a:rPr>
            <a:t>Cuti</a:t>
          </a:r>
          <a:r>
            <a:rPr lang="en-US" sz="2000" b="1" kern="1200" dirty="0">
              <a:solidFill>
                <a:schemeClr val="tx1"/>
              </a:solidFill>
              <a:latin typeface="Calibri" panose="020F0502020204030204" pitchFamily="34" charset="0"/>
              <a:ea typeface="Segoe UI" pitchFamily="34" charset="0"/>
              <a:cs typeface="Calibri" panose="020F0502020204030204" pitchFamily="34" charset="0"/>
            </a:rPr>
            <a:t> </a:t>
          </a:r>
          <a:r>
            <a:rPr lang="en-US" sz="2000" b="1" kern="1200" dirty="0" err="1">
              <a:solidFill>
                <a:schemeClr val="tx1"/>
              </a:solidFill>
              <a:latin typeface="Calibri" panose="020F0502020204030204" pitchFamily="34" charset="0"/>
              <a:ea typeface="Segoe UI" pitchFamily="34" charset="0"/>
              <a:cs typeface="Calibri" panose="020F0502020204030204" pitchFamily="34" charset="0"/>
            </a:rPr>
            <a:t>berimbalan</a:t>
          </a:r>
          <a:r>
            <a:rPr lang="en-US" sz="2000" b="1" kern="1200" dirty="0">
              <a:solidFill>
                <a:schemeClr val="tx1"/>
              </a:solidFill>
              <a:latin typeface="Calibri" panose="020F0502020204030204" pitchFamily="34" charset="0"/>
              <a:ea typeface="Segoe UI" pitchFamily="34" charset="0"/>
              <a:cs typeface="Calibri" panose="020F0502020204030204" pitchFamily="34" charset="0"/>
            </a:rPr>
            <a:t> </a:t>
          </a:r>
          <a:r>
            <a:rPr lang="en-US" sz="2000" b="1" kern="1200" dirty="0" err="1">
              <a:solidFill>
                <a:schemeClr val="tx1"/>
              </a:solidFill>
              <a:latin typeface="Calibri" panose="020F0502020204030204" pitchFamily="34" charset="0"/>
              <a:ea typeface="Segoe UI" pitchFamily="34" charset="0"/>
              <a:cs typeface="Calibri" panose="020F0502020204030204" pitchFamily="34" charset="0"/>
            </a:rPr>
            <a:t>jangka</a:t>
          </a:r>
          <a:r>
            <a:rPr lang="en-US" sz="2000" b="1" kern="1200" dirty="0">
              <a:solidFill>
                <a:schemeClr val="tx1"/>
              </a:solidFill>
              <a:latin typeface="Calibri" panose="020F0502020204030204" pitchFamily="34" charset="0"/>
              <a:ea typeface="Segoe UI" pitchFamily="34" charset="0"/>
              <a:cs typeface="Calibri" panose="020F0502020204030204" pitchFamily="34" charset="0"/>
            </a:rPr>
            <a:t> </a:t>
          </a:r>
          <a:r>
            <a:rPr lang="en-US" sz="2000" b="1" kern="1200" dirty="0" err="1">
              <a:solidFill>
                <a:schemeClr val="tx1"/>
              </a:solidFill>
              <a:latin typeface="Calibri" panose="020F0502020204030204" pitchFamily="34" charset="0"/>
              <a:ea typeface="Segoe UI" pitchFamily="34" charset="0"/>
              <a:cs typeface="Calibri" panose="020F0502020204030204" pitchFamily="34" charset="0"/>
            </a:rPr>
            <a:t>panjang</a:t>
          </a:r>
          <a:endParaRPr lang="en-US" sz="2000" b="1" kern="1200" dirty="0">
            <a:solidFill>
              <a:schemeClr val="tx1"/>
            </a:solidFill>
            <a:latin typeface="Calibri" panose="020F0502020204030204" pitchFamily="34" charset="0"/>
            <a:ea typeface="Segoe UI" pitchFamily="34" charset="0"/>
            <a:cs typeface="Calibri" panose="020F0502020204030204" pitchFamily="34" charset="0"/>
          </a:endParaRPr>
        </a:p>
      </dsp:txBody>
      <dsp:txXfrm>
        <a:off x="2153979" y="0"/>
        <a:ext cx="6991514" cy="943055"/>
      </dsp:txXfrm>
    </dsp:sp>
    <dsp:sp modelId="{1F47F965-D1FE-4383-A3B4-3D94A6CF7D6C}">
      <dsp:nvSpPr>
        <dsp:cNvPr id="0" name=""/>
        <dsp:cNvSpPr/>
      </dsp:nvSpPr>
      <dsp:spPr>
        <a:xfrm>
          <a:off x="480163" y="94305"/>
          <a:ext cx="1116503" cy="754444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FCC7496-8D6B-4493-9C60-5BD085E285ED}">
      <dsp:nvSpPr>
        <dsp:cNvPr id="0" name=""/>
        <dsp:cNvSpPr/>
      </dsp:nvSpPr>
      <dsp:spPr>
        <a:xfrm>
          <a:off x="295600" y="1037360"/>
          <a:ext cx="8849893" cy="943055"/>
        </a:xfrm>
        <a:prstGeom prst="roundRect">
          <a:avLst>
            <a:gd name="adj" fmla="val 10000"/>
          </a:avLst>
        </a:prstGeom>
        <a:solidFill>
          <a:schemeClr val="accent5">
            <a:hueOff val="-1689636"/>
            <a:satOff val="-4355"/>
            <a:lumOff val="-294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8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 err="1">
              <a:solidFill>
                <a:schemeClr val="tx1"/>
              </a:solidFill>
              <a:latin typeface="Calibri" panose="020F0502020204030204" pitchFamily="34" charset="0"/>
              <a:ea typeface="Segoe UI" pitchFamily="34" charset="0"/>
              <a:cs typeface="Calibri" panose="020F0502020204030204" pitchFamily="34" charset="0"/>
            </a:rPr>
            <a:t>Penghargaan</a:t>
          </a:r>
          <a:r>
            <a:rPr lang="en-US" sz="2000" b="1" kern="1200" dirty="0">
              <a:solidFill>
                <a:schemeClr val="tx1"/>
              </a:solidFill>
              <a:latin typeface="Calibri" panose="020F0502020204030204" pitchFamily="34" charset="0"/>
              <a:ea typeface="Segoe UI" pitchFamily="34" charset="0"/>
              <a:cs typeface="Calibri" panose="020F0502020204030204" pitchFamily="34" charset="0"/>
            </a:rPr>
            <a:t> </a:t>
          </a:r>
          <a:r>
            <a:rPr lang="en-US" sz="2000" b="1" kern="1200" dirty="0" err="1">
              <a:solidFill>
                <a:schemeClr val="tx1"/>
              </a:solidFill>
              <a:latin typeface="Calibri" panose="020F0502020204030204" pitchFamily="34" charset="0"/>
              <a:ea typeface="Segoe UI" pitchFamily="34" charset="0"/>
              <a:cs typeface="Calibri" panose="020F0502020204030204" pitchFamily="34" charset="0"/>
            </a:rPr>
            <a:t>masa</a:t>
          </a:r>
          <a:r>
            <a:rPr lang="en-US" sz="2000" b="1" kern="1200" dirty="0">
              <a:solidFill>
                <a:schemeClr val="tx1"/>
              </a:solidFill>
              <a:latin typeface="Calibri" panose="020F0502020204030204" pitchFamily="34" charset="0"/>
              <a:ea typeface="Segoe UI" pitchFamily="34" charset="0"/>
              <a:cs typeface="Calibri" panose="020F0502020204030204" pitchFamily="34" charset="0"/>
            </a:rPr>
            <a:t> </a:t>
          </a:r>
          <a:r>
            <a:rPr lang="en-US" sz="2000" b="1" kern="1200" dirty="0" err="1">
              <a:solidFill>
                <a:schemeClr val="tx1"/>
              </a:solidFill>
              <a:latin typeface="Calibri" panose="020F0502020204030204" pitchFamily="34" charset="0"/>
              <a:ea typeface="Segoe UI" pitchFamily="34" charset="0"/>
              <a:cs typeface="Calibri" panose="020F0502020204030204" pitchFamily="34" charset="0"/>
            </a:rPr>
            <a:t>kerja</a:t>
          </a:r>
          <a:r>
            <a:rPr lang="en-US" sz="2000" b="1" kern="1200" dirty="0">
              <a:solidFill>
                <a:schemeClr val="tx1"/>
              </a:solidFill>
              <a:latin typeface="Calibri" panose="020F0502020204030204" pitchFamily="34" charset="0"/>
              <a:ea typeface="Segoe UI" pitchFamily="34" charset="0"/>
              <a:cs typeface="Calibri" panose="020F0502020204030204" pitchFamily="34" charset="0"/>
            </a:rPr>
            <a:t> </a:t>
          </a:r>
          <a:r>
            <a:rPr lang="en-US" sz="2000" b="1" kern="1200" dirty="0" err="1">
              <a:solidFill>
                <a:schemeClr val="tx1"/>
              </a:solidFill>
              <a:latin typeface="Calibri" panose="020F0502020204030204" pitchFamily="34" charset="0"/>
              <a:ea typeface="Segoe UI" pitchFamily="34" charset="0"/>
              <a:cs typeface="Calibri" panose="020F0502020204030204" pitchFamily="34" charset="0"/>
            </a:rPr>
            <a:t>atau</a:t>
          </a:r>
          <a:r>
            <a:rPr lang="en-US" sz="2000" b="1" kern="1200" dirty="0">
              <a:solidFill>
                <a:schemeClr val="tx1"/>
              </a:solidFill>
              <a:latin typeface="Calibri" panose="020F0502020204030204" pitchFamily="34" charset="0"/>
              <a:ea typeface="Segoe UI" pitchFamily="34" charset="0"/>
              <a:cs typeface="Calibri" panose="020F0502020204030204" pitchFamily="34" charset="0"/>
            </a:rPr>
            <a:t> </a:t>
          </a:r>
          <a:r>
            <a:rPr lang="en-US" sz="2000" b="1" kern="1200" dirty="0" err="1">
              <a:solidFill>
                <a:schemeClr val="tx1"/>
              </a:solidFill>
              <a:latin typeface="Calibri" panose="020F0502020204030204" pitchFamily="34" charset="0"/>
              <a:ea typeface="Segoe UI" pitchFamily="34" charset="0"/>
              <a:cs typeface="Calibri" panose="020F0502020204030204" pitchFamily="34" charset="0"/>
            </a:rPr>
            <a:t>imbalan</a:t>
          </a:r>
          <a:r>
            <a:rPr lang="en-US" sz="2000" b="1" kern="1200" dirty="0">
              <a:solidFill>
                <a:schemeClr val="tx1"/>
              </a:solidFill>
              <a:latin typeface="Calibri" panose="020F0502020204030204" pitchFamily="34" charset="0"/>
              <a:ea typeface="Segoe UI" pitchFamily="34" charset="0"/>
              <a:cs typeface="Calibri" panose="020F0502020204030204" pitchFamily="34" charset="0"/>
            </a:rPr>
            <a:t> </a:t>
          </a:r>
          <a:r>
            <a:rPr lang="en-US" sz="2000" b="1" kern="1200" dirty="0" err="1">
              <a:solidFill>
                <a:schemeClr val="tx1"/>
              </a:solidFill>
              <a:latin typeface="Calibri" panose="020F0502020204030204" pitchFamily="34" charset="0"/>
              <a:ea typeface="Segoe UI" pitchFamily="34" charset="0"/>
              <a:cs typeface="Calibri" panose="020F0502020204030204" pitchFamily="34" charset="0"/>
            </a:rPr>
            <a:t>jasa</a:t>
          </a:r>
          <a:r>
            <a:rPr lang="en-US" sz="2000" b="1" kern="1200" dirty="0">
              <a:solidFill>
                <a:schemeClr val="tx1"/>
              </a:solidFill>
              <a:latin typeface="Calibri" panose="020F0502020204030204" pitchFamily="34" charset="0"/>
              <a:ea typeface="Segoe UI" pitchFamily="34" charset="0"/>
              <a:cs typeface="Calibri" panose="020F0502020204030204" pitchFamily="34" charset="0"/>
            </a:rPr>
            <a:t> </a:t>
          </a:r>
          <a:r>
            <a:rPr lang="en-US" sz="2000" b="1" kern="1200" dirty="0" err="1">
              <a:solidFill>
                <a:schemeClr val="tx1"/>
              </a:solidFill>
              <a:latin typeface="Calibri" panose="020F0502020204030204" pitchFamily="34" charset="0"/>
              <a:ea typeface="Segoe UI" pitchFamily="34" charset="0"/>
              <a:cs typeface="Calibri" panose="020F0502020204030204" pitchFamily="34" charset="0"/>
            </a:rPr>
            <a:t>jangka</a:t>
          </a:r>
          <a:r>
            <a:rPr lang="en-US" sz="2000" b="1" kern="1200" dirty="0">
              <a:solidFill>
                <a:schemeClr val="tx1"/>
              </a:solidFill>
              <a:latin typeface="Calibri" panose="020F0502020204030204" pitchFamily="34" charset="0"/>
              <a:ea typeface="Segoe UI" pitchFamily="34" charset="0"/>
              <a:cs typeface="Calibri" panose="020F0502020204030204" pitchFamily="34" charset="0"/>
            </a:rPr>
            <a:t> </a:t>
          </a:r>
          <a:r>
            <a:rPr lang="en-US" sz="2000" b="1" kern="1200" dirty="0" err="1">
              <a:solidFill>
                <a:schemeClr val="tx1"/>
              </a:solidFill>
              <a:latin typeface="Calibri" panose="020F0502020204030204" pitchFamily="34" charset="0"/>
              <a:ea typeface="Segoe UI" pitchFamily="34" charset="0"/>
              <a:cs typeface="Calibri" panose="020F0502020204030204" pitchFamily="34" charset="0"/>
            </a:rPr>
            <a:t>panjang</a:t>
          </a:r>
          <a:r>
            <a:rPr lang="en-US" sz="2000" b="1" kern="1200" dirty="0">
              <a:solidFill>
                <a:schemeClr val="tx1"/>
              </a:solidFill>
              <a:latin typeface="Calibri" panose="020F0502020204030204" pitchFamily="34" charset="0"/>
              <a:ea typeface="Segoe UI" pitchFamily="34" charset="0"/>
              <a:cs typeface="Calibri" panose="020F0502020204030204" pitchFamily="34" charset="0"/>
            </a:rPr>
            <a:t> lain</a:t>
          </a:r>
        </a:p>
      </dsp:txBody>
      <dsp:txXfrm>
        <a:off x="2153979" y="1037360"/>
        <a:ext cx="6991514" cy="943055"/>
      </dsp:txXfrm>
    </dsp:sp>
    <dsp:sp modelId="{118AADF2-6445-4EFA-8F11-AADFACBCC8F4}">
      <dsp:nvSpPr>
        <dsp:cNvPr id="0" name=""/>
        <dsp:cNvSpPr/>
      </dsp:nvSpPr>
      <dsp:spPr>
        <a:xfrm>
          <a:off x="480163" y="1131666"/>
          <a:ext cx="1116503" cy="754444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F6CCC83-7187-4533-B2D4-7751208DE2CB}">
      <dsp:nvSpPr>
        <dsp:cNvPr id="0" name=""/>
        <dsp:cNvSpPr/>
      </dsp:nvSpPr>
      <dsp:spPr>
        <a:xfrm>
          <a:off x="295600" y="2074721"/>
          <a:ext cx="8849893" cy="943055"/>
        </a:xfrm>
        <a:prstGeom prst="roundRect">
          <a:avLst>
            <a:gd name="adj" fmla="val 10000"/>
          </a:avLst>
        </a:prstGeom>
        <a:solidFill>
          <a:schemeClr val="accent5">
            <a:hueOff val="-3379271"/>
            <a:satOff val="-8710"/>
            <a:lumOff val="-588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8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 err="1">
              <a:solidFill>
                <a:schemeClr val="tx1"/>
              </a:solidFill>
              <a:latin typeface="Calibri" panose="020F0502020204030204" pitchFamily="34" charset="0"/>
              <a:ea typeface="Segoe UI" pitchFamily="34" charset="0"/>
              <a:cs typeface="Calibri" panose="020F0502020204030204" pitchFamily="34" charset="0"/>
            </a:rPr>
            <a:t>Imbalan</a:t>
          </a:r>
          <a:r>
            <a:rPr lang="en-US" sz="2000" b="1" kern="1200" dirty="0">
              <a:solidFill>
                <a:schemeClr val="tx1"/>
              </a:solidFill>
              <a:latin typeface="Calibri" panose="020F0502020204030204" pitchFamily="34" charset="0"/>
              <a:ea typeface="Segoe UI" pitchFamily="34" charset="0"/>
              <a:cs typeface="Calibri" panose="020F0502020204030204" pitchFamily="34" charset="0"/>
            </a:rPr>
            <a:t> </a:t>
          </a:r>
          <a:r>
            <a:rPr lang="en-US" sz="2000" b="1" kern="1200" dirty="0" err="1">
              <a:solidFill>
                <a:schemeClr val="tx1"/>
              </a:solidFill>
              <a:latin typeface="Calibri" panose="020F0502020204030204" pitchFamily="34" charset="0"/>
              <a:ea typeface="Segoe UI" pitchFamily="34" charset="0"/>
              <a:cs typeface="Calibri" panose="020F0502020204030204" pitchFamily="34" charset="0"/>
            </a:rPr>
            <a:t>cacat</a:t>
          </a:r>
          <a:r>
            <a:rPr lang="en-US" sz="2000" b="1" kern="1200" dirty="0">
              <a:solidFill>
                <a:schemeClr val="tx1"/>
              </a:solidFill>
              <a:latin typeface="Calibri" panose="020F0502020204030204" pitchFamily="34" charset="0"/>
              <a:ea typeface="Segoe UI" pitchFamily="34" charset="0"/>
              <a:cs typeface="Calibri" panose="020F0502020204030204" pitchFamily="34" charset="0"/>
            </a:rPr>
            <a:t> </a:t>
          </a:r>
          <a:r>
            <a:rPr lang="en-US" sz="2000" b="1" kern="1200" dirty="0" err="1">
              <a:solidFill>
                <a:schemeClr val="tx1"/>
              </a:solidFill>
              <a:latin typeface="Calibri" panose="020F0502020204030204" pitchFamily="34" charset="0"/>
              <a:ea typeface="Segoe UI" pitchFamily="34" charset="0"/>
              <a:cs typeface="Calibri" panose="020F0502020204030204" pitchFamily="34" charset="0"/>
            </a:rPr>
            <a:t>permanen</a:t>
          </a:r>
          <a:endParaRPr lang="en-US" sz="2000" b="1" kern="1200" dirty="0">
            <a:solidFill>
              <a:schemeClr val="tx1"/>
            </a:solidFill>
            <a:latin typeface="Calibri" panose="020F0502020204030204" pitchFamily="34" charset="0"/>
            <a:ea typeface="Segoe UI" pitchFamily="34" charset="0"/>
            <a:cs typeface="Calibri" panose="020F0502020204030204" pitchFamily="34" charset="0"/>
          </a:endParaRPr>
        </a:p>
      </dsp:txBody>
      <dsp:txXfrm>
        <a:off x="2153979" y="2074721"/>
        <a:ext cx="6991514" cy="943055"/>
      </dsp:txXfrm>
    </dsp:sp>
    <dsp:sp modelId="{736E3911-76F8-4219-BCAD-0E3D23A2BF39}">
      <dsp:nvSpPr>
        <dsp:cNvPr id="0" name=""/>
        <dsp:cNvSpPr/>
      </dsp:nvSpPr>
      <dsp:spPr>
        <a:xfrm>
          <a:off x="480163" y="2169027"/>
          <a:ext cx="1116503" cy="754444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E6F8F6F-0D40-49D3-8FA9-02B0C4BFB1A0}">
      <dsp:nvSpPr>
        <dsp:cNvPr id="0" name=""/>
        <dsp:cNvSpPr/>
      </dsp:nvSpPr>
      <dsp:spPr>
        <a:xfrm>
          <a:off x="295600" y="3112082"/>
          <a:ext cx="8849893" cy="943055"/>
        </a:xfrm>
        <a:prstGeom prst="roundRect">
          <a:avLst>
            <a:gd name="adj" fmla="val 10000"/>
          </a:avLst>
        </a:prstGeom>
        <a:solidFill>
          <a:schemeClr val="accent5">
            <a:hueOff val="-5068907"/>
            <a:satOff val="-13064"/>
            <a:lumOff val="-882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8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 err="1">
              <a:solidFill>
                <a:schemeClr val="tx1"/>
              </a:solidFill>
              <a:latin typeface="Calibri" panose="020F0502020204030204" pitchFamily="34" charset="0"/>
              <a:ea typeface="Segoe UI" pitchFamily="34" charset="0"/>
              <a:cs typeface="Calibri" panose="020F0502020204030204" pitchFamily="34" charset="0"/>
            </a:rPr>
            <a:t>Utang</a:t>
          </a:r>
          <a:r>
            <a:rPr lang="en-US" sz="2000" b="1" kern="1200" dirty="0">
              <a:solidFill>
                <a:schemeClr val="tx1"/>
              </a:solidFill>
              <a:latin typeface="Calibri" panose="020F0502020204030204" pitchFamily="34" charset="0"/>
              <a:ea typeface="Segoe UI" pitchFamily="34" charset="0"/>
              <a:cs typeface="Calibri" panose="020F0502020204030204" pitchFamily="34" charset="0"/>
            </a:rPr>
            <a:t> </a:t>
          </a:r>
          <a:r>
            <a:rPr lang="en-US" sz="2000" b="1" kern="1200" dirty="0" err="1">
              <a:solidFill>
                <a:schemeClr val="tx1"/>
              </a:solidFill>
              <a:latin typeface="Calibri" panose="020F0502020204030204" pitchFamily="34" charset="0"/>
              <a:ea typeface="Segoe UI" pitchFamily="34" charset="0"/>
              <a:cs typeface="Calibri" panose="020F0502020204030204" pitchFamily="34" charset="0"/>
            </a:rPr>
            <a:t>bagi</a:t>
          </a:r>
          <a:r>
            <a:rPr lang="en-US" sz="2000" b="1" kern="1200" dirty="0">
              <a:solidFill>
                <a:schemeClr val="tx1"/>
              </a:solidFill>
              <a:latin typeface="Calibri" panose="020F0502020204030204" pitchFamily="34" charset="0"/>
              <a:ea typeface="Segoe UI" pitchFamily="34" charset="0"/>
              <a:cs typeface="Calibri" panose="020F0502020204030204" pitchFamily="34" charset="0"/>
            </a:rPr>
            <a:t> </a:t>
          </a:r>
          <a:r>
            <a:rPr lang="en-US" sz="2000" b="1" kern="1200" dirty="0" err="1">
              <a:solidFill>
                <a:schemeClr val="tx1"/>
              </a:solidFill>
              <a:latin typeface="Calibri" panose="020F0502020204030204" pitchFamily="34" charset="0"/>
              <a:ea typeface="Segoe UI" pitchFamily="34" charset="0"/>
              <a:cs typeface="Calibri" panose="020F0502020204030204" pitchFamily="34" charset="0"/>
            </a:rPr>
            <a:t>laba</a:t>
          </a:r>
          <a:r>
            <a:rPr lang="en-US" sz="2000" b="1" kern="1200" dirty="0">
              <a:solidFill>
                <a:schemeClr val="tx1"/>
              </a:solidFill>
              <a:latin typeface="Calibri" panose="020F0502020204030204" pitchFamily="34" charset="0"/>
              <a:ea typeface="Segoe UI" pitchFamily="34" charset="0"/>
              <a:cs typeface="Calibri" panose="020F0502020204030204" pitchFamily="34" charset="0"/>
            </a:rPr>
            <a:t> </a:t>
          </a:r>
          <a:r>
            <a:rPr lang="en-US" sz="2000" b="1" kern="1200" dirty="0" err="1">
              <a:solidFill>
                <a:schemeClr val="tx1"/>
              </a:solidFill>
              <a:latin typeface="Calibri" panose="020F0502020204030204" pitchFamily="34" charset="0"/>
              <a:ea typeface="Segoe UI" pitchFamily="34" charset="0"/>
              <a:cs typeface="Calibri" panose="020F0502020204030204" pitchFamily="34" charset="0"/>
            </a:rPr>
            <a:t>dan</a:t>
          </a:r>
          <a:r>
            <a:rPr lang="en-US" sz="2000" b="1" kern="1200" dirty="0">
              <a:solidFill>
                <a:schemeClr val="tx1"/>
              </a:solidFill>
              <a:latin typeface="Calibri" panose="020F0502020204030204" pitchFamily="34" charset="0"/>
              <a:ea typeface="Segoe UI" pitchFamily="34" charset="0"/>
              <a:cs typeface="Calibri" panose="020F0502020204030204" pitchFamily="34" charset="0"/>
            </a:rPr>
            <a:t> bonus yang </a:t>
          </a:r>
          <a:r>
            <a:rPr lang="en-US" sz="2000" b="1" kern="1200" dirty="0" err="1">
              <a:solidFill>
                <a:schemeClr val="tx1"/>
              </a:solidFill>
              <a:latin typeface="Calibri" panose="020F0502020204030204" pitchFamily="34" charset="0"/>
              <a:ea typeface="Segoe UI" pitchFamily="34" charset="0"/>
              <a:cs typeface="Calibri" panose="020F0502020204030204" pitchFamily="34" charset="0"/>
            </a:rPr>
            <a:t>dibayar</a:t>
          </a:r>
          <a:r>
            <a:rPr lang="en-US" sz="2000" b="1" kern="1200" dirty="0">
              <a:solidFill>
                <a:schemeClr val="tx1"/>
              </a:solidFill>
              <a:latin typeface="Calibri" panose="020F0502020204030204" pitchFamily="34" charset="0"/>
              <a:ea typeface="Segoe UI" pitchFamily="34" charset="0"/>
              <a:cs typeface="Calibri" panose="020F0502020204030204" pitchFamily="34" charset="0"/>
            </a:rPr>
            <a:t> ≥12 </a:t>
          </a:r>
          <a:r>
            <a:rPr lang="en-US" sz="2000" b="1" kern="1200" dirty="0" err="1">
              <a:solidFill>
                <a:schemeClr val="tx1"/>
              </a:solidFill>
              <a:latin typeface="Calibri" panose="020F0502020204030204" pitchFamily="34" charset="0"/>
              <a:ea typeface="Segoe UI" pitchFamily="34" charset="0"/>
              <a:cs typeface="Calibri" panose="020F0502020204030204" pitchFamily="34" charset="0"/>
            </a:rPr>
            <a:t>bulan</a:t>
          </a:r>
          <a:r>
            <a:rPr lang="en-US" sz="2000" b="1" kern="1200" dirty="0">
              <a:solidFill>
                <a:schemeClr val="tx1"/>
              </a:solidFill>
              <a:latin typeface="Calibri" panose="020F0502020204030204" pitchFamily="34" charset="0"/>
              <a:ea typeface="Segoe UI" pitchFamily="34" charset="0"/>
              <a:cs typeface="Calibri" panose="020F0502020204030204" pitchFamily="34" charset="0"/>
            </a:rPr>
            <a:t> </a:t>
          </a:r>
          <a:r>
            <a:rPr lang="en-US" sz="2000" b="1" kern="1200" dirty="0" err="1">
              <a:solidFill>
                <a:schemeClr val="tx1"/>
              </a:solidFill>
              <a:latin typeface="Calibri" panose="020F0502020204030204" pitchFamily="34" charset="0"/>
              <a:ea typeface="Segoe UI" pitchFamily="34" charset="0"/>
              <a:cs typeface="Calibri" panose="020F0502020204030204" pitchFamily="34" charset="0"/>
            </a:rPr>
            <a:t>setelah</a:t>
          </a:r>
          <a:r>
            <a:rPr lang="en-US" sz="2000" b="1" kern="1200" dirty="0">
              <a:solidFill>
                <a:schemeClr val="tx1"/>
              </a:solidFill>
              <a:latin typeface="Calibri" panose="020F0502020204030204" pitchFamily="34" charset="0"/>
              <a:ea typeface="Segoe UI" pitchFamily="34" charset="0"/>
              <a:cs typeface="Calibri" panose="020F0502020204030204" pitchFamily="34" charset="0"/>
            </a:rPr>
            <a:t> </a:t>
          </a:r>
          <a:r>
            <a:rPr lang="en-US" sz="2000" b="1" kern="1200" dirty="0" err="1">
              <a:solidFill>
                <a:schemeClr val="tx1"/>
              </a:solidFill>
              <a:latin typeface="Calibri" panose="020F0502020204030204" pitchFamily="34" charset="0"/>
              <a:ea typeface="Segoe UI" pitchFamily="34" charset="0"/>
              <a:cs typeface="Calibri" panose="020F0502020204030204" pitchFamily="34" charset="0"/>
            </a:rPr>
            <a:t>akhir</a:t>
          </a:r>
          <a:r>
            <a:rPr lang="en-US" sz="2000" b="1" kern="1200" dirty="0">
              <a:solidFill>
                <a:schemeClr val="tx1"/>
              </a:solidFill>
              <a:latin typeface="Calibri" panose="020F0502020204030204" pitchFamily="34" charset="0"/>
              <a:ea typeface="Segoe UI" pitchFamily="34" charset="0"/>
              <a:cs typeface="Calibri" panose="020F0502020204030204" pitchFamily="34" charset="0"/>
            </a:rPr>
            <a:t> </a:t>
          </a:r>
          <a:r>
            <a:rPr lang="en-US" sz="2000" b="1" kern="1200" dirty="0" err="1">
              <a:solidFill>
                <a:schemeClr val="tx1"/>
              </a:solidFill>
              <a:latin typeface="Calibri" panose="020F0502020204030204" pitchFamily="34" charset="0"/>
              <a:ea typeface="Segoe UI" pitchFamily="34" charset="0"/>
              <a:cs typeface="Calibri" panose="020F0502020204030204" pitchFamily="34" charset="0"/>
            </a:rPr>
            <a:t>periode</a:t>
          </a:r>
          <a:r>
            <a:rPr lang="en-US" sz="2000" b="1" kern="1200" dirty="0">
              <a:solidFill>
                <a:schemeClr val="tx1"/>
              </a:solidFill>
              <a:latin typeface="Calibri" panose="020F0502020204030204" pitchFamily="34" charset="0"/>
              <a:ea typeface="Segoe UI" pitchFamily="34" charset="0"/>
              <a:cs typeface="Calibri" panose="020F0502020204030204" pitchFamily="34" charset="0"/>
            </a:rPr>
            <a:t> </a:t>
          </a:r>
          <a:r>
            <a:rPr lang="en-US" sz="2000" b="1" kern="1200" dirty="0" err="1">
              <a:solidFill>
                <a:schemeClr val="tx1"/>
              </a:solidFill>
              <a:latin typeface="Calibri" panose="020F0502020204030204" pitchFamily="34" charset="0"/>
              <a:ea typeface="Segoe UI" pitchFamily="34" charset="0"/>
              <a:cs typeface="Calibri" panose="020F0502020204030204" pitchFamily="34" charset="0"/>
            </a:rPr>
            <a:t>pelaporan</a:t>
          </a:r>
          <a:r>
            <a:rPr lang="en-US" sz="2000" b="1" kern="1200" dirty="0">
              <a:solidFill>
                <a:schemeClr val="tx1"/>
              </a:solidFill>
              <a:latin typeface="Calibri" panose="020F0502020204030204" pitchFamily="34" charset="0"/>
              <a:ea typeface="Segoe UI" pitchFamily="34" charset="0"/>
              <a:cs typeface="Calibri" panose="020F0502020204030204" pitchFamily="34" charset="0"/>
            </a:rPr>
            <a:t> </a:t>
          </a:r>
          <a:r>
            <a:rPr lang="en-US" sz="2000" b="1" kern="1200" dirty="0" err="1">
              <a:solidFill>
                <a:schemeClr val="tx1"/>
              </a:solidFill>
              <a:latin typeface="Calibri" panose="020F0502020204030204" pitchFamily="34" charset="0"/>
              <a:ea typeface="Segoe UI" pitchFamily="34" charset="0"/>
              <a:cs typeface="Calibri" panose="020F0502020204030204" pitchFamily="34" charset="0"/>
            </a:rPr>
            <a:t>saat</a:t>
          </a:r>
          <a:r>
            <a:rPr lang="en-US" sz="2000" b="1" kern="1200" dirty="0">
              <a:solidFill>
                <a:schemeClr val="tx1"/>
              </a:solidFill>
              <a:latin typeface="Calibri" panose="020F0502020204030204" pitchFamily="34" charset="0"/>
              <a:ea typeface="Segoe UI" pitchFamily="34" charset="0"/>
              <a:cs typeface="Calibri" panose="020F0502020204030204" pitchFamily="34" charset="0"/>
            </a:rPr>
            <a:t> </a:t>
          </a:r>
          <a:r>
            <a:rPr lang="en-US" sz="2000" b="1" kern="1200" dirty="0" err="1">
              <a:solidFill>
                <a:schemeClr val="tx1"/>
              </a:solidFill>
              <a:latin typeface="Calibri" panose="020F0502020204030204" pitchFamily="34" charset="0"/>
              <a:ea typeface="Segoe UI" pitchFamily="34" charset="0"/>
              <a:cs typeface="Calibri" panose="020F0502020204030204" pitchFamily="34" charset="0"/>
            </a:rPr>
            <a:t>pekerja</a:t>
          </a:r>
          <a:r>
            <a:rPr lang="en-US" sz="2000" b="1" kern="1200" dirty="0">
              <a:solidFill>
                <a:schemeClr val="tx1"/>
              </a:solidFill>
              <a:latin typeface="Calibri" panose="020F0502020204030204" pitchFamily="34" charset="0"/>
              <a:ea typeface="Segoe UI" pitchFamily="34" charset="0"/>
              <a:cs typeface="Calibri" panose="020F0502020204030204" pitchFamily="34" charset="0"/>
            </a:rPr>
            <a:t> </a:t>
          </a:r>
          <a:r>
            <a:rPr lang="en-US" sz="2000" b="1" kern="1200" dirty="0" err="1">
              <a:solidFill>
                <a:schemeClr val="tx1"/>
              </a:solidFill>
              <a:latin typeface="Calibri" panose="020F0502020204030204" pitchFamily="34" charset="0"/>
              <a:ea typeface="Segoe UI" pitchFamily="34" charset="0"/>
              <a:cs typeface="Calibri" panose="020F0502020204030204" pitchFamily="34" charset="0"/>
            </a:rPr>
            <a:t>memberikan</a:t>
          </a:r>
          <a:r>
            <a:rPr lang="en-US" sz="2000" b="1" kern="1200" dirty="0">
              <a:solidFill>
                <a:schemeClr val="tx1"/>
              </a:solidFill>
              <a:latin typeface="Calibri" panose="020F0502020204030204" pitchFamily="34" charset="0"/>
              <a:ea typeface="Segoe UI" pitchFamily="34" charset="0"/>
              <a:cs typeface="Calibri" panose="020F0502020204030204" pitchFamily="34" charset="0"/>
            </a:rPr>
            <a:t> </a:t>
          </a:r>
          <a:r>
            <a:rPr lang="en-US" sz="2000" b="1" kern="1200" dirty="0" err="1">
              <a:solidFill>
                <a:schemeClr val="tx1"/>
              </a:solidFill>
              <a:latin typeface="Calibri" panose="020F0502020204030204" pitchFamily="34" charset="0"/>
              <a:ea typeface="Segoe UI" pitchFamily="34" charset="0"/>
              <a:cs typeface="Calibri" panose="020F0502020204030204" pitchFamily="34" charset="0"/>
            </a:rPr>
            <a:t>jasanya</a:t>
          </a:r>
          <a:endParaRPr lang="en-US" sz="2000" b="1" kern="1200" dirty="0">
            <a:solidFill>
              <a:schemeClr val="tx1"/>
            </a:solidFill>
            <a:latin typeface="Calibri" panose="020F0502020204030204" pitchFamily="34" charset="0"/>
            <a:ea typeface="Segoe UI" pitchFamily="34" charset="0"/>
            <a:cs typeface="Calibri" panose="020F0502020204030204" pitchFamily="34" charset="0"/>
          </a:endParaRPr>
        </a:p>
      </dsp:txBody>
      <dsp:txXfrm>
        <a:off x="2153979" y="3112082"/>
        <a:ext cx="6991514" cy="943055"/>
      </dsp:txXfrm>
    </dsp:sp>
    <dsp:sp modelId="{19B1B8AD-BAE4-4994-B888-5482FF76EA7E}">
      <dsp:nvSpPr>
        <dsp:cNvPr id="0" name=""/>
        <dsp:cNvSpPr/>
      </dsp:nvSpPr>
      <dsp:spPr>
        <a:xfrm>
          <a:off x="480163" y="3206388"/>
          <a:ext cx="1116503" cy="754444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4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CDC6FD2-7628-4B8E-B648-FB4974BFD3D8}">
      <dsp:nvSpPr>
        <dsp:cNvPr id="0" name=""/>
        <dsp:cNvSpPr/>
      </dsp:nvSpPr>
      <dsp:spPr>
        <a:xfrm>
          <a:off x="295600" y="4149443"/>
          <a:ext cx="8849893" cy="943055"/>
        </a:xfrm>
        <a:prstGeom prst="roundRect">
          <a:avLst>
            <a:gd name="adj" fmla="val 10000"/>
          </a:avLst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8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 err="1">
              <a:solidFill>
                <a:schemeClr val="tx1"/>
              </a:solidFill>
              <a:latin typeface="Calibri" panose="020F0502020204030204" pitchFamily="34" charset="0"/>
              <a:ea typeface="Segoe UI" pitchFamily="34" charset="0"/>
              <a:cs typeface="Calibri" panose="020F0502020204030204" pitchFamily="34" charset="0"/>
            </a:rPr>
            <a:t>Kompensasi</a:t>
          </a:r>
          <a:r>
            <a:rPr lang="en-US" sz="2000" b="1" kern="1200" dirty="0">
              <a:solidFill>
                <a:schemeClr val="tx1"/>
              </a:solidFill>
              <a:latin typeface="Calibri" panose="020F0502020204030204" pitchFamily="34" charset="0"/>
              <a:ea typeface="Segoe UI" pitchFamily="34" charset="0"/>
              <a:cs typeface="Calibri" panose="020F0502020204030204" pitchFamily="34" charset="0"/>
            </a:rPr>
            <a:t> </a:t>
          </a:r>
          <a:r>
            <a:rPr lang="en-US" sz="2000" b="1" kern="1200" dirty="0" err="1">
              <a:solidFill>
                <a:schemeClr val="tx1"/>
              </a:solidFill>
              <a:latin typeface="Calibri" panose="020F0502020204030204" pitchFamily="34" charset="0"/>
              <a:ea typeface="Segoe UI" pitchFamily="34" charset="0"/>
              <a:cs typeface="Calibri" panose="020F0502020204030204" pitchFamily="34" charset="0"/>
            </a:rPr>
            <a:t>ditangguhkan</a:t>
          </a:r>
          <a:r>
            <a:rPr lang="en-US" sz="2000" b="1" kern="1200" dirty="0">
              <a:solidFill>
                <a:schemeClr val="tx1"/>
              </a:solidFill>
              <a:latin typeface="Calibri" panose="020F0502020204030204" pitchFamily="34" charset="0"/>
              <a:ea typeface="Segoe UI" pitchFamily="34" charset="0"/>
              <a:cs typeface="Calibri" panose="020F0502020204030204" pitchFamily="34" charset="0"/>
            </a:rPr>
            <a:t> yang </a:t>
          </a:r>
          <a:r>
            <a:rPr lang="en-US" sz="2000" b="1" kern="1200" dirty="0" err="1">
              <a:solidFill>
                <a:schemeClr val="tx1"/>
              </a:solidFill>
              <a:latin typeface="Calibri" panose="020F0502020204030204" pitchFamily="34" charset="0"/>
              <a:ea typeface="Segoe UI" pitchFamily="34" charset="0"/>
              <a:cs typeface="Calibri" panose="020F0502020204030204" pitchFamily="34" charset="0"/>
            </a:rPr>
            <a:t>dibayar</a:t>
          </a:r>
          <a:r>
            <a:rPr lang="en-US" sz="2000" b="1" kern="1200" dirty="0">
              <a:solidFill>
                <a:schemeClr val="tx1"/>
              </a:solidFill>
              <a:latin typeface="Calibri" panose="020F0502020204030204" pitchFamily="34" charset="0"/>
              <a:ea typeface="Segoe UI" pitchFamily="34" charset="0"/>
              <a:cs typeface="Calibri" panose="020F0502020204030204" pitchFamily="34" charset="0"/>
            </a:rPr>
            <a:t> ≥12 </a:t>
          </a:r>
          <a:r>
            <a:rPr lang="en-US" sz="2000" b="1" kern="1200" dirty="0" err="1">
              <a:solidFill>
                <a:schemeClr val="tx1"/>
              </a:solidFill>
              <a:latin typeface="Calibri" panose="020F0502020204030204" pitchFamily="34" charset="0"/>
              <a:ea typeface="Segoe UI" pitchFamily="34" charset="0"/>
              <a:cs typeface="Calibri" panose="020F0502020204030204" pitchFamily="34" charset="0"/>
            </a:rPr>
            <a:t>bulan</a:t>
          </a:r>
          <a:r>
            <a:rPr lang="en-US" sz="2000" b="1" kern="1200" dirty="0">
              <a:solidFill>
                <a:schemeClr val="tx1"/>
              </a:solidFill>
              <a:latin typeface="Calibri" panose="020F0502020204030204" pitchFamily="34" charset="0"/>
              <a:ea typeface="Segoe UI" pitchFamily="34" charset="0"/>
              <a:cs typeface="Calibri" panose="020F0502020204030204" pitchFamily="34" charset="0"/>
            </a:rPr>
            <a:t> </a:t>
          </a:r>
          <a:r>
            <a:rPr lang="en-US" sz="2000" b="1" kern="1200" dirty="0" err="1">
              <a:solidFill>
                <a:schemeClr val="tx1"/>
              </a:solidFill>
              <a:latin typeface="Calibri" panose="020F0502020204030204" pitchFamily="34" charset="0"/>
              <a:ea typeface="Segoe UI" pitchFamily="34" charset="0"/>
              <a:cs typeface="Calibri" panose="020F0502020204030204" pitchFamily="34" charset="0"/>
            </a:rPr>
            <a:t>sesudah</a:t>
          </a:r>
          <a:r>
            <a:rPr lang="en-US" sz="2000" b="1" kern="1200" dirty="0">
              <a:solidFill>
                <a:schemeClr val="tx1"/>
              </a:solidFill>
              <a:latin typeface="Calibri" panose="020F0502020204030204" pitchFamily="34" charset="0"/>
              <a:ea typeface="Segoe UI" pitchFamily="34" charset="0"/>
              <a:cs typeface="Calibri" panose="020F0502020204030204" pitchFamily="34" charset="0"/>
            </a:rPr>
            <a:t> </a:t>
          </a:r>
          <a:r>
            <a:rPr lang="en-US" sz="2000" b="1" kern="1200" dirty="0" err="1">
              <a:solidFill>
                <a:schemeClr val="tx1"/>
              </a:solidFill>
              <a:latin typeface="Calibri" panose="020F0502020204030204" pitchFamily="34" charset="0"/>
              <a:ea typeface="Segoe UI" pitchFamily="34" charset="0"/>
              <a:cs typeface="Calibri" panose="020F0502020204030204" pitchFamily="34" charset="0"/>
            </a:rPr>
            <a:t>akhir</a:t>
          </a:r>
          <a:r>
            <a:rPr lang="en-US" sz="2000" b="1" kern="1200" dirty="0">
              <a:solidFill>
                <a:schemeClr val="tx1"/>
              </a:solidFill>
              <a:latin typeface="Calibri" panose="020F0502020204030204" pitchFamily="34" charset="0"/>
              <a:ea typeface="Segoe UI" pitchFamily="34" charset="0"/>
              <a:cs typeface="Calibri" panose="020F0502020204030204" pitchFamily="34" charset="0"/>
            </a:rPr>
            <a:t> </a:t>
          </a:r>
          <a:r>
            <a:rPr lang="en-US" sz="2000" b="1" kern="1200" dirty="0" err="1">
              <a:solidFill>
                <a:schemeClr val="tx1"/>
              </a:solidFill>
              <a:latin typeface="Calibri" panose="020F0502020204030204" pitchFamily="34" charset="0"/>
              <a:ea typeface="Segoe UI" pitchFamily="34" charset="0"/>
              <a:cs typeface="Calibri" panose="020F0502020204030204" pitchFamily="34" charset="0"/>
            </a:rPr>
            <a:t>dari</a:t>
          </a:r>
          <a:r>
            <a:rPr lang="en-US" sz="2000" b="1" kern="1200" dirty="0">
              <a:solidFill>
                <a:schemeClr val="tx1"/>
              </a:solidFill>
              <a:latin typeface="Calibri" panose="020F0502020204030204" pitchFamily="34" charset="0"/>
              <a:ea typeface="Segoe UI" pitchFamily="34" charset="0"/>
              <a:cs typeface="Calibri" panose="020F0502020204030204" pitchFamily="34" charset="0"/>
            </a:rPr>
            <a:t> </a:t>
          </a:r>
          <a:r>
            <a:rPr lang="en-US" sz="2000" b="1" kern="1200" dirty="0" err="1">
              <a:solidFill>
                <a:schemeClr val="tx1"/>
              </a:solidFill>
              <a:latin typeface="Calibri" panose="020F0502020204030204" pitchFamily="34" charset="0"/>
              <a:ea typeface="Segoe UI" pitchFamily="34" charset="0"/>
              <a:cs typeface="Calibri" panose="020F0502020204030204" pitchFamily="34" charset="0"/>
            </a:rPr>
            <a:t>periode</a:t>
          </a:r>
          <a:r>
            <a:rPr lang="en-US" sz="2000" b="1" kern="1200" dirty="0">
              <a:solidFill>
                <a:schemeClr val="tx1"/>
              </a:solidFill>
              <a:latin typeface="Calibri" panose="020F0502020204030204" pitchFamily="34" charset="0"/>
              <a:ea typeface="Segoe UI" pitchFamily="34" charset="0"/>
              <a:cs typeface="Calibri" panose="020F0502020204030204" pitchFamily="34" charset="0"/>
            </a:rPr>
            <a:t> </a:t>
          </a:r>
          <a:r>
            <a:rPr lang="en-US" sz="2000" b="1" kern="1200" dirty="0" err="1">
              <a:solidFill>
                <a:schemeClr val="tx1"/>
              </a:solidFill>
              <a:latin typeface="Calibri" panose="020F0502020204030204" pitchFamily="34" charset="0"/>
              <a:ea typeface="Segoe UI" pitchFamily="34" charset="0"/>
              <a:cs typeface="Calibri" panose="020F0502020204030204" pitchFamily="34" charset="0"/>
            </a:rPr>
            <a:t>pelaporan</a:t>
          </a:r>
          <a:r>
            <a:rPr lang="en-US" sz="2000" b="1" kern="1200" dirty="0">
              <a:solidFill>
                <a:schemeClr val="tx1"/>
              </a:solidFill>
              <a:latin typeface="Calibri" panose="020F0502020204030204" pitchFamily="34" charset="0"/>
              <a:ea typeface="Segoe UI" pitchFamily="34" charset="0"/>
              <a:cs typeface="Calibri" panose="020F0502020204030204" pitchFamily="34" charset="0"/>
            </a:rPr>
            <a:t> </a:t>
          </a:r>
          <a:r>
            <a:rPr lang="en-US" sz="2000" b="1" kern="1200" dirty="0" err="1">
              <a:solidFill>
                <a:schemeClr val="tx1"/>
              </a:solidFill>
              <a:latin typeface="Calibri" panose="020F0502020204030204" pitchFamily="34" charset="0"/>
              <a:ea typeface="Segoe UI" pitchFamily="34" charset="0"/>
              <a:cs typeface="Calibri" panose="020F0502020204030204" pitchFamily="34" charset="0"/>
            </a:rPr>
            <a:t>saat</a:t>
          </a:r>
          <a:r>
            <a:rPr lang="en-US" sz="2000" b="1" kern="1200" dirty="0">
              <a:solidFill>
                <a:schemeClr val="tx1"/>
              </a:solidFill>
              <a:latin typeface="Calibri" panose="020F0502020204030204" pitchFamily="34" charset="0"/>
              <a:ea typeface="Segoe UI" pitchFamily="34" charset="0"/>
              <a:cs typeface="Calibri" panose="020F0502020204030204" pitchFamily="34" charset="0"/>
            </a:rPr>
            <a:t> </a:t>
          </a:r>
          <a:r>
            <a:rPr lang="en-US" sz="2000" b="1" kern="1200" dirty="0" err="1">
              <a:solidFill>
                <a:schemeClr val="tx1"/>
              </a:solidFill>
              <a:latin typeface="Calibri" panose="020F0502020204030204" pitchFamily="34" charset="0"/>
              <a:ea typeface="Segoe UI" pitchFamily="34" charset="0"/>
              <a:cs typeface="Calibri" panose="020F0502020204030204" pitchFamily="34" charset="0"/>
            </a:rPr>
            <a:t>jasa</a:t>
          </a:r>
          <a:r>
            <a:rPr lang="en-US" sz="2000" b="1" kern="1200" dirty="0">
              <a:solidFill>
                <a:schemeClr val="tx1"/>
              </a:solidFill>
              <a:latin typeface="Calibri" panose="020F0502020204030204" pitchFamily="34" charset="0"/>
              <a:ea typeface="Segoe UI" pitchFamily="34" charset="0"/>
              <a:cs typeface="Calibri" panose="020F0502020204030204" pitchFamily="34" charset="0"/>
            </a:rPr>
            <a:t> </a:t>
          </a:r>
          <a:r>
            <a:rPr lang="en-US" sz="2000" b="1" kern="1200" dirty="0" err="1">
              <a:solidFill>
                <a:schemeClr val="tx1"/>
              </a:solidFill>
              <a:latin typeface="Calibri" panose="020F0502020204030204" pitchFamily="34" charset="0"/>
              <a:ea typeface="Segoe UI" pitchFamily="34" charset="0"/>
              <a:cs typeface="Calibri" panose="020F0502020204030204" pitchFamily="34" charset="0"/>
            </a:rPr>
            <a:t>diberikan</a:t>
          </a:r>
          <a:endParaRPr lang="en-US" sz="2000" b="1" kern="1200" dirty="0">
            <a:solidFill>
              <a:schemeClr val="tx1"/>
            </a:solidFill>
            <a:latin typeface="Calibri" panose="020F0502020204030204" pitchFamily="34" charset="0"/>
            <a:ea typeface="Segoe UI" pitchFamily="34" charset="0"/>
            <a:cs typeface="Calibri" panose="020F0502020204030204" pitchFamily="34" charset="0"/>
          </a:endParaRPr>
        </a:p>
      </dsp:txBody>
      <dsp:txXfrm>
        <a:off x="2153979" y="4149443"/>
        <a:ext cx="6991514" cy="943055"/>
      </dsp:txXfrm>
    </dsp:sp>
    <dsp:sp modelId="{68E5F5A7-5524-4B2E-B311-D4B443BB5C6F}">
      <dsp:nvSpPr>
        <dsp:cNvPr id="0" name=""/>
        <dsp:cNvSpPr/>
      </dsp:nvSpPr>
      <dsp:spPr>
        <a:xfrm>
          <a:off x="480163" y="4243749"/>
          <a:ext cx="1116503" cy="754444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5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98EE1F4-1014-4BF8-8CB7-35308E00ED50}">
      <dsp:nvSpPr>
        <dsp:cNvPr id="0" name=""/>
        <dsp:cNvSpPr/>
      </dsp:nvSpPr>
      <dsp:spPr>
        <a:xfrm>
          <a:off x="570972" y="1992851"/>
          <a:ext cx="1879173" cy="729209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 err="1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Imbalan</a:t>
          </a:r>
          <a:r>
            <a:rPr lang="en-US" sz="1400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400" kern="1200" dirty="0" err="1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Manfaat</a:t>
          </a:r>
          <a:r>
            <a:rPr lang="en-US" sz="1400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400" kern="1200" dirty="0" err="1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Pasti</a:t>
          </a:r>
          <a:endParaRPr lang="en-ID" sz="1400" kern="1200" dirty="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sp:txBody>
      <dsp:txXfrm>
        <a:off x="592330" y="2014209"/>
        <a:ext cx="1836457" cy="686493"/>
      </dsp:txXfrm>
    </dsp:sp>
    <dsp:sp modelId="{EA20EBB2-A0AA-4B07-8D52-B844B40984FC}">
      <dsp:nvSpPr>
        <dsp:cNvPr id="0" name=""/>
        <dsp:cNvSpPr/>
      </dsp:nvSpPr>
      <dsp:spPr>
        <a:xfrm rot="18756714">
          <a:off x="2243138" y="1869686"/>
          <a:ext cx="1281889" cy="32124"/>
        </a:xfrm>
        <a:custGeom>
          <a:avLst/>
          <a:gdLst/>
          <a:ahLst/>
          <a:cxnLst/>
          <a:rect l="0" t="0" r="0" b="0"/>
          <a:pathLst>
            <a:path>
              <a:moveTo>
                <a:pt x="0" y="16062"/>
              </a:moveTo>
              <a:lnTo>
                <a:pt x="1281889" y="16062"/>
              </a:lnTo>
            </a:path>
          </a:pathLst>
        </a:cu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D" sz="600" kern="1200"/>
        </a:p>
      </dsp:txBody>
      <dsp:txXfrm>
        <a:off x="2852036" y="1853701"/>
        <a:ext cx="64094" cy="64094"/>
      </dsp:txXfrm>
    </dsp:sp>
    <dsp:sp modelId="{3E3ED1FD-5357-453E-BAD9-14D8DCAE6286}">
      <dsp:nvSpPr>
        <dsp:cNvPr id="0" name=""/>
        <dsp:cNvSpPr/>
      </dsp:nvSpPr>
      <dsp:spPr>
        <a:xfrm>
          <a:off x="3318022" y="1049436"/>
          <a:ext cx="1861220" cy="729209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 err="1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Kontrak</a:t>
          </a:r>
          <a:r>
            <a:rPr lang="en-US" sz="1400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400" kern="1200" dirty="0" err="1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Kerja</a:t>
          </a:r>
          <a:endParaRPr lang="en-ID" sz="1400" kern="1200" dirty="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sp:txBody>
      <dsp:txXfrm>
        <a:off x="3339380" y="1070794"/>
        <a:ext cx="1818504" cy="686493"/>
      </dsp:txXfrm>
    </dsp:sp>
    <dsp:sp modelId="{C1498854-C1EC-45C7-ACC8-505C682DF8B2}">
      <dsp:nvSpPr>
        <dsp:cNvPr id="0" name=""/>
        <dsp:cNvSpPr/>
      </dsp:nvSpPr>
      <dsp:spPr>
        <a:xfrm rot="18770822">
          <a:off x="5042006" y="1083507"/>
          <a:ext cx="857839" cy="32124"/>
        </a:xfrm>
        <a:custGeom>
          <a:avLst/>
          <a:gdLst/>
          <a:ahLst/>
          <a:cxnLst/>
          <a:rect l="0" t="0" r="0" b="0"/>
          <a:pathLst>
            <a:path>
              <a:moveTo>
                <a:pt x="0" y="16062"/>
              </a:moveTo>
              <a:lnTo>
                <a:pt x="857839" y="16062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D" sz="600" kern="1200"/>
        </a:p>
      </dsp:txBody>
      <dsp:txXfrm>
        <a:off x="5449480" y="1078123"/>
        <a:ext cx="42891" cy="42891"/>
      </dsp:txXfrm>
    </dsp:sp>
    <dsp:sp modelId="{89010D81-7BCA-45F7-8AEE-7F5017520774}">
      <dsp:nvSpPr>
        <dsp:cNvPr id="0" name=""/>
        <dsp:cNvSpPr/>
      </dsp:nvSpPr>
      <dsp:spPr>
        <a:xfrm>
          <a:off x="5762610" y="420492"/>
          <a:ext cx="2148164" cy="729209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 err="1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Kompensasi</a:t>
          </a:r>
          <a:r>
            <a:rPr lang="en-US" sz="1400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400" kern="1200" dirty="0" err="1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lebih</a:t>
          </a:r>
          <a:r>
            <a:rPr lang="en-US" sz="1400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400" kern="1200" dirty="0" err="1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besar</a:t>
          </a:r>
          <a:endParaRPr lang="en-ID" sz="1400" kern="1200" dirty="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sp:txBody>
      <dsp:txXfrm>
        <a:off x="5783968" y="441850"/>
        <a:ext cx="2105448" cy="686493"/>
      </dsp:txXfrm>
    </dsp:sp>
    <dsp:sp modelId="{1D442A11-C2C0-4D0F-BDE2-84A4C2615657}">
      <dsp:nvSpPr>
        <dsp:cNvPr id="0" name=""/>
        <dsp:cNvSpPr/>
      </dsp:nvSpPr>
      <dsp:spPr>
        <a:xfrm rot="19992964">
          <a:off x="7860860" y="559387"/>
          <a:ext cx="930471" cy="32124"/>
        </a:xfrm>
        <a:custGeom>
          <a:avLst/>
          <a:gdLst/>
          <a:ahLst/>
          <a:cxnLst/>
          <a:rect l="0" t="0" r="0" b="0"/>
          <a:pathLst>
            <a:path>
              <a:moveTo>
                <a:pt x="0" y="16062"/>
              </a:moveTo>
              <a:lnTo>
                <a:pt x="930471" y="16062"/>
              </a:lnTo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D" sz="600" kern="1200"/>
        </a:p>
      </dsp:txBody>
      <dsp:txXfrm>
        <a:off x="8302834" y="552188"/>
        <a:ext cx="46523" cy="46523"/>
      </dsp:txXfrm>
    </dsp:sp>
    <dsp:sp modelId="{A14C460C-AE47-48FF-B913-DD96F5B54A77}">
      <dsp:nvSpPr>
        <dsp:cNvPr id="0" name=""/>
        <dsp:cNvSpPr/>
      </dsp:nvSpPr>
      <dsp:spPr>
        <a:xfrm>
          <a:off x="8741417" y="1197"/>
          <a:ext cx="1458419" cy="729209"/>
        </a:xfrm>
        <a:prstGeom prst="roundRect">
          <a:avLst>
            <a:gd name="adj" fmla="val 10000"/>
          </a:avLst>
        </a:prstGeom>
        <a:solidFill>
          <a:schemeClr val="accent1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 err="1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Dirubah</a:t>
          </a:r>
          <a:endParaRPr lang="en-ID" sz="1400" kern="1200" dirty="0">
            <a:solidFill>
              <a:schemeClr val="tx1"/>
            </a:solidFill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sp:txBody>
      <dsp:txXfrm>
        <a:off x="8762775" y="22555"/>
        <a:ext cx="1415703" cy="686493"/>
      </dsp:txXfrm>
    </dsp:sp>
    <dsp:sp modelId="{E69D53F1-1BD9-488D-81CD-D43BE618BD97}">
      <dsp:nvSpPr>
        <dsp:cNvPr id="0" name=""/>
        <dsp:cNvSpPr/>
      </dsp:nvSpPr>
      <dsp:spPr>
        <a:xfrm rot="1607036">
          <a:off x="7860860" y="978683"/>
          <a:ext cx="930471" cy="32124"/>
        </a:xfrm>
        <a:custGeom>
          <a:avLst/>
          <a:gdLst/>
          <a:ahLst/>
          <a:cxnLst/>
          <a:rect l="0" t="0" r="0" b="0"/>
          <a:pathLst>
            <a:path>
              <a:moveTo>
                <a:pt x="0" y="16062"/>
              </a:moveTo>
              <a:lnTo>
                <a:pt x="930471" y="16062"/>
              </a:lnTo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D" sz="600" kern="1200"/>
        </a:p>
      </dsp:txBody>
      <dsp:txXfrm>
        <a:off x="8302834" y="971483"/>
        <a:ext cx="46523" cy="46523"/>
      </dsp:txXfrm>
    </dsp:sp>
    <dsp:sp modelId="{0838CB46-64BD-4B5C-AB7A-A40855A0E4AC}">
      <dsp:nvSpPr>
        <dsp:cNvPr id="0" name=""/>
        <dsp:cNvSpPr/>
      </dsp:nvSpPr>
      <dsp:spPr>
        <a:xfrm>
          <a:off x="8741417" y="839788"/>
          <a:ext cx="1458419" cy="72920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 err="1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Tidak</a:t>
          </a:r>
          <a:r>
            <a:rPr lang="en-US" sz="1400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400" kern="1200" dirty="0" err="1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Dirubah</a:t>
          </a:r>
          <a:endParaRPr lang="en-ID" sz="1400" kern="1200" dirty="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sp:txBody>
      <dsp:txXfrm>
        <a:off x="8762775" y="861146"/>
        <a:ext cx="1415703" cy="686493"/>
      </dsp:txXfrm>
    </dsp:sp>
    <dsp:sp modelId="{85A55AE6-2E25-41EF-BD7C-ED7460985E6F}">
      <dsp:nvSpPr>
        <dsp:cNvPr id="0" name=""/>
        <dsp:cNvSpPr/>
      </dsp:nvSpPr>
      <dsp:spPr>
        <a:xfrm rot="2829178">
          <a:off x="5042006" y="1712450"/>
          <a:ext cx="857839" cy="32124"/>
        </a:xfrm>
        <a:custGeom>
          <a:avLst/>
          <a:gdLst/>
          <a:ahLst/>
          <a:cxnLst/>
          <a:rect l="0" t="0" r="0" b="0"/>
          <a:pathLst>
            <a:path>
              <a:moveTo>
                <a:pt x="0" y="16062"/>
              </a:moveTo>
              <a:lnTo>
                <a:pt x="857839" y="16062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D" sz="600" kern="1200"/>
        </a:p>
      </dsp:txBody>
      <dsp:txXfrm>
        <a:off x="5449480" y="1707066"/>
        <a:ext cx="42891" cy="42891"/>
      </dsp:txXfrm>
    </dsp:sp>
    <dsp:sp modelId="{7D1812A1-9326-4A81-82E2-C260E6CA6A32}">
      <dsp:nvSpPr>
        <dsp:cNvPr id="0" name=""/>
        <dsp:cNvSpPr/>
      </dsp:nvSpPr>
      <dsp:spPr>
        <a:xfrm>
          <a:off x="5762610" y="1678379"/>
          <a:ext cx="2148164" cy="729209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 err="1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Kompensasi</a:t>
          </a:r>
          <a:r>
            <a:rPr lang="en-US" sz="1400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400" kern="1200" dirty="0" err="1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lebih</a:t>
          </a:r>
          <a:r>
            <a:rPr lang="en-US" sz="1400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400" kern="1200" dirty="0" err="1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kecil</a:t>
          </a:r>
          <a:endParaRPr lang="en-ID" sz="1400" kern="1200" dirty="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sp:txBody>
      <dsp:txXfrm>
        <a:off x="5783968" y="1699737"/>
        <a:ext cx="2105448" cy="686493"/>
      </dsp:txXfrm>
    </dsp:sp>
    <dsp:sp modelId="{3F253F29-177C-4EBB-AB7E-4BD7CC0DA18D}">
      <dsp:nvSpPr>
        <dsp:cNvPr id="0" name=""/>
        <dsp:cNvSpPr/>
      </dsp:nvSpPr>
      <dsp:spPr>
        <a:xfrm>
          <a:off x="7910774" y="2026922"/>
          <a:ext cx="830642" cy="32124"/>
        </a:xfrm>
        <a:custGeom>
          <a:avLst/>
          <a:gdLst/>
          <a:ahLst/>
          <a:cxnLst/>
          <a:rect l="0" t="0" r="0" b="0"/>
          <a:pathLst>
            <a:path>
              <a:moveTo>
                <a:pt x="0" y="16062"/>
              </a:moveTo>
              <a:lnTo>
                <a:pt x="830642" y="16062"/>
              </a:lnTo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D" sz="600" kern="1200"/>
        </a:p>
      </dsp:txBody>
      <dsp:txXfrm>
        <a:off x="8305330" y="2022218"/>
        <a:ext cx="41532" cy="41532"/>
      </dsp:txXfrm>
    </dsp:sp>
    <dsp:sp modelId="{5D53F08D-61ED-4C55-93C9-BBFE5C6C86F0}">
      <dsp:nvSpPr>
        <dsp:cNvPr id="0" name=""/>
        <dsp:cNvSpPr/>
      </dsp:nvSpPr>
      <dsp:spPr>
        <a:xfrm>
          <a:off x="8741417" y="1678379"/>
          <a:ext cx="1458419" cy="729209"/>
        </a:xfrm>
        <a:prstGeom prst="roundRect">
          <a:avLst>
            <a:gd name="adj" fmla="val 10000"/>
          </a:avLst>
        </a:prstGeom>
        <a:solidFill>
          <a:schemeClr val="accent1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 err="1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Mengikuti</a:t>
          </a:r>
          <a:r>
            <a:rPr lang="en-US" sz="1400" kern="12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400" kern="1200" dirty="0" err="1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regulasi</a:t>
          </a:r>
          <a:endParaRPr lang="en-ID" sz="1400" kern="1200" dirty="0">
            <a:solidFill>
              <a:schemeClr val="tx1"/>
            </a:solidFill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sp:txBody>
      <dsp:txXfrm>
        <a:off x="8762775" y="1699737"/>
        <a:ext cx="1415703" cy="686493"/>
      </dsp:txXfrm>
    </dsp:sp>
    <dsp:sp modelId="{2AEE12ED-016E-4BDE-9DE9-6599151BC92B}">
      <dsp:nvSpPr>
        <dsp:cNvPr id="0" name=""/>
        <dsp:cNvSpPr/>
      </dsp:nvSpPr>
      <dsp:spPr>
        <a:xfrm rot="2843286">
          <a:off x="2243138" y="2813101"/>
          <a:ext cx="1281889" cy="32124"/>
        </a:xfrm>
        <a:custGeom>
          <a:avLst/>
          <a:gdLst/>
          <a:ahLst/>
          <a:cxnLst/>
          <a:rect l="0" t="0" r="0" b="0"/>
          <a:pathLst>
            <a:path>
              <a:moveTo>
                <a:pt x="0" y="16062"/>
              </a:moveTo>
              <a:lnTo>
                <a:pt x="1281889" y="16062"/>
              </a:lnTo>
            </a:path>
          </a:pathLst>
        </a:cu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D" sz="600" kern="1200"/>
        </a:p>
      </dsp:txBody>
      <dsp:txXfrm>
        <a:off x="2852036" y="2797116"/>
        <a:ext cx="64094" cy="64094"/>
      </dsp:txXfrm>
    </dsp:sp>
    <dsp:sp modelId="{4393DF56-A46C-4647-AD14-6EEF04D600D3}">
      <dsp:nvSpPr>
        <dsp:cNvPr id="0" name=""/>
        <dsp:cNvSpPr/>
      </dsp:nvSpPr>
      <dsp:spPr>
        <a:xfrm>
          <a:off x="3318022" y="2936266"/>
          <a:ext cx="1861220" cy="729209"/>
        </a:xfrm>
        <a:prstGeom prst="roundRect">
          <a:avLst>
            <a:gd name="adj" fmla="val 10000"/>
          </a:avLst>
        </a:prstGeom>
        <a:solidFill>
          <a:schemeClr val="accent1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 err="1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Ketentuan</a:t>
          </a:r>
          <a:r>
            <a:rPr lang="en-US" sz="1400" kern="12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400" kern="1200" dirty="0" err="1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Hukum</a:t>
          </a:r>
          <a:endParaRPr lang="en-ID" sz="1400" kern="1200" dirty="0">
            <a:solidFill>
              <a:schemeClr val="tx1"/>
            </a:solidFill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sp:txBody>
      <dsp:txXfrm>
        <a:off x="3339380" y="2957624"/>
        <a:ext cx="1818504" cy="686493"/>
      </dsp:txXfrm>
    </dsp:sp>
    <dsp:sp modelId="{403FBA9D-FE09-483C-92F7-2BC6E0329614}">
      <dsp:nvSpPr>
        <dsp:cNvPr id="0" name=""/>
        <dsp:cNvSpPr/>
      </dsp:nvSpPr>
      <dsp:spPr>
        <a:xfrm rot="19457599">
          <a:off x="5111716" y="3075161"/>
          <a:ext cx="718419" cy="32124"/>
        </a:xfrm>
        <a:custGeom>
          <a:avLst/>
          <a:gdLst/>
          <a:ahLst/>
          <a:cxnLst/>
          <a:rect l="0" t="0" r="0" b="0"/>
          <a:pathLst>
            <a:path>
              <a:moveTo>
                <a:pt x="0" y="16062"/>
              </a:moveTo>
              <a:lnTo>
                <a:pt x="718419" y="16062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D" sz="600" kern="1200"/>
        </a:p>
      </dsp:txBody>
      <dsp:txXfrm>
        <a:off x="5452966" y="3073263"/>
        <a:ext cx="35920" cy="35920"/>
      </dsp:txXfrm>
    </dsp:sp>
    <dsp:sp modelId="{AFC490D6-C6C3-4A91-8936-73EC1A1CF187}">
      <dsp:nvSpPr>
        <dsp:cNvPr id="0" name=""/>
        <dsp:cNvSpPr/>
      </dsp:nvSpPr>
      <dsp:spPr>
        <a:xfrm>
          <a:off x="5762610" y="2516970"/>
          <a:ext cx="2148164" cy="729209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 err="1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Menghitung</a:t>
          </a:r>
          <a:r>
            <a:rPr lang="en-US" sz="1400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400" kern="1200" dirty="0" err="1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ulang</a:t>
          </a:r>
          <a:r>
            <a:rPr lang="en-US" sz="1400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400" kern="1200" dirty="0" err="1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dampak</a:t>
          </a:r>
          <a:r>
            <a:rPr lang="en-US" sz="1400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400" kern="1200" dirty="0" err="1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perubahan</a:t>
          </a:r>
          <a:endParaRPr lang="en-ID" sz="1400" kern="1200" dirty="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sp:txBody>
      <dsp:txXfrm>
        <a:off x="5783968" y="2538328"/>
        <a:ext cx="2105448" cy="686493"/>
      </dsp:txXfrm>
    </dsp:sp>
    <dsp:sp modelId="{F04B7F02-36D7-4645-A0AA-4EEE50B39A06}">
      <dsp:nvSpPr>
        <dsp:cNvPr id="0" name=""/>
        <dsp:cNvSpPr/>
      </dsp:nvSpPr>
      <dsp:spPr>
        <a:xfrm rot="2142401">
          <a:off x="5111716" y="3494457"/>
          <a:ext cx="718419" cy="32124"/>
        </a:xfrm>
        <a:custGeom>
          <a:avLst/>
          <a:gdLst/>
          <a:ahLst/>
          <a:cxnLst/>
          <a:rect l="0" t="0" r="0" b="0"/>
          <a:pathLst>
            <a:path>
              <a:moveTo>
                <a:pt x="0" y="16062"/>
              </a:moveTo>
              <a:lnTo>
                <a:pt x="718419" y="16062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D" sz="600" kern="1200"/>
        </a:p>
      </dsp:txBody>
      <dsp:txXfrm>
        <a:off x="5452966" y="3492558"/>
        <a:ext cx="35920" cy="35920"/>
      </dsp:txXfrm>
    </dsp:sp>
    <dsp:sp modelId="{45D6BFFC-F1DC-4F4D-A941-BD1C918821B6}">
      <dsp:nvSpPr>
        <dsp:cNvPr id="0" name=""/>
        <dsp:cNvSpPr/>
      </dsp:nvSpPr>
      <dsp:spPr>
        <a:xfrm>
          <a:off x="5762610" y="3355562"/>
          <a:ext cx="2148164" cy="729209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 err="1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Menghitung</a:t>
          </a:r>
          <a:r>
            <a:rPr lang="en-US" sz="1400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400" kern="1200" dirty="0" err="1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kompensasi</a:t>
          </a:r>
          <a:r>
            <a:rPr lang="en-US" sz="1400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PKWT</a:t>
          </a:r>
          <a:endParaRPr lang="en-ID" sz="1400" kern="1200" dirty="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sp:txBody>
      <dsp:txXfrm>
        <a:off x="5783968" y="3376920"/>
        <a:ext cx="2105448" cy="686493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099C0E8-DB6E-4C29-90B5-09556DD1DCC0}">
      <dsp:nvSpPr>
        <dsp:cNvPr id="0" name=""/>
        <dsp:cNvSpPr/>
      </dsp:nvSpPr>
      <dsp:spPr>
        <a:xfrm>
          <a:off x="0" y="370425"/>
          <a:ext cx="6755027" cy="192937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24265" tIns="520700" rIns="524265" bIns="14224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Program </a:t>
          </a:r>
          <a:r>
            <a:rPr lang="en-US" sz="2000" kern="1200" dirty="0" err="1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winduan</a:t>
          </a:r>
          <a:endParaRPr lang="en-US" sz="2000" kern="1200" dirty="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 err="1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Tunjangan</a:t>
          </a:r>
          <a:r>
            <a:rPr lang="en-US" sz="2000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kern="1200" dirty="0" err="1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cuti</a:t>
          </a:r>
          <a:r>
            <a:rPr lang="en-US" sz="2000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kern="1200" dirty="0" err="1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besar</a:t>
          </a:r>
          <a:endParaRPr lang="en-US" sz="2000" kern="1200" dirty="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 err="1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Tunjangan</a:t>
          </a:r>
          <a:r>
            <a:rPr lang="en-US" sz="2000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kern="1200" dirty="0" err="1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kecelakaan</a:t>
          </a:r>
          <a:r>
            <a:rPr lang="en-US" sz="2000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kern="1200" dirty="0" err="1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dinas</a:t>
          </a:r>
          <a:endParaRPr lang="en-US" sz="2000" kern="1200" dirty="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 err="1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Tunjangan</a:t>
          </a:r>
          <a:r>
            <a:rPr lang="en-US" sz="2000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kern="1200" dirty="0" err="1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kematian</a:t>
          </a:r>
          <a:endParaRPr lang="en-US" sz="2000" kern="1200" dirty="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sp:txBody>
      <dsp:txXfrm>
        <a:off x="0" y="370425"/>
        <a:ext cx="6755027" cy="1929375"/>
      </dsp:txXfrm>
    </dsp:sp>
    <dsp:sp modelId="{B1C2EC1B-AD30-4467-A457-EC17840EC3EC}">
      <dsp:nvSpPr>
        <dsp:cNvPr id="0" name=""/>
        <dsp:cNvSpPr/>
      </dsp:nvSpPr>
      <dsp:spPr>
        <a:xfrm>
          <a:off x="337751" y="1424"/>
          <a:ext cx="4728518" cy="73800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8727" tIns="0" rIns="178727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 err="1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Imbalan</a:t>
          </a:r>
          <a:r>
            <a:rPr lang="en-US" sz="2400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400" kern="1200" dirty="0" err="1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jangka</a:t>
          </a:r>
          <a:r>
            <a:rPr lang="en-US" sz="2400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400" kern="1200" dirty="0" err="1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panjang</a:t>
          </a:r>
          <a:endParaRPr lang="en-US" sz="2400" kern="1200" dirty="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sp:txBody>
      <dsp:txXfrm>
        <a:off x="373777" y="37450"/>
        <a:ext cx="4656466" cy="665948"/>
      </dsp:txXfrm>
    </dsp:sp>
    <dsp:sp modelId="{9EDDBDB4-B23D-443D-9598-881A614AF9B4}">
      <dsp:nvSpPr>
        <dsp:cNvPr id="0" name=""/>
        <dsp:cNvSpPr/>
      </dsp:nvSpPr>
      <dsp:spPr>
        <a:xfrm>
          <a:off x="0" y="2803799"/>
          <a:ext cx="6755027" cy="161437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lumMod val="7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24265" tIns="520700" rIns="524265" bIns="14224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Program </a:t>
          </a:r>
          <a:r>
            <a:rPr lang="en-US" sz="2000" kern="1200" dirty="0" err="1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pesangon</a:t>
          </a:r>
          <a:endParaRPr lang="en-US" sz="2000" kern="1200" dirty="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 err="1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Pensiun</a:t>
          </a:r>
          <a:endParaRPr lang="en-US" sz="2000" kern="1200" dirty="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 err="1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Jaminan</a:t>
          </a:r>
          <a:r>
            <a:rPr lang="en-US" sz="2000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kern="1200" dirty="0" err="1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kesehatan</a:t>
          </a:r>
          <a:endParaRPr lang="en-US" sz="2000" kern="1200" dirty="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sp:txBody>
      <dsp:txXfrm>
        <a:off x="0" y="2803799"/>
        <a:ext cx="6755027" cy="1614375"/>
      </dsp:txXfrm>
    </dsp:sp>
    <dsp:sp modelId="{46760660-1445-4B51-B985-A5309EA19C16}">
      <dsp:nvSpPr>
        <dsp:cNvPr id="0" name=""/>
        <dsp:cNvSpPr/>
      </dsp:nvSpPr>
      <dsp:spPr>
        <a:xfrm>
          <a:off x="337751" y="2434799"/>
          <a:ext cx="4728518" cy="738000"/>
        </a:xfrm>
        <a:prstGeom prst="roundRect">
          <a:avLst/>
        </a:prstGeom>
        <a:solidFill>
          <a:schemeClr val="accent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8727" tIns="0" rIns="178727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 err="1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Imbalan</a:t>
          </a:r>
          <a:r>
            <a:rPr lang="en-US" sz="2400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400" kern="1200" dirty="0" err="1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Pasca</a:t>
          </a:r>
          <a:r>
            <a:rPr lang="en-US" sz="2400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400" kern="1200" dirty="0" err="1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kerja</a:t>
          </a:r>
          <a:endParaRPr lang="en-US" sz="2400" kern="1200" dirty="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sp:txBody>
      <dsp:txXfrm>
        <a:off x="373777" y="2470825"/>
        <a:ext cx="4656466" cy="665948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099C0E8-DB6E-4C29-90B5-09556DD1DCC0}">
      <dsp:nvSpPr>
        <dsp:cNvPr id="0" name=""/>
        <dsp:cNvSpPr/>
      </dsp:nvSpPr>
      <dsp:spPr>
        <a:xfrm>
          <a:off x="0" y="334622"/>
          <a:ext cx="9770075" cy="19750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58266" tIns="916432" rIns="758266" bIns="14224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 err="1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Nilai</a:t>
          </a:r>
          <a:r>
            <a:rPr lang="en-US" sz="2000" kern="12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kern="1200" dirty="0" err="1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sekarang</a:t>
          </a:r>
          <a:r>
            <a:rPr lang="en-US" sz="2000" kern="12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kern="1200" dirty="0" err="1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Manfaat</a:t>
          </a:r>
          <a:r>
            <a:rPr lang="en-US" sz="2000" kern="12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kern="1200" dirty="0" err="1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Imbalan</a:t>
          </a:r>
          <a:r>
            <a:rPr lang="en-US" sz="2000" kern="12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kern="1200" dirty="0" err="1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kerja</a:t>
          </a:r>
          <a:r>
            <a:rPr lang="en-US" sz="2000" kern="12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yang </a:t>
          </a:r>
          <a:r>
            <a:rPr lang="en-US" sz="2000" kern="1200" dirty="0" err="1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akan</a:t>
          </a:r>
          <a:r>
            <a:rPr lang="en-US" sz="2000" kern="12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kern="1200" dirty="0" err="1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dibayarkan</a:t>
          </a:r>
          <a:r>
            <a:rPr lang="en-US" sz="2000" kern="12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kern="1200" dirty="0" err="1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pada</a:t>
          </a:r>
          <a:r>
            <a:rPr lang="en-US" sz="2000" kern="12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yang </a:t>
          </a:r>
          <a:r>
            <a:rPr lang="en-US" sz="2000" kern="1200" dirty="0" err="1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akan</a:t>
          </a:r>
          <a:r>
            <a:rPr lang="en-US" sz="2000" kern="12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kern="1200" dirty="0" err="1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datang</a:t>
          </a:r>
          <a:r>
            <a:rPr lang="en-US" sz="2000" kern="12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(PVFB) </a:t>
          </a:r>
          <a:r>
            <a:rPr lang="en-US" sz="2000" kern="1200" dirty="0" err="1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untuk</a:t>
          </a:r>
          <a:r>
            <a:rPr lang="en-US" sz="2000" kern="12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masa </a:t>
          </a:r>
          <a:r>
            <a:rPr lang="en-US" sz="2000" kern="1200" dirty="0" err="1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kerja</a:t>
          </a:r>
          <a:r>
            <a:rPr lang="en-US" sz="2000" kern="12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kern="1200" dirty="0" err="1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yagn</a:t>
          </a:r>
          <a:r>
            <a:rPr lang="en-US" sz="2000" kern="12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kern="1200" dirty="0" err="1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telah</a:t>
          </a:r>
          <a:r>
            <a:rPr lang="en-US" sz="2000" kern="12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kern="1200" dirty="0" err="1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dilalui</a:t>
          </a:r>
          <a:r>
            <a:rPr lang="en-US" sz="2000" kern="12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: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PBO = PVFB x masa </a:t>
          </a:r>
          <a:r>
            <a:rPr lang="en-US" sz="2000" kern="1200" dirty="0" err="1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kerja</a:t>
          </a:r>
          <a:r>
            <a:rPr lang="en-US" sz="2000" kern="12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kern="1200" dirty="0" err="1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lalu</a:t>
          </a:r>
          <a:r>
            <a:rPr lang="en-US" sz="2000" kern="12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/ total masa </a:t>
          </a:r>
          <a:r>
            <a:rPr lang="en-US" sz="2000" kern="1200" dirty="0" err="1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kerja</a:t>
          </a:r>
          <a:endParaRPr lang="en-US" sz="2000" kern="1200" dirty="0">
            <a:solidFill>
              <a:schemeClr val="tx1"/>
            </a:solidFill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sp:txBody>
      <dsp:txXfrm>
        <a:off x="0" y="334622"/>
        <a:ext cx="9770075" cy="1975050"/>
      </dsp:txXfrm>
    </dsp:sp>
    <dsp:sp modelId="{B1C2EC1B-AD30-4467-A457-EC17840EC3EC}">
      <dsp:nvSpPr>
        <dsp:cNvPr id="0" name=""/>
        <dsp:cNvSpPr/>
      </dsp:nvSpPr>
      <dsp:spPr>
        <a:xfrm>
          <a:off x="488503" y="829"/>
          <a:ext cx="8498138" cy="1007021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8500" tIns="0" rIns="258500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 err="1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Kewajiban</a:t>
          </a:r>
          <a:r>
            <a:rPr lang="en-US" sz="2400" kern="12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400" kern="1200" dirty="0" err="1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Kini</a:t>
          </a:r>
          <a:r>
            <a:rPr lang="en-US" sz="2400" kern="12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(Present  Value of Obligation (PBO) :</a:t>
          </a:r>
        </a:p>
      </dsp:txBody>
      <dsp:txXfrm>
        <a:off x="537662" y="49988"/>
        <a:ext cx="8399820" cy="908703"/>
      </dsp:txXfrm>
    </dsp:sp>
    <dsp:sp modelId="{9EDDBDB4-B23D-443D-9598-881A614AF9B4}">
      <dsp:nvSpPr>
        <dsp:cNvPr id="0" name=""/>
        <dsp:cNvSpPr/>
      </dsp:nvSpPr>
      <dsp:spPr>
        <a:xfrm>
          <a:off x="0" y="2937163"/>
          <a:ext cx="9770075" cy="16978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9800891"/>
              <a:satOff val="-40777"/>
              <a:lumOff val="960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58266" tIns="916432" rIns="758266" bIns="14224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 err="1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Kenaikan</a:t>
          </a:r>
          <a:r>
            <a:rPr lang="en-US" sz="2000" kern="12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kern="1200" dirty="0" err="1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nilai</a:t>
          </a:r>
          <a:r>
            <a:rPr lang="en-US" sz="2000" kern="12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kern="1200" dirty="0" err="1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kewajiban</a:t>
          </a:r>
          <a:r>
            <a:rPr lang="en-US" sz="2000" kern="12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kern="1200" dirty="0" err="1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kini</a:t>
          </a:r>
          <a:r>
            <a:rPr lang="en-US" sz="2000" kern="12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kern="1200" dirty="0" err="1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atas</a:t>
          </a:r>
          <a:r>
            <a:rPr lang="en-US" sz="2000" kern="12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kern="1200" dirty="0" err="1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jawa</a:t>
          </a:r>
          <a:r>
            <a:rPr lang="en-US" sz="2000" kern="12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kern="1200" dirty="0" err="1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pekerja</a:t>
          </a:r>
          <a:r>
            <a:rPr lang="en-US" sz="2000" kern="12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kern="1200" dirty="0" err="1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dalam</a:t>
          </a:r>
          <a:r>
            <a:rPr lang="en-US" sz="2000" kern="12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kern="1200" dirty="0" err="1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periode</a:t>
          </a:r>
          <a:r>
            <a:rPr lang="en-US" sz="2000" kern="12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kern="1200" dirty="0" err="1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berjalan</a:t>
          </a:r>
          <a:endParaRPr lang="en-US" sz="2000" kern="1200" dirty="0">
            <a:solidFill>
              <a:schemeClr val="tx1"/>
            </a:solidFill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CSC = PVFB / Total Masa </a:t>
          </a:r>
          <a:r>
            <a:rPr lang="en-US" sz="2000" kern="1200" dirty="0" err="1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Kerja</a:t>
          </a:r>
          <a:endParaRPr lang="en-US" sz="2000" kern="1200" dirty="0">
            <a:solidFill>
              <a:schemeClr val="tx1"/>
            </a:solidFill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sp:txBody>
      <dsp:txXfrm>
        <a:off x="0" y="2937163"/>
        <a:ext cx="9770075" cy="1697850"/>
      </dsp:txXfrm>
    </dsp:sp>
    <dsp:sp modelId="{46760660-1445-4B51-B985-A5309EA19C16}">
      <dsp:nvSpPr>
        <dsp:cNvPr id="0" name=""/>
        <dsp:cNvSpPr/>
      </dsp:nvSpPr>
      <dsp:spPr>
        <a:xfrm>
          <a:off x="488503" y="2571061"/>
          <a:ext cx="8498138" cy="1015542"/>
        </a:xfrm>
        <a:prstGeom prst="roundRect">
          <a:avLst/>
        </a:prstGeom>
        <a:solidFill>
          <a:schemeClr val="accent4">
            <a:hueOff val="9800891"/>
            <a:satOff val="-40777"/>
            <a:lumOff val="960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8500" tIns="0" rIns="258500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 err="1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Biaya</a:t>
          </a:r>
          <a:r>
            <a:rPr lang="en-US" sz="2400" kern="12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400" kern="1200" dirty="0" err="1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saat</a:t>
          </a:r>
          <a:r>
            <a:rPr lang="en-US" sz="2400" kern="12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400" kern="1200" dirty="0" err="1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kini</a:t>
          </a:r>
          <a:r>
            <a:rPr lang="en-US" sz="2400" kern="12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(Current Service Cost / CSC):</a:t>
          </a:r>
        </a:p>
      </dsp:txBody>
      <dsp:txXfrm>
        <a:off x="538078" y="2620636"/>
        <a:ext cx="8398988" cy="91639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3#2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4#4">
  <dgm:title val=""/>
  <dgm:desc val=""/>
  <dgm:catLst>
    <dgm:cat type="list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D03113-5265-4FA7-B2F5-F3173E2712C6}" type="datetimeFigureOut">
              <a:rPr lang="en-ID" smtClean="0"/>
              <a:t>16/05/2024</a:t>
            </a:fld>
            <a:endParaRPr lang="en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41A0DA-53FB-4D93-961D-810D20F4667F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3950827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7" name="Google Shape;1687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8" name="Google Shape;1688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034727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6291275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2" name="Google Shape;2152;g8714a43093_3_9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53" name="Google Shape;2153;g8714a43093_3_9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141329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701925" y="511175"/>
            <a:ext cx="4532313" cy="25495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E36A34-0997-4F6F-8E2B-8E18B456F106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04773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E36A34-0997-4F6F-8E2B-8E18B456F106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072912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E5CAD9B-28C1-4D21-86C5-206845185151}" type="slidenum">
              <a:rPr lang="en-US"/>
              <a:pPr/>
              <a:t>7</a:t>
            </a:fld>
            <a:endParaRPr lang="en-US"/>
          </a:p>
        </p:txBody>
      </p:sp>
      <p:sp>
        <p:nvSpPr>
          <p:cNvPr id="80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809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24153461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E5CAD9B-28C1-4D21-86C5-206845185151}" type="slidenum">
              <a:rPr lang="en-US"/>
              <a:pPr/>
              <a:t>8</a:t>
            </a:fld>
            <a:endParaRPr lang="en-US"/>
          </a:p>
        </p:txBody>
      </p:sp>
      <p:sp>
        <p:nvSpPr>
          <p:cNvPr id="80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809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01479790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E5CAD9B-28C1-4D21-86C5-206845185151}" type="slidenum">
              <a:rPr lang="en-US"/>
              <a:pPr/>
              <a:t>9</a:t>
            </a:fld>
            <a:endParaRPr lang="en-US"/>
          </a:p>
        </p:txBody>
      </p:sp>
      <p:sp>
        <p:nvSpPr>
          <p:cNvPr id="80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809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70237470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E5CAD9B-28C1-4D21-86C5-206845185151}" type="slidenum">
              <a:rPr lang="en-US"/>
              <a:pPr/>
              <a:t>11</a:t>
            </a:fld>
            <a:endParaRPr lang="en-US"/>
          </a:p>
        </p:txBody>
      </p:sp>
      <p:sp>
        <p:nvSpPr>
          <p:cNvPr id="80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809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24647300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E5720B1-CD66-4AD1-842F-59FDBEBEBDFD}" type="slidenum">
              <a:rPr lang="en-US"/>
              <a:pPr/>
              <a:t>12</a:t>
            </a:fld>
            <a:endParaRPr lang="en-US"/>
          </a:p>
        </p:txBody>
      </p:sp>
      <p:sp>
        <p:nvSpPr>
          <p:cNvPr id="849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8499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5360" y="4560570"/>
            <a:ext cx="5364480" cy="4320540"/>
          </a:xfrm>
          <a:noFill/>
          <a:ln/>
        </p:spPr>
        <p:txBody>
          <a:bodyPr/>
          <a:lstStyle/>
          <a:p>
            <a:pPr lvl="1" eaLnBrk="1" hangingPunct="1"/>
            <a:r>
              <a:rPr lang="en-US" dirty="0" err="1"/>
              <a:t>Contoh</a:t>
            </a:r>
            <a:r>
              <a:rPr lang="en-US" dirty="0"/>
              <a:t> </a:t>
            </a:r>
            <a:r>
              <a:rPr lang="en-US" dirty="0" err="1"/>
              <a:t>imbalan</a:t>
            </a:r>
            <a:r>
              <a:rPr lang="en-US" dirty="0"/>
              <a:t> </a:t>
            </a:r>
            <a:r>
              <a:rPr lang="en-US" dirty="0" err="1"/>
              <a:t>jangka</a:t>
            </a:r>
            <a:r>
              <a:rPr lang="en-US" dirty="0"/>
              <a:t> </a:t>
            </a:r>
            <a:r>
              <a:rPr lang="en-US" dirty="0" err="1"/>
              <a:t>pendek</a:t>
            </a:r>
            <a:r>
              <a:rPr lang="en-US" dirty="0"/>
              <a:t> </a:t>
            </a:r>
          </a:p>
          <a:p>
            <a:pPr lvl="1" eaLnBrk="1" hangingPunct="1">
              <a:buFontTx/>
              <a:buChar char="•"/>
            </a:pPr>
            <a:r>
              <a:rPr lang="en-US" dirty="0"/>
              <a:t>u</a:t>
            </a:r>
          </a:p>
        </p:txBody>
      </p:sp>
    </p:spTree>
    <p:extLst>
      <p:ext uri="{BB962C8B-B14F-4D97-AF65-F5344CB8AC3E}">
        <p14:creationId xmlns:p14="http://schemas.microsoft.com/office/powerpoint/2010/main" val="270901392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E5720B1-CD66-4AD1-842F-59FDBEBEBDFD}" type="slidenum">
              <a:rPr lang="en-US"/>
              <a:pPr/>
              <a:t>13</a:t>
            </a:fld>
            <a:endParaRPr lang="en-US"/>
          </a:p>
        </p:txBody>
      </p:sp>
      <p:sp>
        <p:nvSpPr>
          <p:cNvPr id="849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701925" y="511175"/>
            <a:ext cx="4532313" cy="2549525"/>
          </a:xfrm>
          <a:ln/>
        </p:spPr>
      </p:sp>
      <p:sp>
        <p:nvSpPr>
          <p:cNvPr id="8499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19571" y="4699078"/>
            <a:ext cx="5607636" cy="4451759"/>
          </a:xfrm>
          <a:noFill/>
          <a:ln/>
        </p:spPr>
        <p:txBody>
          <a:bodyPr/>
          <a:lstStyle/>
          <a:p>
            <a:pPr lvl="1" eaLnBrk="1" hangingPunct="1"/>
            <a:r>
              <a:rPr lang="en-US" dirty="0" err="1"/>
              <a:t>Contoh</a:t>
            </a:r>
            <a:r>
              <a:rPr lang="en-US" dirty="0"/>
              <a:t> </a:t>
            </a:r>
            <a:r>
              <a:rPr lang="en-US" dirty="0" err="1"/>
              <a:t>imbalan</a:t>
            </a:r>
            <a:r>
              <a:rPr lang="en-US" dirty="0"/>
              <a:t> </a:t>
            </a:r>
            <a:r>
              <a:rPr lang="en-US" dirty="0" err="1"/>
              <a:t>jangka</a:t>
            </a:r>
            <a:r>
              <a:rPr lang="en-US" dirty="0"/>
              <a:t> </a:t>
            </a:r>
            <a:r>
              <a:rPr lang="en-US" dirty="0" err="1"/>
              <a:t>pendek</a:t>
            </a:r>
            <a:r>
              <a:rPr lang="en-US" dirty="0"/>
              <a:t> </a:t>
            </a:r>
          </a:p>
          <a:p>
            <a:pPr lvl="1" eaLnBrk="1" hangingPunct="1">
              <a:buFontTx/>
              <a:buChar char="•"/>
            </a:pPr>
            <a:r>
              <a:rPr lang="en-US" dirty="0"/>
              <a:t>u</a:t>
            </a:r>
          </a:p>
        </p:txBody>
      </p:sp>
    </p:spTree>
    <p:extLst>
      <p:ext uri="{BB962C8B-B14F-4D97-AF65-F5344CB8AC3E}">
        <p14:creationId xmlns:p14="http://schemas.microsoft.com/office/powerpoint/2010/main" val="326216232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E5720B1-CD66-4AD1-842F-59FDBEBEBDFD}" type="slidenum">
              <a:rPr lang="en-US"/>
              <a:pPr/>
              <a:t>15</a:t>
            </a:fld>
            <a:endParaRPr lang="en-US"/>
          </a:p>
        </p:txBody>
      </p:sp>
      <p:sp>
        <p:nvSpPr>
          <p:cNvPr id="849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701925" y="511175"/>
            <a:ext cx="4532313" cy="2549525"/>
          </a:xfrm>
          <a:ln/>
        </p:spPr>
      </p:sp>
      <p:sp>
        <p:nvSpPr>
          <p:cNvPr id="8499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19571" y="4699078"/>
            <a:ext cx="5607636" cy="4451759"/>
          </a:xfrm>
          <a:noFill/>
          <a:ln/>
        </p:spPr>
        <p:txBody>
          <a:bodyPr/>
          <a:lstStyle/>
          <a:p>
            <a:pPr lvl="1" eaLnBrk="1" hangingPunct="1"/>
            <a:r>
              <a:rPr lang="en-US" dirty="0" err="1"/>
              <a:t>Contoh</a:t>
            </a:r>
            <a:r>
              <a:rPr lang="en-US" dirty="0"/>
              <a:t> </a:t>
            </a:r>
            <a:r>
              <a:rPr lang="en-US" dirty="0" err="1"/>
              <a:t>imbalan</a:t>
            </a:r>
            <a:r>
              <a:rPr lang="en-US" dirty="0"/>
              <a:t> </a:t>
            </a:r>
            <a:r>
              <a:rPr lang="en-US" dirty="0" err="1"/>
              <a:t>jangka</a:t>
            </a:r>
            <a:r>
              <a:rPr lang="en-US" dirty="0"/>
              <a:t> </a:t>
            </a:r>
            <a:r>
              <a:rPr lang="en-US" dirty="0" err="1"/>
              <a:t>pendek</a:t>
            </a:r>
            <a:r>
              <a:rPr lang="en-US" dirty="0"/>
              <a:t> </a:t>
            </a:r>
          </a:p>
          <a:p>
            <a:pPr lvl="1" eaLnBrk="1" hangingPunct="1">
              <a:buFontTx/>
              <a:buChar char="•"/>
            </a:pPr>
            <a:r>
              <a:rPr lang="en-US" dirty="0"/>
              <a:t>u</a:t>
            </a:r>
          </a:p>
        </p:txBody>
      </p:sp>
    </p:spTree>
    <p:extLst>
      <p:ext uri="{BB962C8B-B14F-4D97-AF65-F5344CB8AC3E}">
        <p14:creationId xmlns:p14="http://schemas.microsoft.com/office/powerpoint/2010/main" val="282137301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E5720B1-CD66-4AD1-842F-59FDBEBEBDFD}" type="slidenum">
              <a:rPr lang="en-US"/>
              <a:pPr/>
              <a:t>16</a:t>
            </a:fld>
            <a:endParaRPr lang="en-US"/>
          </a:p>
        </p:txBody>
      </p:sp>
      <p:sp>
        <p:nvSpPr>
          <p:cNvPr id="849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701925" y="511175"/>
            <a:ext cx="4532313" cy="2549525"/>
          </a:xfrm>
          <a:ln/>
        </p:spPr>
      </p:sp>
      <p:sp>
        <p:nvSpPr>
          <p:cNvPr id="8499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5360" y="4560570"/>
            <a:ext cx="5364480" cy="4320540"/>
          </a:xfrm>
          <a:noFill/>
          <a:ln/>
        </p:spPr>
        <p:txBody>
          <a:bodyPr/>
          <a:lstStyle/>
          <a:p>
            <a:pPr lvl="1" eaLnBrk="1" hangingPunct="1"/>
            <a:r>
              <a:rPr lang="en-US" dirty="0" err="1"/>
              <a:t>Contoh</a:t>
            </a:r>
            <a:r>
              <a:rPr lang="en-US" dirty="0"/>
              <a:t> </a:t>
            </a:r>
            <a:r>
              <a:rPr lang="en-US" dirty="0" err="1"/>
              <a:t>imbalan</a:t>
            </a:r>
            <a:r>
              <a:rPr lang="en-US" dirty="0"/>
              <a:t> </a:t>
            </a:r>
            <a:r>
              <a:rPr lang="en-US" dirty="0" err="1"/>
              <a:t>jangka</a:t>
            </a:r>
            <a:r>
              <a:rPr lang="en-US" dirty="0"/>
              <a:t> </a:t>
            </a:r>
            <a:r>
              <a:rPr lang="en-US" dirty="0" err="1"/>
              <a:t>pendek</a:t>
            </a:r>
            <a:r>
              <a:rPr lang="en-US" dirty="0"/>
              <a:t> </a:t>
            </a:r>
          </a:p>
          <a:p>
            <a:pPr lvl="1" eaLnBrk="1" hangingPunct="1">
              <a:buFontTx/>
              <a:buChar char="•"/>
            </a:pPr>
            <a:r>
              <a:rPr lang="en-US" dirty="0"/>
              <a:t>u</a:t>
            </a:r>
          </a:p>
        </p:txBody>
      </p:sp>
    </p:spTree>
    <p:extLst>
      <p:ext uri="{BB962C8B-B14F-4D97-AF65-F5344CB8AC3E}">
        <p14:creationId xmlns:p14="http://schemas.microsoft.com/office/powerpoint/2010/main" val="61664434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E5720B1-CD66-4AD1-842F-59FDBEBEBDFD}" type="slidenum">
              <a:rPr lang="en-US"/>
              <a:pPr/>
              <a:t>17</a:t>
            </a:fld>
            <a:endParaRPr lang="en-US"/>
          </a:p>
        </p:txBody>
      </p:sp>
      <p:sp>
        <p:nvSpPr>
          <p:cNvPr id="849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701925" y="511175"/>
            <a:ext cx="4532313" cy="2549525"/>
          </a:xfrm>
          <a:ln/>
        </p:spPr>
      </p:sp>
      <p:sp>
        <p:nvSpPr>
          <p:cNvPr id="8499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5360" y="4560570"/>
            <a:ext cx="5364480" cy="4320540"/>
          </a:xfrm>
          <a:noFill/>
          <a:ln/>
        </p:spPr>
        <p:txBody>
          <a:bodyPr/>
          <a:lstStyle/>
          <a:p>
            <a:pPr lvl="1" eaLnBrk="1" hangingPunct="1"/>
            <a:r>
              <a:rPr lang="en-US" dirty="0" err="1"/>
              <a:t>Contoh</a:t>
            </a:r>
            <a:r>
              <a:rPr lang="en-US" dirty="0"/>
              <a:t> </a:t>
            </a:r>
            <a:r>
              <a:rPr lang="en-US" dirty="0" err="1"/>
              <a:t>imbalan</a:t>
            </a:r>
            <a:r>
              <a:rPr lang="en-US" dirty="0"/>
              <a:t> </a:t>
            </a:r>
            <a:r>
              <a:rPr lang="en-US" dirty="0" err="1"/>
              <a:t>jangka</a:t>
            </a:r>
            <a:r>
              <a:rPr lang="en-US" dirty="0"/>
              <a:t> </a:t>
            </a:r>
            <a:r>
              <a:rPr lang="en-US" dirty="0" err="1"/>
              <a:t>pendek</a:t>
            </a:r>
            <a:r>
              <a:rPr lang="en-US" dirty="0"/>
              <a:t> </a:t>
            </a:r>
          </a:p>
          <a:p>
            <a:pPr lvl="1" eaLnBrk="1" hangingPunct="1">
              <a:buFontTx/>
              <a:buChar char="•"/>
            </a:pPr>
            <a:r>
              <a:rPr lang="en-US" dirty="0"/>
              <a:t>u</a:t>
            </a:r>
          </a:p>
        </p:txBody>
      </p:sp>
    </p:spTree>
    <p:extLst>
      <p:ext uri="{BB962C8B-B14F-4D97-AF65-F5344CB8AC3E}">
        <p14:creationId xmlns:p14="http://schemas.microsoft.com/office/powerpoint/2010/main" val="255956109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701925" y="511175"/>
            <a:ext cx="4532313" cy="25495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E36A34-0997-4F6F-8E2B-8E18B456F106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463032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E5720B1-CD66-4AD1-842F-59FDBEBEBDFD}" type="slidenum">
              <a:rPr lang="en-US"/>
              <a:pPr/>
              <a:t>19</a:t>
            </a:fld>
            <a:endParaRPr lang="en-US"/>
          </a:p>
        </p:txBody>
      </p:sp>
      <p:sp>
        <p:nvSpPr>
          <p:cNvPr id="849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701925" y="511175"/>
            <a:ext cx="4532313" cy="2549525"/>
          </a:xfrm>
          <a:ln/>
        </p:spPr>
      </p:sp>
      <p:sp>
        <p:nvSpPr>
          <p:cNvPr id="8499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5360" y="4560570"/>
            <a:ext cx="5364480" cy="4320540"/>
          </a:xfrm>
          <a:noFill/>
          <a:ln/>
        </p:spPr>
        <p:txBody>
          <a:bodyPr/>
          <a:lstStyle/>
          <a:p>
            <a:pPr lvl="1" eaLnBrk="1" hangingPunct="1"/>
            <a:r>
              <a:rPr lang="en-US" dirty="0" err="1"/>
              <a:t>Contoh</a:t>
            </a:r>
            <a:r>
              <a:rPr lang="en-US" dirty="0"/>
              <a:t> </a:t>
            </a:r>
            <a:r>
              <a:rPr lang="en-US" dirty="0" err="1"/>
              <a:t>imbalan</a:t>
            </a:r>
            <a:r>
              <a:rPr lang="en-US" dirty="0"/>
              <a:t> </a:t>
            </a:r>
            <a:r>
              <a:rPr lang="en-US" dirty="0" err="1"/>
              <a:t>jangka</a:t>
            </a:r>
            <a:r>
              <a:rPr lang="en-US" dirty="0"/>
              <a:t> </a:t>
            </a:r>
            <a:r>
              <a:rPr lang="en-US" dirty="0" err="1"/>
              <a:t>pendek</a:t>
            </a:r>
            <a:r>
              <a:rPr lang="en-US" dirty="0"/>
              <a:t> </a:t>
            </a:r>
          </a:p>
          <a:p>
            <a:pPr lvl="1" eaLnBrk="1" hangingPunct="1">
              <a:buFontTx/>
              <a:buChar char="•"/>
            </a:pPr>
            <a:r>
              <a:rPr lang="en-US" dirty="0"/>
              <a:t>u</a:t>
            </a:r>
          </a:p>
        </p:txBody>
      </p:sp>
    </p:spTree>
    <p:extLst>
      <p:ext uri="{BB962C8B-B14F-4D97-AF65-F5344CB8AC3E}">
        <p14:creationId xmlns:p14="http://schemas.microsoft.com/office/powerpoint/2010/main" val="255689781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E5CAD9B-28C1-4D21-86C5-206845185151}" type="slidenum">
              <a:rPr lang="en-US"/>
              <a:pPr/>
              <a:t>20</a:t>
            </a:fld>
            <a:endParaRPr lang="en-US"/>
          </a:p>
        </p:txBody>
      </p:sp>
      <p:sp>
        <p:nvSpPr>
          <p:cNvPr id="80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701925" y="511175"/>
            <a:ext cx="4532313" cy="2549525"/>
          </a:xfrm>
          <a:ln/>
        </p:spPr>
      </p:sp>
      <p:sp>
        <p:nvSpPr>
          <p:cNvPr id="809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9559735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701925" y="511175"/>
            <a:ext cx="4532313" cy="25495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E36A34-0997-4F6F-8E2B-8E18B456F106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270543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E36A34-0997-4F6F-8E2B-8E18B456F106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0125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86FFC32-2D86-4654-B450-F76DCB5EA590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27</a:t>
            </a:fld>
            <a:endParaRPr lang="en-US"/>
          </a:p>
        </p:txBody>
      </p:sp>
      <p:sp>
        <p:nvSpPr>
          <p:cNvPr id="962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701925" y="511175"/>
            <a:ext cx="4532313" cy="2549525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626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18907" y="4699406"/>
            <a:ext cx="5608964" cy="4450777"/>
          </a:xfr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10285494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E8ECB1A-05C4-4294-A2B5-EED520B189B8}" type="slidenum">
              <a:rPr lang="en-US"/>
              <a:pPr/>
              <a:t>28</a:t>
            </a:fld>
            <a:endParaRPr lang="en-US"/>
          </a:p>
        </p:txBody>
      </p:sp>
      <p:sp>
        <p:nvSpPr>
          <p:cNvPr id="962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9626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5360" y="4560570"/>
            <a:ext cx="5364480" cy="4320540"/>
          </a:xfrm>
          <a:noFill/>
          <a:ln/>
        </p:spPr>
        <p:txBody>
          <a:bodyPr/>
          <a:lstStyle/>
          <a:p>
            <a:pPr eaLnBrk="1" hangingPunct="1"/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269183610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E8ECB1A-05C4-4294-A2B5-EED520B189B8}" type="slidenum">
              <a:rPr lang="en-US"/>
              <a:pPr/>
              <a:t>29</a:t>
            </a:fld>
            <a:endParaRPr lang="en-US"/>
          </a:p>
        </p:txBody>
      </p:sp>
      <p:sp>
        <p:nvSpPr>
          <p:cNvPr id="962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9626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5360" y="4560570"/>
            <a:ext cx="5364480" cy="4320540"/>
          </a:xfrm>
          <a:noFill/>
          <a:ln/>
        </p:spPr>
        <p:txBody>
          <a:bodyPr/>
          <a:lstStyle/>
          <a:p>
            <a:pPr eaLnBrk="1" hangingPunct="1"/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72217396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220058863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701925" y="511175"/>
            <a:ext cx="4532313" cy="25495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E36A34-0997-4F6F-8E2B-8E18B456F106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501355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701925" y="511175"/>
            <a:ext cx="4532313" cy="25495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E36A34-0997-4F6F-8E2B-8E18B456F106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143910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E36A34-0997-4F6F-8E2B-8E18B456F106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065575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E36A34-0997-4F6F-8E2B-8E18B456F106}" type="slidenum">
              <a:rPr lang="en-US" smtClean="0"/>
              <a:pPr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931316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E36A34-0997-4F6F-8E2B-8E18B456F106}" type="slidenum">
              <a:rPr lang="en-US" smtClean="0"/>
              <a:pPr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150827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701925" y="511175"/>
            <a:ext cx="4532313" cy="25495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823B87-B168-44D7-9F24-E192ED0E2990}" type="slidenum">
              <a:rPr lang="en-US" smtClean="0"/>
              <a:pPr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637480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2" name="Google Shape;2152;g8714a43093_3_9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53" name="Google Shape;2153;g8714a43093_3_9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3651608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E36A34-0997-4F6F-8E2B-8E18B456F106}" type="slidenum">
              <a:rPr lang="en-US" smtClean="0"/>
              <a:pPr/>
              <a:t>67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63874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F1BB06-4254-4C37-95AB-6BAED07D0E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63E383-2C76-4B0D-A2C1-28EFF02052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FE638E-18EF-458E-AC12-73EAB592C9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7956E6-B6D6-41D9-AC09-C282D7DCE4DD}" type="datetimeFigureOut">
              <a:rPr kumimoji="0" lang="id-ID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16/05/2024</a:t>
            </a:fld>
            <a:endParaRPr kumimoji="0" lang="id-ID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ACACB0-DBF4-497A-8D70-9CCB1E4280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97B9EA-9CC9-4CDE-A420-5F5D60AA83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F588F91-CDDE-42AD-805A-11559A96FBB7}" type="slidenum">
              <a:rPr kumimoji="0" lang="id-ID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377161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8;p2"/>
          <p:cNvSpPr txBox="1">
            <a:spLocks noGrp="1"/>
          </p:cNvSpPr>
          <p:nvPr>
            <p:ph type="ctrTitle"/>
          </p:nvPr>
        </p:nvSpPr>
        <p:spPr>
          <a:xfrm>
            <a:off x="6998208" y="2670048"/>
            <a:ext cx="4352400" cy="2389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9" name="Google Shape;9;p2"/>
          <p:cNvSpPr txBox="1">
            <a:spLocks noGrp="1"/>
          </p:cNvSpPr>
          <p:nvPr>
            <p:ph type="subTitle" idx="1"/>
          </p:nvPr>
        </p:nvSpPr>
        <p:spPr>
          <a:xfrm>
            <a:off x="6998208" y="4962144"/>
            <a:ext cx="4352400" cy="119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Barlow Semi Condensed Medium"/>
              <a:buNone/>
              <a:defRPr sz="3733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Barlow Semi Condensed Medium"/>
              <a:buNone/>
              <a:defRPr sz="3733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Barlow Semi Condensed Medium"/>
              <a:buNone/>
              <a:defRPr sz="3733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Barlow Semi Condensed Medium"/>
              <a:buNone/>
              <a:defRPr sz="3733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Barlow Semi Condensed Medium"/>
              <a:buNone/>
              <a:defRPr sz="3733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Barlow Semi Condensed Medium"/>
              <a:buNone/>
              <a:defRPr sz="3733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Barlow Semi Condensed Medium"/>
              <a:buNone/>
              <a:defRPr sz="3733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Barlow Semi Condensed Medium"/>
              <a:buNone/>
              <a:defRPr sz="3733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Barlow Semi Condensed Medium"/>
              <a:buNone/>
              <a:defRPr sz="3733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cxnSp>
        <p:nvCxnSpPr>
          <p:cNvPr id="10" name="Google Shape;10;p2"/>
          <p:cNvCxnSpPr/>
          <p:nvPr/>
        </p:nvCxnSpPr>
        <p:spPr>
          <a:xfrm flipH="1">
            <a:off x="7769400" y="601733"/>
            <a:ext cx="2230000" cy="1680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" name="Google Shape;11;p2"/>
          <p:cNvCxnSpPr/>
          <p:nvPr/>
        </p:nvCxnSpPr>
        <p:spPr>
          <a:xfrm rot="10800000">
            <a:off x="10017233" y="610467"/>
            <a:ext cx="1106000" cy="9912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2" name="Google Shape;12;p2"/>
          <p:cNvCxnSpPr/>
          <p:nvPr/>
        </p:nvCxnSpPr>
        <p:spPr>
          <a:xfrm flipH="1">
            <a:off x="11131967" y="-8833"/>
            <a:ext cx="1062000" cy="15840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13" name="Google Shape;13;p2"/>
          <p:cNvGrpSpPr/>
          <p:nvPr/>
        </p:nvGrpSpPr>
        <p:grpSpPr>
          <a:xfrm>
            <a:off x="10752367" y="1183800"/>
            <a:ext cx="775733" cy="776467"/>
            <a:chOff x="8064275" y="887850"/>
            <a:chExt cx="581800" cy="582350"/>
          </a:xfrm>
        </p:grpSpPr>
        <p:sp>
          <p:nvSpPr>
            <p:cNvPr id="14" name="Google Shape;14;p2"/>
            <p:cNvSpPr/>
            <p:nvPr/>
          </p:nvSpPr>
          <p:spPr>
            <a:xfrm>
              <a:off x="8068750" y="892875"/>
              <a:ext cx="572875" cy="572325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" name="Google Shape;15;p2"/>
            <p:cNvSpPr/>
            <p:nvPr/>
          </p:nvSpPr>
          <p:spPr>
            <a:xfrm>
              <a:off x="8064275" y="887850"/>
              <a:ext cx="581800" cy="582350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8141175" y="965325"/>
              <a:ext cx="428000" cy="427425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8136725" y="960300"/>
              <a:ext cx="436925" cy="437475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" name="Google Shape;18;p2"/>
            <p:cNvSpPr/>
            <p:nvPr/>
          </p:nvSpPr>
          <p:spPr>
            <a:xfrm>
              <a:off x="8219750" y="1043875"/>
              <a:ext cx="270300" cy="270300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" name="Google Shape;19;p2"/>
            <p:cNvSpPr/>
            <p:nvPr/>
          </p:nvSpPr>
          <p:spPr>
            <a:xfrm>
              <a:off x="8215300" y="1039425"/>
              <a:ext cx="279775" cy="279225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20" name="Google Shape;20;p2"/>
          <p:cNvGrpSpPr/>
          <p:nvPr/>
        </p:nvGrpSpPr>
        <p:grpSpPr>
          <a:xfrm>
            <a:off x="9804067" y="421701"/>
            <a:ext cx="389367" cy="390100"/>
            <a:chOff x="7353050" y="316275"/>
            <a:chExt cx="292025" cy="292575"/>
          </a:xfrm>
        </p:grpSpPr>
        <p:sp>
          <p:nvSpPr>
            <p:cNvPr id="21" name="Google Shape;21;p2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" name="Google Shape;22;p2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" name="Google Shape;23;p2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" name="Google Shape;24;p2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25" name="Google Shape;25;p2"/>
          <p:cNvSpPr/>
          <p:nvPr/>
        </p:nvSpPr>
        <p:spPr>
          <a:xfrm>
            <a:off x="7587440" y="567744"/>
            <a:ext cx="384819" cy="384449"/>
          </a:xfrm>
          <a:custGeom>
            <a:avLst/>
            <a:gdLst/>
            <a:ahLst/>
            <a:cxnLst/>
            <a:rect l="l" t="t" r="r" b="b"/>
            <a:pathLst>
              <a:path w="22915" h="22893" extrusionOk="0">
                <a:moveTo>
                  <a:pt x="11457" y="0"/>
                </a:moveTo>
                <a:cubicBezTo>
                  <a:pt x="5127" y="0"/>
                  <a:pt x="0" y="5127"/>
                  <a:pt x="0" y="11435"/>
                </a:cubicBezTo>
                <a:cubicBezTo>
                  <a:pt x="0" y="17766"/>
                  <a:pt x="5127" y="22892"/>
                  <a:pt x="11457" y="22892"/>
                </a:cubicBezTo>
                <a:cubicBezTo>
                  <a:pt x="17788" y="22892"/>
                  <a:pt x="22914" y="17766"/>
                  <a:pt x="22914" y="11435"/>
                </a:cubicBezTo>
                <a:cubicBezTo>
                  <a:pt x="22914" y="5127"/>
                  <a:pt x="17788" y="0"/>
                  <a:pt x="11457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6" name="Google Shape;26;p2"/>
          <p:cNvSpPr/>
          <p:nvPr/>
        </p:nvSpPr>
        <p:spPr>
          <a:xfrm>
            <a:off x="7584434" y="564367"/>
            <a:ext cx="390815" cy="391184"/>
          </a:xfrm>
          <a:custGeom>
            <a:avLst/>
            <a:gdLst/>
            <a:ahLst/>
            <a:cxnLst/>
            <a:rect l="l" t="t" r="r" b="b"/>
            <a:pathLst>
              <a:path w="23272" h="23294" extrusionOk="0">
                <a:moveTo>
                  <a:pt x="11636" y="380"/>
                </a:moveTo>
                <a:cubicBezTo>
                  <a:pt x="14757" y="380"/>
                  <a:pt x="17566" y="1628"/>
                  <a:pt x="19594" y="3679"/>
                </a:cubicBezTo>
                <a:cubicBezTo>
                  <a:pt x="21645" y="5707"/>
                  <a:pt x="22893" y="8538"/>
                  <a:pt x="22893" y="11636"/>
                </a:cubicBezTo>
                <a:cubicBezTo>
                  <a:pt x="22893" y="14757"/>
                  <a:pt x="21645" y="17565"/>
                  <a:pt x="19594" y="19616"/>
                </a:cubicBezTo>
                <a:cubicBezTo>
                  <a:pt x="17566" y="21644"/>
                  <a:pt x="14757" y="22915"/>
                  <a:pt x="11636" y="22915"/>
                </a:cubicBezTo>
                <a:cubicBezTo>
                  <a:pt x="8516" y="22915"/>
                  <a:pt x="5707" y="21644"/>
                  <a:pt x="3657" y="19616"/>
                </a:cubicBezTo>
                <a:cubicBezTo>
                  <a:pt x="1628" y="17565"/>
                  <a:pt x="358" y="14757"/>
                  <a:pt x="358" y="11636"/>
                </a:cubicBezTo>
                <a:cubicBezTo>
                  <a:pt x="358" y="8538"/>
                  <a:pt x="1628" y="5707"/>
                  <a:pt x="3657" y="3679"/>
                </a:cubicBezTo>
                <a:cubicBezTo>
                  <a:pt x="5707" y="1628"/>
                  <a:pt x="8516" y="380"/>
                  <a:pt x="11636" y="380"/>
                </a:cubicBezTo>
                <a:close/>
                <a:moveTo>
                  <a:pt x="11636" y="1"/>
                </a:moveTo>
                <a:cubicBezTo>
                  <a:pt x="5217" y="1"/>
                  <a:pt x="1" y="5217"/>
                  <a:pt x="1" y="11636"/>
                </a:cubicBezTo>
                <a:cubicBezTo>
                  <a:pt x="1" y="18078"/>
                  <a:pt x="5217" y="23294"/>
                  <a:pt x="11636" y="23294"/>
                </a:cubicBezTo>
                <a:cubicBezTo>
                  <a:pt x="18056" y="23294"/>
                  <a:pt x="23272" y="18078"/>
                  <a:pt x="23272" y="11636"/>
                </a:cubicBezTo>
                <a:cubicBezTo>
                  <a:pt x="23272" y="5217"/>
                  <a:pt x="18056" y="1"/>
                  <a:pt x="11636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7" name="Google Shape;27;p2"/>
          <p:cNvSpPr/>
          <p:nvPr/>
        </p:nvSpPr>
        <p:spPr>
          <a:xfrm>
            <a:off x="7636092" y="616413"/>
            <a:ext cx="287501" cy="287116"/>
          </a:xfrm>
          <a:custGeom>
            <a:avLst/>
            <a:gdLst/>
            <a:ahLst/>
            <a:cxnLst/>
            <a:rect l="l" t="t" r="r" b="b"/>
            <a:pathLst>
              <a:path w="17120" h="17097" extrusionOk="0">
                <a:moveTo>
                  <a:pt x="8560" y="0"/>
                </a:moveTo>
                <a:cubicBezTo>
                  <a:pt x="3835" y="0"/>
                  <a:pt x="1" y="3812"/>
                  <a:pt x="1" y="8537"/>
                </a:cubicBezTo>
                <a:cubicBezTo>
                  <a:pt x="1" y="13263"/>
                  <a:pt x="3835" y="17097"/>
                  <a:pt x="8560" y="17097"/>
                </a:cubicBezTo>
                <a:cubicBezTo>
                  <a:pt x="13286" y="17097"/>
                  <a:pt x="17120" y="13263"/>
                  <a:pt x="17120" y="8537"/>
                </a:cubicBezTo>
                <a:cubicBezTo>
                  <a:pt x="17120" y="3812"/>
                  <a:pt x="13286" y="0"/>
                  <a:pt x="8560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8" name="Google Shape;28;p2"/>
          <p:cNvSpPr/>
          <p:nvPr/>
        </p:nvSpPr>
        <p:spPr>
          <a:xfrm>
            <a:off x="7633104" y="613036"/>
            <a:ext cx="293497" cy="293867"/>
          </a:xfrm>
          <a:custGeom>
            <a:avLst/>
            <a:gdLst/>
            <a:ahLst/>
            <a:cxnLst/>
            <a:rect l="l" t="t" r="r" b="b"/>
            <a:pathLst>
              <a:path w="17477" h="17499" extrusionOk="0">
                <a:moveTo>
                  <a:pt x="8738" y="379"/>
                </a:moveTo>
                <a:cubicBezTo>
                  <a:pt x="11057" y="379"/>
                  <a:pt x="13130" y="1316"/>
                  <a:pt x="14645" y="2831"/>
                </a:cubicBezTo>
                <a:cubicBezTo>
                  <a:pt x="16161" y="4347"/>
                  <a:pt x="17097" y="6442"/>
                  <a:pt x="17097" y="8738"/>
                </a:cubicBezTo>
                <a:cubicBezTo>
                  <a:pt x="17097" y="11056"/>
                  <a:pt x="16161" y="13152"/>
                  <a:pt x="14645" y="14667"/>
                </a:cubicBezTo>
                <a:cubicBezTo>
                  <a:pt x="13130" y="16183"/>
                  <a:pt x="11057" y="17119"/>
                  <a:pt x="8738" y="17119"/>
                </a:cubicBezTo>
                <a:cubicBezTo>
                  <a:pt x="6420" y="17119"/>
                  <a:pt x="4325" y="16183"/>
                  <a:pt x="2809" y="14667"/>
                </a:cubicBezTo>
                <a:cubicBezTo>
                  <a:pt x="1293" y="13152"/>
                  <a:pt x="357" y="11056"/>
                  <a:pt x="357" y="8738"/>
                </a:cubicBezTo>
                <a:cubicBezTo>
                  <a:pt x="357" y="6442"/>
                  <a:pt x="1293" y="4347"/>
                  <a:pt x="2809" y="2831"/>
                </a:cubicBezTo>
                <a:cubicBezTo>
                  <a:pt x="4325" y="1316"/>
                  <a:pt x="6420" y="379"/>
                  <a:pt x="8738" y="379"/>
                </a:cubicBezTo>
                <a:close/>
                <a:moveTo>
                  <a:pt x="8738" y="0"/>
                </a:moveTo>
                <a:cubicBezTo>
                  <a:pt x="3901" y="0"/>
                  <a:pt x="1" y="3924"/>
                  <a:pt x="1" y="8738"/>
                </a:cubicBezTo>
                <a:cubicBezTo>
                  <a:pt x="1" y="13575"/>
                  <a:pt x="3901" y="17498"/>
                  <a:pt x="8738" y="17498"/>
                </a:cubicBezTo>
                <a:cubicBezTo>
                  <a:pt x="13553" y="17498"/>
                  <a:pt x="17476" y="13575"/>
                  <a:pt x="17476" y="8738"/>
                </a:cubicBezTo>
                <a:cubicBezTo>
                  <a:pt x="17476" y="3924"/>
                  <a:pt x="13553" y="0"/>
                  <a:pt x="8738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9" name="Google Shape;29;p2"/>
          <p:cNvSpPr/>
          <p:nvPr/>
        </p:nvSpPr>
        <p:spPr>
          <a:xfrm>
            <a:off x="7688877" y="669180"/>
            <a:ext cx="181569" cy="181569"/>
          </a:xfrm>
          <a:custGeom>
            <a:avLst/>
            <a:gdLst/>
            <a:ahLst/>
            <a:cxnLst/>
            <a:rect l="l" t="t" r="r" b="b"/>
            <a:pathLst>
              <a:path w="10812" h="10812" extrusionOk="0">
                <a:moveTo>
                  <a:pt x="5417" y="1"/>
                </a:moveTo>
                <a:cubicBezTo>
                  <a:pt x="2430" y="1"/>
                  <a:pt x="1" y="2431"/>
                  <a:pt x="1" y="5395"/>
                </a:cubicBezTo>
                <a:cubicBezTo>
                  <a:pt x="1" y="8382"/>
                  <a:pt x="2430" y="10812"/>
                  <a:pt x="5417" y="10812"/>
                </a:cubicBezTo>
                <a:cubicBezTo>
                  <a:pt x="8404" y="10812"/>
                  <a:pt x="10812" y="8382"/>
                  <a:pt x="10812" y="5395"/>
                </a:cubicBezTo>
                <a:cubicBezTo>
                  <a:pt x="10812" y="2431"/>
                  <a:pt x="8404" y="1"/>
                  <a:pt x="5417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0" name="Google Shape;30;p2"/>
          <p:cNvSpPr/>
          <p:nvPr/>
        </p:nvSpPr>
        <p:spPr>
          <a:xfrm>
            <a:off x="7685887" y="666190"/>
            <a:ext cx="187935" cy="187565"/>
          </a:xfrm>
          <a:custGeom>
            <a:avLst/>
            <a:gdLst/>
            <a:ahLst/>
            <a:cxnLst/>
            <a:rect l="l" t="t" r="r" b="b"/>
            <a:pathLst>
              <a:path w="11191" h="11169" extrusionOk="0">
                <a:moveTo>
                  <a:pt x="5595" y="357"/>
                </a:moveTo>
                <a:cubicBezTo>
                  <a:pt x="7044" y="357"/>
                  <a:pt x="8337" y="937"/>
                  <a:pt x="9273" y="1895"/>
                </a:cubicBezTo>
                <a:cubicBezTo>
                  <a:pt x="10232" y="2832"/>
                  <a:pt x="10811" y="4147"/>
                  <a:pt x="10811" y="5573"/>
                </a:cubicBezTo>
                <a:cubicBezTo>
                  <a:pt x="10811" y="7022"/>
                  <a:pt x="10232" y="8337"/>
                  <a:pt x="9273" y="9273"/>
                </a:cubicBezTo>
                <a:cubicBezTo>
                  <a:pt x="8337" y="10210"/>
                  <a:pt x="7044" y="10789"/>
                  <a:pt x="5595" y="10789"/>
                </a:cubicBezTo>
                <a:cubicBezTo>
                  <a:pt x="4147" y="10789"/>
                  <a:pt x="2854" y="10210"/>
                  <a:pt x="1895" y="9273"/>
                </a:cubicBezTo>
                <a:cubicBezTo>
                  <a:pt x="959" y="8337"/>
                  <a:pt x="379" y="7022"/>
                  <a:pt x="379" y="5573"/>
                </a:cubicBezTo>
                <a:cubicBezTo>
                  <a:pt x="379" y="4147"/>
                  <a:pt x="959" y="2832"/>
                  <a:pt x="1895" y="1895"/>
                </a:cubicBezTo>
                <a:cubicBezTo>
                  <a:pt x="2854" y="937"/>
                  <a:pt x="4147" y="357"/>
                  <a:pt x="5595" y="357"/>
                </a:cubicBezTo>
                <a:close/>
                <a:moveTo>
                  <a:pt x="5595" y="1"/>
                </a:moveTo>
                <a:cubicBezTo>
                  <a:pt x="2497" y="1"/>
                  <a:pt x="1" y="2497"/>
                  <a:pt x="1" y="5573"/>
                </a:cubicBezTo>
                <a:cubicBezTo>
                  <a:pt x="1" y="8672"/>
                  <a:pt x="2497" y="11168"/>
                  <a:pt x="5595" y="11168"/>
                </a:cubicBezTo>
                <a:cubicBezTo>
                  <a:pt x="8671" y="11168"/>
                  <a:pt x="11190" y="8672"/>
                  <a:pt x="11190" y="5573"/>
                </a:cubicBezTo>
                <a:cubicBezTo>
                  <a:pt x="11190" y="2497"/>
                  <a:pt x="8671" y="1"/>
                  <a:pt x="5595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31" name="Google Shape;31;p2"/>
          <p:cNvGrpSpPr/>
          <p:nvPr/>
        </p:nvGrpSpPr>
        <p:grpSpPr>
          <a:xfrm>
            <a:off x="7257800" y="385700"/>
            <a:ext cx="233351" cy="36000"/>
            <a:chOff x="5662375" y="212375"/>
            <a:chExt cx="175013" cy="27000"/>
          </a:xfrm>
        </p:grpSpPr>
        <p:sp>
          <p:nvSpPr>
            <p:cNvPr id="32" name="Google Shape;32;p2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" name="Google Shape;33;p2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" name="Google Shape;34;p2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35" name="Google Shape;35;p2"/>
          <p:cNvGrpSpPr/>
          <p:nvPr/>
        </p:nvGrpSpPr>
        <p:grpSpPr>
          <a:xfrm>
            <a:off x="11320067" y="227833"/>
            <a:ext cx="233351" cy="36000"/>
            <a:chOff x="5662375" y="212375"/>
            <a:chExt cx="175013" cy="27000"/>
          </a:xfrm>
        </p:grpSpPr>
        <p:sp>
          <p:nvSpPr>
            <p:cNvPr id="36" name="Google Shape;36;p2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" name="Google Shape;37;p2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" name="Google Shape;38;p2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39" name="Google Shape;39;p2"/>
          <p:cNvGrpSpPr/>
          <p:nvPr/>
        </p:nvGrpSpPr>
        <p:grpSpPr>
          <a:xfrm>
            <a:off x="10758334" y="2109067"/>
            <a:ext cx="233351" cy="36000"/>
            <a:chOff x="5662375" y="212375"/>
            <a:chExt cx="175013" cy="27000"/>
          </a:xfrm>
        </p:grpSpPr>
        <p:sp>
          <p:nvSpPr>
            <p:cNvPr id="40" name="Google Shape;40;p2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" name="Google Shape;41;p2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" name="Google Shape;42;p2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13505608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oogle Shape;44;p3"/>
          <p:cNvGrpSpPr/>
          <p:nvPr/>
        </p:nvGrpSpPr>
        <p:grpSpPr>
          <a:xfrm>
            <a:off x="2843532" y="951004"/>
            <a:ext cx="6504936" cy="4956005"/>
            <a:chOff x="399425" y="238125"/>
            <a:chExt cx="6810025" cy="5187000"/>
          </a:xfrm>
        </p:grpSpPr>
        <p:sp>
          <p:nvSpPr>
            <p:cNvPr id="45" name="Google Shape;45;p3"/>
            <p:cNvSpPr/>
            <p:nvPr/>
          </p:nvSpPr>
          <p:spPr>
            <a:xfrm>
              <a:off x="399425" y="238325"/>
              <a:ext cx="6810025" cy="5186100"/>
            </a:xfrm>
            <a:custGeom>
              <a:avLst/>
              <a:gdLst/>
              <a:ahLst/>
              <a:cxnLst/>
              <a:rect l="l" t="t" r="r" b="b"/>
              <a:pathLst>
                <a:path w="272401" h="207444" extrusionOk="0">
                  <a:moveTo>
                    <a:pt x="143525" y="0"/>
                  </a:moveTo>
                  <a:cubicBezTo>
                    <a:pt x="130816" y="0"/>
                    <a:pt x="118065" y="708"/>
                    <a:pt x="105367" y="1397"/>
                  </a:cubicBezTo>
                  <a:cubicBezTo>
                    <a:pt x="85699" y="2506"/>
                    <a:pt x="65661" y="3689"/>
                    <a:pt x="47175" y="10640"/>
                  </a:cubicBezTo>
                  <a:cubicBezTo>
                    <a:pt x="28764" y="17590"/>
                    <a:pt x="11832" y="31343"/>
                    <a:pt x="5990" y="50198"/>
                  </a:cubicBezTo>
                  <a:cubicBezTo>
                    <a:pt x="1" y="69867"/>
                    <a:pt x="6877" y="90940"/>
                    <a:pt x="13680" y="110387"/>
                  </a:cubicBezTo>
                  <a:cubicBezTo>
                    <a:pt x="22479" y="135305"/>
                    <a:pt x="31870" y="161332"/>
                    <a:pt x="51390" y="179152"/>
                  </a:cubicBezTo>
                  <a:cubicBezTo>
                    <a:pt x="67098" y="193557"/>
                    <a:pt x="97572" y="207444"/>
                    <a:pt x="121591" y="207444"/>
                  </a:cubicBezTo>
                  <a:cubicBezTo>
                    <a:pt x="124820" y="207444"/>
                    <a:pt x="127933" y="207193"/>
                    <a:pt x="130877" y="206658"/>
                  </a:cubicBezTo>
                  <a:cubicBezTo>
                    <a:pt x="145739" y="204070"/>
                    <a:pt x="159714" y="191205"/>
                    <a:pt x="171840" y="182923"/>
                  </a:cubicBezTo>
                  <a:cubicBezTo>
                    <a:pt x="188625" y="171314"/>
                    <a:pt x="205484" y="159705"/>
                    <a:pt x="222268" y="148097"/>
                  </a:cubicBezTo>
                  <a:cubicBezTo>
                    <a:pt x="236909" y="138041"/>
                    <a:pt x="252067" y="127319"/>
                    <a:pt x="260348" y="111644"/>
                  </a:cubicBezTo>
                  <a:cubicBezTo>
                    <a:pt x="272400" y="88722"/>
                    <a:pt x="266411" y="59071"/>
                    <a:pt x="249996" y="39033"/>
                  </a:cubicBezTo>
                  <a:cubicBezTo>
                    <a:pt x="233507" y="18995"/>
                    <a:pt x="208367" y="7756"/>
                    <a:pt x="182858" y="3098"/>
                  </a:cubicBezTo>
                  <a:cubicBezTo>
                    <a:pt x="169864" y="762"/>
                    <a:pt x="156717" y="0"/>
                    <a:pt x="14352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" name="Google Shape;46;p3"/>
            <p:cNvSpPr/>
            <p:nvPr/>
          </p:nvSpPr>
          <p:spPr>
            <a:xfrm>
              <a:off x="491875" y="238125"/>
              <a:ext cx="6575225" cy="5187000"/>
            </a:xfrm>
            <a:custGeom>
              <a:avLst/>
              <a:gdLst/>
              <a:ahLst/>
              <a:cxnLst/>
              <a:rect l="l" t="t" r="r" b="b"/>
              <a:pathLst>
                <a:path w="263009" h="207480" extrusionOk="0">
                  <a:moveTo>
                    <a:pt x="139601" y="0"/>
                  </a:moveTo>
                  <a:cubicBezTo>
                    <a:pt x="126957" y="0"/>
                    <a:pt x="114313" y="739"/>
                    <a:pt x="101669" y="1405"/>
                  </a:cubicBezTo>
                  <a:cubicBezTo>
                    <a:pt x="82001" y="2514"/>
                    <a:pt x="61963" y="3697"/>
                    <a:pt x="43477" y="10648"/>
                  </a:cubicBezTo>
                  <a:cubicBezTo>
                    <a:pt x="25066" y="17598"/>
                    <a:pt x="8134" y="31351"/>
                    <a:pt x="2292" y="50206"/>
                  </a:cubicBezTo>
                  <a:cubicBezTo>
                    <a:pt x="665" y="55530"/>
                    <a:pt x="0" y="60928"/>
                    <a:pt x="0" y="66399"/>
                  </a:cubicBezTo>
                  <a:cubicBezTo>
                    <a:pt x="0" y="81114"/>
                    <a:pt x="5028" y="96198"/>
                    <a:pt x="9982" y="110395"/>
                  </a:cubicBezTo>
                  <a:cubicBezTo>
                    <a:pt x="18781" y="135313"/>
                    <a:pt x="28172" y="161340"/>
                    <a:pt x="47692" y="179160"/>
                  </a:cubicBezTo>
                  <a:cubicBezTo>
                    <a:pt x="63442" y="193579"/>
                    <a:pt x="93979" y="207480"/>
                    <a:pt x="118010" y="207480"/>
                  </a:cubicBezTo>
                  <a:cubicBezTo>
                    <a:pt x="121190" y="207480"/>
                    <a:pt x="124221" y="207258"/>
                    <a:pt x="127179" y="206666"/>
                  </a:cubicBezTo>
                  <a:cubicBezTo>
                    <a:pt x="142041" y="204078"/>
                    <a:pt x="156016" y="191213"/>
                    <a:pt x="168142" y="182931"/>
                  </a:cubicBezTo>
                  <a:cubicBezTo>
                    <a:pt x="184927" y="171322"/>
                    <a:pt x="201786" y="159713"/>
                    <a:pt x="218570" y="148105"/>
                  </a:cubicBezTo>
                  <a:cubicBezTo>
                    <a:pt x="233211" y="138049"/>
                    <a:pt x="248369" y="127327"/>
                    <a:pt x="256650" y="111652"/>
                  </a:cubicBezTo>
                  <a:cubicBezTo>
                    <a:pt x="261013" y="103370"/>
                    <a:pt x="263009" y="94127"/>
                    <a:pt x="263009" y="84885"/>
                  </a:cubicBezTo>
                  <a:cubicBezTo>
                    <a:pt x="263009" y="68544"/>
                    <a:pt x="256798" y="51833"/>
                    <a:pt x="246298" y="39041"/>
                  </a:cubicBezTo>
                  <a:cubicBezTo>
                    <a:pt x="229809" y="19003"/>
                    <a:pt x="204669" y="7764"/>
                    <a:pt x="179160" y="3106"/>
                  </a:cubicBezTo>
                  <a:cubicBezTo>
                    <a:pt x="166146" y="813"/>
                    <a:pt x="152910" y="0"/>
                    <a:pt x="13960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47" name="Google Shape;47;p3"/>
          <p:cNvSpPr txBox="1">
            <a:spLocks noGrp="1"/>
          </p:cNvSpPr>
          <p:nvPr>
            <p:ph type="title"/>
          </p:nvPr>
        </p:nvSpPr>
        <p:spPr>
          <a:xfrm>
            <a:off x="3962400" y="2974848"/>
            <a:ext cx="4267200" cy="1072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8" name="Google Shape;48;p3"/>
          <p:cNvSpPr txBox="1">
            <a:spLocks noGrp="1"/>
          </p:cNvSpPr>
          <p:nvPr>
            <p:ph type="title" idx="2" hasCustomPrompt="1"/>
          </p:nvPr>
        </p:nvSpPr>
        <p:spPr>
          <a:xfrm>
            <a:off x="3962400" y="1548384"/>
            <a:ext cx="3956800" cy="142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9pPr>
          </a:lstStyle>
          <a:p>
            <a:r>
              <a:t>xx%</a:t>
            </a:r>
          </a:p>
        </p:txBody>
      </p:sp>
      <p:sp>
        <p:nvSpPr>
          <p:cNvPr id="49" name="Google Shape;49;p3"/>
          <p:cNvSpPr txBox="1">
            <a:spLocks noGrp="1"/>
          </p:cNvSpPr>
          <p:nvPr>
            <p:ph type="subTitle" idx="1"/>
          </p:nvPr>
        </p:nvSpPr>
        <p:spPr>
          <a:xfrm>
            <a:off x="3964300" y="3998976"/>
            <a:ext cx="4267200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grpSp>
        <p:nvGrpSpPr>
          <p:cNvPr id="50" name="Google Shape;50;p3"/>
          <p:cNvGrpSpPr/>
          <p:nvPr/>
        </p:nvGrpSpPr>
        <p:grpSpPr>
          <a:xfrm>
            <a:off x="577134" y="0"/>
            <a:ext cx="11037733" cy="6887600"/>
            <a:chOff x="432850" y="0"/>
            <a:chExt cx="8278300" cy="5165700"/>
          </a:xfrm>
        </p:grpSpPr>
        <p:cxnSp>
          <p:nvCxnSpPr>
            <p:cNvPr id="51" name="Google Shape;51;p3"/>
            <p:cNvCxnSpPr/>
            <p:nvPr/>
          </p:nvCxnSpPr>
          <p:spPr>
            <a:xfrm rot="10800000">
              <a:off x="8420275" y="2664300"/>
              <a:ext cx="0" cy="25014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52" name="Google Shape;52;p3"/>
            <p:cNvGrpSpPr/>
            <p:nvPr/>
          </p:nvGrpSpPr>
          <p:grpSpPr>
            <a:xfrm>
              <a:off x="8129350" y="4292175"/>
              <a:ext cx="581800" cy="582350"/>
              <a:chOff x="8064275" y="887850"/>
              <a:chExt cx="581800" cy="582350"/>
            </a:xfrm>
          </p:grpSpPr>
          <p:sp>
            <p:nvSpPr>
              <p:cNvPr id="53" name="Google Shape;53;p3"/>
              <p:cNvSpPr/>
              <p:nvPr/>
            </p:nvSpPr>
            <p:spPr>
              <a:xfrm>
                <a:off x="8068750" y="892875"/>
                <a:ext cx="572875" cy="572325"/>
              </a:xfrm>
              <a:custGeom>
                <a:avLst/>
                <a:gdLst/>
                <a:ahLst/>
                <a:cxnLst/>
                <a:rect l="l" t="t" r="r" b="b"/>
                <a:pathLst>
                  <a:path w="22915" h="22893" extrusionOk="0">
                    <a:moveTo>
                      <a:pt x="11457" y="0"/>
                    </a:moveTo>
                    <a:cubicBezTo>
                      <a:pt x="5127" y="0"/>
                      <a:pt x="0" y="5127"/>
                      <a:pt x="0" y="11435"/>
                    </a:cubicBezTo>
                    <a:cubicBezTo>
                      <a:pt x="0" y="17766"/>
                      <a:pt x="5127" y="22892"/>
                      <a:pt x="11457" y="22892"/>
                    </a:cubicBezTo>
                    <a:cubicBezTo>
                      <a:pt x="17788" y="22892"/>
                      <a:pt x="22914" y="17766"/>
                      <a:pt x="22914" y="11435"/>
                    </a:cubicBezTo>
                    <a:cubicBezTo>
                      <a:pt x="22914" y="5127"/>
                      <a:pt x="17788" y="0"/>
                      <a:pt x="114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4" name="Google Shape;54;p3"/>
              <p:cNvSpPr/>
              <p:nvPr/>
            </p:nvSpPr>
            <p:spPr>
              <a:xfrm>
                <a:off x="8064275" y="887850"/>
                <a:ext cx="581800" cy="582350"/>
              </a:xfrm>
              <a:custGeom>
                <a:avLst/>
                <a:gdLst/>
                <a:ahLst/>
                <a:cxnLst/>
                <a:rect l="l" t="t" r="r" b="b"/>
                <a:pathLst>
                  <a:path w="23272" h="23294" extrusionOk="0">
                    <a:moveTo>
                      <a:pt x="11636" y="380"/>
                    </a:moveTo>
                    <a:cubicBezTo>
                      <a:pt x="14757" y="380"/>
                      <a:pt x="17566" y="1628"/>
                      <a:pt x="19594" y="3679"/>
                    </a:cubicBezTo>
                    <a:cubicBezTo>
                      <a:pt x="21645" y="5707"/>
                      <a:pt x="22893" y="8538"/>
                      <a:pt x="22893" y="11636"/>
                    </a:cubicBezTo>
                    <a:cubicBezTo>
                      <a:pt x="22893" y="14757"/>
                      <a:pt x="21645" y="17565"/>
                      <a:pt x="19594" y="19616"/>
                    </a:cubicBezTo>
                    <a:cubicBezTo>
                      <a:pt x="17566" y="21644"/>
                      <a:pt x="14757" y="22915"/>
                      <a:pt x="11636" y="22915"/>
                    </a:cubicBezTo>
                    <a:cubicBezTo>
                      <a:pt x="8516" y="22915"/>
                      <a:pt x="5707" y="21644"/>
                      <a:pt x="3657" y="19616"/>
                    </a:cubicBezTo>
                    <a:cubicBezTo>
                      <a:pt x="1628" y="17565"/>
                      <a:pt x="358" y="14757"/>
                      <a:pt x="358" y="11636"/>
                    </a:cubicBezTo>
                    <a:cubicBezTo>
                      <a:pt x="358" y="8538"/>
                      <a:pt x="1628" y="5707"/>
                      <a:pt x="3657" y="3679"/>
                    </a:cubicBezTo>
                    <a:cubicBezTo>
                      <a:pt x="5707" y="1628"/>
                      <a:pt x="8516" y="380"/>
                      <a:pt x="11636" y="380"/>
                    </a:cubicBezTo>
                    <a:close/>
                    <a:moveTo>
                      <a:pt x="11636" y="1"/>
                    </a:moveTo>
                    <a:cubicBezTo>
                      <a:pt x="5217" y="1"/>
                      <a:pt x="1" y="5217"/>
                      <a:pt x="1" y="11636"/>
                    </a:cubicBezTo>
                    <a:cubicBezTo>
                      <a:pt x="1" y="18078"/>
                      <a:pt x="5217" y="23294"/>
                      <a:pt x="11636" y="23294"/>
                    </a:cubicBezTo>
                    <a:cubicBezTo>
                      <a:pt x="18056" y="23294"/>
                      <a:pt x="23272" y="18078"/>
                      <a:pt x="23272" y="11636"/>
                    </a:cubicBezTo>
                    <a:cubicBezTo>
                      <a:pt x="23272" y="5217"/>
                      <a:pt x="18056" y="1"/>
                      <a:pt x="116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5" name="Google Shape;55;p3"/>
              <p:cNvSpPr/>
              <p:nvPr/>
            </p:nvSpPr>
            <p:spPr>
              <a:xfrm>
                <a:off x="8141175" y="965325"/>
                <a:ext cx="428000" cy="427425"/>
              </a:xfrm>
              <a:custGeom>
                <a:avLst/>
                <a:gdLst/>
                <a:ahLst/>
                <a:cxnLst/>
                <a:rect l="l" t="t" r="r" b="b"/>
                <a:pathLst>
                  <a:path w="17120" h="17097" extrusionOk="0">
                    <a:moveTo>
                      <a:pt x="8560" y="0"/>
                    </a:moveTo>
                    <a:cubicBezTo>
                      <a:pt x="3835" y="0"/>
                      <a:pt x="1" y="3812"/>
                      <a:pt x="1" y="8537"/>
                    </a:cubicBezTo>
                    <a:cubicBezTo>
                      <a:pt x="1" y="13263"/>
                      <a:pt x="3835" y="17097"/>
                      <a:pt x="8560" y="17097"/>
                    </a:cubicBezTo>
                    <a:cubicBezTo>
                      <a:pt x="13286" y="17097"/>
                      <a:pt x="17120" y="13263"/>
                      <a:pt x="17120" y="8537"/>
                    </a:cubicBezTo>
                    <a:cubicBezTo>
                      <a:pt x="17120" y="3812"/>
                      <a:pt x="13286" y="0"/>
                      <a:pt x="856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6" name="Google Shape;56;p3"/>
              <p:cNvSpPr/>
              <p:nvPr/>
            </p:nvSpPr>
            <p:spPr>
              <a:xfrm>
                <a:off x="8136725" y="960300"/>
                <a:ext cx="436925" cy="437475"/>
              </a:xfrm>
              <a:custGeom>
                <a:avLst/>
                <a:gdLst/>
                <a:ahLst/>
                <a:cxnLst/>
                <a:rect l="l" t="t" r="r" b="b"/>
                <a:pathLst>
                  <a:path w="17477" h="17499" extrusionOk="0">
                    <a:moveTo>
                      <a:pt x="8738" y="379"/>
                    </a:moveTo>
                    <a:cubicBezTo>
                      <a:pt x="11057" y="379"/>
                      <a:pt x="13130" y="1316"/>
                      <a:pt x="14645" y="2831"/>
                    </a:cubicBezTo>
                    <a:cubicBezTo>
                      <a:pt x="16161" y="4347"/>
                      <a:pt x="17097" y="6442"/>
                      <a:pt x="17097" y="8738"/>
                    </a:cubicBezTo>
                    <a:cubicBezTo>
                      <a:pt x="17097" y="11056"/>
                      <a:pt x="16161" y="13152"/>
                      <a:pt x="14645" y="14667"/>
                    </a:cubicBezTo>
                    <a:cubicBezTo>
                      <a:pt x="13130" y="16183"/>
                      <a:pt x="11057" y="17119"/>
                      <a:pt x="8738" y="17119"/>
                    </a:cubicBezTo>
                    <a:cubicBezTo>
                      <a:pt x="6420" y="17119"/>
                      <a:pt x="4325" y="16183"/>
                      <a:pt x="2809" y="14667"/>
                    </a:cubicBezTo>
                    <a:cubicBezTo>
                      <a:pt x="1293" y="13152"/>
                      <a:pt x="357" y="11056"/>
                      <a:pt x="357" y="8738"/>
                    </a:cubicBezTo>
                    <a:cubicBezTo>
                      <a:pt x="357" y="6442"/>
                      <a:pt x="1293" y="4347"/>
                      <a:pt x="2809" y="2831"/>
                    </a:cubicBezTo>
                    <a:cubicBezTo>
                      <a:pt x="4325" y="1316"/>
                      <a:pt x="6420" y="379"/>
                      <a:pt x="8738" y="379"/>
                    </a:cubicBezTo>
                    <a:close/>
                    <a:moveTo>
                      <a:pt x="8738" y="0"/>
                    </a:moveTo>
                    <a:cubicBezTo>
                      <a:pt x="3901" y="0"/>
                      <a:pt x="1" y="3924"/>
                      <a:pt x="1" y="8738"/>
                    </a:cubicBezTo>
                    <a:cubicBezTo>
                      <a:pt x="1" y="13575"/>
                      <a:pt x="3901" y="17498"/>
                      <a:pt x="8738" y="17498"/>
                    </a:cubicBezTo>
                    <a:cubicBezTo>
                      <a:pt x="13553" y="17498"/>
                      <a:pt x="17476" y="13575"/>
                      <a:pt x="17476" y="8738"/>
                    </a:cubicBezTo>
                    <a:cubicBezTo>
                      <a:pt x="17476" y="3924"/>
                      <a:pt x="13553" y="0"/>
                      <a:pt x="87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7" name="Google Shape;57;p3"/>
              <p:cNvSpPr/>
              <p:nvPr/>
            </p:nvSpPr>
            <p:spPr>
              <a:xfrm>
                <a:off x="8219750" y="1043875"/>
                <a:ext cx="270300" cy="270300"/>
              </a:xfrm>
              <a:custGeom>
                <a:avLst/>
                <a:gdLst/>
                <a:ahLst/>
                <a:cxnLst/>
                <a:rect l="l" t="t" r="r" b="b"/>
                <a:pathLst>
                  <a:path w="10812" h="10812" extrusionOk="0">
                    <a:moveTo>
                      <a:pt x="5417" y="1"/>
                    </a:moveTo>
                    <a:cubicBezTo>
                      <a:pt x="2430" y="1"/>
                      <a:pt x="1" y="2431"/>
                      <a:pt x="1" y="5395"/>
                    </a:cubicBezTo>
                    <a:cubicBezTo>
                      <a:pt x="1" y="8382"/>
                      <a:pt x="2430" y="10812"/>
                      <a:pt x="5417" y="10812"/>
                    </a:cubicBezTo>
                    <a:cubicBezTo>
                      <a:pt x="8404" y="10812"/>
                      <a:pt x="10812" y="8382"/>
                      <a:pt x="10812" y="5395"/>
                    </a:cubicBezTo>
                    <a:cubicBezTo>
                      <a:pt x="10812" y="2431"/>
                      <a:pt x="8404" y="1"/>
                      <a:pt x="54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8" name="Google Shape;58;p3"/>
              <p:cNvSpPr/>
              <p:nvPr/>
            </p:nvSpPr>
            <p:spPr>
              <a:xfrm>
                <a:off x="8215300" y="1039425"/>
                <a:ext cx="279775" cy="279225"/>
              </a:xfrm>
              <a:custGeom>
                <a:avLst/>
                <a:gdLst/>
                <a:ahLst/>
                <a:cxnLst/>
                <a:rect l="l" t="t" r="r" b="b"/>
                <a:pathLst>
                  <a:path w="11191" h="11169" extrusionOk="0">
                    <a:moveTo>
                      <a:pt x="5595" y="357"/>
                    </a:moveTo>
                    <a:cubicBezTo>
                      <a:pt x="7044" y="357"/>
                      <a:pt x="8337" y="937"/>
                      <a:pt x="9273" y="1895"/>
                    </a:cubicBezTo>
                    <a:cubicBezTo>
                      <a:pt x="10232" y="2832"/>
                      <a:pt x="10811" y="4147"/>
                      <a:pt x="10811" y="5573"/>
                    </a:cubicBezTo>
                    <a:cubicBezTo>
                      <a:pt x="10811" y="7022"/>
                      <a:pt x="10232" y="8337"/>
                      <a:pt x="9273" y="9273"/>
                    </a:cubicBezTo>
                    <a:cubicBezTo>
                      <a:pt x="8337" y="10210"/>
                      <a:pt x="7044" y="10789"/>
                      <a:pt x="5595" y="10789"/>
                    </a:cubicBezTo>
                    <a:cubicBezTo>
                      <a:pt x="4147" y="10789"/>
                      <a:pt x="2854" y="10210"/>
                      <a:pt x="1895" y="9273"/>
                    </a:cubicBezTo>
                    <a:cubicBezTo>
                      <a:pt x="959" y="8337"/>
                      <a:pt x="379" y="7022"/>
                      <a:pt x="379" y="5573"/>
                    </a:cubicBezTo>
                    <a:cubicBezTo>
                      <a:pt x="379" y="4147"/>
                      <a:pt x="959" y="2832"/>
                      <a:pt x="1895" y="1895"/>
                    </a:cubicBezTo>
                    <a:cubicBezTo>
                      <a:pt x="2854" y="937"/>
                      <a:pt x="4147" y="357"/>
                      <a:pt x="5595" y="357"/>
                    </a:cubicBezTo>
                    <a:close/>
                    <a:moveTo>
                      <a:pt x="5595" y="1"/>
                    </a:moveTo>
                    <a:cubicBezTo>
                      <a:pt x="2497" y="1"/>
                      <a:pt x="1" y="2497"/>
                      <a:pt x="1" y="5573"/>
                    </a:cubicBezTo>
                    <a:cubicBezTo>
                      <a:pt x="1" y="8672"/>
                      <a:pt x="2497" y="11168"/>
                      <a:pt x="5595" y="11168"/>
                    </a:cubicBezTo>
                    <a:cubicBezTo>
                      <a:pt x="8671" y="11168"/>
                      <a:pt x="11190" y="8672"/>
                      <a:pt x="11190" y="5573"/>
                    </a:cubicBezTo>
                    <a:cubicBezTo>
                      <a:pt x="11190" y="2497"/>
                      <a:pt x="8671" y="1"/>
                      <a:pt x="55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59" name="Google Shape;59;p3"/>
            <p:cNvGrpSpPr/>
            <p:nvPr/>
          </p:nvGrpSpPr>
          <p:grpSpPr>
            <a:xfrm>
              <a:off x="8274238" y="3720600"/>
              <a:ext cx="292025" cy="292575"/>
              <a:chOff x="7353050" y="316275"/>
              <a:chExt cx="292025" cy="292575"/>
            </a:xfrm>
          </p:grpSpPr>
          <p:sp>
            <p:nvSpPr>
              <p:cNvPr id="60" name="Google Shape;60;p3"/>
              <p:cNvSpPr/>
              <p:nvPr/>
            </p:nvSpPr>
            <p:spPr>
              <a:xfrm>
                <a:off x="7358075" y="321275"/>
                <a:ext cx="282550" cy="282550"/>
              </a:xfrm>
              <a:custGeom>
                <a:avLst/>
                <a:gdLst/>
                <a:ahLst/>
                <a:cxnLst/>
                <a:rect l="l" t="t" r="r" b="b"/>
                <a:pathLst>
                  <a:path w="11302" h="11302" extrusionOk="0">
                    <a:moveTo>
                      <a:pt x="5640" y="1"/>
                    </a:moveTo>
                    <a:cubicBezTo>
                      <a:pt x="2519" y="1"/>
                      <a:pt x="0" y="2520"/>
                      <a:pt x="0" y="5640"/>
                    </a:cubicBezTo>
                    <a:cubicBezTo>
                      <a:pt x="0" y="8783"/>
                      <a:pt x="2519" y="11302"/>
                      <a:pt x="5640" y="11302"/>
                    </a:cubicBezTo>
                    <a:cubicBezTo>
                      <a:pt x="8783" y="11302"/>
                      <a:pt x="11301" y="8783"/>
                      <a:pt x="11301" y="5640"/>
                    </a:cubicBezTo>
                    <a:cubicBezTo>
                      <a:pt x="11301" y="2520"/>
                      <a:pt x="8783" y="1"/>
                      <a:pt x="564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1" name="Google Shape;61;p3"/>
              <p:cNvSpPr/>
              <p:nvPr/>
            </p:nvSpPr>
            <p:spPr>
              <a:xfrm>
                <a:off x="7353050" y="316275"/>
                <a:ext cx="292025" cy="292575"/>
              </a:xfrm>
              <a:custGeom>
                <a:avLst/>
                <a:gdLst/>
                <a:ahLst/>
                <a:cxnLst/>
                <a:rect l="l" t="t" r="r" b="b"/>
                <a:pathLst>
                  <a:path w="11681" h="11703" extrusionOk="0">
                    <a:moveTo>
                      <a:pt x="5841" y="379"/>
                    </a:moveTo>
                    <a:cubicBezTo>
                      <a:pt x="7356" y="379"/>
                      <a:pt x="8716" y="981"/>
                      <a:pt x="9719" y="1984"/>
                    </a:cubicBezTo>
                    <a:cubicBezTo>
                      <a:pt x="10700" y="2965"/>
                      <a:pt x="11324" y="4347"/>
                      <a:pt x="11324" y="5840"/>
                    </a:cubicBezTo>
                    <a:cubicBezTo>
                      <a:pt x="11324" y="7356"/>
                      <a:pt x="10700" y="8738"/>
                      <a:pt x="9719" y="9719"/>
                    </a:cubicBezTo>
                    <a:cubicBezTo>
                      <a:pt x="8716" y="10699"/>
                      <a:pt x="7356" y="11324"/>
                      <a:pt x="5841" y="11324"/>
                    </a:cubicBezTo>
                    <a:cubicBezTo>
                      <a:pt x="4347" y="11324"/>
                      <a:pt x="2965" y="10699"/>
                      <a:pt x="1984" y="9719"/>
                    </a:cubicBezTo>
                    <a:cubicBezTo>
                      <a:pt x="981" y="8738"/>
                      <a:pt x="380" y="7356"/>
                      <a:pt x="380" y="5840"/>
                    </a:cubicBezTo>
                    <a:cubicBezTo>
                      <a:pt x="380" y="4347"/>
                      <a:pt x="981" y="2965"/>
                      <a:pt x="1984" y="1984"/>
                    </a:cubicBezTo>
                    <a:cubicBezTo>
                      <a:pt x="2965" y="981"/>
                      <a:pt x="4347" y="379"/>
                      <a:pt x="5841" y="379"/>
                    </a:cubicBezTo>
                    <a:close/>
                    <a:moveTo>
                      <a:pt x="5841" y="0"/>
                    </a:moveTo>
                    <a:cubicBezTo>
                      <a:pt x="2631" y="0"/>
                      <a:pt x="1" y="2630"/>
                      <a:pt x="1" y="5840"/>
                    </a:cubicBezTo>
                    <a:cubicBezTo>
                      <a:pt x="1" y="9072"/>
                      <a:pt x="2631" y="11703"/>
                      <a:pt x="5841" y="11703"/>
                    </a:cubicBezTo>
                    <a:cubicBezTo>
                      <a:pt x="9073" y="11703"/>
                      <a:pt x="11681" y="9072"/>
                      <a:pt x="11681" y="5840"/>
                    </a:cubicBezTo>
                    <a:cubicBezTo>
                      <a:pt x="11681" y="2630"/>
                      <a:pt x="9073" y="0"/>
                      <a:pt x="58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2" name="Google Shape;62;p3"/>
              <p:cNvSpPr/>
              <p:nvPr/>
            </p:nvSpPr>
            <p:spPr>
              <a:xfrm>
                <a:off x="7419925" y="383125"/>
                <a:ext cx="158275" cy="158300"/>
              </a:xfrm>
              <a:custGeom>
                <a:avLst/>
                <a:gdLst/>
                <a:ahLst/>
                <a:cxnLst/>
                <a:rect l="l" t="t" r="r" b="b"/>
                <a:pathLst>
                  <a:path w="6331" h="6332" extrusionOk="0">
                    <a:moveTo>
                      <a:pt x="3166" y="1"/>
                    </a:moveTo>
                    <a:cubicBezTo>
                      <a:pt x="1427" y="1"/>
                      <a:pt x="0" y="1428"/>
                      <a:pt x="0" y="3166"/>
                    </a:cubicBezTo>
                    <a:cubicBezTo>
                      <a:pt x="0" y="4927"/>
                      <a:pt x="1427" y="6331"/>
                      <a:pt x="3166" y="6331"/>
                    </a:cubicBezTo>
                    <a:cubicBezTo>
                      <a:pt x="4927" y="6331"/>
                      <a:pt x="6331" y="4927"/>
                      <a:pt x="6331" y="3166"/>
                    </a:cubicBezTo>
                    <a:cubicBezTo>
                      <a:pt x="6331" y="1428"/>
                      <a:pt x="4927" y="1"/>
                      <a:pt x="31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3" name="Google Shape;63;p3"/>
              <p:cNvSpPr/>
              <p:nvPr/>
            </p:nvSpPr>
            <p:spPr>
              <a:xfrm>
                <a:off x="7415475" y="378675"/>
                <a:ext cx="167750" cy="167775"/>
              </a:xfrm>
              <a:custGeom>
                <a:avLst/>
                <a:gdLst/>
                <a:ahLst/>
                <a:cxnLst/>
                <a:rect l="l" t="t" r="r" b="b"/>
                <a:pathLst>
                  <a:path w="6710" h="6711" extrusionOk="0">
                    <a:moveTo>
                      <a:pt x="3344" y="380"/>
                    </a:moveTo>
                    <a:cubicBezTo>
                      <a:pt x="4168" y="380"/>
                      <a:pt x="4926" y="714"/>
                      <a:pt x="5461" y="1249"/>
                    </a:cubicBezTo>
                    <a:cubicBezTo>
                      <a:pt x="5996" y="1784"/>
                      <a:pt x="6330" y="2519"/>
                      <a:pt x="6330" y="3344"/>
                    </a:cubicBezTo>
                    <a:cubicBezTo>
                      <a:pt x="6330" y="4169"/>
                      <a:pt x="5996" y="4927"/>
                      <a:pt x="5461" y="5462"/>
                    </a:cubicBezTo>
                    <a:cubicBezTo>
                      <a:pt x="4926" y="5997"/>
                      <a:pt x="4168" y="6331"/>
                      <a:pt x="3344" y="6331"/>
                    </a:cubicBezTo>
                    <a:cubicBezTo>
                      <a:pt x="2519" y="6331"/>
                      <a:pt x="1783" y="5997"/>
                      <a:pt x="1248" y="5462"/>
                    </a:cubicBezTo>
                    <a:cubicBezTo>
                      <a:pt x="713" y="4927"/>
                      <a:pt x="379" y="4169"/>
                      <a:pt x="379" y="3344"/>
                    </a:cubicBezTo>
                    <a:cubicBezTo>
                      <a:pt x="379" y="2519"/>
                      <a:pt x="713" y="1784"/>
                      <a:pt x="1248" y="1249"/>
                    </a:cubicBezTo>
                    <a:cubicBezTo>
                      <a:pt x="1783" y="714"/>
                      <a:pt x="2519" y="380"/>
                      <a:pt x="3344" y="380"/>
                    </a:cubicBezTo>
                    <a:close/>
                    <a:moveTo>
                      <a:pt x="3344" y="1"/>
                    </a:moveTo>
                    <a:cubicBezTo>
                      <a:pt x="1494" y="1"/>
                      <a:pt x="0" y="1494"/>
                      <a:pt x="0" y="3344"/>
                    </a:cubicBezTo>
                    <a:cubicBezTo>
                      <a:pt x="0" y="5194"/>
                      <a:pt x="1494" y="6710"/>
                      <a:pt x="3344" y="6710"/>
                    </a:cubicBezTo>
                    <a:cubicBezTo>
                      <a:pt x="5194" y="6710"/>
                      <a:pt x="6709" y="5194"/>
                      <a:pt x="6709" y="3344"/>
                    </a:cubicBezTo>
                    <a:cubicBezTo>
                      <a:pt x="6709" y="1494"/>
                      <a:pt x="5194" y="1"/>
                      <a:pt x="33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64" name="Google Shape;64;p3"/>
            <p:cNvGrpSpPr/>
            <p:nvPr/>
          </p:nvGrpSpPr>
          <p:grpSpPr>
            <a:xfrm>
              <a:off x="8332763" y="3212475"/>
              <a:ext cx="175000" cy="175000"/>
              <a:chOff x="8792300" y="321275"/>
              <a:chExt cx="175000" cy="175000"/>
            </a:xfrm>
          </p:grpSpPr>
          <p:sp>
            <p:nvSpPr>
              <p:cNvPr id="65" name="Google Shape;65;p3"/>
              <p:cNvSpPr/>
              <p:nvPr/>
            </p:nvSpPr>
            <p:spPr>
              <a:xfrm>
                <a:off x="8796750" y="326300"/>
                <a:ext cx="166100" cy="165525"/>
              </a:xfrm>
              <a:custGeom>
                <a:avLst/>
                <a:gdLst/>
                <a:ahLst/>
                <a:cxnLst/>
                <a:rect l="l" t="t" r="r" b="b"/>
                <a:pathLst>
                  <a:path w="6644" h="6621" extrusionOk="0">
                    <a:moveTo>
                      <a:pt x="3322" y="0"/>
                    </a:moveTo>
                    <a:cubicBezTo>
                      <a:pt x="1494" y="0"/>
                      <a:pt x="1" y="1471"/>
                      <a:pt x="1" y="3299"/>
                    </a:cubicBezTo>
                    <a:cubicBezTo>
                      <a:pt x="1" y="5127"/>
                      <a:pt x="1494" y="6620"/>
                      <a:pt x="3322" y="6620"/>
                    </a:cubicBezTo>
                    <a:cubicBezTo>
                      <a:pt x="5150" y="6620"/>
                      <a:pt x="6643" y="5127"/>
                      <a:pt x="6643" y="3299"/>
                    </a:cubicBezTo>
                    <a:cubicBezTo>
                      <a:pt x="6643" y="1471"/>
                      <a:pt x="5150" y="0"/>
                      <a:pt x="332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6" name="Google Shape;66;p3"/>
              <p:cNvSpPr/>
              <p:nvPr/>
            </p:nvSpPr>
            <p:spPr>
              <a:xfrm>
                <a:off x="8792300" y="321275"/>
                <a:ext cx="175000" cy="175000"/>
              </a:xfrm>
              <a:custGeom>
                <a:avLst/>
                <a:gdLst/>
                <a:ahLst/>
                <a:cxnLst/>
                <a:rect l="l" t="t" r="r" b="b"/>
                <a:pathLst>
                  <a:path w="7000" h="7000" extrusionOk="0">
                    <a:moveTo>
                      <a:pt x="3500" y="380"/>
                    </a:moveTo>
                    <a:cubicBezTo>
                      <a:pt x="4369" y="380"/>
                      <a:pt x="5149" y="736"/>
                      <a:pt x="5707" y="1293"/>
                    </a:cubicBezTo>
                    <a:cubicBezTo>
                      <a:pt x="6286" y="1873"/>
                      <a:pt x="6621" y="2653"/>
                      <a:pt x="6621" y="3500"/>
                    </a:cubicBezTo>
                    <a:cubicBezTo>
                      <a:pt x="6621" y="4370"/>
                      <a:pt x="6286" y="5150"/>
                      <a:pt x="5707" y="5729"/>
                    </a:cubicBezTo>
                    <a:cubicBezTo>
                      <a:pt x="5149" y="6286"/>
                      <a:pt x="4369" y="6643"/>
                      <a:pt x="3500" y="6643"/>
                    </a:cubicBezTo>
                    <a:cubicBezTo>
                      <a:pt x="2631" y="6643"/>
                      <a:pt x="1851" y="6286"/>
                      <a:pt x="1293" y="5729"/>
                    </a:cubicBezTo>
                    <a:cubicBezTo>
                      <a:pt x="714" y="5150"/>
                      <a:pt x="379" y="4370"/>
                      <a:pt x="379" y="3500"/>
                    </a:cubicBezTo>
                    <a:cubicBezTo>
                      <a:pt x="379" y="2653"/>
                      <a:pt x="714" y="1873"/>
                      <a:pt x="1293" y="1293"/>
                    </a:cubicBezTo>
                    <a:cubicBezTo>
                      <a:pt x="1851" y="736"/>
                      <a:pt x="2631" y="380"/>
                      <a:pt x="3500" y="380"/>
                    </a:cubicBezTo>
                    <a:close/>
                    <a:moveTo>
                      <a:pt x="3500" y="1"/>
                    </a:moveTo>
                    <a:cubicBezTo>
                      <a:pt x="1561" y="1"/>
                      <a:pt x="0" y="1583"/>
                      <a:pt x="0" y="3500"/>
                    </a:cubicBezTo>
                    <a:cubicBezTo>
                      <a:pt x="0" y="5439"/>
                      <a:pt x="1561" y="7000"/>
                      <a:pt x="3500" y="7000"/>
                    </a:cubicBezTo>
                    <a:cubicBezTo>
                      <a:pt x="5439" y="7000"/>
                      <a:pt x="7000" y="5439"/>
                      <a:pt x="7000" y="3500"/>
                    </a:cubicBezTo>
                    <a:cubicBezTo>
                      <a:pt x="7000" y="1583"/>
                      <a:pt x="5439" y="1"/>
                      <a:pt x="350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7" name="Google Shape;67;p3"/>
              <p:cNvSpPr/>
              <p:nvPr/>
            </p:nvSpPr>
            <p:spPr>
              <a:xfrm>
                <a:off x="8833525" y="362525"/>
                <a:ext cx="92550" cy="93075"/>
              </a:xfrm>
              <a:custGeom>
                <a:avLst/>
                <a:gdLst/>
                <a:ahLst/>
                <a:cxnLst/>
                <a:rect l="l" t="t" r="r" b="b"/>
                <a:pathLst>
                  <a:path w="3702" h="3723" extrusionOk="0">
                    <a:moveTo>
                      <a:pt x="1851" y="0"/>
                    </a:moveTo>
                    <a:cubicBezTo>
                      <a:pt x="826" y="0"/>
                      <a:pt x="1" y="825"/>
                      <a:pt x="1" y="1850"/>
                    </a:cubicBezTo>
                    <a:cubicBezTo>
                      <a:pt x="1" y="2876"/>
                      <a:pt x="826" y="3723"/>
                      <a:pt x="1851" y="3723"/>
                    </a:cubicBezTo>
                    <a:cubicBezTo>
                      <a:pt x="2876" y="3723"/>
                      <a:pt x="3701" y="2876"/>
                      <a:pt x="3701" y="1850"/>
                    </a:cubicBezTo>
                    <a:cubicBezTo>
                      <a:pt x="3701" y="825"/>
                      <a:pt x="2876" y="0"/>
                      <a:pt x="185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8" name="Google Shape;68;p3"/>
              <p:cNvSpPr/>
              <p:nvPr/>
            </p:nvSpPr>
            <p:spPr>
              <a:xfrm>
                <a:off x="8828525" y="358050"/>
                <a:ext cx="102550" cy="102000"/>
              </a:xfrm>
              <a:custGeom>
                <a:avLst/>
                <a:gdLst/>
                <a:ahLst/>
                <a:cxnLst/>
                <a:rect l="l" t="t" r="r" b="b"/>
                <a:pathLst>
                  <a:path w="4102" h="4080" extrusionOk="0">
                    <a:moveTo>
                      <a:pt x="2051" y="357"/>
                    </a:moveTo>
                    <a:cubicBezTo>
                      <a:pt x="2519" y="357"/>
                      <a:pt x="2920" y="558"/>
                      <a:pt x="3232" y="848"/>
                    </a:cubicBezTo>
                    <a:cubicBezTo>
                      <a:pt x="3544" y="1160"/>
                      <a:pt x="3723" y="1583"/>
                      <a:pt x="3723" y="2029"/>
                    </a:cubicBezTo>
                    <a:cubicBezTo>
                      <a:pt x="3723" y="2497"/>
                      <a:pt x="3544" y="2921"/>
                      <a:pt x="3232" y="3211"/>
                    </a:cubicBezTo>
                    <a:cubicBezTo>
                      <a:pt x="2920" y="3523"/>
                      <a:pt x="2519" y="3701"/>
                      <a:pt x="2051" y="3701"/>
                    </a:cubicBezTo>
                    <a:cubicBezTo>
                      <a:pt x="1583" y="3701"/>
                      <a:pt x="1182" y="3523"/>
                      <a:pt x="870" y="3211"/>
                    </a:cubicBezTo>
                    <a:cubicBezTo>
                      <a:pt x="558" y="2921"/>
                      <a:pt x="379" y="2497"/>
                      <a:pt x="379" y="2029"/>
                    </a:cubicBezTo>
                    <a:cubicBezTo>
                      <a:pt x="379" y="1583"/>
                      <a:pt x="558" y="1160"/>
                      <a:pt x="870" y="848"/>
                    </a:cubicBezTo>
                    <a:cubicBezTo>
                      <a:pt x="1182" y="558"/>
                      <a:pt x="1583" y="357"/>
                      <a:pt x="2051" y="357"/>
                    </a:cubicBezTo>
                    <a:close/>
                    <a:moveTo>
                      <a:pt x="2051" y="1"/>
                    </a:moveTo>
                    <a:cubicBezTo>
                      <a:pt x="914" y="1"/>
                      <a:pt x="0" y="915"/>
                      <a:pt x="0" y="2029"/>
                    </a:cubicBezTo>
                    <a:cubicBezTo>
                      <a:pt x="0" y="3166"/>
                      <a:pt x="914" y="4080"/>
                      <a:pt x="2051" y="4080"/>
                    </a:cubicBezTo>
                    <a:cubicBezTo>
                      <a:pt x="3188" y="4080"/>
                      <a:pt x="4102" y="3166"/>
                      <a:pt x="4102" y="2029"/>
                    </a:cubicBezTo>
                    <a:cubicBezTo>
                      <a:pt x="4102" y="915"/>
                      <a:pt x="3188" y="1"/>
                      <a:pt x="205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cxnSp>
          <p:nvCxnSpPr>
            <p:cNvPr id="69" name="Google Shape;69;p3"/>
            <p:cNvCxnSpPr/>
            <p:nvPr/>
          </p:nvCxnSpPr>
          <p:spPr>
            <a:xfrm>
              <a:off x="723725" y="613"/>
              <a:ext cx="0" cy="25014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70" name="Google Shape;70;p3"/>
            <p:cNvGrpSpPr/>
            <p:nvPr/>
          </p:nvGrpSpPr>
          <p:grpSpPr>
            <a:xfrm rot="10800000">
              <a:off x="432850" y="291788"/>
              <a:ext cx="581800" cy="582350"/>
              <a:chOff x="8064275" y="887850"/>
              <a:chExt cx="581800" cy="582350"/>
            </a:xfrm>
          </p:grpSpPr>
          <p:sp>
            <p:nvSpPr>
              <p:cNvPr id="71" name="Google Shape;71;p3"/>
              <p:cNvSpPr/>
              <p:nvPr/>
            </p:nvSpPr>
            <p:spPr>
              <a:xfrm>
                <a:off x="8068750" y="892875"/>
                <a:ext cx="572875" cy="572325"/>
              </a:xfrm>
              <a:custGeom>
                <a:avLst/>
                <a:gdLst/>
                <a:ahLst/>
                <a:cxnLst/>
                <a:rect l="l" t="t" r="r" b="b"/>
                <a:pathLst>
                  <a:path w="22915" h="22893" extrusionOk="0">
                    <a:moveTo>
                      <a:pt x="11457" y="0"/>
                    </a:moveTo>
                    <a:cubicBezTo>
                      <a:pt x="5127" y="0"/>
                      <a:pt x="0" y="5127"/>
                      <a:pt x="0" y="11435"/>
                    </a:cubicBezTo>
                    <a:cubicBezTo>
                      <a:pt x="0" y="17766"/>
                      <a:pt x="5127" y="22892"/>
                      <a:pt x="11457" y="22892"/>
                    </a:cubicBezTo>
                    <a:cubicBezTo>
                      <a:pt x="17788" y="22892"/>
                      <a:pt x="22914" y="17766"/>
                      <a:pt x="22914" y="11435"/>
                    </a:cubicBezTo>
                    <a:cubicBezTo>
                      <a:pt x="22914" y="5127"/>
                      <a:pt x="17788" y="0"/>
                      <a:pt x="114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2" name="Google Shape;72;p3"/>
              <p:cNvSpPr/>
              <p:nvPr/>
            </p:nvSpPr>
            <p:spPr>
              <a:xfrm>
                <a:off x="8064275" y="887850"/>
                <a:ext cx="581800" cy="582350"/>
              </a:xfrm>
              <a:custGeom>
                <a:avLst/>
                <a:gdLst/>
                <a:ahLst/>
                <a:cxnLst/>
                <a:rect l="l" t="t" r="r" b="b"/>
                <a:pathLst>
                  <a:path w="23272" h="23294" extrusionOk="0">
                    <a:moveTo>
                      <a:pt x="11636" y="380"/>
                    </a:moveTo>
                    <a:cubicBezTo>
                      <a:pt x="14757" y="380"/>
                      <a:pt x="17566" y="1628"/>
                      <a:pt x="19594" y="3679"/>
                    </a:cubicBezTo>
                    <a:cubicBezTo>
                      <a:pt x="21645" y="5707"/>
                      <a:pt x="22893" y="8538"/>
                      <a:pt x="22893" y="11636"/>
                    </a:cubicBezTo>
                    <a:cubicBezTo>
                      <a:pt x="22893" y="14757"/>
                      <a:pt x="21645" y="17565"/>
                      <a:pt x="19594" y="19616"/>
                    </a:cubicBezTo>
                    <a:cubicBezTo>
                      <a:pt x="17566" y="21644"/>
                      <a:pt x="14757" y="22915"/>
                      <a:pt x="11636" y="22915"/>
                    </a:cubicBezTo>
                    <a:cubicBezTo>
                      <a:pt x="8516" y="22915"/>
                      <a:pt x="5707" y="21644"/>
                      <a:pt x="3657" y="19616"/>
                    </a:cubicBezTo>
                    <a:cubicBezTo>
                      <a:pt x="1628" y="17565"/>
                      <a:pt x="358" y="14757"/>
                      <a:pt x="358" y="11636"/>
                    </a:cubicBezTo>
                    <a:cubicBezTo>
                      <a:pt x="358" y="8538"/>
                      <a:pt x="1628" y="5707"/>
                      <a:pt x="3657" y="3679"/>
                    </a:cubicBezTo>
                    <a:cubicBezTo>
                      <a:pt x="5707" y="1628"/>
                      <a:pt x="8516" y="380"/>
                      <a:pt x="11636" y="380"/>
                    </a:cubicBezTo>
                    <a:close/>
                    <a:moveTo>
                      <a:pt x="11636" y="1"/>
                    </a:moveTo>
                    <a:cubicBezTo>
                      <a:pt x="5217" y="1"/>
                      <a:pt x="1" y="5217"/>
                      <a:pt x="1" y="11636"/>
                    </a:cubicBezTo>
                    <a:cubicBezTo>
                      <a:pt x="1" y="18078"/>
                      <a:pt x="5217" y="23294"/>
                      <a:pt x="11636" y="23294"/>
                    </a:cubicBezTo>
                    <a:cubicBezTo>
                      <a:pt x="18056" y="23294"/>
                      <a:pt x="23272" y="18078"/>
                      <a:pt x="23272" y="11636"/>
                    </a:cubicBezTo>
                    <a:cubicBezTo>
                      <a:pt x="23272" y="5217"/>
                      <a:pt x="18056" y="1"/>
                      <a:pt x="116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3" name="Google Shape;73;p3"/>
              <p:cNvSpPr/>
              <p:nvPr/>
            </p:nvSpPr>
            <p:spPr>
              <a:xfrm>
                <a:off x="8141175" y="965325"/>
                <a:ext cx="428000" cy="427425"/>
              </a:xfrm>
              <a:custGeom>
                <a:avLst/>
                <a:gdLst/>
                <a:ahLst/>
                <a:cxnLst/>
                <a:rect l="l" t="t" r="r" b="b"/>
                <a:pathLst>
                  <a:path w="17120" h="17097" extrusionOk="0">
                    <a:moveTo>
                      <a:pt x="8560" y="0"/>
                    </a:moveTo>
                    <a:cubicBezTo>
                      <a:pt x="3835" y="0"/>
                      <a:pt x="1" y="3812"/>
                      <a:pt x="1" y="8537"/>
                    </a:cubicBezTo>
                    <a:cubicBezTo>
                      <a:pt x="1" y="13263"/>
                      <a:pt x="3835" y="17097"/>
                      <a:pt x="8560" y="17097"/>
                    </a:cubicBezTo>
                    <a:cubicBezTo>
                      <a:pt x="13286" y="17097"/>
                      <a:pt x="17120" y="13263"/>
                      <a:pt x="17120" y="8537"/>
                    </a:cubicBezTo>
                    <a:cubicBezTo>
                      <a:pt x="17120" y="3812"/>
                      <a:pt x="13286" y="0"/>
                      <a:pt x="856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4" name="Google Shape;74;p3"/>
              <p:cNvSpPr/>
              <p:nvPr/>
            </p:nvSpPr>
            <p:spPr>
              <a:xfrm>
                <a:off x="8136725" y="960300"/>
                <a:ext cx="436925" cy="437475"/>
              </a:xfrm>
              <a:custGeom>
                <a:avLst/>
                <a:gdLst/>
                <a:ahLst/>
                <a:cxnLst/>
                <a:rect l="l" t="t" r="r" b="b"/>
                <a:pathLst>
                  <a:path w="17477" h="17499" extrusionOk="0">
                    <a:moveTo>
                      <a:pt x="8738" y="379"/>
                    </a:moveTo>
                    <a:cubicBezTo>
                      <a:pt x="11057" y="379"/>
                      <a:pt x="13130" y="1316"/>
                      <a:pt x="14645" y="2831"/>
                    </a:cubicBezTo>
                    <a:cubicBezTo>
                      <a:pt x="16161" y="4347"/>
                      <a:pt x="17097" y="6442"/>
                      <a:pt x="17097" y="8738"/>
                    </a:cubicBezTo>
                    <a:cubicBezTo>
                      <a:pt x="17097" y="11056"/>
                      <a:pt x="16161" y="13152"/>
                      <a:pt x="14645" y="14667"/>
                    </a:cubicBezTo>
                    <a:cubicBezTo>
                      <a:pt x="13130" y="16183"/>
                      <a:pt x="11057" y="17119"/>
                      <a:pt x="8738" y="17119"/>
                    </a:cubicBezTo>
                    <a:cubicBezTo>
                      <a:pt x="6420" y="17119"/>
                      <a:pt x="4325" y="16183"/>
                      <a:pt x="2809" y="14667"/>
                    </a:cubicBezTo>
                    <a:cubicBezTo>
                      <a:pt x="1293" y="13152"/>
                      <a:pt x="357" y="11056"/>
                      <a:pt x="357" y="8738"/>
                    </a:cubicBezTo>
                    <a:cubicBezTo>
                      <a:pt x="357" y="6442"/>
                      <a:pt x="1293" y="4347"/>
                      <a:pt x="2809" y="2831"/>
                    </a:cubicBezTo>
                    <a:cubicBezTo>
                      <a:pt x="4325" y="1316"/>
                      <a:pt x="6420" y="379"/>
                      <a:pt x="8738" y="379"/>
                    </a:cubicBezTo>
                    <a:close/>
                    <a:moveTo>
                      <a:pt x="8738" y="0"/>
                    </a:moveTo>
                    <a:cubicBezTo>
                      <a:pt x="3901" y="0"/>
                      <a:pt x="1" y="3924"/>
                      <a:pt x="1" y="8738"/>
                    </a:cubicBezTo>
                    <a:cubicBezTo>
                      <a:pt x="1" y="13575"/>
                      <a:pt x="3901" y="17498"/>
                      <a:pt x="8738" y="17498"/>
                    </a:cubicBezTo>
                    <a:cubicBezTo>
                      <a:pt x="13553" y="17498"/>
                      <a:pt x="17476" y="13575"/>
                      <a:pt x="17476" y="8738"/>
                    </a:cubicBezTo>
                    <a:cubicBezTo>
                      <a:pt x="17476" y="3924"/>
                      <a:pt x="13553" y="0"/>
                      <a:pt x="87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5" name="Google Shape;75;p3"/>
              <p:cNvSpPr/>
              <p:nvPr/>
            </p:nvSpPr>
            <p:spPr>
              <a:xfrm>
                <a:off x="8219750" y="1043875"/>
                <a:ext cx="270300" cy="270300"/>
              </a:xfrm>
              <a:custGeom>
                <a:avLst/>
                <a:gdLst/>
                <a:ahLst/>
                <a:cxnLst/>
                <a:rect l="l" t="t" r="r" b="b"/>
                <a:pathLst>
                  <a:path w="10812" h="10812" extrusionOk="0">
                    <a:moveTo>
                      <a:pt x="5417" y="1"/>
                    </a:moveTo>
                    <a:cubicBezTo>
                      <a:pt x="2430" y="1"/>
                      <a:pt x="1" y="2431"/>
                      <a:pt x="1" y="5395"/>
                    </a:cubicBezTo>
                    <a:cubicBezTo>
                      <a:pt x="1" y="8382"/>
                      <a:pt x="2430" y="10812"/>
                      <a:pt x="5417" y="10812"/>
                    </a:cubicBezTo>
                    <a:cubicBezTo>
                      <a:pt x="8404" y="10812"/>
                      <a:pt x="10812" y="8382"/>
                      <a:pt x="10812" y="5395"/>
                    </a:cubicBezTo>
                    <a:cubicBezTo>
                      <a:pt x="10812" y="2431"/>
                      <a:pt x="8404" y="1"/>
                      <a:pt x="54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6" name="Google Shape;76;p3"/>
              <p:cNvSpPr/>
              <p:nvPr/>
            </p:nvSpPr>
            <p:spPr>
              <a:xfrm>
                <a:off x="8215300" y="1039425"/>
                <a:ext cx="279775" cy="279225"/>
              </a:xfrm>
              <a:custGeom>
                <a:avLst/>
                <a:gdLst/>
                <a:ahLst/>
                <a:cxnLst/>
                <a:rect l="l" t="t" r="r" b="b"/>
                <a:pathLst>
                  <a:path w="11191" h="11169" extrusionOk="0">
                    <a:moveTo>
                      <a:pt x="5595" y="357"/>
                    </a:moveTo>
                    <a:cubicBezTo>
                      <a:pt x="7044" y="357"/>
                      <a:pt x="8337" y="937"/>
                      <a:pt x="9273" y="1895"/>
                    </a:cubicBezTo>
                    <a:cubicBezTo>
                      <a:pt x="10232" y="2832"/>
                      <a:pt x="10811" y="4147"/>
                      <a:pt x="10811" y="5573"/>
                    </a:cubicBezTo>
                    <a:cubicBezTo>
                      <a:pt x="10811" y="7022"/>
                      <a:pt x="10232" y="8337"/>
                      <a:pt x="9273" y="9273"/>
                    </a:cubicBezTo>
                    <a:cubicBezTo>
                      <a:pt x="8337" y="10210"/>
                      <a:pt x="7044" y="10789"/>
                      <a:pt x="5595" y="10789"/>
                    </a:cubicBezTo>
                    <a:cubicBezTo>
                      <a:pt x="4147" y="10789"/>
                      <a:pt x="2854" y="10210"/>
                      <a:pt x="1895" y="9273"/>
                    </a:cubicBezTo>
                    <a:cubicBezTo>
                      <a:pt x="959" y="8337"/>
                      <a:pt x="379" y="7022"/>
                      <a:pt x="379" y="5573"/>
                    </a:cubicBezTo>
                    <a:cubicBezTo>
                      <a:pt x="379" y="4147"/>
                      <a:pt x="959" y="2832"/>
                      <a:pt x="1895" y="1895"/>
                    </a:cubicBezTo>
                    <a:cubicBezTo>
                      <a:pt x="2854" y="937"/>
                      <a:pt x="4147" y="357"/>
                      <a:pt x="5595" y="357"/>
                    </a:cubicBezTo>
                    <a:close/>
                    <a:moveTo>
                      <a:pt x="5595" y="1"/>
                    </a:moveTo>
                    <a:cubicBezTo>
                      <a:pt x="2497" y="1"/>
                      <a:pt x="1" y="2497"/>
                      <a:pt x="1" y="5573"/>
                    </a:cubicBezTo>
                    <a:cubicBezTo>
                      <a:pt x="1" y="8672"/>
                      <a:pt x="2497" y="11168"/>
                      <a:pt x="5595" y="11168"/>
                    </a:cubicBezTo>
                    <a:cubicBezTo>
                      <a:pt x="8671" y="11168"/>
                      <a:pt x="11190" y="8672"/>
                      <a:pt x="11190" y="5573"/>
                    </a:cubicBezTo>
                    <a:cubicBezTo>
                      <a:pt x="11190" y="2497"/>
                      <a:pt x="8671" y="1"/>
                      <a:pt x="55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77" name="Google Shape;77;p3"/>
            <p:cNvGrpSpPr/>
            <p:nvPr/>
          </p:nvGrpSpPr>
          <p:grpSpPr>
            <a:xfrm rot="10800000">
              <a:off x="577738" y="1153138"/>
              <a:ext cx="292025" cy="292575"/>
              <a:chOff x="7353050" y="316275"/>
              <a:chExt cx="292025" cy="292575"/>
            </a:xfrm>
          </p:grpSpPr>
          <p:sp>
            <p:nvSpPr>
              <p:cNvPr id="78" name="Google Shape;78;p3"/>
              <p:cNvSpPr/>
              <p:nvPr/>
            </p:nvSpPr>
            <p:spPr>
              <a:xfrm>
                <a:off x="7358075" y="321275"/>
                <a:ext cx="282550" cy="282550"/>
              </a:xfrm>
              <a:custGeom>
                <a:avLst/>
                <a:gdLst/>
                <a:ahLst/>
                <a:cxnLst/>
                <a:rect l="l" t="t" r="r" b="b"/>
                <a:pathLst>
                  <a:path w="11302" h="11302" extrusionOk="0">
                    <a:moveTo>
                      <a:pt x="5640" y="1"/>
                    </a:moveTo>
                    <a:cubicBezTo>
                      <a:pt x="2519" y="1"/>
                      <a:pt x="0" y="2520"/>
                      <a:pt x="0" y="5640"/>
                    </a:cubicBezTo>
                    <a:cubicBezTo>
                      <a:pt x="0" y="8783"/>
                      <a:pt x="2519" y="11302"/>
                      <a:pt x="5640" y="11302"/>
                    </a:cubicBezTo>
                    <a:cubicBezTo>
                      <a:pt x="8783" y="11302"/>
                      <a:pt x="11301" y="8783"/>
                      <a:pt x="11301" y="5640"/>
                    </a:cubicBezTo>
                    <a:cubicBezTo>
                      <a:pt x="11301" y="2520"/>
                      <a:pt x="8783" y="1"/>
                      <a:pt x="564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9" name="Google Shape;79;p3"/>
              <p:cNvSpPr/>
              <p:nvPr/>
            </p:nvSpPr>
            <p:spPr>
              <a:xfrm>
                <a:off x="7353050" y="316275"/>
                <a:ext cx="292025" cy="292575"/>
              </a:xfrm>
              <a:custGeom>
                <a:avLst/>
                <a:gdLst/>
                <a:ahLst/>
                <a:cxnLst/>
                <a:rect l="l" t="t" r="r" b="b"/>
                <a:pathLst>
                  <a:path w="11681" h="11703" extrusionOk="0">
                    <a:moveTo>
                      <a:pt x="5841" y="379"/>
                    </a:moveTo>
                    <a:cubicBezTo>
                      <a:pt x="7356" y="379"/>
                      <a:pt x="8716" y="981"/>
                      <a:pt x="9719" y="1984"/>
                    </a:cubicBezTo>
                    <a:cubicBezTo>
                      <a:pt x="10700" y="2965"/>
                      <a:pt x="11324" y="4347"/>
                      <a:pt x="11324" y="5840"/>
                    </a:cubicBezTo>
                    <a:cubicBezTo>
                      <a:pt x="11324" y="7356"/>
                      <a:pt x="10700" y="8738"/>
                      <a:pt x="9719" y="9719"/>
                    </a:cubicBezTo>
                    <a:cubicBezTo>
                      <a:pt x="8716" y="10699"/>
                      <a:pt x="7356" y="11324"/>
                      <a:pt x="5841" y="11324"/>
                    </a:cubicBezTo>
                    <a:cubicBezTo>
                      <a:pt x="4347" y="11324"/>
                      <a:pt x="2965" y="10699"/>
                      <a:pt x="1984" y="9719"/>
                    </a:cubicBezTo>
                    <a:cubicBezTo>
                      <a:pt x="981" y="8738"/>
                      <a:pt x="380" y="7356"/>
                      <a:pt x="380" y="5840"/>
                    </a:cubicBezTo>
                    <a:cubicBezTo>
                      <a:pt x="380" y="4347"/>
                      <a:pt x="981" y="2965"/>
                      <a:pt x="1984" y="1984"/>
                    </a:cubicBezTo>
                    <a:cubicBezTo>
                      <a:pt x="2965" y="981"/>
                      <a:pt x="4347" y="379"/>
                      <a:pt x="5841" y="379"/>
                    </a:cubicBezTo>
                    <a:close/>
                    <a:moveTo>
                      <a:pt x="5841" y="0"/>
                    </a:moveTo>
                    <a:cubicBezTo>
                      <a:pt x="2631" y="0"/>
                      <a:pt x="1" y="2630"/>
                      <a:pt x="1" y="5840"/>
                    </a:cubicBezTo>
                    <a:cubicBezTo>
                      <a:pt x="1" y="9072"/>
                      <a:pt x="2631" y="11703"/>
                      <a:pt x="5841" y="11703"/>
                    </a:cubicBezTo>
                    <a:cubicBezTo>
                      <a:pt x="9073" y="11703"/>
                      <a:pt x="11681" y="9072"/>
                      <a:pt x="11681" y="5840"/>
                    </a:cubicBezTo>
                    <a:cubicBezTo>
                      <a:pt x="11681" y="2630"/>
                      <a:pt x="9073" y="0"/>
                      <a:pt x="58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80" name="Google Shape;80;p3"/>
              <p:cNvSpPr/>
              <p:nvPr/>
            </p:nvSpPr>
            <p:spPr>
              <a:xfrm>
                <a:off x="7419925" y="383125"/>
                <a:ext cx="158275" cy="158300"/>
              </a:xfrm>
              <a:custGeom>
                <a:avLst/>
                <a:gdLst/>
                <a:ahLst/>
                <a:cxnLst/>
                <a:rect l="l" t="t" r="r" b="b"/>
                <a:pathLst>
                  <a:path w="6331" h="6332" extrusionOk="0">
                    <a:moveTo>
                      <a:pt x="3166" y="1"/>
                    </a:moveTo>
                    <a:cubicBezTo>
                      <a:pt x="1427" y="1"/>
                      <a:pt x="0" y="1428"/>
                      <a:pt x="0" y="3166"/>
                    </a:cubicBezTo>
                    <a:cubicBezTo>
                      <a:pt x="0" y="4927"/>
                      <a:pt x="1427" y="6331"/>
                      <a:pt x="3166" y="6331"/>
                    </a:cubicBezTo>
                    <a:cubicBezTo>
                      <a:pt x="4927" y="6331"/>
                      <a:pt x="6331" y="4927"/>
                      <a:pt x="6331" y="3166"/>
                    </a:cubicBezTo>
                    <a:cubicBezTo>
                      <a:pt x="6331" y="1428"/>
                      <a:pt x="4927" y="1"/>
                      <a:pt x="31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81" name="Google Shape;81;p3"/>
              <p:cNvSpPr/>
              <p:nvPr/>
            </p:nvSpPr>
            <p:spPr>
              <a:xfrm>
                <a:off x="7415475" y="378675"/>
                <a:ext cx="167750" cy="167775"/>
              </a:xfrm>
              <a:custGeom>
                <a:avLst/>
                <a:gdLst/>
                <a:ahLst/>
                <a:cxnLst/>
                <a:rect l="l" t="t" r="r" b="b"/>
                <a:pathLst>
                  <a:path w="6710" h="6711" extrusionOk="0">
                    <a:moveTo>
                      <a:pt x="3344" y="380"/>
                    </a:moveTo>
                    <a:cubicBezTo>
                      <a:pt x="4168" y="380"/>
                      <a:pt x="4926" y="714"/>
                      <a:pt x="5461" y="1249"/>
                    </a:cubicBezTo>
                    <a:cubicBezTo>
                      <a:pt x="5996" y="1784"/>
                      <a:pt x="6330" y="2519"/>
                      <a:pt x="6330" y="3344"/>
                    </a:cubicBezTo>
                    <a:cubicBezTo>
                      <a:pt x="6330" y="4169"/>
                      <a:pt x="5996" y="4927"/>
                      <a:pt x="5461" y="5462"/>
                    </a:cubicBezTo>
                    <a:cubicBezTo>
                      <a:pt x="4926" y="5997"/>
                      <a:pt x="4168" y="6331"/>
                      <a:pt x="3344" y="6331"/>
                    </a:cubicBezTo>
                    <a:cubicBezTo>
                      <a:pt x="2519" y="6331"/>
                      <a:pt x="1783" y="5997"/>
                      <a:pt x="1248" y="5462"/>
                    </a:cubicBezTo>
                    <a:cubicBezTo>
                      <a:pt x="713" y="4927"/>
                      <a:pt x="379" y="4169"/>
                      <a:pt x="379" y="3344"/>
                    </a:cubicBezTo>
                    <a:cubicBezTo>
                      <a:pt x="379" y="2519"/>
                      <a:pt x="713" y="1784"/>
                      <a:pt x="1248" y="1249"/>
                    </a:cubicBezTo>
                    <a:cubicBezTo>
                      <a:pt x="1783" y="714"/>
                      <a:pt x="2519" y="380"/>
                      <a:pt x="3344" y="380"/>
                    </a:cubicBezTo>
                    <a:close/>
                    <a:moveTo>
                      <a:pt x="3344" y="1"/>
                    </a:moveTo>
                    <a:cubicBezTo>
                      <a:pt x="1494" y="1"/>
                      <a:pt x="0" y="1494"/>
                      <a:pt x="0" y="3344"/>
                    </a:cubicBezTo>
                    <a:cubicBezTo>
                      <a:pt x="0" y="5194"/>
                      <a:pt x="1494" y="6710"/>
                      <a:pt x="3344" y="6710"/>
                    </a:cubicBezTo>
                    <a:cubicBezTo>
                      <a:pt x="5194" y="6710"/>
                      <a:pt x="6709" y="5194"/>
                      <a:pt x="6709" y="3344"/>
                    </a:cubicBezTo>
                    <a:cubicBezTo>
                      <a:pt x="6709" y="1494"/>
                      <a:pt x="5194" y="1"/>
                      <a:pt x="33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82" name="Google Shape;82;p3"/>
            <p:cNvGrpSpPr/>
            <p:nvPr/>
          </p:nvGrpSpPr>
          <p:grpSpPr>
            <a:xfrm rot="10800000">
              <a:off x="636238" y="1778838"/>
              <a:ext cx="175000" cy="175000"/>
              <a:chOff x="8792300" y="321275"/>
              <a:chExt cx="175000" cy="175000"/>
            </a:xfrm>
          </p:grpSpPr>
          <p:sp>
            <p:nvSpPr>
              <p:cNvPr id="83" name="Google Shape;83;p3"/>
              <p:cNvSpPr/>
              <p:nvPr/>
            </p:nvSpPr>
            <p:spPr>
              <a:xfrm>
                <a:off x="8796750" y="326300"/>
                <a:ext cx="166100" cy="165525"/>
              </a:xfrm>
              <a:custGeom>
                <a:avLst/>
                <a:gdLst/>
                <a:ahLst/>
                <a:cxnLst/>
                <a:rect l="l" t="t" r="r" b="b"/>
                <a:pathLst>
                  <a:path w="6644" h="6621" extrusionOk="0">
                    <a:moveTo>
                      <a:pt x="3322" y="0"/>
                    </a:moveTo>
                    <a:cubicBezTo>
                      <a:pt x="1494" y="0"/>
                      <a:pt x="1" y="1471"/>
                      <a:pt x="1" y="3299"/>
                    </a:cubicBezTo>
                    <a:cubicBezTo>
                      <a:pt x="1" y="5127"/>
                      <a:pt x="1494" y="6620"/>
                      <a:pt x="3322" y="6620"/>
                    </a:cubicBezTo>
                    <a:cubicBezTo>
                      <a:pt x="5150" y="6620"/>
                      <a:pt x="6643" y="5127"/>
                      <a:pt x="6643" y="3299"/>
                    </a:cubicBezTo>
                    <a:cubicBezTo>
                      <a:pt x="6643" y="1471"/>
                      <a:pt x="5150" y="0"/>
                      <a:pt x="332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84" name="Google Shape;84;p3"/>
              <p:cNvSpPr/>
              <p:nvPr/>
            </p:nvSpPr>
            <p:spPr>
              <a:xfrm>
                <a:off x="8792300" y="321275"/>
                <a:ext cx="175000" cy="175000"/>
              </a:xfrm>
              <a:custGeom>
                <a:avLst/>
                <a:gdLst/>
                <a:ahLst/>
                <a:cxnLst/>
                <a:rect l="l" t="t" r="r" b="b"/>
                <a:pathLst>
                  <a:path w="7000" h="7000" extrusionOk="0">
                    <a:moveTo>
                      <a:pt x="3500" y="380"/>
                    </a:moveTo>
                    <a:cubicBezTo>
                      <a:pt x="4369" y="380"/>
                      <a:pt x="5149" y="736"/>
                      <a:pt x="5707" y="1293"/>
                    </a:cubicBezTo>
                    <a:cubicBezTo>
                      <a:pt x="6286" y="1873"/>
                      <a:pt x="6621" y="2653"/>
                      <a:pt x="6621" y="3500"/>
                    </a:cubicBezTo>
                    <a:cubicBezTo>
                      <a:pt x="6621" y="4370"/>
                      <a:pt x="6286" y="5150"/>
                      <a:pt x="5707" y="5729"/>
                    </a:cubicBezTo>
                    <a:cubicBezTo>
                      <a:pt x="5149" y="6286"/>
                      <a:pt x="4369" y="6643"/>
                      <a:pt x="3500" y="6643"/>
                    </a:cubicBezTo>
                    <a:cubicBezTo>
                      <a:pt x="2631" y="6643"/>
                      <a:pt x="1851" y="6286"/>
                      <a:pt x="1293" y="5729"/>
                    </a:cubicBezTo>
                    <a:cubicBezTo>
                      <a:pt x="714" y="5150"/>
                      <a:pt x="379" y="4370"/>
                      <a:pt x="379" y="3500"/>
                    </a:cubicBezTo>
                    <a:cubicBezTo>
                      <a:pt x="379" y="2653"/>
                      <a:pt x="714" y="1873"/>
                      <a:pt x="1293" y="1293"/>
                    </a:cubicBezTo>
                    <a:cubicBezTo>
                      <a:pt x="1851" y="736"/>
                      <a:pt x="2631" y="380"/>
                      <a:pt x="3500" y="380"/>
                    </a:cubicBezTo>
                    <a:close/>
                    <a:moveTo>
                      <a:pt x="3500" y="1"/>
                    </a:moveTo>
                    <a:cubicBezTo>
                      <a:pt x="1561" y="1"/>
                      <a:pt x="0" y="1583"/>
                      <a:pt x="0" y="3500"/>
                    </a:cubicBezTo>
                    <a:cubicBezTo>
                      <a:pt x="0" y="5439"/>
                      <a:pt x="1561" y="7000"/>
                      <a:pt x="3500" y="7000"/>
                    </a:cubicBezTo>
                    <a:cubicBezTo>
                      <a:pt x="5439" y="7000"/>
                      <a:pt x="7000" y="5439"/>
                      <a:pt x="7000" y="3500"/>
                    </a:cubicBezTo>
                    <a:cubicBezTo>
                      <a:pt x="7000" y="1583"/>
                      <a:pt x="5439" y="1"/>
                      <a:pt x="350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85" name="Google Shape;85;p3"/>
              <p:cNvSpPr/>
              <p:nvPr/>
            </p:nvSpPr>
            <p:spPr>
              <a:xfrm>
                <a:off x="8833525" y="362525"/>
                <a:ext cx="92550" cy="93075"/>
              </a:xfrm>
              <a:custGeom>
                <a:avLst/>
                <a:gdLst/>
                <a:ahLst/>
                <a:cxnLst/>
                <a:rect l="l" t="t" r="r" b="b"/>
                <a:pathLst>
                  <a:path w="3702" h="3723" extrusionOk="0">
                    <a:moveTo>
                      <a:pt x="1851" y="0"/>
                    </a:moveTo>
                    <a:cubicBezTo>
                      <a:pt x="826" y="0"/>
                      <a:pt x="1" y="825"/>
                      <a:pt x="1" y="1850"/>
                    </a:cubicBezTo>
                    <a:cubicBezTo>
                      <a:pt x="1" y="2876"/>
                      <a:pt x="826" y="3723"/>
                      <a:pt x="1851" y="3723"/>
                    </a:cubicBezTo>
                    <a:cubicBezTo>
                      <a:pt x="2876" y="3723"/>
                      <a:pt x="3701" y="2876"/>
                      <a:pt x="3701" y="1850"/>
                    </a:cubicBezTo>
                    <a:cubicBezTo>
                      <a:pt x="3701" y="825"/>
                      <a:pt x="2876" y="0"/>
                      <a:pt x="185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86" name="Google Shape;86;p3"/>
              <p:cNvSpPr/>
              <p:nvPr/>
            </p:nvSpPr>
            <p:spPr>
              <a:xfrm>
                <a:off x="8828525" y="358050"/>
                <a:ext cx="102550" cy="102000"/>
              </a:xfrm>
              <a:custGeom>
                <a:avLst/>
                <a:gdLst/>
                <a:ahLst/>
                <a:cxnLst/>
                <a:rect l="l" t="t" r="r" b="b"/>
                <a:pathLst>
                  <a:path w="4102" h="4080" extrusionOk="0">
                    <a:moveTo>
                      <a:pt x="2051" y="357"/>
                    </a:moveTo>
                    <a:cubicBezTo>
                      <a:pt x="2519" y="357"/>
                      <a:pt x="2920" y="558"/>
                      <a:pt x="3232" y="848"/>
                    </a:cubicBezTo>
                    <a:cubicBezTo>
                      <a:pt x="3544" y="1160"/>
                      <a:pt x="3723" y="1583"/>
                      <a:pt x="3723" y="2029"/>
                    </a:cubicBezTo>
                    <a:cubicBezTo>
                      <a:pt x="3723" y="2497"/>
                      <a:pt x="3544" y="2921"/>
                      <a:pt x="3232" y="3211"/>
                    </a:cubicBezTo>
                    <a:cubicBezTo>
                      <a:pt x="2920" y="3523"/>
                      <a:pt x="2519" y="3701"/>
                      <a:pt x="2051" y="3701"/>
                    </a:cubicBezTo>
                    <a:cubicBezTo>
                      <a:pt x="1583" y="3701"/>
                      <a:pt x="1182" y="3523"/>
                      <a:pt x="870" y="3211"/>
                    </a:cubicBezTo>
                    <a:cubicBezTo>
                      <a:pt x="558" y="2921"/>
                      <a:pt x="379" y="2497"/>
                      <a:pt x="379" y="2029"/>
                    </a:cubicBezTo>
                    <a:cubicBezTo>
                      <a:pt x="379" y="1583"/>
                      <a:pt x="558" y="1160"/>
                      <a:pt x="870" y="848"/>
                    </a:cubicBezTo>
                    <a:cubicBezTo>
                      <a:pt x="1182" y="558"/>
                      <a:pt x="1583" y="357"/>
                      <a:pt x="2051" y="357"/>
                    </a:cubicBezTo>
                    <a:close/>
                    <a:moveTo>
                      <a:pt x="2051" y="1"/>
                    </a:moveTo>
                    <a:cubicBezTo>
                      <a:pt x="914" y="1"/>
                      <a:pt x="0" y="915"/>
                      <a:pt x="0" y="2029"/>
                    </a:cubicBezTo>
                    <a:cubicBezTo>
                      <a:pt x="0" y="3166"/>
                      <a:pt x="914" y="4080"/>
                      <a:pt x="2051" y="4080"/>
                    </a:cubicBezTo>
                    <a:cubicBezTo>
                      <a:pt x="3188" y="4080"/>
                      <a:pt x="4102" y="3166"/>
                      <a:pt x="4102" y="2029"/>
                    </a:cubicBezTo>
                    <a:cubicBezTo>
                      <a:pt x="4102" y="915"/>
                      <a:pt x="3188" y="1"/>
                      <a:pt x="205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87" name="Google Shape;87;p3"/>
            <p:cNvGrpSpPr/>
            <p:nvPr/>
          </p:nvGrpSpPr>
          <p:grpSpPr>
            <a:xfrm>
              <a:off x="432850" y="2003163"/>
              <a:ext cx="175013" cy="27000"/>
              <a:chOff x="5662375" y="212375"/>
              <a:chExt cx="175013" cy="27000"/>
            </a:xfrm>
          </p:grpSpPr>
          <p:sp>
            <p:nvSpPr>
              <p:cNvPr id="88" name="Google Shape;88;p3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89" name="Google Shape;89;p3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90" name="Google Shape;90;p3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91" name="Google Shape;91;p3"/>
            <p:cNvGrpSpPr/>
            <p:nvPr/>
          </p:nvGrpSpPr>
          <p:grpSpPr>
            <a:xfrm>
              <a:off x="788100" y="208488"/>
              <a:ext cx="175013" cy="27000"/>
              <a:chOff x="5662375" y="212375"/>
              <a:chExt cx="175013" cy="27000"/>
            </a:xfrm>
          </p:grpSpPr>
          <p:sp>
            <p:nvSpPr>
              <p:cNvPr id="92" name="Google Shape;92;p3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93" name="Google Shape;93;p3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94" name="Google Shape;94;p3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95" name="Google Shape;95;p3"/>
            <p:cNvGrpSpPr/>
            <p:nvPr/>
          </p:nvGrpSpPr>
          <p:grpSpPr>
            <a:xfrm>
              <a:off x="8129350" y="4988725"/>
              <a:ext cx="175013" cy="27000"/>
              <a:chOff x="5662375" y="212375"/>
              <a:chExt cx="175013" cy="27000"/>
            </a:xfrm>
          </p:grpSpPr>
          <p:sp>
            <p:nvSpPr>
              <p:cNvPr id="96" name="Google Shape;96;p3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97" name="Google Shape;97;p3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98" name="Google Shape;98;p3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99" name="Google Shape;99;p3"/>
            <p:cNvGrpSpPr/>
            <p:nvPr/>
          </p:nvGrpSpPr>
          <p:grpSpPr>
            <a:xfrm>
              <a:off x="8497550" y="3429425"/>
              <a:ext cx="175013" cy="27000"/>
              <a:chOff x="5662375" y="212375"/>
              <a:chExt cx="175013" cy="27000"/>
            </a:xfrm>
          </p:grpSpPr>
          <p:sp>
            <p:nvSpPr>
              <p:cNvPr id="100" name="Google Shape;100;p3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01" name="Google Shape;101;p3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02" name="Google Shape;102;p3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cxnSp>
          <p:nvCxnSpPr>
            <p:cNvPr id="103" name="Google Shape;103;p3"/>
            <p:cNvCxnSpPr/>
            <p:nvPr/>
          </p:nvCxnSpPr>
          <p:spPr>
            <a:xfrm>
              <a:off x="8407225" y="0"/>
              <a:ext cx="0" cy="21609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4" name="Google Shape;104;p3"/>
            <p:cNvCxnSpPr/>
            <p:nvPr/>
          </p:nvCxnSpPr>
          <p:spPr>
            <a:xfrm>
              <a:off x="718025" y="2985634"/>
              <a:ext cx="0" cy="21609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105" name="Google Shape;105;p3"/>
            <p:cNvSpPr/>
            <p:nvPr/>
          </p:nvSpPr>
          <p:spPr>
            <a:xfrm>
              <a:off x="671825" y="4587888"/>
              <a:ext cx="92400" cy="92400"/>
            </a:xfrm>
            <a:prstGeom prst="ellipse">
              <a:avLst/>
            </a:pr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6" name="Google Shape;106;p3"/>
            <p:cNvSpPr/>
            <p:nvPr/>
          </p:nvSpPr>
          <p:spPr>
            <a:xfrm>
              <a:off x="671825" y="3940338"/>
              <a:ext cx="92400" cy="92400"/>
            </a:xfrm>
            <a:prstGeom prst="ellipse">
              <a:avLst/>
            </a:pr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7" name="Google Shape;107;p3"/>
            <p:cNvSpPr/>
            <p:nvPr/>
          </p:nvSpPr>
          <p:spPr>
            <a:xfrm>
              <a:off x="8361025" y="1453500"/>
              <a:ext cx="92400" cy="92400"/>
            </a:xfrm>
            <a:prstGeom prst="ellipse">
              <a:avLst/>
            </a:pr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8" name="Google Shape;108;p3"/>
            <p:cNvSpPr/>
            <p:nvPr/>
          </p:nvSpPr>
          <p:spPr>
            <a:xfrm>
              <a:off x="8361025" y="234875"/>
              <a:ext cx="92400" cy="92400"/>
            </a:xfrm>
            <a:prstGeom prst="ellipse">
              <a:avLst/>
            </a:pr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264195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ree columns of text">
  <p:cSld name="Three columns of text">
    <p:spTree>
      <p:nvGrpSpPr>
        <p:cNvPr id="1" name="Shape 6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8" name="Google Shape;638;p14"/>
          <p:cNvSpPr txBox="1">
            <a:spLocks noGrp="1"/>
          </p:cNvSpPr>
          <p:nvPr>
            <p:ph type="title"/>
          </p:nvPr>
        </p:nvSpPr>
        <p:spPr>
          <a:xfrm>
            <a:off x="2292096" y="451104"/>
            <a:ext cx="7437200" cy="79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639" name="Google Shape;639;p14"/>
          <p:cNvSpPr txBox="1">
            <a:spLocks noGrp="1"/>
          </p:cNvSpPr>
          <p:nvPr>
            <p:ph type="subTitle" idx="1"/>
          </p:nvPr>
        </p:nvSpPr>
        <p:spPr>
          <a:xfrm>
            <a:off x="4925568" y="3218688"/>
            <a:ext cx="2353200" cy="4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640" name="Google Shape;640;p14"/>
          <p:cNvSpPr txBox="1">
            <a:spLocks noGrp="1"/>
          </p:cNvSpPr>
          <p:nvPr>
            <p:ph type="subTitle" idx="2"/>
          </p:nvPr>
        </p:nvSpPr>
        <p:spPr>
          <a:xfrm>
            <a:off x="1365504" y="3218688"/>
            <a:ext cx="2353200" cy="4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641" name="Google Shape;641;p14"/>
          <p:cNvSpPr txBox="1">
            <a:spLocks noGrp="1"/>
          </p:cNvSpPr>
          <p:nvPr>
            <p:ph type="subTitle" idx="3"/>
          </p:nvPr>
        </p:nvSpPr>
        <p:spPr>
          <a:xfrm>
            <a:off x="8473440" y="3218688"/>
            <a:ext cx="2353200" cy="4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642" name="Google Shape;642;p14"/>
          <p:cNvSpPr txBox="1">
            <a:spLocks noGrp="1"/>
          </p:cNvSpPr>
          <p:nvPr>
            <p:ph type="subTitle" idx="4"/>
          </p:nvPr>
        </p:nvSpPr>
        <p:spPr>
          <a:xfrm>
            <a:off x="4925568" y="3767328"/>
            <a:ext cx="2353200" cy="14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643" name="Google Shape;643;p14"/>
          <p:cNvSpPr txBox="1">
            <a:spLocks noGrp="1"/>
          </p:cNvSpPr>
          <p:nvPr>
            <p:ph type="subTitle" idx="5"/>
          </p:nvPr>
        </p:nvSpPr>
        <p:spPr>
          <a:xfrm>
            <a:off x="1365504" y="3767328"/>
            <a:ext cx="2353200" cy="14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644" name="Google Shape;644;p14"/>
          <p:cNvSpPr txBox="1">
            <a:spLocks noGrp="1"/>
          </p:cNvSpPr>
          <p:nvPr>
            <p:ph type="subTitle" idx="6"/>
          </p:nvPr>
        </p:nvSpPr>
        <p:spPr>
          <a:xfrm>
            <a:off x="8473440" y="3767328"/>
            <a:ext cx="2353200" cy="14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grpSp>
        <p:nvGrpSpPr>
          <p:cNvPr id="645" name="Google Shape;645;p14"/>
          <p:cNvGrpSpPr/>
          <p:nvPr/>
        </p:nvGrpSpPr>
        <p:grpSpPr>
          <a:xfrm>
            <a:off x="348948" y="-1544"/>
            <a:ext cx="11400435" cy="5308800"/>
            <a:chOff x="261711" y="-1158"/>
            <a:chExt cx="8550326" cy="3981600"/>
          </a:xfrm>
        </p:grpSpPr>
        <p:cxnSp>
          <p:nvCxnSpPr>
            <p:cNvPr id="646" name="Google Shape;646;p14"/>
            <p:cNvCxnSpPr/>
            <p:nvPr/>
          </p:nvCxnSpPr>
          <p:spPr>
            <a:xfrm>
              <a:off x="515925" y="-1158"/>
              <a:ext cx="0" cy="39816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47" name="Google Shape;647;p14"/>
            <p:cNvCxnSpPr/>
            <p:nvPr/>
          </p:nvCxnSpPr>
          <p:spPr>
            <a:xfrm>
              <a:off x="8666025" y="-1158"/>
              <a:ext cx="0" cy="19020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648" name="Google Shape;648;p14"/>
            <p:cNvGrpSpPr/>
            <p:nvPr/>
          </p:nvGrpSpPr>
          <p:grpSpPr>
            <a:xfrm rot="10800000">
              <a:off x="343275" y="3300779"/>
              <a:ext cx="344736" cy="345385"/>
              <a:chOff x="7353050" y="316275"/>
              <a:chExt cx="292025" cy="292575"/>
            </a:xfrm>
          </p:grpSpPr>
          <p:sp>
            <p:nvSpPr>
              <p:cNvPr id="649" name="Google Shape;649;p14"/>
              <p:cNvSpPr/>
              <p:nvPr/>
            </p:nvSpPr>
            <p:spPr>
              <a:xfrm>
                <a:off x="7358075" y="321275"/>
                <a:ext cx="282550" cy="282550"/>
              </a:xfrm>
              <a:custGeom>
                <a:avLst/>
                <a:gdLst/>
                <a:ahLst/>
                <a:cxnLst/>
                <a:rect l="l" t="t" r="r" b="b"/>
                <a:pathLst>
                  <a:path w="11302" h="11302" extrusionOk="0">
                    <a:moveTo>
                      <a:pt x="5640" y="1"/>
                    </a:moveTo>
                    <a:cubicBezTo>
                      <a:pt x="2519" y="1"/>
                      <a:pt x="0" y="2520"/>
                      <a:pt x="0" y="5640"/>
                    </a:cubicBezTo>
                    <a:cubicBezTo>
                      <a:pt x="0" y="8783"/>
                      <a:pt x="2519" y="11302"/>
                      <a:pt x="5640" y="11302"/>
                    </a:cubicBezTo>
                    <a:cubicBezTo>
                      <a:pt x="8783" y="11302"/>
                      <a:pt x="11301" y="8783"/>
                      <a:pt x="11301" y="5640"/>
                    </a:cubicBezTo>
                    <a:cubicBezTo>
                      <a:pt x="11301" y="2520"/>
                      <a:pt x="8783" y="1"/>
                      <a:pt x="564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50" name="Google Shape;650;p14"/>
              <p:cNvSpPr/>
              <p:nvPr/>
            </p:nvSpPr>
            <p:spPr>
              <a:xfrm>
                <a:off x="7353050" y="316275"/>
                <a:ext cx="292025" cy="292575"/>
              </a:xfrm>
              <a:custGeom>
                <a:avLst/>
                <a:gdLst/>
                <a:ahLst/>
                <a:cxnLst/>
                <a:rect l="l" t="t" r="r" b="b"/>
                <a:pathLst>
                  <a:path w="11681" h="11703" extrusionOk="0">
                    <a:moveTo>
                      <a:pt x="5841" y="379"/>
                    </a:moveTo>
                    <a:cubicBezTo>
                      <a:pt x="7356" y="379"/>
                      <a:pt x="8716" y="981"/>
                      <a:pt x="9719" y="1984"/>
                    </a:cubicBezTo>
                    <a:cubicBezTo>
                      <a:pt x="10700" y="2965"/>
                      <a:pt x="11324" y="4347"/>
                      <a:pt x="11324" y="5840"/>
                    </a:cubicBezTo>
                    <a:cubicBezTo>
                      <a:pt x="11324" y="7356"/>
                      <a:pt x="10700" y="8738"/>
                      <a:pt x="9719" y="9719"/>
                    </a:cubicBezTo>
                    <a:cubicBezTo>
                      <a:pt x="8716" y="10699"/>
                      <a:pt x="7356" y="11324"/>
                      <a:pt x="5841" y="11324"/>
                    </a:cubicBezTo>
                    <a:cubicBezTo>
                      <a:pt x="4347" y="11324"/>
                      <a:pt x="2965" y="10699"/>
                      <a:pt x="1984" y="9719"/>
                    </a:cubicBezTo>
                    <a:cubicBezTo>
                      <a:pt x="981" y="8738"/>
                      <a:pt x="380" y="7356"/>
                      <a:pt x="380" y="5840"/>
                    </a:cubicBezTo>
                    <a:cubicBezTo>
                      <a:pt x="380" y="4347"/>
                      <a:pt x="981" y="2965"/>
                      <a:pt x="1984" y="1984"/>
                    </a:cubicBezTo>
                    <a:cubicBezTo>
                      <a:pt x="2965" y="981"/>
                      <a:pt x="4347" y="379"/>
                      <a:pt x="5841" y="379"/>
                    </a:cubicBezTo>
                    <a:close/>
                    <a:moveTo>
                      <a:pt x="5841" y="0"/>
                    </a:moveTo>
                    <a:cubicBezTo>
                      <a:pt x="2631" y="0"/>
                      <a:pt x="1" y="2630"/>
                      <a:pt x="1" y="5840"/>
                    </a:cubicBezTo>
                    <a:cubicBezTo>
                      <a:pt x="1" y="9072"/>
                      <a:pt x="2631" y="11703"/>
                      <a:pt x="5841" y="11703"/>
                    </a:cubicBezTo>
                    <a:cubicBezTo>
                      <a:pt x="9073" y="11703"/>
                      <a:pt x="11681" y="9072"/>
                      <a:pt x="11681" y="5840"/>
                    </a:cubicBezTo>
                    <a:cubicBezTo>
                      <a:pt x="11681" y="2630"/>
                      <a:pt x="9073" y="0"/>
                      <a:pt x="58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51" name="Google Shape;651;p14"/>
              <p:cNvSpPr/>
              <p:nvPr/>
            </p:nvSpPr>
            <p:spPr>
              <a:xfrm>
                <a:off x="7419925" y="383125"/>
                <a:ext cx="158275" cy="158300"/>
              </a:xfrm>
              <a:custGeom>
                <a:avLst/>
                <a:gdLst/>
                <a:ahLst/>
                <a:cxnLst/>
                <a:rect l="l" t="t" r="r" b="b"/>
                <a:pathLst>
                  <a:path w="6331" h="6332" extrusionOk="0">
                    <a:moveTo>
                      <a:pt x="3166" y="1"/>
                    </a:moveTo>
                    <a:cubicBezTo>
                      <a:pt x="1427" y="1"/>
                      <a:pt x="0" y="1428"/>
                      <a:pt x="0" y="3166"/>
                    </a:cubicBezTo>
                    <a:cubicBezTo>
                      <a:pt x="0" y="4927"/>
                      <a:pt x="1427" y="6331"/>
                      <a:pt x="3166" y="6331"/>
                    </a:cubicBezTo>
                    <a:cubicBezTo>
                      <a:pt x="4927" y="6331"/>
                      <a:pt x="6331" y="4927"/>
                      <a:pt x="6331" y="3166"/>
                    </a:cubicBezTo>
                    <a:cubicBezTo>
                      <a:pt x="6331" y="1428"/>
                      <a:pt x="4927" y="1"/>
                      <a:pt x="31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52" name="Google Shape;652;p14"/>
              <p:cNvSpPr/>
              <p:nvPr/>
            </p:nvSpPr>
            <p:spPr>
              <a:xfrm>
                <a:off x="7415475" y="378675"/>
                <a:ext cx="167750" cy="167775"/>
              </a:xfrm>
              <a:custGeom>
                <a:avLst/>
                <a:gdLst/>
                <a:ahLst/>
                <a:cxnLst/>
                <a:rect l="l" t="t" r="r" b="b"/>
                <a:pathLst>
                  <a:path w="6710" h="6711" extrusionOk="0">
                    <a:moveTo>
                      <a:pt x="3344" y="380"/>
                    </a:moveTo>
                    <a:cubicBezTo>
                      <a:pt x="4168" y="380"/>
                      <a:pt x="4926" y="714"/>
                      <a:pt x="5461" y="1249"/>
                    </a:cubicBezTo>
                    <a:cubicBezTo>
                      <a:pt x="5996" y="1784"/>
                      <a:pt x="6330" y="2519"/>
                      <a:pt x="6330" y="3344"/>
                    </a:cubicBezTo>
                    <a:cubicBezTo>
                      <a:pt x="6330" y="4169"/>
                      <a:pt x="5996" y="4927"/>
                      <a:pt x="5461" y="5462"/>
                    </a:cubicBezTo>
                    <a:cubicBezTo>
                      <a:pt x="4926" y="5997"/>
                      <a:pt x="4168" y="6331"/>
                      <a:pt x="3344" y="6331"/>
                    </a:cubicBezTo>
                    <a:cubicBezTo>
                      <a:pt x="2519" y="6331"/>
                      <a:pt x="1783" y="5997"/>
                      <a:pt x="1248" y="5462"/>
                    </a:cubicBezTo>
                    <a:cubicBezTo>
                      <a:pt x="713" y="4927"/>
                      <a:pt x="379" y="4169"/>
                      <a:pt x="379" y="3344"/>
                    </a:cubicBezTo>
                    <a:cubicBezTo>
                      <a:pt x="379" y="2519"/>
                      <a:pt x="713" y="1784"/>
                      <a:pt x="1248" y="1249"/>
                    </a:cubicBezTo>
                    <a:cubicBezTo>
                      <a:pt x="1783" y="714"/>
                      <a:pt x="2519" y="380"/>
                      <a:pt x="3344" y="380"/>
                    </a:cubicBezTo>
                    <a:close/>
                    <a:moveTo>
                      <a:pt x="3344" y="1"/>
                    </a:moveTo>
                    <a:cubicBezTo>
                      <a:pt x="1494" y="1"/>
                      <a:pt x="0" y="1494"/>
                      <a:pt x="0" y="3344"/>
                    </a:cubicBezTo>
                    <a:cubicBezTo>
                      <a:pt x="0" y="5194"/>
                      <a:pt x="1494" y="6710"/>
                      <a:pt x="3344" y="6710"/>
                    </a:cubicBezTo>
                    <a:cubicBezTo>
                      <a:pt x="5194" y="6710"/>
                      <a:pt x="6709" y="5194"/>
                      <a:pt x="6709" y="3344"/>
                    </a:cubicBezTo>
                    <a:cubicBezTo>
                      <a:pt x="6709" y="1494"/>
                      <a:pt x="5194" y="1"/>
                      <a:pt x="33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653" name="Google Shape;653;p14"/>
            <p:cNvGrpSpPr/>
            <p:nvPr/>
          </p:nvGrpSpPr>
          <p:grpSpPr>
            <a:xfrm rot="10800000">
              <a:off x="8520013" y="714742"/>
              <a:ext cx="292025" cy="292575"/>
              <a:chOff x="7353050" y="316275"/>
              <a:chExt cx="292025" cy="292575"/>
            </a:xfrm>
          </p:grpSpPr>
          <p:sp>
            <p:nvSpPr>
              <p:cNvPr id="654" name="Google Shape;654;p14"/>
              <p:cNvSpPr/>
              <p:nvPr/>
            </p:nvSpPr>
            <p:spPr>
              <a:xfrm>
                <a:off x="7358075" y="321275"/>
                <a:ext cx="282550" cy="282550"/>
              </a:xfrm>
              <a:custGeom>
                <a:avLst/>
                <a:gdLst/>
                <a:ahLst/>
                <a:cxnLst/>
                <a:rect l="l" t="t" r="r" b="b"/>
                <a:pathLst>
                  <a:path w="11302" h="11302" extrusionOk="0">
                    <a:moveTo>
                      <a:pt x="5640" y="1"/>
                    </a:moveTo>
                    <a:cubicBezTo>
                      <a:pt x="2519" y="1"/>
                      <a:pt x="0" y="2520"/>
                      <a:pt x="0" y="5640"/>
                    </a:cubicBezTo>
                    <a:cubicBezTo>
                      <a:pt x="0" y="8783"/>
                      <a:pt x="2519" y="11302"/>
                      <a:pt x="5640" y="11302"/>
                    </a:cubicBezTo>
                    <a:cubicBezTo>
                      <a:pt x="8783" y="11302"/>
                      <a:pt x="11301" y="8783"/>
                      <a:pt x="11301" y="5640"/>
                    </a:cubicBezTo>
                    <a:cubicBezTo>
                      <a:pt x="11301" y="2520"/>
                      <a:pt x="8783" y="1"/>
                      <a:pt x="564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55" name="Google Shape;655;p14"/>
              <p:cNvSpPr/>
              <p:nvPr/>
            </p:nvSpPr>
            <p:spPr>
              <a:xfrm>
                <a:off x="7353050" y="316275"/>
                <a:ext cx="292025" cy="292575"/>
              </a:xfrm>
              <a:custGeom>
                <a:avLst/>
                <a:gdLst/>
                <a:ahLst/>
                <a:cxnLst/>
                <a:rect l="l" t="t" r="r" b="b"/>
                <a:pathLst>
                  <a:path w="11681" h="11703" extrusionOk="0">
                    <a:moveTo>
                      <a:pt x="5841" y="379"/>
                    </a:moveTo>
                    <a:cubicBezTo>
                      <a:pt x="7356" y="379"/>
                      <a:pt x="8716" y="981"/>
                      <a:pt x="9719" y="1984"/>
                    </a:cubicBezTo>
                    <a:cubicBezTo>
                      <a:pt x="10700" y="2965"/>
                      <a:pt x="11324" y="4347"/>
                      <a:pt x="11324" y="5840"/>
                    </a:cubicBezTo>
                    <a:cubicBezTo>
                      <a:pt x="11324" y="7356"/>
                      <a:pt x="10700" y="8738"/>
                      <a:pt x="9719" y="9719"/>
                    </a:cubicBezTo>
                    <a:cubicBezTo>
                      <a:pt x="8716" y="10699"/>
                      <a:pt x="7356" y="11324"/>
                      <a:pt x="5841" y="11324"/>
                    </a:cubicBezTo>
                    <a:cubicBezTo>
                      <a:pt x="4347" y="11324"/>
                      <a:pt x="2965" y="10699"/>
                      <a:pt x="1984" y="9719"/>
                    </a:cubicBezTo>
                    <a:cubicBezTo>
                      <a:pt x="981" y="8738"/>
                      <a:pt x="380" y="7356"/>
                      <a:pt x="380" y="5840"/>
                    </a:cubicBezTo>
                    <a:cubicBezTo>
                      <a:pt x="380" y="4347"/>
                      <a:pt x="981" y="2965"/>
                      <a:pt x="1984" y="1984"/>
                    </a:cubicBezTo>
                    <a:cubicBezTo>
                      <a:pt x="2965" y="981"/>
                      <a:pt x="4347" y="379"/>
                      <a:pt x="5841" y="379"/>
                    </a:cubicBezTo>
                    <a:close/>
                    <a:moveTo>
                      <a:pt x="5841" y="0"/>
                    </a:moveTo>
                    <a:cubicBezTo>
                      <a:pt x="2631" y="0"/>
                      <a:pt x="1" y="2630"/>
                      <a:pt x="1" y="5840"/>
                    </a:cubicBezTo>
                    <a:cubicBezTo>
                      <a:pt x="1" y="9072"/>
                      <a:pt x="2631" y="11703"/>
                      <a:pt x="5841" y="11703"/>
                    </a:cubicBezTo>
                    <a:cubicBezTo>
                      <a:pt x="9073" y="11703"/>
                      <a:pt x="11681" y="9072"/>
                      <a:pt x="11681" y="5840"/>
                    </a:cubicBezTo>
                    <a:cubicBezTo>
                      <a:pt x="11681" y="2630"/>
                      <a:pt x="9073" y="0"/>
                      <a:pt x="58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56" name="Google Shape;656;p14"/>
              <p:cNvSpPr/>
              <p:nvPr/>
            </p:nvSpPr>
            <p:spPr>
              <a:xfrm>
                <a:off x="7419925" y="383125"/>
                <a:ext cx="158275" cy="158300"/>
              </a:xfrm>
              <a:custGeom>
                <a:avLst/>
                <a:gdLst/>
                <a:ahLst/>
                <a:cxnLst/>
                <a:rect l="l" t="t" r="r" b="b"/>
                <a:pathLst>
                  <a:path w="6331" h="6332" extrusionOk="0">
                    <a:moveTo>
                      <a:pt x="3166" y="1"/>
                    </a:moveTo>
                    <a:cubicBezTo>
                      <a:pt x="1427" y="1"/>
                      <a:pt x="0" y="1428"/>
                      <a:pt x="0" y="3166"/>
                    </a:cubicBezTo>
                    <a:cubicBezTo>
                      <a:pt x="0" y="4927"/>
                      <a:pt x="1427" y="6331"/>
                      <a:pt x="3166" y="6331"/>
                    </a:cubicBezTo>
                    <a:cubicBezTo>
                      <a:pt x="4927" y="6331"/>
                      <a:pt x="6331" y="4927"/>
                      <a:pt x="6331" y="3166"/>
                    </a:cubicBezTo>
                    <a:cubicBezTo>
                      <a:pt x="6331" y="1428"/>
                      <a:pt x="4927" y="1"/>
                      <a:pt x="31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57" name="Google Shape;657;p14"/>
              <p:cNvSpPr/>
              <p:nvPr/>
            </p:nvSpPr>
            <p:spPr>
              <a:xfrm>
                <a:off x="7415475" y="378675"/>
                <a:ext cx="167750" cy="167775"/>
              </a:xfrm>
              <a:custGeom>
                <a:avLst/>
                <a:gdLst/>
                <a:ahLst/>
                <a:cxnLst/>
                <a:rect l="l" t="t" r="r" b="b"/>
                <a:pathLst>
                  <a:path w="6710" h="6711" extrusionOk="0">
                    <a:moveTo>
                      <a:pt x="3344" y="380"/>
                    </a:moveTo>
                    <a:cubicBezTo>
                      <a:pt x="4168" y="380"/>
                      <a:pt x="4926" y="714"/>
                      <a:pt x="5461" y="1249"/>
                    </a:cubicBezTo>
                    <a:cubicBezTo>
                      <a:pt x="5996" y="1784"/>
                      <a:pt x="6330" y="2519"/>
                      <a:pt x="6330" y="3344"/>
                    </a:cubicBezTo>
                    <a:cubicBezTo>
                      <a:pt x="6330" y="4169"/>
                      <a:pt x="5996" y="4927"/>
                      <a:pt x="5461" y="5462"/>
                    </a:cubicBezTo>
                    <a:cubicBezTo>
                      <a:pt x="4926" y="5997"/>
                      <a:pt x="4168" y="6331"/>
                      <a:pt x="3344" y="6331"/>
                    </a:cubicBezTo>
                    <a:cubicBezTo>
                      <a:pt x="2519" y="6331"/>
                      <a:pt x="1783" y="5997"/>
                      <a:pt x="1248" y="5462"/>
                    </a:cubicBezTo>
                    <a:cubicBezTo>
                      <a:pt x="713" y="4927"/>
                      <a:pt x="379" y="4169"/>
                      <a:pt x="379" y="3344"/>
                    </a:cubicBezTo>
                    <a:cubicBezTo>
                      <a:pt x="379" y="2519"/>
                      <a:pt x="713" y="1784"/>
                      <a:pt x="1248" y="1249"/>
                    </a:cubicBezTo>
                    <a:cubicBezTo>
                      <a:pt x="1783" y="714"/>
                      <a:pt x="2519" y="380"/>
                      <a:pt x="3344" y="380"/>
                    </a:cubicBezTo>
                    <a:close/>
                    <a:moveTo>
                      <a:pt x="3344" y="1"/>
                    </a:moveTo>
                    <a:cubicBezTo>
                      <a:pt x="1494" y="1"/>
                      <a:pt x="0" y="1494"/>
                      <a:pt x="0" y="3344"/>
                    </a:cubicBezTo>
                    <a:cubicBezTo>
                      <a:pt x="0" y="5194"/>
                      <a:pt x="1494" y="6710"/>
                      <a:pt x="3344" y="6710"/>
                    </a:cubicBezTo>
                    <a:cubicBezTo>
                      <a:pt x="5194" y="6710"/>
                      <a:pt x="6709" y="5194"/>
                      <a:pt x="6709" y="3344"/>
                    </a:cubicBezTo>
                    <a:cubicBezTo>
                      <a:pt x="6709" y="1494"/>
                      <a:pt x="5194" y="1"/>
                      <a:pt x="33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658" name="Google Shape;658;p14"/>
            <p:cNvGrpSpPr/>
            <p:nvPr/>
          </p:nvGrpSpPr>
          <p:grpSpPr>
            <a:xfrm rot="10800000">
              <a:off x="261711" y="465077"/>
              <a:ext cx="507562" cy="507984"/>
              <a:chOff x="8064275" y="887850"/>
              <a:chExt cx="581800" cy="582350"/>
            </a:xfrm>
          </p:grpSpPr>
          <p:sp>
            <p:nvSpPr>
              <p:cNvPr id="659" name="Google Shape;659;p14"/>
              <p:cNvSpPr/>
              <p:nvPr/>
            </p:nvSpPr>
            <p:spPr>
              <a:xfrm>
                <a:off x="8068750" y="892875"/>
                <a:ext cx="572875" cy="572325"/>
              </a:xfrm>
              <a:custGeom>
                <a:avLst/>
                <a:gdLst/>
                <a:ahLst/>
                <a:cxnLst/>
                <a:rect l="l" t="t" r="r" b="b"/>
                <a:pathLst>
                  <a:path w="22915" h="22893" extrusionOk="0">
                    <a:moveTo>
                      <a:pt x="11457" y="0"/>
                    </a:moveTo>
                    <a:cubicBezTo>
                      <a:pt x="5127" y="0"/>
                      <a:pt x="0" y="5127"/>
                      <a:pt x="0" y="11435"/>
                    </a:cubicBezTo>
                    <a:cubicBezTo>
                      <a:pt x="0" y="17766"/>
                      <a:pt x="5127" y="22892"/>
                      <a:pt x="11457" y="22892"/>
                    </a:cubicBezTo>
                    <a:cubicBezTo>
                      <a:pt x="17788" y="22892"/>
                      <a:pt x="22914" y="17766"/>
                      <a:pt x="22914" y="11435"/>
                    </a:cubicBezTo>
                    <a:cubicBezTo>
                      <a:pt x="22914" y="5127"/>
                      <a:pt x="17788" y="0"/>
                      <a:pt x="114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60" name="Google Shape;660;p14"/>
              <p:cNvSpPr/>
              <p:nvPr/>
            </p:nvSpPr>
            <p:spPr>
              <a:xfrm>
                <a:off x="8064275" y="887850"/>
                <a:ext cx="581800" cy="582350"/>
              </a:xfrm>
              <a:custGeom>
                <a:avLst/>
                <a:gdLst/>
                <a:ahLst/>
                <a:cxnLst/>
                <a:rect l="l" t="t" r="r" b="b"/>
                <a:pathLst>
                  <a:path w="23272" h="23294" extrusionOk="0">
                    <a:moveTo>
                      <a:pt x="11636" y="380"/>
                    </a:moveTo>
                    <a:cubicBezTo>
                      <a:pt x="14757" y="380"/>
                      <a:pt x="17566" y="1628"/>
                      <a:pt x="19594" y="3679"/>
                    </a:cubicBezTo>
                    <a:cubicBezTo>
                      <a:pt x="21645" y="5707"/>
                      <a:pt x="22893" y="8538"/>
                      <a:pt x="22893" y="11636"/>
                    </a:cubicBezTo>
                    <a:cubicBezTo>
                      <a:pt x="22893" y="14757"/>
                      <a:pt x="21645" y="17565"/>
                      <a:pt x="19594" y="19616"/>
                    </a:cubicBezTo>
                    <a:cubicBezTo>
                      <a:pt x="17566" y="21644"/>
                      <a:pt x="14757" y="22915"/>
                      <a:pt x="11636" y="22915"/>
                    </a:cubicBezTo>
                    <a:cubicBezTo>
                      <a:pt x="8516" y="22915"/>
                      <a:pt x="5707" y="21644"/>
                      <a:pt x="3657" y="19616"/>
                    </a:cubicBezTo>
                    <a:cubicBezTo>
                      <a:pt x="1628" y="17565"/>
                      <a:pt x="358" y="14757"/>
                      <a:pt x="358" y="11636"/>
                    </a:cubicBezTo>
                    <a:cubicBezTo>
                      <a:pt x="358" y="8538"/>
                      <a:pt x="1628" y="5707"/>
                      <a:pt x="3657" y="3679"/>
                    </a:cubicBezTo>
                    <a:cubicBezTo>
                      <a:pt x="5707" y="1628"/>
                      <a:pt x="8516" y="380"/>
                      <a:pt x="11636" y="380"/>
                    </a:cubicBezTo>
                    <a:close/>
                    <a:moveTo>
                      <a:pt x="11636" y="1"/>
                    </a:moveTo>
                    <a:cubicBezTo>
                      <a:pt x="5217" y="1"/>
                      <a:pt x="1" y="5217"/>
                      <a:pt x="1" y="11636"/>
                    </a:cubicBezTo>
                    <a:cubicBezTo>
                      <a:pt x="1" y="18078"/>
                      <a:pt x="5217" y="23294"/>
                      <a:pt x="11636" y="23294"/>
                    </a:cubicBezTo>
                    <a:cubicBezTo>
                      <a:pt x="18056" y="23294"/>
                      <a:pt x="23272" y="18078"/>
                      <a:pt x="23272" y="11636"/>
                    </a:cubicBezTo>
                    <a:cubicBezTo>
                      <a:pt x="23272" y="5217"/>
                      <a:pt x="18056" y="1"/>
                      <a:pt x="116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61" name="Google Shape;661;p14"/>
              <p:cNvSpPr/>
              <p:nvPr/>
            </p:nvSpPr>
            <p:spPr>
              <a:xfrm>
                <a:off x="8141175" y="965325"/>
                <a:ext cx="428000" cy="427425"/>
              </a:xfrm>
              <a:custGeom>
                <a:avLst/>
                <a:gdLst/>
                <a:ahLst/>
                <a:cxnLst/>
                <a:rect l="l" t="t" r="r" b="b"/>
                <a:pathLst>
                  <a:path w="17120" h="17097" extrusionOk="0">
                    <a:moveTo>
                      <a:pt x="8560" y="0"/>
                    </a:moveTo>
                    <a:cubicBezTo>
                      <a:pt x="3835" y="0"/>
                      <a:pt x="1" y="3812"/>
                      <a:pt x="1" y="8537"/>
                    </a:cubicBezTo>
                    <a:cubicBezTo>
                      <a:pt x="1" y="13263"/>
                      <a:pt x="3835" y="17097"/>
                      <a:pt x="8560" y="17097"/>
                    </a:cubicBezTo>
                    <a:cubicBezTo>
                      <a:pt x="13286" y="17097"/>
                      <a:pt x="17120" y="13263"/>
                      <a:pt x="17120" y="8537"/>
                    </a:cubicBezTo>
                    <a:cubicBezTo>
                      <a:pt x="17120" y="3812"/>
                      <a:pt x="13286" y="0"/>
                      <a:pt x="856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62" name="Google Shape;662;p14"/>
              <p:cNvSpPr/>
              <p:nvPr/>
            </p:nvSpPr>
            <p:spPr>
              <a:xfrm>
                <a:off x="8136725" y="960300"/>
                <a:ext cx="436925" cy="437475"/>
              </a:xfrm>
              <a:custGeom>
                <a:avLst/>
                <a:gdLst/>
                <a:ahLst/>
                <a:cxnLst/>
                <a:rect l="l" t="t" r="r" b="b"/>
                <a:pathLst>
                  <a:path w="17477" h="17499" extrusionOk="0">
                    <a:moveTo>
                      <a:pt x="8738" y="379"/>
                    </a:moveTo>
                    <a:cubicBezTo>
                      <a:pt x="11057" y="379"/>
                      <a:pt x="13130" y="1316"/>
                      <a:pt x="14645" y="2831"/>
                    </a:cubicBezTo>
                    <a:cubicBezTo>
                      <a:pt x="16161" y="4347"/>
                      <a:pt x="17097" y="6442"/>
                      <a:pt x="17097" y="8738"/>
                    </a:cubicBezTo>
                    <a:cubicBezTo>
                      <a:pt x="17097" y="11056"/>
                      <a:pt x="16161" y="13152"/>
                      <a:pt x="14645" y="14667"/>
                    </a:cubicBezTo>
                    <a:cubicBezTo>
                      <a:pt x="13130" y="16183"/>
                      <a:pt x="11057" y="17119"/>
                      <a:pt x="8738" y="17119"/>
                    </a:cubicBezTo>
                    <a:cubicBezTo>
                      <a:pt x="6420" y="17119"/>
                      <a:pt x="4325" y="16183"/>
                      <a:pt x="2809" y="14667"/>
                    </a:cubicBezTo>
                    <a:cubicBezTo>
                      <a:pt x="1293" y="13152"/>
                      <a:pt x="357" y="11056"/>
                      <a:pt x="357" y="8738"/>
                    </a:cubicBezTo>
                    <a:cubicBezTo>
                      <a:pt x="357" y="6442"/>
                      <a:pt x="1293" y="4347"/>
                      <a:pt x="2809" y="2831"/>
                    </a:cubicBezTo>
                    <a:cubicBezTo>
                      <a:pt x="4325" y="1316"/>
                      <a:pt x="6420" y="379"/>
                      <a:pt x="8738" y="379"/>
                    </a:cubicBezTo>
                    <a:close/>
                    <a:moveTo>
                      <a:pt x="8738" y="0"/>
                    </a:moveTo>
                    <a:cubicBezTo>
                      <a:pt x="3901" y="0"/>
                      <a:pt x="1" y="3924"/>
                      <a:pt x="1" y="8738"/>
                    </a:cubicBezTo>
                    <a:cubicBezTo>
                      <a:pt x="1" y="13575"/>
                      <a:pt x="3901" y="17498"/>
                      <a:pt x="8738" y="17498"/>
                    </a:cubicBezTo>
                    <a:cubicBezTo>
                      <a:pt x="13553" y="17498"/>
                      <a:pt x="17476" y="13575"/>
                      <a:pt x="17476" y="8738"/>
                    </a:cubicBezTo>
                    <a:cubicBezTo>
                      <a:pt x="17476" y="3924"/>
                      <a:pt x="13553" y="0"/>
                      <a:pt x="87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63" name="Google Shape;663;p14"/>
              <p:cNvSpPr/>
              <p:nvPr/>
            </p:nvSpPr>
            <p:spPr>
              <a:xfrm>
                <a:off x="8219750" y="1043875"/>
                <a:ext cx="270300" cy="270300"/>
              </a:xfrm>
              <a:custGeom>
                <a:avLst/>
                <a:gdLst/>
                <a:ahLst/>
                <a:cxnLst/>
                <a:rect l="l" t="t" r="r" b="b"/>
                <a:pathLst>
                  <a:path w="10812" h="10812" extrusionOk="0">
                    <a:moveTo>
                      <a:pt x="5417" y="1"/>
                    </a:moveTo>
                    <a:cubicBezTo>
                      <a:pt x="2430" y="1"/>
                      <a:pt x="1" y="2431"/>
                      <a:pt x="1" y="5395"/>
                    </a:cubicBezTo>
                    <a:cubicBezTo>
                      <a:pt x="1" y="8382"/>
                      <a:pt x="2430" y="10812"/>
                      <a:pt x="5417" y="10812"/>
                    </a:cubicBezTo>
                    <a:cubicBezTo>
                      <a:pt x="8404" y="10812"/>
                      <a:pt x="10812" y="8382"/>
                      <a:pt x="10812" y="5395"/>
                    </a:cubicBezTo>
                    <a:cubicBezTo>
                      <a:pt x="10812" y="2431"/>
                      <a:pt x="8404" y="1"/>
                      <a:pt x="54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64" name="Google Shape;664;p14"/>
              <p:cNvSpPr/>
              <p:nvPr/>
            </p:nvSpPr>
            <p:spPr>
              <a:xfrm>
                <a:off x="8215300" y="1039425"/>
                <a:ext cx="279775" cy="279225"/>
              </a:xfrm>
              <a:custGeom>
                <a:avLst/>
                <a:gdLst/>
                <a:ahLst/>
                <a:cxnLst/>
                <a:rect l="l" t="t" r="r" b="b"/>
                <a:pathLst>
                  <a:path w="11191" h="11169" extrusionOk="0">
                    <a:moveTo>
                      <a:pt x="5595" y="357"/>
                    </a:moveTo>
                    <a:cubicBezTo>
                      <a:pt x="7044" y="357"/>
                      <a:pt x="8337" y="937"/>
                      <a:pt x="9273" y="1895"/>
                    </a:cubicBezTo>
                    <a:cubicBezTo>
                      <a:pt x="10232" y="2832"/>
                      <a:pt x="10811" y="4147"/>
                      <a:pt x="10811" y="5573"/>
                    </a:cubicBezTo>
                    <a:cubicBezTo>
                      <a:pt x="10811" y="7022"/>
                      <a:pt x="10232" y="8337"/>
                      <a:pt x="9273" y="9273"/>
                    </a:cubicBezTo>
                    <a:cubicBezTo>
                      <a:pt x="8337" y="10210"/>
                      <a:pt x="7044" y="10789"/>
                      <a:pt x="5595" y="10789"/>
                    </a:cubicBezTo>
                    <a:cubicBezTo>
                      <a:pt x="4147" y="10789"/>
                      <a:pt x="2854" y="10210"/>
                      <a:pt x="1895" y="9273"/>
                    </a:cubicBezTo>
                    <a:cubicBezTo>
                      <a:pt x="959" y="8337"/>
                      <a:pt x="379" y="7022"/>
                      <a:pt x="379" y="5573"/>
                    </a:cubicBezTo>
                    <a:cubicBezTo>
                      <a:pt x="379" y="4147"/>
                      <a:pt x="959" y="2832"/>
                      <a:pt x="1895" y="1895"/>
                    </a:cubicBezTo>
                    <a:cubicBezTo>
                      <a:pt x="2854" y="937"/>
                      <a:pt x="4147" y="357"/>
                      <a:pt x="5595" y="357"/>
                    </a:cubicBezTo>
                    <a:close/>
                    <a:moveTo>
                      <a:pt x="5595" y="1"/>
                    </a:moveTo>
                    <a:cubicBezTo>
                      <a:pt x="2497" y="1"/>
                      <a:pt x="1" y="2497"/>
                      <a:pt x="1" y="5573"/>
                    </a:cubicBezTo>
                    <a:cubicBezTo>
                      <a:pt x="1" y="8672"/>
                      <a:pt x="2497" y="11168"/>
                      <a:pt x="5595" y="11168"/>
                    </a:cubicBezTo>
                    <a:cubicBezTo>
                      <a:pt x="8671" y="11168"/>
                      <a:pt x="11190" y="8672"/>
                      <a:pt x="11190" y="5573"/>
                    </a:cubicBezTo>
                    <a:cubicBezTo>
                      <a:pt x="11190" y="2497"/>
                      <a:pt x="8671" y="1"/>
                      <a:pt x="55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1453199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4">
  <p:cSld name="Title only 4">
    <p:spTree>
      <p:nvGrpSpPr>
        <p:cNvPr id="1" name="Shape 1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9" name="Google Shape;1289;p26"/>
          <p:cNvSpPr txBox="1">
            <a:spLocks noGrp="1"/>
          </p:cNvSpPr>
          <p:nvPr>
            <p:ph type="title"/>
          </p:nvPr>
        </p:nvSpPr>
        <p:spPr>
          <a:xfrm>
            <a:off x="965000" y="702567"/>
            <a:ext cx="1026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cxnSp>
        <p:nvCxnSpPr>
          <p:cNvPr id="1290" name="Google Shape;1290;p26"/>
          <p:cNvCxnSpPr/>
          <p:nvPr/>
        </p:nvCxnSpPr>
        <p:spPr>
          <a:xfrm rot="10800000">
            <a:off x="10812000" y="668367"/>
            <a:ext cx="983600" cy="9836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291" name="Google Shape;1291;p26"/>
          <p:cNvCxnSpPr/>
          <p:nvPr/>
        </p:nvCxnSpPr>
        <p:spPr>
          <a:xfrm>
            <a:off x="776633" y="376251"/>
            <a:ext cx="1617200" cy="5636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292" name="Google Shape;1292;p26"/>
          <p:cNvCxnSpPr/>
          <p:nvPr/>
        </p:nvCxnSpPr>
        <p:spPr>
          <a:xfrm rot="10800000" flipH="1">
            <a:off x="0" y="365584"/>
            <a:ext cx="776800" cy="8724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1293" name="Google Shape;1293;p26"/>
          <p:cNvGrpSpPr/>
          <p:nvPr/>
        </p:nvGrpSpPr>
        <p:grpSpPr>
          <a:xfrm flipH="1">
            <a:off x="565001" y="167151"/>
            <a:ext cx="389367" cy="390100"/>
            <a:chOff x="7353050" y="316275"/>
            <a:chExt cx="292025" cy="292575"/>
          </a:xfrm>
        </p:grpSpPr>
        <p:sp>
          <p:nvSpPr>
            <p:cNvPr id="1294" name="Google Shape;1294;p26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95" name="Google Shape;1295;p26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96" name="Google Shape;1296;p26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97" name="Google Shape;1297;p26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298" name="Google Shape;1298;p26"/>
          <p:cNvGrpSpPr/>
          <p:nvPr/>
        </p:nvGrpSpPr>
        <p:grpSpPr>
          <a:xfrm>
            <a:off x="2184986" y="744217"/>
            <a:ext cx="390815" cy="391184"/>
            <a:chOff x="3164039" y="430875"/>
            <a:chExt cx="293111" cy="293388"/>
          </a:xfrm>
        </p:grpSpPr>
        <p:sp>
          <p:nvSpPr>
            <p:cNvPr id="1299" name="Google Shape;1299;p26"/>
            <p:cNvSpPr/>
            <p:nvPr/>
          </p:nvSpPr>
          <p:spPr>
            <a:xfrm flipH="1">
              <a:off x="3166281" y="433407"/>
              <a:ext cx="288614" cy="288337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00" name="Google Shape;1300;p26"/>
            <p:cNvSpPr/>
            <p:nvPr/>
          </p:nvSpPr>
          <p:spPr>
            <a:xfrm flipH="1">
              <a:off x="3164039" y="430875"/>
              <a:ext cx="293111" cy="293388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01" name="Google Shape;1301;p26"/>
            <p:cNvSpPr/>
            <p:nvPr/>
          </p:nvSpPr>
          <p:spPr>
            <a:xfrm flipH="1">
              <a:off x="3202780" y="469909"/>
              <a:ext cx="215626" cy="215337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02" name="Google Shape;1302;p26"/>
            <p:cNvSpPr/>
            <p:nvPr/>
          </p:nvSpPr>
          <p:spPr>
            <a:xfrm flipH="1">
              <a:off x="3200525" y="467377"/>
              <a:ext cx="220123" cy="220400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03" name="Google Shape;1303;p26"/>
            <p:cNvSpPr/>
            <p:nvPr/>
          </p:nvSpPr>
          <p:spPr>
            <a:xfrm flipH="1">
              <a:off x="3242641" y="509484"/>
              <a:ext cx="136177" cy="136177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04" name="Google Shape;1304;p26"/>
            <p:cNvSpPr/>
            <p:nvPr/>
          </p:nvSpPr>
          <p:spPr>
            <a:xfrm flipH="1">
              <a:off x="3240109" y="507242"/>
              <a:ext cx="140951" cy="140674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305" name="Google Shape;1305;p26"/>
          <p:cNvGrpSpPr/>
          <p:nvPr/>
        </p:nvGrpSpPr>
        <p:grpSpPr>
          <a:xfrm>
            <a:off x="2122334" y="483467"/>
            <a:ext cx="233351" cy="36000"/>
            <a:chOff x="5662375" y="212375"/>
            <a:chExt cx="175013" cy="27000"/>
          </a:xfrm>
        </p:grpSpPr>
        <p:sp>
          <p:nvSpPr>
            <p:cNvPr id="1306" name="Google Shape;1306;p26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07" name="Google Shape;1307;p26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08" name="Google Shape;1308;p26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cxnSp>
        <p:nvCxnSpPr>
          <p:cNvPr id="1309" name="Google Shape;1309;p26"/>
          <p:cNvCxnSpPr/>
          <p:nvPr/>
        </p:nvCxnSpPr>
        <p:spPr>
          <a:xfrm flipH="1">
            <a:off x="10868433" y="9167"/>
            <a:ext cx="1336800" cy="6592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1310" name="Google Shape;1310;p26"/>
          <p:cNvGrpSpPr/>
          <p:nvPr/>
        </p:nvGrpSpPr>
        <p:grpSpPr>
          <a:xfrm>
            <a:off x="10431834" y="269833"/>
            <a:ext cx="775733" cy="776467"/>
            <a:chOff x="8064275" y="887850"/>
            <a:chExt cx="581800" cy="582350"/>
          </a:xfrm>
        </p:grpSpPr>
        <p:sp>
          <p:nvSpPr>
            <p:cNvPr id="1311" name="Google Shape;1311;p26"/>
            <p:cNvSpPr/>
            <p:nvPr/>
          </p:nvSpPr>
          <p:spPr>
            <a:xfrm>
              <a:off x="8068750" y="892875"/>
              <a:ext cx="572875" cy="572325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12" name="Google Shape;1312;p26"/>
            <p:cNvSpPr/>
            <p:nvPr/>
          </p:nvSpPr>
          <p:spPr>
            <a:xfrm>
              <a:off x="8064275" y="887850"/>
              <a:ext cx="581800" cy="582350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13" name="Google Shape;1313;p26"/>
            <p:cNvSpPr/>
            <p:nvPr/>
          </p:nvSpPr>
          <p:spPr>
            <a:xfrm>
              <a:off x="8141175" y="965325"/>
              <a:ext cx="428000" cy="427425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14" name="Google Shape;1314;p26"/>
            <p:cNvSpPr/>
            <p:nvPr/>
          </p:nvSpPr>
          <p:spPr>
            <a:xfrm>
              <a:off x="8136725" y="960300"/>
              <a:ext cx="436925" cy="437475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15" name="Google Shape;1315;p26"/>
            <p:cNvSpPr/>
            <p:nvPr/>
          </p:nvSpPr>
          <p:spPr>
            <a:xfrm>
              <a:off x="8219750" y="1043875"/>
              <a:ext cx="270300" cy="270300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16" name="Google Shape;1316;p26"/>
            <p:cNvSpPr/>
            <p:nvPr/>
          </p:nvSpPr>
          <p:spPr>
            <a:xfrm>
              <a:off x="8215300" y="1039425"/>
              <a:ext cx="279775" cy="279225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317" name="Google Shape;1317;p26"/>
          <p:cNvGrpSpPr/>
          <p:nvPr/>
        </p:nvGrpSpPr>
        <p:grpSpPr>
          <a:xfrm flipH="1">
            <a:off x="11598201" y="1489985"/>
            <a:ext cx="389367" cy="390100"/>
            <a:chOff x="7353050" y="316275"/>
            <a:chExt cx="292025" cy="292575"/>
          </a:xfrm>
        </p:grpSpPr>
        <p:sp>
          <p:nvSpPr>
            <p:cNvPr id="1318" name="Google Shape;1318;p26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19" name="Google Shape;1319;p26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20" name="Google Shape;1320;p26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21" name="Google Shape;1321;p26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322" name="Google Shape;1322;p26"/>
          <p:cNvGrpSpPr/>
          <p:nvPr/>
        </p:nvGrpSpPr>
        <p:grpSpPr>
          <a:xfrm>
            <a:off x="11571134" y="2109067"/>
            <a:ext cx="233351" cy="36000"/>
            <a:chOff x="5662375" y="212375"/>
            <a:chExt cx="175013" cy="27000"/>
          </a:xfrm>
        </p:grpSpPr>
        <p:sp>
          <p:nvSpPr>
            <p:cNvPr id="1323" name="Google Shape;1323;p26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24" name="Google Shape;1324;p26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25" name="Google Shape;1325;p26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42145045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3">
  <p:cSld name="Background 3">
    <p:spTree>
      <p:nvGrpSpPr>
        <p:cNvPr id="1" name="Shape 1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19" name="Google Shape;1419;p29"/>
          <p:cNvGrpSpPr/>
          <p:nvPr/>
        </p:nvGrpSpPr>
        <p:grpSpPr>
          <a:xfrm>
            <a:off x="577134" y="0"/>
            <a:ext cx="11037733" cy="6887600"/>
            <a:chOff x="432850" y="0"/>
            <a:chExt cx="8278300" cy="5165700"/>
          </a:xfrm>
        </p:grpSpPr>
        <p:cxnSp>
          <p:nvCxnSpPr>
            <p:cNvPr id="1420" name="Google Shape;1420;p29"/>
            <p:cNvCxnSpPr/>
            <p:nvPr/>
          </p:nvCxnSpPr>
          <p:spPr>
            <a:xfrm rot="10800000">
              <a:off x="8420275" y="2664300"/>
              <a:ext cx="0" cy="2501400"/>
            </a:xfrm>
            <a:prstGeom prst="straightConnector1">
              <a:avLst/>
            </a:prstGeom>
            <a:noFill/>
            <a:ln w="9525" cap="flat" cmpd="sng">
              <a:solidFill>
                <a:srgbClr val="595959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1421" name="Google Shape;1421;p29"/>
            <p:cNvGrpSpPr/>
            <p:nvPr/>
          </p:nvGrpSpPr>
          <p:grpSpPr>
            <a:xfrm>
              <a:off x="8129350" y="4292175"/>
              <a:ext cx="581800" cy="582350"/>
              <a:chOff x="8064275" y="887850"/>
              <a:chExt cx="581800" cy="582350"/>
            </a:xfrm>
          </p:grpSpPr>
          <p:sp>
            <p:nvSpPr>
              <p:cNvPr id="1422" name="Google Shape;1422;p29"/>
              <p:cNvSpPr/>
              <p:nvPr/>
            </p:nvSpPr>
            <p:spPr>
              <a:xfrm>
                <a:off x="8068750" y="892875"/>
                <a:ext cx="572875" cy="572325"/>
              </a:xfrm>
              <a:custGeom>
                <a:avLst/>
                <a:gdLst/>
                <a:ahLst/>
                <a:cxnLst/>
                <a:rect l="l" t="t" r="r" b="b"/>
                <a:pathLst>
                  <a:path w="22915" h="22893" extrusionOk="0">
                    <a:moveTo>
                      <a:pt x="11457" y="0"/>
                    </a:moveTo>
                    <a:cubicBezTo>
                      <a:pt x="5127" y="0"/>
                      <a:pt x="0" y="5127"/>
                      <a:pt x="0" y="11435"/>
                    </a:cubicBezTo>
                    <a:cubicBezTo>
                      <a:pt x="0" y="17766"/>
                      <a:pt x="5127" y="22892"/>
                      <a:pt x="11457" y="22892"/>
                    </a:cubicBezTo>
                    <a:cubicBezTo>
                      <a:pt x="17788" y="22892"/>
                      <a:pt x="22914" y="17766"/>
                      <a:pt x="22914" y="11435"/>
                    </a:cubicBezTo>
                    <a:cubicBezTo>
                      <a:pt x="22914" y="5127"/>
                      <a:pt x="17788" y="0"/>
                      <a:pt x="114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23" name="Google Shape;1423;p29"/>
              <p:cNvSpPr/>
              <p:nvPr/>
            </p:nvSpPr>
            <p:spPr>
              <a:xfrm>
                <a:off x="8064275" y="887850"/>
                <a:ext cx="581800" cy="582350"/>
              </a:xfrm>
              <a:custGeom>
                <a:avLst/>
                <a:gdLst/>
                <a:ahLst/>
                <a:cxnLst/>
                <a:rect l="l" t="t" r="r" b="b"/>
                <a:pathLst>
                  <a:path w="23272" h="23294" extrusionOk="0">
                    <a:moveTo>
                      <a:pt x="11636" y="380"/>
                    </a:moveTo>
                    <a:cubicBezTo>
                      <a:pt x="14757" y="380"/>
                      <a:pt x="17566" y="1628"/>
                      <a:pt x="19594" y="3679"/>
                    </a:cubicBezTo>
                    <a:cubicBezTo>
                      <a:pt x="21645" y="5707"/>
                      <a:pt x="22893" y="8538"/>
                      <a:pt x="22893" y="11636"/>
                    </a:cubicBezTo>
                    <a:cubicBezTo>
                      <a:pt x="22893" y="14757"/>
                      <a:pt x="21645" y="17565"/>
                      <a:pt x="19594" y="19616"/>
                    </a:cubicBezTo>
                    <a:cubicBezTo>
                      <a:pt x="17566" y="21644"/>
                      <a:pt x="14757" y="22915"/>
                      <a:pt x="11636" y="22915"/>
                    </a:cubicBezTo>
                    <a:cubicBezTo>
                      <a:pt x="8516" y="22915"/>
                      <a:pt x="5707" y="21644"/>
                      <a:pt x="3657" y="19616"/>
                    </a:cubicBezTo>
                    <a:cubicBezTo>
                      <a:pt x="1628" y="17565"/>
                      <a:pt x="358" y="14757"/>
                      <a:pt x="358" y="11636"/>
                    </a:cubicBezTo>
                    <a:cubicBezTo>
                      <a:pt x="358" y="8538"/>
                      <a:pt x="1628" y="5707"/>
                      <a:pt x="3657" y="3679"/>
                    </a:cubicBezTo>
                    <a:cubicBezTo>
                      <a:pt x="5707" y="1628"/>
                      <a:pt x="8516" y="380"/>
                      <a:pt x="11636" y="380"/>
                    </a:cubicBezTo>
                    <a:close/>
                    <a:moveTo>
                      <a:pt x="11636" y="1"/>
                    </a:moveTo>
                    <a:cubicBezTo>
                      <a:pt x="5217" y="1"/>
                      <a:pt x="1" y="5217"/>
                      <a:pt x="1" y="11636"/>
                    </a:cubicBezTo>
                    <a:cubicBezTo>
                      <a:pt x="1" y="18078"/>
                      <a:pt x="5217" y="23294"/>
                      <a:pt x="11636" y="23294"/>
                    </a:cubicBezTo>
                    <a:cubicBezTo>
                      <a:pt x="18056" y="23294"/>
                      <a:pt x="23272" y="18078"/>
                      <a:pt x="23272" y="11636"/>
                    </a:cubicBezTo>
                    <a:cubicBezTo>
                      <a:pt x="23272" y="5217"/>
                      <a:pt x="18056" y="1"/>
                      <a:pt x="116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24" name="Google Shape;1424;p29"/>
              <p:cNvSpPr/>
              <p:nvPr/>
            </p:nvSpPr>
            <p:spPr>
              <a:xfrm>
                <a:off x="8141175" y="965325"/>
                <a:ext cx="428000" cy="427425"/>
              </a:xfrm>
              <a:custGeom>
                <a:avLst/>
                <a:gdLst/>
                <a:ahLst/>
                <a:cxnLst/>
                <a:rect l="l" t="t" r="r" b="b"/>
                <a:pathLst>
                  <a:path w="17120" h="17097" extrusionOk="0">
                    <a:moveTo>
                      <a:pt x="8560" y="0"/>
                    </a:moveTo>
                    <a:cubicBezTo>
                      <a:pt x="3835" y="0"/>
                      <a:pt x="1" y="3812"/>
                      <a:pt x="1" y="8537"/>
                    </a:cubicBezTo>
                    <a:cubicBezTo>
                      <a:pt x="1" y="13263"/>
                      <a:pt x="3835" y="17097"/>
                      <a:pt x="8560" y="17097"/>
                    </a:cubicBezTo>
                    <a:cubicBezTo>
                      <a:pt x="13286" y="17097"/>
                      <a:pt x="17120" y="13263"/>
                      <a:pt x="17120" y="8537"/>
                    </a:cubicBezTo>
                    <a:cubicBezTo>
                      <a:pt x="17120" y="3812"/>
                      <a:pt x="13286" y="0"/>
                      <a:pt x="856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25" name="Google Shape;1425;p29"/>
              <p:cNvSpPr/>
              <p:nvPr/>
            </p:nvSpPr>
            <p:spPr>
              <a:xfrm>
                <a:off x="8136725" y="960300"/>
                <a:ext cx="436925" cy="437475"/>
              </a:xfrm>
              <a:custGeom>
                <a:avLst/>
                <a:gdLst/>
                <a:ahLst/>
                <a:cxnLst/>
                <a:rect l="l" t="t" r="r" b="b"/>
                <a:pathLst>
                  <a:path w="17477" h="17499" extrusionOk="0">
                    <a:moveTo>
                      <a:pt x="8738" y="379"/>
                    </a:moveTo>
                    <a:cubicBezTo>
                      <a:pt x="11057" y="379"/>
                      <a:pt x="13130" y="1316"/>
                      <a:pt x="14645" y="2831"/>
                    </a:cubicBezTo>
                    <a:cubicBezTo>
                      <a:pt x="16161" y="4347"/>
                      <a:pt x="17097" y="6442"/>
                      <a:pt x="17097" y="8738"/>
                    </a:cubicBezTo>
                    <a:cubicBezTo>
                      <a:pt x="17097" y="11056"/>
                      <a:pt x="16161" y="13152"/>
                      <a:pt x="14645" y="14667"/>
                    </a:cubicBezTo>
                    <a:cubicBezTo>
                      <a:pt x="13130" y="16183"/>
                      <a:pt x="11057" y="17119"/>
                      <a:pt x="8738" y="17119"/>
                    </a:cubicBezTo>
                    <a:cubicBezTo>
                      <a:pt x="6420" y="17119"/>
                      <a:pt x="4325" y="16183"/>
                      <a:pt x="2809" y="14667"/>
                    </a:cubicBezTo>
                    <a:cubicBezTo>
                      <a:pt x="1293" y="13152"/>
                      <a:pt x="357" y="11056"/>
                      <a:pt x="357" y="8738"/>
                    </a:cubicBezTo>
                    <a:cubicBezTo>
                      <a:pt x="357" y="6442"/>
                      <a:pt x="1293" y="4347"/>
                      <a:pt x="2809" y="2831"/>
                    </a:cubicBezTo>
                    <a:cubicBezTo>
                      <a:pt x="4325" y="1316"/>
                      <a:pt x="6420" y="379"/>
                      <a:pt x="8738" y="379"/>
                    </a:cubicBezTo>
                    <a:close/>
                    <a:moveTo>
                      <a:pt x="8738" y="0"/>
                    </a:moveTo>
                    <a:cubicBezTo>
                      <a:pt x="3901" y="0"/>
                      <a:pt x="1" y="3924"/>
                      <a:pt x="1" y="8738"/>
                    </a:cubicBezTo>
                    <a:cubicBezTo>
                      <a:pt x="1" y="13575"/>
                      <a:pt x="3901" y="17498"/>
                      <a:pt x="8738" y="17498"/>
                    </a:cubicBezTo>
                    <a:cubicBezTo>
                      <a:pt x="13553" y="17498"/>
                      <a:pt x="17476" y="13575"/>
                      <a:pt x="17476" y="8738"/>
                    </a:cubicBezTo>
                    <a:cubicBezTo>
                      <a:pt x="17476" y="3924"/>
                      <a:pt x="13553" y="0"/>
                      <a:pt x="87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26" name="Google Shape;1426;p29"/>
              <p:cNvSpPr/>
              <p:nvPr/>
            </p:nvSpPr>
            <p:spPr>
              <a:xfrm>
                <a:off x="8219750" y="1043875"/>
                <a:ext cx="270300" cy="270300"/>
              </a:xfrm>
              <a:custGeom>
                <a:avLst/>
                <a:gdLst/>
                <a:ahLst/>
                <a:cxnLst/>
                <a:rect l="l" t="t" r="r" b="b"/>
                <a:pathLst>
                  <a:path w="10812" h="10812" extrusionOk="0">
                    <a:moveTo>
                      <a:pt x="5417" y="1"/>
                    </a:moveTo>
                    <a:cubicBezTo>
                      <a:pt x="2430" y="1"/>
                      <a:pt x="1" y="2431"/>
                      <a:pt x="1" y="5395"/>
                    </a:cubicBezTo>
                    <a:cubicBezTo>
                      <a:pt x="1" y="8382"/>
                      <a:pt x="2430" y="10812"/>
                      <a:pt x="5417" y="10812"/>
                    </a:cubicBezTo>
                    <a:cubicBezTo>
                      <a:pt x="8404" y="10812"/>
                      <a:pt x="10812" y="8382"/>
                      <a:pt x="10812" y="5395"/>
                    </a:cubicBezTo>
                    <a:cubicBezTo>
                      <a:pt x="10812" y="2431"/>
                      <a:pt x="8404" y="1"/>
                      <a:pt x="54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27" name="Google Shape;1427;p29"/>
              <p:cNvSpPr/>
              <p:nvPr/>
            </p:nvSpPr>
            <p:spPr>
              <a:xfrm>
                <a:off x="8215300" y="1039425"/>
                <a:ext cx="279775" cy="279225"/>
              </a:xfrm>
              <a:custGeom>
                <a:avLst/>
                <a:gdLst/>
                <a:ahLst/>
                <a:cxnLst/>
                <a:rect l="l" t="t" r="r" b="b"/>
                <a:pathLst>
                  <a:path w="11191" h="11169" extrusionOk="0">
                    <a:moveTo>
                      <a:pt x="5595" y="357"/>
                    </a:moveTo>
                    <a:cubicBezTo>
                      <a:pt x="7044" y="357"/>
                      <a:pt x="8337" y="937"/>
                      <a:pt x="9273" y="1895"/>
                    </a:cubicBezTo>
                    <a:cubicBezTo>
                      <a:pt x="10232" y="2832"/>
                      <a:pt x="10811" y="4147"/>
                      <a:pt x="10811" y="5573"/>
                    </a:cubicBezTo>
                    <a:cubicBezTo>
                      <a:pt x="10811" y="7022"/>
                      <a:pt x="10232" y="8337"/>
                      <a:pt x="9273" y="9273"/>
                    </a:cubicBezTo>
                    <a:cubicBezTo>
                      <a:pt x="8337" y="10210"/>
                      <a:pt x="7044" y="10789"/>
                      <a:pt x="5595" y="10789"/>
                    </a:cubicBezTo>
                    <a:cubicBezTo>
                      <a:pt x="4147" y="10789"/>
                      <a:pt x="2854" y="10210"/>
                      <a:pt x="1895" y="9273"/>
                    </a:cubicBezTo>
                    <a:cubicBezTo>
                      <a:pt x="959" y="8337"/>
                      <a:pt x="379" y="7022"/>
                      <a:pt x="379" y="5573"/>
                    </a:cubicBezTo>
                    <a:cubicBezTo>
                      <a:pt x="379" y="4147"/>
                      <a:pt x="959" y="2832"/>
                      <a:pt x="1895" y="1895"/>
                    </a:cubicBezTo>
                    <a:cubicBezTo>
                      <a:pt x="2854" y="937"/>
                      <a:pt x="4147" y="357"/>
                      <a:pt x="5595" y="357"/>
                    </a:cubicBezTo>
                    <a:close/>
                    <a:moveTo>
                      <a:pt x="5595" y="1"/>
                    </a:moveTo>
                    <a:cubicBezTo>
                      <a:pt x="2497" y="1"/>
                      <a:pt x="1" y="2497"/>
                      <a:pt x="1" y="5573"/>
                    </a:cubicBezTo>
                    <a:cubicBezTo>
                      <a:pt x="1" y="8672"/>
                      <a:pt x="2497" y="11168"/>
                      <a:pt x="5595" y="11168"/>
                    </a:cubicBezTo>
                    <a:cubicBezTo>
                      <a:pt x="8671" y="11168"/>
                      <a:pt x="11190" y="8672"/>
                      <a:pt x="11190" y="5573"/>
                    </a:cubicBezTo>
                    <a:cubicBezTo>
                      <a:pt x="11190" y="2497"/>
                      <a:pt x="8671" y="1"/>
                      <a:pt x="55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1428" name="Google Shape;1428;p29"/>
            <p:cNvGrpSpPr/>
            <p:nvPr/>
          </p:nvGrpSpPr>
          <p:grpSpPr>
            <a:xfrm>
              <a:off x="8274238" y="3720600"/>
              <a:ext cx="292025" cy="292575"/>
              <a:chOff x="7353050" y="316275"/>
              <a:chExt cx="292025" cy="292575"/>
            </a:xfrm>
          </p:grpSpPr>
          <p:sp>
            <p:nvSpPr>
              <p:cNvPr id="1429" name="Google Shape;1429;p29"/>
              <p:cNvSpPr/>
              <p:nvPr/>
            </p:nvSpPr>
            <p:spPr>
              <a:xfrm>
                <a:off x="7358075" y="321275"/>
                <a:ext cx="282550" cy="282550"/>
              </a:xfrm>
              <a:custGeom>
                <a:avLst/>
                <a:gdLst/>
                <a:ahLst/>
                <a:cxnLst/>
                <a:rect l="l" t="t" r="r" b="b"/>
                <a:pathLst>
                  <a:path w="11302" h="11302" extrusionOk="0">
                    <a:moveTo>
                      <a:pt x="5640" y="1"/>
                    </a:moveTo>
                    <a:cubicBezTo>
                      <a:pt x="2519" y="1"/>
                      <a:pt x="0" y="2520"/>
                      <a:pt x="0" y="5640"/>
                    </a:cubicBezTo>
                    <a:cubicBezTo>
                      <a:pt x="0" y="8783"/>
                      <a:pt x="2519" y="11302"/>
                      <a:pt x="5640" y="11302"/>
                    </a:cubicBezTo>
                    <a:cubicBezTo>
                      <a:pt x="8783" y="11302"/>
                      <a:pt x="11301" y="8783"/>
                      <a:pt x="11301" y="5640"/>
                    </a:cubicBezTo>
                    <a:cubicBezTo>
                      <a:pt x="11301" y="2520"/>
                      <a:pt x="8783" y="1"/>
                      <a:pt x="564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30" name="Google Shape;1430;p29"/>
              <p:cNvSpPr/>
              <p:nvPr/>
            </p:nvSpPr>
            <p:spPr>
              <a:xfrm>
                <a:off x="7353050" y="316275"/>
                <a:ext cx="292025" cy="292575"/>
              </a:xfrm>
              <a:custGeom>
                <a:avLst/>
                <a:gdLst/>
                <a:ahLst/>
                <a:cxnLst/>
                <a:rect l="l" t="t" r="r" b="b"/>
                <a:pathLst>
                  <a:path w="11681" h="11703" extrusionOk="0">
                    <a:moveTo>
                      <a:pt x="5841" y="379"/>
                    </a:moveTo>
                    <a:cubicBezTo>
                      <a:pt x="7356" y="379"/>
                      <a:pt x="8716" y="981"/>
                      <a:pt x="9719" y="1984"/>
                    </a:cubicBezTo>
                    <a:cubicBezTo>
                      <a:pt x="10700" y="2965"/>
                      <a:pt x="11324" y="4347"/>
                      <a:pt x="11324" y="5840"/>
                    </a:cubicBezTo>
                    <a:cubicBezTo>
                      <a:pt x="11324" y="7356"/>
                      <a:pt x="10700" y="8738"/>
                      <a:pt x="9719" y="9719"/>
                    </a:cubicBezTo>
                    <a:cubicBezTo>
                      <a:pt x="8716" y="10699"/>
                      <a:pt x="7356" y="11324"/>
                      <a:pt x="5841" y="11324"/>
                    </a:cubicBezTo>
                    <a:cubicBezTo>
                      <a:pt x="4347" y="11324"/>
                      <a:pt x="2965" y="10699"/>
                      <a:pt x="1984" y="9719"/>
                    </a:cubicBezTo>
                    <a:cubicBezTo>
                      <a:pt x="981" y="8738"/>
                      <a:pt x="380" y="7356"/>
                      <a:pt x="380" y="5840"/>
                    </a:cubicBezTo>
                    <a:cubicBezTo>
                      <a:pt x="380" y="4347"/>
                      <a:pt x="981" y="2965"/>
                      <a:pt x="1984" y="1984"/>
                    </a:cubicBezTo>
                    <a:cubicBezTo>
                      <a:pt x="2965" y="981"/>
                      <a:pt x="4347" y="379"/>
                      <a:pt x="5841" y="379"/>
                    </a:cubicBezTo>
                    <a:close/>
                    <a:moveTo>
                      <a:pt x="5841" y="0"/>
                    </a:moveTo>
                    <a:cubicBezTo>
                      <a:pt x="2631" y="0"/>
                      <a:pt x="1" y="2630"/>
                      <a:pt x="1" y="5840"/>
                    </a:cubicBezTo>
                    <a:cubicBezTo>
                      <a:pt x="1" y="9072"/>
                      <a:pt x="2631" y="11703"/>
                      <a:pt x="5841" y="11703"/>
                    </a:cubicBezTo>
                    <a:cubicBezTo>
                      <a:pt x="9073" y="11703"/>
                      <a:pt x="11681" y="9072"/>
                      <a:pt x="11681" y="5840"/>
                    </a:cubicBezTo>
                    <a:cubicBezTo>
                      <a:pt x="11681" y="2630"/>
                      <a:pt x="9073" y="0"/>
                      <a:pt x="58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31" name="Google Shape;1431;p29"/>
              <p:cNvSpPr/>
              <p:nvPr/>
            </p:nvSpPr>
            <p:spPr>
              <a:xfrm>
                <a:off x="7419925" y="383125"/>
                <a:ext cx="158275" cy="158300"/>
              </a:xfrm>
              <a:custGeom>
                <a:avLst/>
                <a:gdLst/>
                <a:ahLst/>
                <a:cxnLst/>
                <a:rect l="l" t="t" r="r" b="b"/>
                <a:pathLst>
                  <a:path w="6331" h="6332" extrusionOk="0">
                    <a:moveTo>
                      <a:pt x="3166" y="1"/>
                    </a:moveTo>
                    <a:cubicBezTo>
                      <a:pt x="1427" y="1"/>
                      <a:pt x="0" y="1428"/>
                      <a:pt x="0" y="3166"/>
                    </a:cubicBezTo>
                    <a:cubicBezTo>
                      <a:pt x="0" y="4927"/>
                      <a:pt x="1427" y="6331"/>
                      <a:pt x="3166" y="6331"/>
                    </a:cubicBezTo>
                    <a:cubicBezTo>
                      <a:pt x="4927" y="6331"/>
                      <a:pt x="6331" y="4927"/>
                      <a:pt x="6331" y="3166"/>
                    </a:cubicBezTo>
                    <a:cubicBezTo>
                      <a:pt x="6331" y="1428"/>
                      <a:pt x="4927" y="1"/>
                      <a:pt x="31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32" name="Google Shape;1432;p29"/>
              <p:cNvSpPr/>
              <p:nvPr/>
            </p:nvSpPr>
            <p:spPr>
              <a:xfrm>
                <a:off x="7415475" y="378675"/>
                <a:ext cx="167750" cy="167775"/>
              </a:xfrm>
              <a:custGeom>
                <a:avLst/>
                <a:gdLst/>
                <a:ahLst/>
                <a:cxnLst/>
                <a:rect l="l" t="t" r="r" b="b"/>
                <a:pathLst>
                  <a:path w="6710" h="6711" extrusionOk="0">
                    <a:moveTo>
                      <a:pt x="3344" y="380"/>
                    </a:moveTo>
                    <a:cubicBezTo>
                      <a:pt x="4168" y="380"/>
                      <a:pt x="4926" y="714"/>
                      <a:pt x="5461" y="1249"/>
                    </a:cubicBezTo>
                    <a:cubicBezTo>
                      <a:pt x="5996" y="1784"/>
                      <a:pt x="6330" y="2519"/>
                      <a:pt x="6330" y="3344"/>
                    </a:cubicBezTo>
                    <a:cubicBezTo>
                      <a:pt x="6330" y="4169"/>
                      <a:pt x="5996" y="4927"/>
                      <a:pt x="5461" y="5462"/>
                    </a:cubicBezTo>
                    <a:cubicBezTo>
                      <a:pt x="4926" y="5997"/>
                      <a:pt x="4168" y="6331"/>
                      <a:pt x="3344" y="6331"/>
                    </a:cubicBezTo>
                    <a:cubicBezTo>
                      <a:pt x="2519" y="6331"/>
                      <a:pt x="1783" y="5997"/>
                      <a:pt x="1248" y="5462"/>
                    </a:cubicBezTo>
                    <a:cubicBezTo>
                      <a:pt x="713" y="4927"/>
                      <a:pt x="379" y="4169"/>
                      <a:pt x="379" y="3344"/>
                    </a:cubicBezTo>
                    <a:cubicBezTo>
                      <a:pt x="379" y="2519"/>
                      <a:pt x="713" y="1784"/>
                      <a:pt x="1248" y="1249"/>
                    </a:cubicBezTo>
                    <a:cubicBezTo>
                      <a:pt x="1783" y="714"/>
                      <a:pt x="2519" y="380"/>
                      <a:pt x="3344" y="380"/>
                    </a:cubicBezTo>
                    <a:close/>
                    <a:moveTo>
                      <a:pt x="3344" y="1"/>
                    </a:moveTo>
                    <a:cubicBezTo>
                      <a:pt x="1494" y="1"/>
                      <a:pt x="0" y="1494"/>
                      <a:pt x="0" y="3344"/>
                    </a:cubicBezTo>
                    <a:cubicBezTo>
                      <a:pt x="0" y="5194"/>
                      <a:pt x="1494" y="6710"/>
                      <a:pt x="3344" y="6710"/>
                    </a:cubicBezTo>
                    <a:cubicBezTo>
                      <a:pt x="5194" y="6710"/>
                      <a:pt x="6709" y="5194"/>
                      <a:pt x="6709" y="3344"/>
                    </a:cubicBezTo>
                    <a:cubicBezTo>
                      <a:pt x="6709" y="1494"/>
                      <a:pt x="5194" y="1"/>
                      <a:pt x="33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1433" name="Google Shape;1433;p29"/>
            <p:cNvGrpSpPr/>
            <p:nvPr/>
          </p:nvGrpSpPr>
          <p:grpSpPr>
            <a:xfrm>
              <a:off x="8332763" y="3212475"/>
              <a:ext cx="175000" cy="175000"/>
              <a:chOff x="8792300" y="321275"/>
              <a:chExt cx="175000" cy="175000"/>
            </a:xfrm>
          </p:grpSpPr>
          <p:sp>
            <p:nvSpPr>
              <p:cNvPr id="1434" name="Google Shape;1434;p29"/>
              <p:cNvSpPr/>
              <p:nvPr/>
            </p:nvSpPr>
            <p:spPr>
              <a:xfrm>
                <a:off x="8796750" y="326300"/>
                <a:ext cx="166100" cy="165525"/>
              </a:xfrm>
              <a:custGeom>
                <a:avLst/>
                <a:gdLst/>
                <a:ahLst/>
                <a:cxnLst/>
                <a:rect l="l" t="t" r="r" b="b"/>
                <a:pathLst>
                  <a:path w="6644" h="6621" extrusionOk="0">
                    <a:moveTo>
                      <a:pt x="3322" y="0"/>
                    </a:moveTo>
                    <a:cubicBezTo>
                      <a:pt x="1494" y="0"/>
                      <a:pt x="1" y="1471"/>
                      <a:pt x="1" y="3299"/>
                    </a:cubicBezTo>
                    <a:cubicBezTo>
                      <a:pt x="1" y="5127"/>
                      <a:pt x="1494" y="6620"/>
                      <a:pt x="3322" y="6620"/>
                    </a:cubicBezTo>
                    <a:cubicBezTo>
                      <a:pt x="5150" y="6620"/>
                      <a:pt x="6643" y="5127"/>
                      <a:pt x="6643" y="3299"/>
                    </a:cubicBezTo>
                    <a:cubicBezTo>
                      <a:pt x="6643" y="1471"/>
                      <a:pt x="5150" y="0"/>
                      <a:pt x="332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35" name="Google Shape;1435;p29"/>
              <p:cNvSpPr/>
              <p:nvPr/>
            </p:nvSpPr>
            <p:spPr>
              <a:xfrm>
                <a:off x="8792300" y="321275"/>
                <a:ext cx="175000" cy="175000"/>
              </a:xfrm>
              <a:custGeom>
                <a:avLst/>
                <a:gdLst/>
                <a:ahLst/>
                <a:cxnLst/>
                <a:rect l="l" t="t" r="r" b="b"/>
                <a:pathLst>
                  <a:path w="7000" h="7000" extrusionOk="0">
                    <a:moveTo>
                      <a:pt x="3500" y="380"/>
                    </a:moveTo>
                    <a:cubicBezTo>
                      <a:pt x="4369" y="380"/>
                      <a:pt x="5149" y="736"/>
                      <a:pt x="5707" y="1293"/>
                    </a:cubicBezTo>
                    <a:cubicBezTo>
                      <a:pt x="6286" y="1873"/>
                      <a:pt x="6621" y="2653"/>
                      <a:pt x="6621" y="3500"/>
                    </a:cubicBezTo>
                    <a:cubicBezTo>
                      <a:pt x="6621" y="4370"/>
                      <a:pt x="6286" y="5150"/>
                      <a:pt x="5707" y="5729"/>
                    </a:cubicBezTo>
                    <a:cubicBezTo>
                      <a:pt x="5149" y="6286"/>
                      <a:pt x="4369" y="6643"/>
                      <a:pt x="3500" y="6643"/>
                    </a:cubicBezTo>
                    <a:cubicBezTo>
                      <a:pt x="2631" y="6643"/>
                      <a:pt x="1851" y="6286"/>
                      <a:pt x="1293" y="5729"/>
                    </a:cubicBezTo>
                    <a:cubicBezTo>
                      <a:pt x="714" y="5150"/>
                      <a:pt x="379" y="4370"/>
                      <a:pt x="379" y="3500"/>
                    </a:cubicBezTo>
                    <a:cubicBezTo>
                      <a:pt x="379" y="2653"/>
                      <a:pt x="714" y="1873"/>
                      <a:pt x="1293" y="1293"/>
                    </a:cubicBezTo>
                    <a:cubicBezTo>
                      <a:pt x="1851" y="736"/>
                      <a:pt x="2631" y="380"/>
                      <a:pt x="3500" y="380"/>
                    </a:cubicBezTo>
                    <a:close/>
                    <a:moveTo>
                      <a:pt x="3500" y="1"/>
                    </a:moveTo>
                    <a:cubicBezTo>
                      <a:pt x="1561" y="1"/>
                      <a:pt x="0" y="1583"/>
                      <a:pt x="0" y="3500"/>
                    </a:cubicBezTo>
                    <a:cubicBezTo>
                      <a:pt x="0" y="5439"/>
                      <a:pt x="1561" y="7000"/>
                      <a:pt x="3500" y="7000"/>
                    </a:cubicBezTo>
                    <a:cubicBezTo>
                      <a:pt x="5439" y="7000"/>
                      <a:pt x="7000" y="5439"/>
                      <a:pt x="7000" y="3500"/>
                    </a:cubicBezTo>
                    <a:cubicBezTo>
                      <a:pt x="7000" y="1583"/>
                      <a:pt x="5439" y="1"/>
                      <a:pt x="350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36" name="Google Shape;1436;p29"/>
              <p:cNvSpPr/>
              <p:nvPr/>
            </p:nvSpPr>
            <p:spPr>
              <a:xfrm>
                <a:off x="8833525" y="362525"/>
                <a:ext cx="92550" cy="93075"/>
              </a:xfrm>
              <a:custGeom>
                <a:avLst/>
                <a:gdLst/>
                <a:ahLst/>
                <a:cxnLst/>
                <a:rect l="l" t="t" r="r" b="b"/>
                <a:pathLst>
                  <a:path w="3702" h="3723" extrusionOk="0">
                    <a:moveTo>
                      <a:pt x="1851" y="0"/>
                    </a:moveTo>
                    <a:cubicBezTo>
                      <a:pt x="826" y="0"/>
                      <a:pt x="1" y="825"/>
                      <a:pt x="1" y="1850"/>
                    </a:cubicBezTo>
                    <a:cubicBezTo>
                      <a:pt x="1" y="2876"/>
                      <a:pt x="826" y="3723"/>
                      <a:pt x="1851" y="3723"/>
                    </a:cubicBezTo>
                    <a:cubicBezTo>
                      <a:pt x="2876" y="3723"/>
                      <a:pt x="3701" y="2876"/>
                      <a:pt x="3701" y="1850"/>
                    </a:cubicBezTo>
                    <a:cubicBezTo>
                      <a:pt x="3701" y="825"/>
                      <a:pt x="2876" y="0"/>
                      <a:pt x="185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37" name="Google Shape;1437;p29"/>
              <p:cNvSpPr/>
              <p:nvPr/>
            </p:nvSpPr>
            <p:spPr>
              <a:xfrm>
                <a:off x="8828525" y="358050"/>
                <a:ext cx="102550" cy="102000"/>
              </a:xfrm>
              <a:custGeom>
                <a:avLst/>
                <a:gdLst/>
                <a:ahLst/>
                <a:cxnLst/>
                <a:rect l="l" t="t" r="r" b="b"/>
                <a:pathLst>
                  <a:path w="4102" h="4080" extrusionOk="0">
                    <a:moveTo>
                      <a:pt x="2051" y="357"/>
                    </a:moveTo>
                    <a:cubicBezTo>
                      <a:pt x="2519" y="357"/>
                      <a:pt x="2920" y="558"/>
                      <a:pt x="3232" y="848"/>
                    </a:cubicBezTo>
                    <a:cubicBezTo>
                      <a:pt x="3544" y="1160"/>
                      <a:pt x="3723" y="1583"/>
                      <a:pt x="3723" y="2029"/>
                    </a:cubicBezTo>
                    <a:cubicBezTo>
                      <a:pt x="3723" y="2497"/>
                      <a:pt x="3544" y="2921"/>
                      <a:pt x="3232" y="3211"/>
                    </a:cubicBezTo>
                    <a:cubicBezTo>
                      <a:pt x="2920" y="3523"/>
                      <a:pt x="2519" y="3701"/>
                      <a:pt x="2051" y="3701"/>
                    </a:cubicBezTo>
                    <a:cubicBezTo>
                      <a:pt x="1583" y="3701"/>
                      <a:pt x="1182" y="3523"/>
                      <a:pt x="870" y="3211"/>
                    </a:cubicBezTo>
                    <a:cubicBezTo>
                      <a:pt x="558" y="2921"/>
                      <a:pt x="379" y="2497"/>
                      <a:pt x="379" y="2029"/>
                    </a:cubicBezTo>
                    <a:cubicBezTo>
                      <a:pt x="379" y="1583"/>
                      <a:pt x="558" y="1160"/>
                      <a:pt x="870" y="848"/>
                    </a:cubicBezTo>
                    <a:cubicBezTo>
                      <a:pt x="1182" y="558"/>
                      <a:pt x="1583" y="357"/>
                      <a:pt x="2051" y="357"/>
                    </a:cubicBezTo>
                    <a:close/>
                    <a:moveTo>
                      <a:pt x="2051" y="1"/>
                    </a:moveTo>
                    <a:cubicBezTo>
                      <a:pt x="914" y="1"/>
                      <a:pt x="0" y="915"/>
                      <a:pt x="0" y="2029"/>
                    </a:cubicBezTo>
                    <a:cubicBezTo>
                      <a:pt x="0" y="3166"/>
                      <a:pt x="914" y="4080"/>
                      <a:pt x="2051" y="4080"/>
                    </a:cubicBezTo>
                    <a:cubicBezTo>
                      <a:pt x="3188" y="4080"/>
                      <a:pt x="4102" y="3166"/>
                      <a:pt x="4102" y="2029"/>
                    </a:cubicBezTo>
                    <a:cubicBezTo>
                      <a:pt x="4102" y="915"/>
                      <a:pt x="3188" y="1"/>
                      <a:pt x="205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cxnSp>
          <p:nvCxnSpPr>
            <p:cNvPr id="1438" name="Google Shape;1438;p29"/>
            <p:cNvCxnSpPr/>
            <p:nvPr/>
          </p:nvCxnSpPr>
          <p:spPr>
            <a:xfrm>
              <a:off x="723725" y="613"/>
              <a:ext cx="0" cy="2501400"/>
            </a:xfrm>
            <a:prstGeom prst="straightConnector1">
              <a:avLst/>
            </a:prstGeom>
            <a:noFill/>
            <a:ln w="9525" cap="flat" cmpd="sng">
              <a:solidFill>
                <a:srgbClr val="595959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1439" name="Google Shape;1439;p29"/>
            <p:cNvGrpSpPr/>
            <p:nvPr/>
          </p:nvGrpSpPr>
          <p:grpSpPr>
            <a:xfrm rot="10800000">
              <a:off x="432850" y="291788"/>
              <a:ext cx="581800" cy="582350"/>
              <a:chOff x="8064275" y="887850"/>
              <a:chExt cx="581800" cy="582350"/>
            </a:xfrm>
          </p:grpSpPr>
          <p:sp>
            <p:nvSpPr>
              <p:cNvPr id="1440" name="Google Shape;1440;p29"/>
              <p:cNvSpPr/>
              <p:nvPr/>
            </p:nvSpPr>
            <p:spPr>
              <a:xfrm>
                <a:off x="8068750" y="892875"/>
                <a:ext cx="572875" cy="572325"/>
              </a:xfrm>
              <a:custGeom>
                <a:avLst/>
                <a:gdLst/>
                <a:ahLst/>
                <a:cxnLst/>
                <a:rect l="l" t="t" r="r" b="b"/>
                <a:pathLst>
                  <a:path w="22915" h="22893" extrusionOk="0">
                    <a:moveTo>
                      <a:pt x="11457" y="0"/>
                    </a:moveTo>
                    <a:cubicBezTo>
                      <a:pt x="5127" y="0"/>
                      <a:pt x="0" y="5127"/>
                      <a:pt x="0" y="11435"/>
                    </a:cubicBezTo>
                    <a:cubicBezTo>
                      <a:pt x="0" y="17766"/>
                      <a:pt x="5127" y="22892"/>
                      <a:pt x="11457" y="22892"/>
                    </a:cubicBezTo>
                    <a:cubicBezTo>
                      <a:pt x="17788" y="22892"/>
                      <a:pt x="22914" y="17766"/>
                      <a:pt x="22914" y="11435"/>
                    </a:cubicBezTo>
                    <a:cubicBezTo>
                      <a:pt x="22914" y="5127"/>
                      <a:pt x="17788" y="0"/>
                      <a:pt x="114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41" name="Google Shape;1441;p29"/>
              <p:cNvSpPr/>
              <p:nvPr/>
            </p:nvSpPr>
            <p:spPr>
              <a:xfrm>
                <a:off x="8064275" y="887850"/>
                <a:ext cx="581800" cy="582350"/>
              </a:xfrm>
              <a:custGeom>
                <a:avLst/>
                <a:gdLst/>
                <a:ahLst/>
                <a:cxnLst/>
                <a:rect l="l" t="t" r="r" b="b"/>
                <a:pathLst>
                  <a:path w="23272" h="23294" extrusionOk="0">
                    <a:moveTo>
                      <a:pt x="11636" y="380"/>
                    </a:moveTo>
                    <a:cubicBezTo>
                      <a:pt x="14757" y="380"/>
                      <a:pt x="17566" y="1628"/>
                      <a:pt x="19594" y="3679"/>
                    </a:cubicBezTo>
                    <a:cubicBezTo>
                      <a:pt x="21645" y="5707"/>
                      <a:pt x="22893" y="8538"/>
                      <a:pt x="22893" y="11636"/>
                    </a:cubicBezTo>
                    <a:cubicBezTo>
                      <a:pt x="22893" y="14757"/>
                      <a:pt x="21645" y="17565"/>
                      <a:pt x="19594" y="19616"/>
                    </a:cubicBezTo>
                    <a:cubicBezTo>
                      <a:pt x="17566" y="21644"/>
                      <a:pt x="14757" y="22915"/>
                      <a:pt x="11636" y="22915"/>
                    </a:cubicBezTo>
                    <a:cubicBezTo>
                      <a:pt x="8516" y="22915"/>
                      <a:pt x="5707" y="21644"/>
                      <a:pt x="3657" y="19616"/>
                    </a:cubicBezTo>
                    <a:cubicBezTo>
                      <a:pt x="1628" y="17565"/>
                      <a:pt x="358" y="14757"/>
                      <a:pt x="358" y="11636"/>
                    </a:cubicBezTo>
                    <a:cubicBezTo>
                      <a:pt x="358" y="8538"/>
                      <a:pt x="1628" y="5707"/>
                      <a:pt x="3657" y="3679"/>
                    </a:cubicBezTo>
                    <a:cubicBezTo>
                      <a:pt x="5707" y="1628"/>
                      <a:pt x="8516" y="380"/>
                      <a:pt x="11636" y="380"/>
                    </a:cubicBezTo>
                    <a:close/>
                    <a:moveTo>
                      <a:pt x="11636" y="1"/>
                    </a:moveTo>
                    <a:cubicBezTo>
                      <a:pt x="5217" y="1"/>
                      <a:pt x="1" y="5217"/>
                      <a:pt x="1" y="11636"/>
                    </a:cubicBezTo>
                    <a:cubicBezTo>
                      <a:pt x="1" y="18078"/>
                      <a:pt x="5217" y="23294"/>
                      <a:pt x="11636" y="23294"/>
                    </a:cubicBezTo>
                    <a:cubicBezTo>
                      <a:pt x="18056" y="23294"/>
                      <a:pt x="23272" y="18078"/>
                      <a:pt x="23272" y="11636"/>
                    </a:cubicBezTo>
                    <a:cubicBezTo>
                      <a:pt x="23272" y="5217"/>
                      <a:pt x="18056" y="1"/>
                      <a:pt x="116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42" name="Google Shape;1442;p29"/>
              <p:cNvSpPr/>
              <p:nvPr/>
            </p:nvSpPr>
            <p:spPr>
              <a:xfrm>
                <a:off x="8141175" y="965325"/>
                <a:ext cx="428000" cy="427425"/>
              </a:xfrm>
              <a:custGeom>
                <a:avLst/>
                <a:gdLst/>
                <a:ahLst/>
                <a:cxnLst/>
                <a:rect l="l" t="t" r="r" b="b"/>
                <a:pathLst>
                  <a:path w="17120" h="17097" extrusionOk="0">
                    <a:moveTo>
                      <a:pt x="8560" y="0"/>
                    </a:moveTo>
                    <a:cubicBezTo>
                      <a:pt x="3835" y="0"/>
                      <a:pt x="1" y="3812"/>
                      <a:pt x="1" y="8537"/>
                    </a:cubicBezTo>
                    <a:cubicBezTo>
                      <a:pt x="1" y="13263"/>
                      <a:pt x="3835" y="17097"/>
                      <a:pt x="8560" y="17097"/>
                    </a:cubicBezTo>
                    <a:cubicBezTo>
                      <a:pt x="13286" y="17097"/>
                      <a:pt x="17120" y="13263"/>
                      <a:pt x="17120" y="8537"/>
                    </a:cubicBezTo>
                    <a:cubicBezTo>
                      <a:pt x="17120" y="3812"/>
                      <a:pt x="13286" y="0"/>
                      <a:pt x="856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43" name="Google Shape;1443;p29"/>
              <p:cNvSpPr/>
              <p:nvPr/>
            </p:nvSpPr>
            <p:spPr>
              <a:xfrm>
                <a:off x="8136725" y="960300"/>
                <a:ext cx="436925" cy="437475"/>
              </a:xfrm>
              <a:custGeom>
                <a:avLst/>
                <a:gdLst/>
                <a:ahLst/>
                <a:cxnLst/>
                <a:rect l="l" t="t" r="r" b="b"/>
                <a:pathLst>
                  <a:path w="17477" h="17499" extrusionOk="0">
                    <a:moveTo>
                      <a:pt x="8738" y="379"/>
                    </a:moveTo>
                    <a:cubicBezTo>
                      <a:pt x="11057" y="379"/>
                      <a:pt x="13130" y="1316"/>
                      <a:pt x="14645" y="2831"/>
                    </a:cubicBezTo>
                    <a:cubicBezTo>
                      <a:pt x="16161" y="4347"/>
                      <a:pt x="17097" y="6442"/>
                      <a:pt x="17097" y="8738"/>
                    </a:cubicBezTo>
                    <a:cubicBezTo>
                      <a:pt x="17097" y="11056"/>
                      <a:pt x="16161" y="13152"/>
                      <a:pt x="14645" y="14667"/>
                    </a:cubicBezTo>
                    <a:cubicBezTo>
                      <a:pt x="13130" y="16183"/>
                      <a:pt x="11057" y="17119"/>
                      <a:pt x="8738" y="17119"/>
                    </a:cubicBezTo>
                    <a:cubicBezTo>
                      <a:pt x="6420" y="17119"/>
                      <a:pt x="4325" y="16183"/>
                      <a:pt x="2809" y="14667"/>
                    </a:cubicBezTo>
                    <a:cubicBezTo>
                      <a:pt x="1293" y="13152"/>
                      <a:pt x="357" y="11056"/>
                      <a:pt x="357" y="8738"/>
                    </a:cubicBezTo>
                    <a:cubicBezTo>
                      <a:pt x="357" y="6442"/>
                      <a:pt x="1293" y="4347"/>
                      <a:pt x="2809" y="2831"/>
                    </a:cubicBezTo>
                    <a:cubicBezTo>
                      <a:pt x="4325" y="1316"/>
                      <a:pt x="6420" y="379"/>
                      <a:pt x="8738" y="379"/>
                    </a:cubicBezTo>
                    <a:close/>
                    <a:moveTo>
                      <a:pt x="8738" y="0"/>
                    </a:moveTo>
                    <a:cubicBezTo>
                      <a:pt x="3901" y="0"/>
                      <a:pt x="1" y="3924"/>
                      <a:pt x="1" y="8738"/>
                    </a:cubicBezTo>
                    <a:cubicBezTo>
                      <a:pt x="1" y="13575"/>
                      <a:pt x="3901" y="17498"/>
                      <a:pt x="8738" y="17498"/>
                    </a:cubicBezTo>
                    <a:cubicBezTo>
                      <a:pt x="13553" y="17498"/>
                      <a:pt x="17476" y="13575"/>
                      <a:pt x="17476" y="8738"/>
                    </a:cubicBezTo>
                    <a:cubicBezTo>
                      <a:pt x="17476" y="3924"/>
                      <a:pt x="13553" y="0"/>
                      <a:pt x="87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44" name="Google Shape;1444;p29"/>
              <p:cNvSpPr/>
              <p:nvPr/>
            </p:nvSpPr>
            <p:spPr>
              <a:xfrm>
                <a:off x="8219750" y="1043875"/>
                <a:ext cx="270300" cy="270300"/>
              </a:xfrm>
              <a:custGeom>
                <a:avLst/>
                <a:gdLst/>
                <a:ahLst/>
                <a:cxnLst/>
                <a:rect l="l" t="t" r="r" b="b"/>
                <a:pathLst>
                  <a:path w="10812" h="10812" extrusionOk="0">
                    <a:moveTo>
                      <a:pt x="5417" y="1"/>
                    </a:moveTo>
                    <a:cubicBezTo>
                      <a:pt x="2430" y="1"/>
                      <a:pt x="1" y="2431"/>
                      <a:pt x="1" y="5395"/>
                    </a:cubicBezTo>
                    <a:cubicBezTo>
                      <a:pt x="1" y="8382"/>
                      <a:pt x="2430" y="10812"/>
                      <a:pt x="5417" y="10812"/>
                    </a:cubicBezTo>
                    <a:cubicBezTo>
                      <a:pt x="8404" y="10812"/>
                      <a:pt x="10812" y="8382"/>
                      <a:pt x="10812" y="5395"/>
                    </a:cubicBezTo>
                    <a:cubicBezTo>
                      <a:pt x="10812" y="2431"/>
                      <a:pt x="8404" y="1"/>
                      <a:pt x="54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45" name="Google Shape;1445;p29"/>
              <p:cNvSpPr/>
              <p:nvPr/>
            </p:nvSpPr>
            <p:spPr>
              <a:xfrm>
                <a:off x="8215300" y="1039425"/>
                <a:ext cx="279775" cy="279225"/>
              </a:xfrm>
              <a:custGeom>
                <a:avLst/>
                <a:gdLst/>
                <a:ahLst/>
                <a:cxnLst/>
                <a:rect l="l" t="t" r="r" b="b"/>
                <a:pathLst>
                  <a:path w="11191" h="11169" extrusionOk="0">
                    <a:moveTo>
                      <a:pt x="5595" y="357"/>
                    </a:moveTo>
                    <a:cubicBezTo>
                      <a:pt x="7044" y="357"/>
                      <a:pt x="8337" y="937"/>
                      <a:pt x="9273" y="1895"/>
                    </a:cubicBezTo>
                    <a:cubicBezTo>
                      <a:pt x="10232" y="2832"/>
                      <a:pt x="10811" y="4147"/>
                      <a:pt x="10811" y="5573"/>
                    </a:cubicBezTo>
                    <a:cubicBezTo>
                      <a:pt x="10811" y="7022"/>
                      <a:pt x="10232" y="8337"/>
                      <a:pt x="9273" y="9273"/>
                    </a:cubicBezTo>
                    <a:cubicBezTo>
                      <a:pt x="8337" y="10210"/>
                      <a:pt x="7044" y="10789"/>
                      <a:pt x="5595" y="10789"/>
                    </a:cubicBezTo>
                    <a:cubicBezTo>
                      <a:pt x="4147" y="10789"/>
                      <a:pt x="2854" y="10210"/>
                      <a:pt x="1895" y="9273"/>
                    </a:cubicBezTo>
                    <a:cubicBezTo>
                      <a:pt x="959" y="8337"/>
                      <a:pt x="379" y="7022"/>
                      <a:pt x="379" y="5573"/>
                    </a:cubicBezTo>
                    <a:cubicBezTo>
                      <a:pt x="379" y="4147"/>
                      <a:pt x="959" y="2832"/>
                      <a:pt x="1895" y="1895"/>
                    </a:cubicBezTo>
                    <a:cubicBezTo>
                      <a:pt x="2854" y="937"/>
                      <a:pt x="4147" y="357"/>
                      <a:pt x="5595" y="357"/>
                    </a:cubicBezTo>
                    <a:close/>
                    <a:moveTo>
                      <a:pt x="5595" y="1"/>
                    </a:moveTo>
                    <a:cubicBezTo>
                      <a:pt x="2497" y="1"/>
                      <a:pt x="1" y="2497"/>
                      <a:pt x="1" y="5573"/>
                    </a:cubicBezTo>
                    <a:cubicBezTo>
                      <a:pt x="1" y="8672"/>
                      <a:pt x="2497" y="11168"/>
                      <a:pt x="5595" y="11168"/>
                    </a:cubicBezTo>
                    <a:cubicBezTo>
                      <a:pt x="8671" y="11168"/>
                      <a:pt x="11190" y="8672"/>
                      <a:pt x="11190" y="5573"/>
                    </a:cubicBezTo>
                    <a:cubicBezTo>
                      <a:pt x="11190" y="2497"/>
                      <a:pt x="8671" y="1"/>
                      <a:pt x="55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1446" name="Google Shape;1446;p29"/>
            <p:cNvGrpSpPr/>
            <p:nvPr/>
          </p:nvGrpSpPr>
          <p:grpSpPr>
            <a:xfrm rot="10800000">
              <a:off x="577738" y="1153138"/>
              <a:ext cx="292025" cy="292575"/>
              <a:chOff x="7353050" y="316275"/>
              <a:chExt cx="292025" cy="292575"/>
            </a:xfrm>
          </p:grpSpPr>
          <p:sp>
            <p:nvSpPr>
              <p:cNvPr id="1447" name="Google Shape;1447;p29"/>
              <p:cNvSpPr/>
              <p:nvPr/>
            </p:nvSpPr>
            <p:spPr>
              <a:xfrm>
                <a:off x="7358075" y="321275"/>
                <a:ext cx="282550" cy="282550"/>
              </a:xfrm>
              <a:custGeom>
                <a:avLst/>
                <a:gdLst/>
                <a:ahLst/>
                <a:cxnLst/>
                <a:rect l="l" t="t" r="r" b="b"/>
                <a:pathLst>
                  <a:path w="11302" h="11302" extrusionOk="0">
                    <a:moveTo>
                      <a:pt x="5640" y="1"/>
                    </a:moveTo>
                    <a:cubicBezTo>
                      <a:pt x="2519" y="1"/>
                      <a:pt x="0" y="2520"/>
                      <a:pt x="0" y="5640"/>
                    </a:cubicBezTo>
                    <a:cubicBezTo>
                      <a:pt x="0" y="8783"/>
                      <a:pt x="2519" y="11302"/>
                      <a:pt x="5640" y="11302"/>
                    </a:cubicBezTo>
                    <a:cubicBezTo>
                      <a:pt x="8783" y="11302"/>
                      <a:pt x="11301" y="8783"/>
                      <a:pt x="11301" y="5640"/>
                    </a:cubicBezTo>
                    <a:cubicBezTo>
                      <a:pt x="11301" y="2520"/>
                      <a:pt x="8783" y="1"/>
                      <a:pt x="564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48" name="Google Shape;1448;p29"/>
              <p:cNvSpPr/>
              <p:nvPr/>
            </p:nvSpPr>
            <p:spPr>
              <a:xfrm>
                <a:off x="7353050" y="316275"/>
                <a:ext cx="292025" cy="292575"/>
              </a:xfrm>
              <a:custGeom>
                <a:avLst/>
                <a:gdLst/>
                <a:ahLst/>
                <a:cxnLst/>
                <a:rect l="l" t="t" r="r" b="b"/>
                <a:pathLst>
                  <a:path w="11681" h="11703" extrusionOk="0">
                    <a:moveTo>
                      <a:pt x="5841" y="379"/>
                    </a:moveTo>
                    <a:cubicBezTo>
                      <a:pt x="7356" y="379"/>
                      <a:pt x="8716" y="981"/>
                      <a:pt x="9719" y="1984"/>
                    </a:cubicBezTo>
                    <a:cubicBezTo>
                      <a:pt x="10700" y="2965"/>
                      <a:pt x="11324" y="4347"/>
                      <a:pt x="11324" y="5840"/>
                    </a:cubicBezTo>
                    <a:cubicBezTo>
                      <a:pt x="11324" y="7356"/>
                      <a:pt x="10700" y="8738"/>
                      <a:pt x="9719" y="9719"/>
                    </a:cubicBezTo>
                    <a:cubicBezTo>
                      <a:pt x="8716" y="10699"/>
                      <a:pt x="7356" y="11324"/>
                      <a:pt x="5841" y="11324"/>
                    </a:cubicBezTo>
                    <a:cubicBezTo>
                      <a:pt x="4347" y="11324"/>
                      <a:pt x="2965" y="10699"/>
                      <a:pt x="1984" y="9719"/>
                    </a:cubicBezTo>
                    <a:cubicBezTo>
                      <a:pt x="981" y="8738"/>
                      <a:pt x="380" y="7356"/>
                      <a:pt x="380" y="5840"/>
                    </a:cubicBezTo>
                    <a:cubicBezTo>
                      <a:pt x="380" y="4347"/>
                      <a:pt x="981" y="2965"/>
                      <a:pt x="1984" y="1984"/>
                    </a:cubicBezTo>
                    <a:cubicBezTo>
                      <a:pt x="2965" y="981"/>
                      <a:pt x="4347" y="379"/>
                      <a:pt x="5841" y="379"/>
                    </a:cubicBezTo>
                    <a:close/>
                    <a:moveTo>
                      <a:pt x="5841" y="0"/>
                    </a:moveTo>
                    <a:cubicBezTo>
                      <a:pt x="2631" y="0"/>
                      <a:pt x="1" y="2630"/>
                      <a:pt x="1" y="5840"/>
                    </a:cubicBezTo>
                    <a:cubicBezTo>
                      <a:pt x="1" y="9072"/>
                      <a:pt x="2631" y="11703"/>
                      <a:pt x="5841" y="11703"/>
                    </a:cubicBezTo>
                    <a:cubicBezTo>
                      <a:pt x="9073" y="11703"/>
                      <a:pt x="11681" y="9072"/>
                      <a:pt x="11681" y="5840"/>
                    </a:cubicBezTo>
                    <a:cubicBezTo>
                      <a:pt x="11681" y="2630"/>
                      <a:pt x="9073" y="0"/>
                      <a:pt x="58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49" name="Google Shape;1449;p29"/>
              <p:cNvSpPr/>
              <p:nvPr/>
            </p:nvSpPr>
            <p:spPr>
              <a:xfrm>
                <a:off x="7419925" y="383125"/>
                <a:ext cx="158275" cy="158300"/>
              </a:xfrm>
              <a:custGeom>
                <a:avLst/>
                <a:gdLst/>
                <a:ahLst/>
                <a:cxnLst/>
                <a:rect l="l" t="t" r="r" b="b"/>
                <a:pathLst>
                  <a:path w="6331" h="6332" extrusionOk="0">
                    <a:moveTo>
                      <a:pt x="3166" y="1"/>
                    </a:moveTo>
                    <a:cubicBezTo>
                      <a:pt x="1427" y="1"/>
                      <a:pt x="0" y="1428"/>
                      <a:pt x="0" y="3166"/>
                    </a:cubicBezTo>
                    <a:cubicBezTo>
                      <a:pt x="0" y="4927"/>
                      <a:pt x="1427" y="6331"/>
                      <a:pt x="3166" y="6331"/>
                    </a:cubicBezTo>
                    <a:cubicBezTo>
                      <a:pt x="4927" y="6331"/>
                      <a:pt x="6331" y="4927"/>
                      <a:pt x="6331" y="3166"/>
                    </a:cubicBezTo>
                    <a:cubicBezTo>
                      <a:pt x="6331" y="1428"/>
                      <a:pt x="4927" y="1"/>
                      <a:pt x="31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50" name="Google Shape;1450;p29"/>
              <p:cNvSpPr/>
              <p:nvPr/>
            </p:nvSpPr>
            <p:spPr>
              <a:xfrm>
                <a:off x="7415475" y="378675"/>
                <a:ext cx="167750" cy="167775"/>
              </a:xfrm>
              <a:custGeom>
                <a:avLst/>
                <a:gdLst/>
                <a:ahLst/>
                <a:cxnLst/>
                <a:rect l="l" t="t" r="r" b="b"/>
                <a:pathLst>
                  <a:path w="6710" h="6711" extrusionOk="0">
                    <a:moveTo>
                      <a:pt x="3344" y="380"/>
                    </a:moveTo>
                    <a:cubicBezTo>
                      <a:pt x="4168" y="380"/>
                      <a:pt x="4926" y="714"/>
                      <a:pt x="5461" y="1249"/>
                    </a:cubicBezTo>
                    <a:cubicBezTo>
                      <a:pt x="5996" y="1784"/>
                      <a:pt x="6330" y="2519"/>
                      <a:pt x="6330" y="3344"/>
                    </a:cubicBezTo>
                    <a:cubicBezTo>
                      <a:pt x="6330" y="4169"/>
                      <a:pt x="5996" y="4927"/>
                      <a:pt x="5461" y="5462"/>
                    </a:cubicBezTo>
                    <a:cubicBezTo>
                      <a:pt x="4926" y="5997"/>
                      <a:pt x="4168" y="6331"/>
                      <a:pt x="3344" y="6331"/>
                    </a:cubicBezTo>
                    <a:cubicBezTo>
                      <a:pt x="2519" y="6331"/>
                      <a:pt x="1783" y="5997"/>
                      <a:pt x="1248" y="5462"/>
                    </a:cubicBezTo>
                    <a:cubicBezTo>
                      <a:pt x="713" y="4927"/>
                      <a:pt x="379" y="4169"/>
                      <a:pt x="379" y="3344"/>
                    </a:cubicBezTo>
                    <a:cubicBezTo>
                      <a:pt x="379" y="2519"/>
                      <a:pt x="713" y="1784"/>
                      <a:pt x="1248" y="1249"/>
                    </a:cubicBezTo>
                    <a:cubicBezTo>
                      <a:pt x="1783" y="714"/>
                      <a:pt x="2519" y="380"/>
                      <a:pt x="3344" y="380"/>
                    </a:cubicBezTo>
                    <a:close/>
                    <a:moveTo>
                      <a:pt x="3344" y="1"/>
                    </a:moveTo>
                    <a:cubicBezTo>
                      <a:pt x="1494" y="1"/>
                      <a:pt x="0" y="1494"/>
                      <a:pt x="0" y="3344"/>
                    </a:cubicBezTo>
                    <a:cubicBezTo>
                      <a:pt x="0" y="5194"/>
                      <a:pt x="1494" y="6710"/>
                      <a:pt x="3344" y="6710"/>
                    </a:cubicBezTo>
                    <a:cubicBezTo>
                      <a:pt x="5194" y="6710"/>
                      <a:pt x="6709" y="5194"/>
                      <a:pt x="6709" y="3344"/>
                    </a:cubicBezTo>
                    <a:cubicBezTo>
                      <a:pt x="6709" y="1494"/>
                      <a:pt x="5194" y="1"/>
                      <a:pt x="33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1451" name="Google Shape;1451;p29"/>
            <p:cNvGrpSpPr/>
            <p:nvPr/>
          </p:nvGrpSpPr>
          <p:grpSpPr>
            <a:xfrm rot="10800000">
              <a:off x="636238" y="1778838"/>
              <a:ext cx="175000" cy="175000"/>
              <a:chOff x="8792300" y="321275"/>
              <a:chExt cx="175000" cy="175000"/>
            </a:xfrm>
          </p:grpSpPr>
          <p:sp>
            <p:nvSpPr>
              <p:cNvPr id="1452" name="Google Shape;1452;p29"/>
              <p:cNvSpPr/>
              <p:nvPr/>
            </p:nvSpPr>
            <p:spPr>
              <a:xfrm>
                <a:off x="8796750" y="326300"/>
                <a:ext cx="166100" cy="165525"/>
              </a:xfrm>
              <a:custGeom>
                <a:avLst/>
                <a:gdLst/>
                <a:ahLst/>
                <a:cxnLst/>
                <a:rect l="l" t="t" r="r" b="b"/>
                <a:pathLst>
                  <a:path w="6644" h="6621" extrusionOk="0">
                    <a:moveTo>
                      <a:pt x="3322" y="0"/>
                    </a:moveTo>
                    <a:cubicBezTo>
                      <a:pt x="1494" y="0"/>
                      <a:pt x="1" y="1471"/>
                      <a:pt x="1" y="3299"/>
                    </a:cubicBezTo>
                    <a:cubicBezTo>
                      <a:pt x="1" y="5127"/>
                      <a:pt x="1494" y="6620"/>
                      <a:pt x="3322" y="6620"/>
                    </a:cubicBezTo>
                    <a:cubicBezTo>
                      <a:pt x="5150" y="6620"/>
                      <a:pt x="6643" y="5127"/>
                      <a:pt x="6643" y="3299"/>
                    </a:cubicBezTo>
                    <a:cubicBezTo>
                      <a:pt x="6643" y="1471"/>
                      <a:pt x="5150" y="0"/>
                      <a:pt x="332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53" name="Google Shape;1453;p29"/>
              <p:cNvSpPr/>
              <p:nvPr/>
            </p:nvSpPr>
            <p:spPr>
              <a:xfrm>
                <a:off x="8792300" y="321275"/>
                <a:ext cx="175000" cy="175000"/>
              </a:xfrm>
              <a:custGeom>
                <a:avLst/>
                <a:gdLst/>
                <a:ahLst/>
                <a:cxnLst/>
                <a:rect l="l" t="t" r="r" b="b"/>
                <a:pathLst>
                  <a:path w="7000" h="7000" extrusionOk="0">
                    <a:moveTo>
                      <a:pt x="3500" y="380"/>
                    </a:moveTo>
                    <a:cubicBezTo>
                      <a:pt x="4369" y="380"/>
                      <a:pt x="5149" y="736"/>
                      <a:pt x="5707" y="1293"/>
                    </a:cubicBezTo>
                    <a:cubicBezTo>
                      <a:pt x="6286" y="1873"/>
                      <a:pt x="6621" y="2653"/>
                      <a:pt x="6621" y="3500"/>
                    </a:cubicBezTo>
                    <a:cubicBezTo>
                      <a:pt x="6621" y="4370"/>
                      <a:pt x="6286" y="5150"/>
                      <a:pt x="5707" y="5729"/>
                    </a:cubicBezTo>
                    <a:cubicBezTo>
                      <a:pt x="5149" y="6286"/>
                      <a:pt x="4369" y="6643"/>
                      <a:pt x="3500" y="6643"/>
                    </a:cubicBezTo>
                    <a:cubicBezTo>
                      <a:pt x="2631" y="6643"/>
                      <a:pt x="1851" y="6286"/>
                      <a:pt x="1293" y="5729"/>
                    </a:cubicBezTo>
                    <a:cubicBezTo>
                      <a:pt x="714" y="5150"/>
                      <a:pt x="379" y="4370"/>
                      <a:pt x="379" y="3500"/>
                    </a:cubicBezTo>
                    <a:cubicBezTo>
                      <a:pt x="379" y="2653"/>
                      <a:pt x="714" y="1873"/>
                      <a:pt x="1293" y="1293"/>
                    </a:cubicBezTo>
                    <a:cubicBezTo>
                      <a:pt x="1851" y="736"/>
                      <a:pt x="2631" y="380"/>
                      <a:pt x="3500" y="380"/>
                    </a:cubicBezTo>
                    <a:close/>
                    <a:moveTo>
                      <a:pt x="3500" y="1"/>
                    </a:moveTo>
                    <a:cubicBezTo>
                      <a:pt x="1561" y="1"/>
                      <a:pt x="0" y="1583"/>
                      <a:pt x="0" y="3500"/>
                    </a:cubicBezTo>
                    <a:cubicBezTo>
                      <a:pt x="0" y="5439"/>
                      <a:pt x="1561" y="7000"/>
                      <a:pt x="3500" y="7000"/>
                    </a:cubicBezTo>
                    <a:cubicBezTo>
                      <a:pt x="5439" y="7000"/>
                      <a:pt x="7000" y="5439"/>
                      <a:pt x="7000" y="3500"/>
                    </a:cubicBezTo>
                    <a:cubicBezTo>
                      <a:pt x="7000" y="1583"/>
                      <a:pt x="5439" y="1"/>
                      <a:pt x="350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54" name="Google Shape;1454;p29"/>
              <p:cNvSpPr/>
              <p:nvPr/>
            </p:nvSpPr>
            <p:spPr>
              <a:xfrm>
                <a:off x="8833525" y="362525"/>
                <a:ext cx="92550" cy="93075"/>
              </a:xfrm>
              <a:custGeom>
                <a:avLst/>
                <a:gdLst/>
                <a:ahLst/>
                <a:cxnLst/>
                <a:rect l="l" t="t" r="r" b="b"/>
                <a:pathLst>
                  <a:path w="3702" h="3723" extrusionOk="0">
                    <a:moveTo>
                      <a:pt x="1851" y="0"/>
                    </a:moveTo>
                    <a:cubicBezTo>
                      <a:pt x="826" y="0"/>
                      <a:pt x="1" y="825"/>
                      <a:pt x="1" y="1850"/>
                    </a:cubicBezTo>
                    <a:cubicBezTo>
                      <a:pt x="1" y="2876"/>
                      <a:pt x="826" y="3723"/>
                      <a:pt x="1851" y="3723"/>
                    </a:cubicBezTo>
                    <a:cubicBezTo>
                      <a:pt x="2876" y="3723"/>
                      <a:pt x="3701" y="2876"/>
                      <a:pt x="3701" y="1850"/>
                    </a:cubicBezTo>
                    <a:cubicBezTo>
                      <a:pt x="3701" y="825"/>
                      <a:pt x="2876" y="0"/>
                      <a:pt x="185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55" name="Google Shape;1455;p29"/>
              <p:cNvSpPr/>
              <p:nvPr/>
            </p:nvSpPr>
            <p:spPr>
              <a:xfrm>
                <a:off x="8828525" y="358050"/>
                <a:ext cx="102550" cy="102000"/>
              </a:xfrm>
              <a:custGeom>
                <a:avLst/>
                <a:gdLst/>
                <a:ahLst/>
                <a:cxnLst/>
                <a:rect l="l" t="t" r="r" b="b"/>
                <a:pathLst>
                  <a:path w="4102" h="4080" extrusionOk="0">
                    <a:moveTo>
                      <a:pt x="2051" y="357"/>
                    </a:moveTo>
                    <a:cubicBezTo>
                      <a:pt x="2519" y="357"/>
                      <a:pt x="2920" y="558"/>
                      <a:pt x="3232" y="848"/>
                    </a:cubicBezTo>
                    <a:cubicBezTo>
                      <a:pt x="3544" y="1160"/>
                      <a:pt x="3723" y="1583"/>
                      <a:pt x="3723" y="2029"/>
                    </a:cubicBezTo>
                    <a:cubicBezTo>
                      <a:pt x="3723" y="2497"/>
                      <a:pt x="3544" y="2921"/>
                      <a:pt x="3232" y="3211"/>
                    </a:cubicBezTo>
                    <a:cubicBezTo>
                      <a:pt x="2920" y="3523"/>
                      <a:pt x="2519" y="3701"/>
                      <a:pt x="2051" y="3701"/>
                    </a:cubicBezTo>
                    <a:cubicBezTo>
                      <a:pt x="1583" y="3701"/>
                      <a:pt x="1182" y="3523"/>
                      <a:pt x="870" y="3211"/>
                    </a:cubicBezTo>
                    <a:cubicBezTo>
                      <a:pt x="558" y="2921"/>
                      <a:pt x="379" y="2497"/>
                      <a:pt x="379" y="2029"/>
                    </a:cubicBezTo>
                    <a:cubicBezTo>
                      <a:pt x="379" y="1583"/>
                      <a:pt x="558" y="1160"/>
                      <a:pt x="870" y="848"/>
                    </a:cubicBezTo>
                    <a:cubicBezTo>
                      <a:pt x="1182" y="558"/>
                      <a:pt x="1583" y="357"/>
                      <a:pt x="2051" y="357"/>
                    </a:cubicBezTo>
                    <a:close/>
                    <a:moveTo>
                      <a:pt x="2051" y="1"/>
                    </a:moveTo>
                    <a:cubicBezTo>
                      <a:pt x="914" y="1"/>
                      <a:pt x="0" y="915"/>
                      <a:pt x="0" y="2029"/>
                    </a:cubicBezTo>
                    <a:cubicBezTo>
                      <a:pt x="0" y="3166"/>
                      <a:pt x="914" y="4080"/>
                      <a:pt x="2051" y="4080"/>
                    </a:cubicBezTo>
                    <a:cubicBezTo>
                      <a:pt x="3188" y="4080"/>
                      <a:pt x="4102" y="3166"/>
                      <a:pt x="4102" y="2029"/>
                    </a:cubicBezTo>
                    <a:cubicBezTo>
                      <a:pt x="4102" y="915"/>
                      <a:pt x="3188" y="1"/>
                      <a:pt x="205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1456" name="Google Shape;1456;p29"/>
            <p:cNvGrpSpPr/>
            <p:nvPr/>
          </p:nvGrpSpPr>
          <p:grpSpPr>
            <a:xfrm>
              <a:off x="432850" y="2003163"/>
              <a:ext cx="175013" cy="27000"/>
              <a:chOff x="5662375" y="212375"/>
              <a:chExt cx="175013" cy="27000"/>
            </a:xfrm>
          </p:grpSpPr>
          <p:sp>
            <p:nvSpPr>
              <p:cNvPr id="1457" name="Google Shape;1457;p29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58" name="Google Shape;1458;p29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59" name="Google Shape;1459;p29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1460" name="Google Shape;1460;p29"/>
            <p:cNvGrpSpPr/>
            <p:nvPr/>
          </p:nvGrpSpPr>
          <p:grpSpPr>
            <a:xfrm>
              <a:off x="788100" y="208488"/>
              <a:ext cx="175013" cy="27000"/>
              <a:chOff x="5662375" y="212375"/>
              <a:chExt cx="175013" cy="27000"/>
            </a:xfrm>
          </p:grpSpPr>
          <p:sp>
            <p:nvSpPr>
              <p:cNvPr id="1461" name="Google Shape;1461;p29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62" name="Google Shape;1462;p29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63" name="Google Shape;1463;p29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1464" name="Google Shape;1464;p29"/>
            <p:cNvGrpSpPr/>
            <p:nvPr/>
          </p:nvGrpSpPr>
          <p:grpSpPr>
            <a:xfrm>
              <a:off x="8129350" y="4988725"/>
              <a:ext cx="175013" cy="27000"/>
              <a:chOff x="5662375" y="212375"/>
              <a:chExt cx="175013" cy="27000"/>
            </a:xfrm>
          </p:grpSpPr>
          <p:sp>
            <p:nvSpPr>
              <p:cNvPr id="1465" name="Google Shape;1465;p29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66" name="Google Shape;1466;p29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67" name="Google Shape;1467;p29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1468" name="Google Shape;1468;p29"/>
            <p:cNvGrpSpPr/>
            <p:nvPr/>
          </p:nvGrpSpPr>
          <p:grpSpPr>
            <a:xfrm>
              <a:off x="8497550" y="3429425"/>
              <a:ext cx="175013" cy="27000"/>
              <a:chOff x="5662375" y="212375"/>
              <a:chExt cx="175013" cy="27000"/>
            </a:xfrm>
          </p:grpSpPr>
          <p:sp>
            <p:nvSpPr>
              <p:cNvPr id="1469" name="Google Shape;1469;p29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70" name="Google Shape;1470;p29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71" name="Google Shape;1471;p29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cxnSp>
          <p:nvCxnSpPr>
            <p:cNvPr id="1472" name="Google Shape;1472;p29"/>
            <p:cNvCxnSpPr/>
            <p:nvPr/>
          </p:nvCxnSpPr>
          <p:spPr>
            <a:xfrm>
              <a:off x="8407225" y="0"/>
              <a:ext cx="0" cy="2160900"/>
            </a:xfrm>
            <a:prstGeom prst="straightConnector1">
              <a:avLst/>
            </a:prstGeom>
            <a:noFill/>
            <a:ln w="9525" cap="flat" cmpd="sng">
              <a:solidFill>
                <a:srgbClr val="595959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73" name="Google Shape;1473;p29"/>
            <p:cNvCxnSpPr/>
            <p:nvPr/>
          </p:nvCxnSpPr>
          <p:spPr>
            <a:xfrm>
              <a:off x="718025" y="2985634"/>
              <a:ext cx="0" cy="2160900"/>
            </a:xfrm>
            <a:prstGeom prst="straightConnector1">
              <a:avLst/>
            </a:prstGeom>
            <a:noFill/>
            <a:ln w="9525" cap="flat" cmpd="sng">
              <a:solidFill>
                <a:srgbClr val="595959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1474" name="Google Shape;1474;p29"/>
            <p:cNvSpPr/>
            <p:nvPr/>
          </p:nvSpPr>
          <p:spPr>
            <a:xfrm>
              <a:off x="671825" y="4587888"/>
              <a:ext cx="92400" cy="92400"/>
            </a:xfrm>
            <a:prstGeom prst="ellipse">
              <a:avLst/>
            </a:prstGeom>
            <a:solidFill>
              <a:srgbClr val="595959"/>
            </a:solidFill>
            <a:ln w="9525" cap="flat" cmpd="sng">
              <a:solidFill>
                <a:srgbClr val="59595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75" name="Google Shape;1475;p29"/>
            <p:cNvSpPr/>
            <p:nvPr/>
          </p:nvSpPr>
          <p:spPr>
            <a:xfrm>
              <a:off x="671825" y="3940338"/>
              <a:ext cx="92400" cy="92400"/>
            </a:xfrm>
            <a:prstGeom prst="ellipse">
              <a:avLst/>
            </a:prstGeom>
            <a:solidFill>
              <a:srgbClr val="595959"/>
            </a:solidFill>
            <a:ln w="9525" cap="flat" cmpd="sng">
              <a:solidFill>
                <a:srgbClr val="59595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76" name="Google Shape;1476;p29"/>
            <p:cNvSpPr/>
            <p:nvPr/>
          </p:nvSpPr>
          <p:spPr>
            <a:xfrm>
              <a:off x="8361025" y="1453500"/>
              <a:ext cx="92400" cy="92400"/>
            </a:xfrm>
            <a:prstGeom prst="ellipse">
              <a:avLst/>
            </a:prstGeom>
            <a:solidFill>
              <a:srgbClr val="595959"/>
            </a:solidFill>
            <a:ln w="9525" cap="flat" cmpd="sng">
              <a:solidFill>
                <a:srgbClr val="59595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77" name="Google Shape;1477;p29"/>
            <p:cNvSpPr/>
            <p:nvPr/>
          </p:nvSpPr>
          <p:spPr>
            <a:xfrm>
              <a:off x="8361025" y="234875"/>
              <a:ext cx="92400" cy="92400"/>
            </a:xfrm>
            <a:prstGeom prst="ellipse">
              <a:avLst/>
            </a:prstGeom>
            <a:solidFill>
              <a:srgbClr val="595959"/>
            </a:solidFill>
            <a:ln w="9525" cap="flat" cmpd="sng">
              <a:solidFill>
                <a:srgbClr val="59595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2464653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6"/>
          <p:cNvSpPr txBox="1">
            <a:spLocks noGrp="1"/>
          </p:cNvSpPr>
          <p:nvPr>
            <p:ph type="title"/>
          </p:nvPr>
        </p:nvSpPr>
        <p:spPr>
          <a:xfrm>
            <a:off x="2431300" y="451104"/>
            <a:ext cx="73292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grpSp>
        <p:nvGrpSpPr>
          <p:cNvPr id="244" name="Google Shape;244;p6"/>
          <p:cNvGrpSpPr/>
          <p:nvPr/>
        </p:nvGrpSpPr>
        <p:grpSpPr>
          <a:xfrm>
            <a:off x="577134" y="0"/>
            <a:ext cx="11037733" cy="6887600"/>
            <a:chOff x="432850" y="0"/>
            <a:chExt cx="8278300" cy="5165700"/>
          </a:xfrm>
        </p:grpSpPr>
        <p:cxnSp>
          <p:nvCxnSpPr>
            <p:cNvPr id="245" name="Google Shape;245;p6"/>
            <p:cNvCxnSpPr/>
            <p:nvPr/>
          </p:nvCxnSpPr>
          <p:spPr>
            <a:xfrm rot="10800000">
              <a:off x="8420275" y="2664300"/>
              <a:ext cx="0" cy="25014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246" name="Google Shape;246;p6"/>
            <p:cNvGrpSpPr/>
            <p:nvPr/>
          </p:nvGrpSpPr>
          <p:grpSpPr>
            <a:xfrm>
              <a:off x="8129350" y="4292175"/>
              <a:ext cx="581800" cy="582350"/>
              <a:chOff x="8064275" y="887850"/>
              <a:chExt cx="581800" cy="582350"/>
            </a:xfrm>
          </p:grpSpPr>
          <p:sp>
            <p:nvSpPr>
              <p:cNvPr id="247" name="Google Shape;247;p6"/>
              <p:cNvSpPr/>
              <p:nvPr/>
            </p:nvSpPr>
            <p:spPr>
              <a:xfrm>
                <a:off x="8068750" y="892875"/>
                <a:ext cx="572875" cy="572325"/>
              </a:xfrm>
              <a:custGeom>
                <a:avLst/>
                <a:gdLst/>
                <a:ahLst/>
                <a:cxnLst/>
                <a:rect l="l" t="t" r="r" b="b"/>
                <a:pathLst>
                  <a:path w="22915" h="22893" extrusionOk="0">
                    <a:moveTo>
                      <a:pt x="11457" y="0"/>
                    </a:moveTo>
                    <a:cubicBezTo>
                      <a:pt x="5127" y="0"/>
                      <a:pt x="0" y="5127"/>
                      <a:pt x="0" y="11435"/>
                    </a:cubicBezTo>
                    <a:cubicBezTo>
                      <a:pt x="0" y="17766"/>
                      <a:pt x="5127" y="22892"/>
                      <a:pt x="11457" y="22892"/>
                    </a:cubicBezTo>
                    <a:cubicBezTo>
                      <a:pt x="17788" y="22892"/>
                      <a:pt x="22914" y="17766"/>
                      <a:pt x="22914" y="11435"/>
                    </a:cubicBezTo>
                    <a:cubicBezTo>
                      <a:pt x="22914" y="5127"/>
                      <a:pt x="17788" y="0"/>
                      <a:pt x="114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48" name="Google Shape;248;p6"/>
              <p:cNvSpPr/>
              <p:nvPr/>
            </p:nvSpPr>
            <p:spPr>
              <a:xfrm>
                <a:off x="8064275" y="887850"/>
                <a:ext cx="581800" cy="582350"/>
              </a:xfrm>
              <a:custGeom>
                <a:avLst/>
                <a:gdLst/>
                <a:ahLst/>
                <a:cxnLst/>
                <a:rect l="l" t="t" r="r" b="b"/>
                <a:pathLst>
                  <a:path w="23272" h="23294" extrusionOk="0">
                    <a:moveTo>
                      <a:pt x="11636" y="380"/>
                    </a:moveTo>
                    <a:cubicBezTo>
                      <a:pt x="14757" y="380"/>
                      <a:pt x="17566" y="1628"/>
                      <a:pt x="19594" y="3679"/>
                    </a:cubicBezTo>
                    <a:cubicBezTo>
                      <a:pt x="21645" y="5707"/>
                      <a:pt x="22893" y="8538"/>
                      <a:pt x="22893" y="11636"/>
                    </a:cubicBezTo>
                    <a:cubicBezTo>
                      <a:pt x="22893" y="14757"/>
                      <a:pt x="21645" y="17565"/>
                      <a:pt x="19594" y="19616"/>
                    </a:cubicBezTo>
                    <a:cubicBezTo>
                      <a:pt x="17566" y="21644"/>
                      <a:pt x="14757" y="22915"/>
                      <a:pt x="11636" y="22915"/>
                    </a:cubicBezTo>
                    <a:cubicBezTo>
                      <a:pt x="8516" y="22915"/>
                      <a:pt x="5707" y="21644"/>
                      <a:pt x="3657" y="19616"/>
                    </a:cubicBezTo>
                    <a:cubicBezTo>
                      <a:pt x="1628" y="17565"/>
                      <a:pt x="358" y="14757"/>
                      <a:pt x="358" y="11636"/>
                    </a:cubicBezTo>
                    <a:cubicBezTo>
                      <a:pt x="358" y="8538"/>
                      <a:pt x="1628" y="5707"/>
                      <a:pt x="3657" y="3679"/>
                    </a:cubicBezTo>
                    <a:cubicBezTo>
                      <a:pt x="5707" y="1628"/>
                      <a:pt x="8516" y="380"/>
                      <a:pt x="11636" y="380"/>
                    </a:cubicBezTo>
                    <a:close/>
                    <a:moveTo>
                      <a:pt x="11636" y="1"/>
                    </a:moveTo>
                    <a:cubicBezTo>
                      <a:pt x="5217" y="1"/>
                      <a:pt x="1" y="5217"/>
                      <a:pt x="1" y="11636"/>
                    </a:cubicBezTo>
                    <a:cubicBezTo>
                      <a:pt x="1" y="18078"/>
                      <a:pt x="5217" y="23294"/>
                      <a:pt x="11636" y="23294"/>
                    </a:cubicBezTo>
                    <a:cubicBezTo>
                      <a:pt x="18056" y="23294"/>
                      <a:pt x="23272" y="18078"/>
                      <a:pt x="23272" y="11636"/>
                    </a:cubicBezTo>
                    <a:cubicBezTo>
                      <a:pt x="23272" y="5217"/>
                      <a:pt x="18056" y="1"/>
                      <a:pt x="116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49" name="Google Shape;249;p6"/>
              <p:cNvSpPr/>
              <p:nvPr/>
            </p:nvSpPr>
            <p:spPr>
              <a:xfrm>
                <a:off x="8141175" y="965325"/>
                <a:ext cx="428000" cy="427425"/>
              </a:xfrm>
              <a:custGeom>
                <a:avLst/>
                <a:gdLst/>
                <a:ahLst/>
                <a:cxnLst/>
                <a:rect l="l" t="t" r="r" b="b"/>
                <a:pathLst>
                  <a:path w="17120" h="17097" extrusionOk="0">
                    <a:moveTo>
                      <a:pt x="8560" y="0"/>
                    </a:moveTo>
                    <a:cubicBezTo>
                      <a:pt x="3835" y="0"/>
                      <a:pt x="1" y="3812"/>
                      <a:pt x="1" y="8537"/>
                    </a:cubicBezTo>
                    <a:cubicBezTo>
                      <a:pt x="1" y="13263"/>
                      <a:pt x="3835" y="17097"/>
                      <a:pt x="8560" y="17097"/>
                    </a:cubicBezTo>
                    <a:cubicBezTo>
                      <a:pt x="13286" y="17097"/>
                      <a:pt x="17120" y="13263"/>
                      <a:pt x="17120" y="8537"/>
                    </a:cubicBezTo>
                    <a:cubicBezTo>
                      <a:pt x="17120" y="3812"/>
                      <a:pt x="13286" y="0"/>
                      <a:pt x="856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50" name="Google Shape;250;p6"/>
              <p:cNvSpPr/>
              <p:nvPr/>
            </p:nvSpPr>
            <p:spPr>
              <a:xfrm>
                <a:off x="8136725" y="960300"/>
                <a:ext cx="436925" cy="437475"/>
              </a:xfrm>
              <a:custGeom>
                <a:avLst/>
                <a:gdLst/>
                <a:ahLst/>
                <a:cxnLst/>
                <a:rect l="l" t="t" r="r" b="b"/>
                <a:pathLst>
                  <a:path w="17477" h="17499" extrusionOk="0">
                    <a:moveTo>
                      <a:pt x="8738" y="379"/>
                    </a:moveTo>
                    <a:cubicBezTo>
                      <a:pt x="11057" y="379"/>
                      <a:pt x="13130" y="1316"/>
                      <a:pt x="14645" y="2831"/>
                    </a:cubicBezTo>
                    <a:cubicBezTo>
                      <a:pt x="16161" y="4347"/>
                      <a:pt x="17097" y="6442"/>
                      <a:pt x="17097" y="8738"/>
                    </a:cubicBezTo>
                    <a:cubicBezTo>
                      <a:pt x="17097" y="11056"/>
                      <a:pt x="16161" y="13152"/>
                      <a:pt x="14645" y="14667"/>
                    </a:cubicBezTo>
                    <a:cubicBezTo>
                      <a:pt x="13130" y="16183"/>
                      <a:pt x="11057" y="17119"/>
                      <a:pt x="8738" y="17119"/>
                    </a:cubicBezTo>
                    <a:cubicBezTo>
                      <a:pt x="6420" y="17119"/>
                      <a:pt x="4325" y="16183"/>
                      <a:pt x="2809" y="14667"/>
                    </a:cubicBezTo>
                    <a:cubicBezTo>
                      <a:pt x="1293" y="13152"/>
                      <a:pt x="357" y="11056"/>
                      <a:pt x="357" y="8738"/>
                    </a:cubicBezTo>
                    <a:cubicBezTo>
                      <a:pt x="357" y="6442"/>
                      <a:pt x="1293" y="4347"/>
                      <a:pt x="2809" y="2831"/>
                    </a:cubicBezTo>
                    <a:cubicBezTo>
                      <a:pt x="4325" y="1316"/>
                      <a:pt x="6420" y="379"/>
                      <a:pt x="8738" y="379"/>
                    </a:cubicBezTo>
                    <a:close/>
                    <a:moveTo>
                      <a:pt x="8738" y="0"/>
                    </a:moveTo>
                    <a:cubicBezTo>
                      <a:pt x="3901" y="0"/>
                      <a:pt x="1" y="3924"/>
                      <a:pt x="1" y="8738"/>
                    </a:cubicBezTo>
                    <a:cubicBezTo>
                      <a:pt x="1" y="13575"/>
                      <a:pt x="3901" y="17498"/>
                      <a:pt x="8738" y="17498"/>
                    </a:cubicBezTo>
                    <a:cubicBezTo>
                      <a:pt x="13553" y="17498"/>
                      <a:pt x="17476" y="13575"/>
                      <a:pt x="17476" y="8738"/>
                    </a:cubicBezTo>
                    <a:cubicBezTo>
                      <a:pt x="17476" y="3924"/>
                      <a:pt x="13553" y="0"/>
                      <a:pt x="87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51" name="Google Shape;251;p6"/>
              <p:cNvSpPr/>
              <p:nvPr/>
            </p:nvSpPr>
            <p:spPr>
              <a:xfrm>
                <a:off x="8219750" y="1043875"/>
                <a:ext cx="270300" cy="270300"/>
              </a:xfrm>
              <a:custGeom>
                <a:avLst/>
                <a:gdLst/>
                <a:ahLst/>
                <a:cxnLst/>
                <a:rect l="l" t="t" r="r" b="b"/>
                <a:pathLst>
                  <a:path w="10812" h="10812" extrusionOk="0">
                    <a:moveTo>
                      <a:pt x="5417" y="1"/>
                    </a:moveTo>
                    <a:cubicBezTo>
                      <a:pt x="2430" y="1"/>
                      <a:pt x="1" y="2431"/>
                      <a:pt x="1" y="5395"/>
                    </a:cubicBezTo>
                    <a:cubicBezTo>
                      <a:pt x="1" y="8382"/>
                      <a:pt x="2430" y="10812"/>
                      <a:pt x="5417" y="10812"/>
                    </a:cubicBezTo>
                    <a:cubicBezTo>
                      <a:pt x="8404" y="10812"/>
                      <a:pt x="10812" y="8382"/>
                      <a:pt x="10812" y="5395"/>
                    </a:cubicBezTo>
                    <a:cubicBezTo>
                      <a:pt x="10812" y="2431"/>
                      <a:pt x="8404" y="1"/>
                      <a:pt x="54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52" name="Google Shape;252;p6"/>
              <p:cNvSpPr/>
              <p:nvPr/>
            </p:nvSpPr>
            <p:spPr>
              <a:xfrm>
                <a:off x="8215300" y="1039425"/>
                <a:ext cx="279775" cy="279225"/>
              </a:xfrm>
              <a:custGeom>
                <a:avLst/>
                <a:gdLst/>
                <a:ahLst/>
                <a:cxnLst/>
                <a:rect l="l" t="t" r="r" b="b"/>
                <a:pathLst>
                  <a:path w="11191" h="11169" extrusionOk="0">
                    <a:moveTo>
                      <a:pt x="5595" y="357"/>
                    </a:moveTo>
                    <a:cubicBezTo>
                      <a:pt x="7044" y="357"/>
                      <a:pt x="8337" y="937"/>
                      <a:pt x="9273" y="1895"/>
                    </a:cubicBezTo>
                    <a:cubicBezTo>
                      <a:pt x="10232" y="2832"/>
                      <a:pt x="10811" y="4147"/>
                      <a:pt x="10811" y="5573"/>
                    </a:cubicBezTo>
                    <a:cubicBezTo>
                      <a:pt x="10811" y="7022"/>
                      <a:pt x="10232" y="8337"/>
                      <a:pt x="9273" y="9273"/>
                    </a:cubicBezTo>
                    <a:cubicBezTo>
                      <a:pt x="8337" y="10210"/>
                      <a:pt x="7044" y="10789"/>
                      <a:pt x="5595" y="10789"/>
                    </a:cubicBezTo>
                    <a:cubicBezTo>
                      <a:pt x="4147" y="10789"/>
                      <a:pt x="2854" y="10210"/>
                      <a:pt x="1895" y="9273"/>
                    </a:cubicBezTo>
                    <a:cubicBezTo>
                      <a:pt x="959" y="8337"/>
                      <a:pt x="379" y="7022"/>
                      <a:pt x="379" y="5573"/>
                    </a:cubicBezTo>
                    <a:cubicBezTo>
                      <a:pt x="379" y="4147"/>
                      <a:pt x="959" y="2832"/>
                      <a:pt x="1895" y="1895"/>
                    </a:cubicBezTo>
                    <a:cubicBezTo>
                      <a:pt x="2854" y="937"/>
                      <a:pt x="4147" y="357"/>
                      <a:pt x="5595" y="357"/>
                    </a:cubicBezTo>
                    <a:close/>
                    <a:moveTo>
                      <a:pt x="5595" y="1"/>
                    </a:moveTo>
                    <a:cubicBezTo>
                      <a:pt x="2497" y="1"/>
                      <a:pt x="1" y="2497"/>
                      <a:pt x="1" y="5573"/>
                    </a:cubicBezTo>
                    <a:cubicBezTo>
                      <a:pt x="1" y="8672"/>
                      <a:pt x="2497" y="11168"/>
                      <a:pt x="5595" y="11168"/>
                    </a:cubicBezTo>
                    <a:cubicBezTo>
                      <a:pt x="8671" y="11168"/>
                      <a:pt x="11190" y="8672"/>
                      <a:pt x="11190" y="5573"/>
                    </a:cubicBezTo>
                    <a:cubicBezTo>
                      <a:pt x="11190" y="2497"/>
                      <a:pt x="8671" y="1"/>
                      <a:pt x="55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253" name="Google Shape;253;p6"/>
            <p:cNvGrpSpPr/>
            <p:nvPr/>
          </p:nvGrpSpPr>
          <p:grpSpPr>
            <a:xfrm>
              <a:off x="8274238" y="3720600"/>
              <a:ext cx="292025" cy="292575"/>
              <a:chOff x="7353050" y="316275"/>
              <a:chExt cx="292025" cy="292575"/>
            </a:xfrm>
          </p:grpSpPr>
          <p:sp>
            <p:nvSpPr>
              <p:cNvPr id="254" name="Google Shape;254;p6"/>
              <p:cNvSpPr/>
              <p:nvPr/>
            </p:nvSpPr>
            <p:spPr>
              <a:xfrm>
                <a:off x="7358075" y="321275"/>
                <a:ext cx="282550" cy="282550"/>
              </a:xfrm>
              <a:custGeom>
                <a:avLst/>
                <a:gdLst/>
                <a:ahLst/>
                <a:cxnLst/>
                <a:rect l="l" t="t" r="r" b="b"/>
                <a:pathLst>
                  <a:path w="11302" h="11302" extrusionOk="0">
                    <a:moveTo>
                      <a:pt x="5640" y="1"/>
                    </a:moveTo>
                    <a:cubicBezTo>
                      <a:pt x="2519" y="1"/>
                      <a:pt x="0" y="2520"/>
                      <a:pt x="0" y="5640"/>
                    </a:cubicBezTo>
                    <a:cubicBezTo>
                      <a:pt x="0" y="8783"/>
                      <a:pt x="2519" y="11302"/>
                      <a:pt x="5640" y="11302"/>
                    </a:cubicBezTo>
                    <a:cubicBezTo>
                      <a:pt x="8783" y="11302"/>
                      <a:pt x="11301" y="8783"/>
                      <a:pt x="11301" y="5640"/>
                    </a:cubicBezTo>
                    <a:cubicBezTo>
                      <a:pt x="11301" y="2520"/>
                      <a:pt x="8783" y="1"/>
                      <a:pt x="564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55" name="Google Shape;255;p6"/>
              <p:cNvSpPr/>
              <p:nvPr/>
            </p:nvSpPr>
            <p:spPr>
              <a:xfrm>
                <a:off x="7353050" y="316275"/>
                <a:ext cx="292025" cy="292575"/>
              </a:xfrm>
              <a:custGeom>
                <a:avLst/>
                <a:gdLst/>
                <a:ahLst/>
                <a:cxnLst/>
                <a:rect l="l" t="t" r="r" b="b"/>
                <a:pathLst>
                  <a:path w="11681" h="11703" extrusionOk="0">
                    <a:moveTo>
                      <a:pt x="5841" y="379"/>
                    </a:moveTo>
                    <a:cubicBezTo>
                      <a:pt x="7356" y="379"/>
                      <a:pt x="8716" y="981"/>
                      <a:pt x="9719" y="1984"/>
                    </a:cubicBezTo>
                    <a:cubicBezTo>
                      <a:pt x="10700" y="2965"/>
                      <a:pt x="11324" y="4347"/>
                      <a:pt x="11324" y="5840"/>
                    </a:cubicBezTo>
                    <a:cubicBezTo>
                      <a:pt x="11324" y="7356"/>
                      <a:pt x="10700" y="8738"/>
                      <a:pt x="9719" y="9719"/>
                    </a:cubicBezTo>
                    <a:cubicBezTo>
                      <a:pt x="8716" y="10699"/>
                      <a:pt x="7356" y="11324"/>
                      <a:pt x="5841" y="11324"/>
                    </a:cubicBezTo>
                    <a:cubicBezTo>
                      <a:pt x="4347" y="11324"/>
                      <a:pt x="2965" y="10699"/>
                      <a:pt x="1984" y="9719"/>
                    </a:cubicBezTo>
                    <a:cubicBezTo>
                      <a:pt x="981" y="8738"/>
                      <a:pt x="380" y="7356"/>
                      <a:pt x="380" y="5840"/>
                    </a:cubicBezTo>
                    <a:cubicBezTo>
                      <a:pt x="380" y="4347"/>
                      <a:pt x="981" y="2965"/>
                      <a:pt x="1984" y="1984"/>
                    </a:cubicBezTo>
                    <a:cubicBezTo>
                      <a:pt x="2965" y="981"/>
                      <a:pt x="4347" y="379"/>
                      <a:pt x="5841" y="379"/>
                    </a:cubicBezTo>
                    <a:close/>
                    <a:moveTo>
                      <a:pt x="5841" y="0"/>
                    </a:moveTo>
                    <a:cubicBezTo>
                      <a:pt x="2631" y="0"/>
                      <a:pt x="1" y="2630"/>
                      <a:pt x="1" y="5840"/>
                    </a:cubicBezTo>
                    <a:cubicBezTo>
                      <a:pt x="1" y="9072"/>
                      <a:pt x="2631" y="11703"/>
                      <a:pt x="5841" y="11703"/>
                    </a:cubicBezTo>
                    <a:cubicBezTo>
                      <a:pt x="9073" y="11703"/>
                      <a:pt x="11681" y="9072"/>
                      <a:pt x="11681" y="5840"/>
                    </a:cubicBezTo>
                    <a:cubicBezTo>
                      <a:pt x="11681" y="2630"/>
                      <a:pt x="9073" y="0"/>
                      <a:pt x="58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56" name="Google Shape;256;p6"/>
              <p:cNvSpPr/>
              <p:nvPr/>
            </p:nvSpPr>
            <p:spPr>
              <a:xfrm>
                <a:off x="7419925" y="383125"/>
                <a:ext cx="158275" cy="158300"/>
              </a:xfrm>
              <a:custGeom>
                <a:avLst/>
                <a:gdLst/>
                <a:ahLst/>
                <a:cxnLst/>
                <a:rect l="l" t="t" r="r" b="b"/>
                <a:pathLst>
                  <a:path w="6331" h="6332" extrusionOk="0">
                    <a:moveTo>
                      <a:pt x="3166" y="1"/>
                    </a:moveTo>
                    <a:cubicBezTo>
                      <a:pt x="1427" y="1"/>
                      <a:pt x="0" y="1428"/>
                      <a:pt x="0" y="3166"/>
                    </a:cubicBezTo>
                    <a:cubicBezTo>
                      <a:pt x="0" y="4927"/>
                      <a:pt x="1427" y="6331"/>
                      <a:pt x="3166" y="6331"/>
                    </a:cubicBezTo>
                    <a:cubicBezTo>
                      <a:pt x="4927" y="6331"/>
                      <a:pt x="6331" y="4927"/>
                      <a:pt x="6331" y="3166"/>
                    </a:cubicBezTo>
                    <a:cubicBezTo>
                      <a:pt x="6331" y="1428"/>
                      <a:pt x="4927" y="1"/>
                      <a:pt x="31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57" name="Google Shape;257;p6"/>
              <p:cNvSpPr/>
              <p:nvPr/>
            </p:nvSpPr>
            <p:spPr>
              <a:xfrm>
                <a:off x="7415475" y="378675"/>
                <a:ext cx="167750" cy="167775"/>
              </a:xfrm>
              <a:custGeom>
                <a:avLst/>
                <a:gdLst/>
                <a:ahLst/>
                <a:cxnLst/>
                <a:rect l="l" t="t" r="r" b="b"/>
                <a:pathLst>
                  <a:path w="6710" h="6711" extrusionOk="0">
                    <a:moveTo>
                      <a:pt x="3344" y="380"/>
                    </a:moveTo>
                    <a:cubicBezTo>
                      <a:pt x="4168" y="380"/>
                      <a:pt x="4926" y="714"/>
                      <a:pt x="5461" y="1249"/>
                    </a:cubicBezTo>
                    <a:cubicBezTo>
                      <a:pt x="5996" y="1784"/>
                      <a:pt x="6330" y="2519"/>
                      <a:pt x="6330" y="3344"/>
                    </a:cubicBezTo>
                    <a:cubicBezTo>
                      <a:pt x="6330" y="4169"/>
                      <a:pt x="5996" y="4927"/>
                      <a:pt x="5461" y="5462"/>
                    </a:cubicBezTo>
                    <a:cubicBezTo>
                      <a:pt x="4926" y="5997"/>
                      <a:pt x="4168" y="6331"/>
                      <a:pt x="3344" y="6331"/>
                    </a:cubicBezTo>
                    <a:cubicBezTo>
                      <a:pt x="2519" y="6331"/>
                      <a:pt x="1783" y="5997"/>
                      <a:pt x="1248" y="5462"/>
                    </a:cubicBezTo>
                    <a:cubicBezTo>
                      <a:pt x="713" y="4927"/>
                      <a:pt x="379" y="4169"/>
                      <a:pt x="379" y="3344"/>
                    </a:cubicBezTo>
                    <a:cubicBezTo>
                      <a:pt x="379" y="2519"/>
                      <a:pt x="713" y="1784"/>
                      <a:pt x="1248" y="1249"/>
                    </a:cubicBezTo>
                    <a:cubicBezTo>
                      <a:pt x="1783" y="714"/>
                      <a:pt x="2519" y="380"/>
                      <a:pt x="3344" y="380"/>
                    </a:cubicBezTo>
                    <a:close/>
                    <a:moveTo>
                      <a:pt x="3344" y="1"/>
                    </a:moveTo>
                    <a:cubicBezTo>
                      <a:pt x="1494" y="1"/>
                      <a:pt x="0" y="1494"/>
                      <a:pt x="0" y="3344"/>
                    </a:cubicBezTo>
                    <a:cubicBezTo>
                      <a:pt x="0" y="5194"/>
                      <a:pt x="1494" y="6710"/>
                      <a:pt x="3344" y="6710"/>
                    </a:cubicBezTo>
                    <a:cubicBezTo>
                      <a:pt x="5194" y="6710"/>
                      <a:pt x="6709" y="5194"/>
                      <a:pt x="6709" y="3344"/>
                    </a:cubicBezTo>
                    <a:cubicBezTo>
                      <a:pt x="6709" y="1494"/>
                      <a:pt x="5194" y="1"/>
                      <a:pt x="33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258" name="Google Shape;258;p6"/>
            <p:cNvGrpSpPr/>
            <p:nvPr/>
          </p:nvGrpSpPr>
          <p:grpSpPr>
            <a:xfrm>
              <a:off x="8332763" y="3212475"/>
              <a:ext cx="175000" cy="175000"/>
              <a:chOff x="8792300" y="321275"/>
              <a:chExt cx="175000" cy="175000"/>
            </a:xfrm>
          </p:grpSpPr>
          <p:sp>
            <p:nvSpPr>
              <p:cNvPr id="259" name="Google Shape;259;p6"/>
              <p:cNvSpPr/>
              <p:nvPr/>
            </p:nvSpPr>
            <p:spPr>
              <a:xfrm>
                <a:off x="8796750" y="326300"/>
                <a:ext cx="166100" cy="165525"/>
              </a:xfrm>
              <a:custGeom>
                <a:avLst/>
                <a:gdLst/>
                <a:ahLst/>
                <a:cxnLst/>
                <a:rect l="l" t="t" r="r" b="b"/>
                <a:pathLst>
                  <a:path w="6644" h="6621" extrusionOk="0">
                    <a:moveTo>
                      <a:pt x="3322" y="0"/>
                    </a:moveTo>
                    <a:cubicBezTo>
                      <a:pt x="1494" y="0"/>
                      <a:pt x="1" y="1471"/>
                      <a:pt x="1" y="3299"/>
                    </a:cubicBezTo>
                    <a:cubicBezTo>
                      <a:pt x="1" y="5127"/>
                      <a:pt x="1494" y="6620"/>
                      <a:pt x="3322" y="6620"/>
                    </a:cubicBezTo>
                    <a:cubicBezTo>
                      <a:pt x="5150" y="6620"/>
                      <a:pt x="6643" y="5127"/>
                      <a:pt x="6643" y="3299"/>
                    </a:cubicBezTo>
                    <a:cubicBezTo>
                      <a:pt x="6643" y="1471"/>
                      <a:pt x="5150" y="0"/>
                      <a:pt x="332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60" name="Google Shape;260;p6"/>
              <p:cNvSpPr/>
              <p:nvPr/>
            </p:nvSpPr>
            <p:spPr>
              <a:xfrm>
                <a:off x="8792300" y="321275"/>
                <a:ext cx="175000" cy="175000"/>
              </a:xfrm>
              <a:custGeom>
                <a:avLst/>
                <a:gdLst/>
                <a:ahLst/>
                <a:cxnLst/>
                <a:rect l="l" t="t" r="r" b="b"/>
                <a:pathLst>
                  <a:path w="7000" h="7000" extrusionOk="0">
                    <a:moveTo>
                      <a:pt x="3500" y="380"/>
                    </a:moveTo>
                    <a:cubicBezTo>
                      <a:pt x="4369" y="380"/>
                      <a:pt x="5149" y="736"/>
                      <a:pt x="5707" y="1293"/>
                    </a:cubicBezTo>
                    <a:cubicBezTo>
                      <a:pt x="6286" y="1873"/>
                      <a:pt x="6621" y="2653"/>
                      <a:pt x="6621" y="3500"/>
                    </a:cubicBezTo>
                    <a:cubicBezTo>
                      <a:pt x="6621" y="4370"/>
                      <a:pt x="6286" y="5150"/>
                      <a:pt x="5707" y="5729"/>
                    </a:cubicBezTo>
                    <a:cubicBezTo>
                      <a:pt x="5149" y="6286"/>
                      <a:pt x="4369" y="6643"/>
                      <a:pt x="3500" y="6643"/>
                    </a:cubicBezTo>
                    <a:cubicBezTo>
                      <a:pt x="2631" y="6643"/>
                      <a:pt x="1851" y="6286"/>
                      <a:pt x="1293" y="5729"/>
                    </a:cubicBezTo>
                    <a:cubicBezTo>
                      <a:pt x="714" y="5150"/>
                      <a:pt x="379" y="4370"/>
                      <a:pt x="379" y="3500"/>
                    </a:cubicBezTo>
                    <a:cubicBezTo>
                      <a:pt x="379" y="2653"/>
                      <a:pt x="714" y="1873"/>
                      <a:pt x="1293" y="1293"/>
                    </a:cubicBezTo>
                    <a:cubicBezTo>
                      <a:pt x="1851" y="736"/>
                      <a:pt x="2631" y="380"/>
                      <a:pt x="3500" y="380"/>
                    </a:cubicBezTo>
                    <a:close/>
                    <a:moveTo>
                      <a:pt x="3500" y="1"/>
                    </a:moveTo>
                    <a:cubicBezTo>
                      <a:pt x="1561" y="1"/>
                      <a:pt x="0" y="1583"/>
                      <a:pt x="0" y="3500"/>
                    </a:cubicBezTo>
                    <a:cubicBezTo>
                      <a:pt x="0" y="5439"/>
                      <a:pt x="1561" y="7000"/>
                      <a:pt x="3500" y="7000"/>
                    </a:cubicBezTo>
                    <a:cubicBezTo>
                      <a:pt x="5439" y="7000"/>
                      <a:pt x="7000" y="5439"/>
                      <a:pt x="7000" y="3500"/>
                    </a:cubicBezTo>
                    <a:cubicBezTo>
                      <a:pt x="7000" y="1583"/>
                      <a:pt x="5439" y="1"/>
                      <a:pt x="350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61" name="Google Shape;261;p6"/>
              <p:cNvSpPr/>
              <p:nvPr/>
            </p:nvSpPr>
            <p:spPr>
              <a:xfrm>
                <a:off x="8833525" y="362525"/>
                <a:ext cx="92550" cy="93075"/>
              </a:xfrm>
              <a:custGeom>
                <a:avLst/>
                <a:gdLst/>
                <a:ahLst/>
                <a:cxnLst/>
                <a:rect l="l" t="t" r="r" b="b"/>
                <a:pathLst>
                  <a:path w="3702" h="3723" extrusionOk="0">
                    <a:moveTo>
                      <a:pt x="1851" y="0"/>
                    </a:moveTo>
                    <a:cubicBezTo>
                      <a:pt x="826" y="0"/>
                      <a:pt x="1" y="825"/>
                      <a:pt x="1" y="1850"/>
                    </a:cubicBezTo>
                    <a:cubicBezTo>
                      <a:pt x="1" y="2876"/>
                      <a:pt x="826" y="3723"/>
                      <a:pt x="1851" y="3723"/>
                    </a:cubicBezTo>
                    <a:cubicBezTo>
                      <a:pt x="2876" y="3723"/>
                      <a:pt x="3701" y="2876"/>
                      <a:pt x="3701" y="1850"/>
                    </a:cubicBezTo>
                    <a:cubicBezTo>
                      <a:pt x="3701" y="825"/>
                      <a:pt x="2876" y="0"/>
                      <a:pt x="185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62" name="Google Shape;262;p6"/>
              <p:cNvSpPr/>
              <p:nvPr/>
            </p:nvSpPr>
            <p:spPr>
              <a:xfrm>
                <a:off x="8828525" y="358050"/>
                <a:ext cx="102550" cy="102000"/>
              </a:xfrm>
              <a:custGeom>
                <a:avLst/>
                <a:gdLst/>
                <a:ahLst/>
                <a:cxnLst/>
                <a:rect l="l" t="t" r="r" b="b"/>
                <a:pathLst>
                  <a:path w="4102" h="4080" extrusionOk="0">
                    <a:moveTo>
                      <a:pt x="2051" y="357"/>
                    </a:moveTo>
                    <a:cubicBezTo>
                      <a:pt x="2519" y="357"/>
                      <a:pt x="2920" y="558"/>
                      <a:pt x="3232" y="848"/>
                    </a:cubicBezTo>
                    <a:cubicBezTo>
                      <a:pt x="3544" y="1160"/>
                      <a:pt x="3723" y="1583"/>
                      <a:pt x="3723" y="2029"/>
                    </a:cubicBezTo>
                    <a:cubicBezTo>
                      <a:pt x="3723" y="2497"/>
                      <a:pt x="3544" y="2921"/>
                      <a:pt x="3232" y="3211"/>
                    </a:cubicBezTo>
                    <a:cubicBezTo>
                      <a:pt x="2920" y="3523"/>
                      <a:pt x="2519" y="3701"/>
                      <a:pt x="2051" y="3701"/>
                    </a:cubicBezTo>
                    <a:cubicBezTo>
                      <a:pt x="1583" y="3701"/>
                      <a:pt x="1182" y="3523"/>
                      <a:pt x="870" y="3211"/>
                    </a:cubicBezTo>
                    <a:cubicBezTo>
                      <a:pt x="558" y="2921"/>
                      <a:pt x="379" y="2497"/>
                      <a:pt x="379" y="2029"/>
                    </a:cubicBezTo>
                    <a:cubicBezTo>
                      <a:pt x="379" y="1583"/>
                      <a:pt x="558" y="1160"/>
                      <a:pt x="870" y="848"/>
                    </a:cubicBezTo>
                    <a:cubicBezTo>
                      <a:pt x="1182" y="558"/>
                      <a:pt x="1583" y="357"/>
                      <a:pt x="2051" y="357"/>
                    </a:cubicBezTo>
                    <a:close/>
                    <a:moveTo>
                      <a:pt x="2051" y="1"/>
                    </a:moveTo>
                    <a:cubicBezTo>
                      <a:pt x="914" y="1"/>
                      <a:pt x="0" y="915"/>
                      <a:pt x="0" y="2029"/>
                    </a:cubicBezTo>
                    <a:cubicBezTo>
                      <a:pt x="0" y="3166"/>
                      <a:pt x="914" y="4080"/>
                      <a:pt x="2051" y="4080"/>
                    </a:cubicBezTo>
                    <a:cubicBezTo>
                      <a:pt x="3188" y="4080"/>
                      <a:pt x="4102" y="3166"/>
                      <a:pt x="4102" y="2029"/>
                    </a:cubicBezTo>
                    <a:cubicBezTo>
                      <a:pt x="4102" y="915"/>
                      <a:pt x="3188" y="1"/>
                      <a:pt x="205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cxnSp>
          <p:nvCxnSpPr>
            <p:cNvPr id="263" name="Google Shape;263;p6"/>
            <p:cNvCxnSpPr/>
            <p:nvPr/>
          </p:nvCxnSpPr>
          <p:spPr>
            <a:xfrm>
              <a:off x="723725" y="613"/>
              <a:ext cx="0" cy="25014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264" name="Google Shape;264;p6"/>
            <p:cNvGrpSpPr/>
            <p:nvPr/>
          </p:nvGrpSpPr>
          <p:grpSpPr>
            <a:xfrm rot="10800000">
              <a:off x="432850" y="291788"/>
              <a:ext cx="581800" cy="582350"/>
              <a:chOff x="8064275" y="887850"/>
              <a:chExt cx="581800" cy="582350"/>
            </a:xfrm>
          </p:grpSpPr>
          <p:sp>
            <p:nvSpPr>
              <p:cNvPr id="265" name="Google Shape;265;p6"/>
              <p:cNvSpPr/>
              <p:nvPr/>
            </p:nvSpPr>
            <p:spPr>
              <a:xfrm>
                <a:off x="8068750" y="892875"/>
                <a:ext cx="572875" cy="572325"/>
              </a:xfrm>
              <a:custGeom>
                <a:avLst/>
                <a:gdLst/>
                <a:ahLst/>
                <a:cxnLst/>
                <a:rect l="l" t="t" r="r" b="b"/>
                <a:pathLst>
                  <a:path w="22915" h="22893" extrusionOk="0">
                    <a:moveTo>
                      <a:pt x="11457" y="0"/>
                    </a:moveTo>
                    <a:cubicBezTo>
                      <a:pt x="5127" y="0"/>
                      <a:pt x="0" y="5127"/>
                      <a:pt x="0" y="11435"/>
                    </a:cubicBezTo>
                    <a:cubicBezTo>
                      <a:pt x="0" y="17766"/>
                      <a:pt x="5127" y="22892"/>
                      <a:pt x="11457" y="22892"/>
                    </a:cubicBezTo>
                    <a:cubicBezTo>
                      <a:pt x="17788" y="22892"/>
                      <a:pt x="22914" y="17766"/>
                      <a:pt x="22914" y="11435"/>
                    </a:cubicBezTo>
                    <a:cubicBezTo>
                      <a:pt x="22914" y="5127"/>
                      <a:pt x="17788" y="0"/>
                      <a:pt x="114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66" name="Google Shape;266;p6"/>
              <p:cNvSpPr/>
              <p:nvPr/>
            </p:nvSpPr>
            <p:spPr>
              <a:xfrm>
                <a:off x="8064275" y="887850"/>
                <a:ext cx="581800" cy="582350"/>
              </a:xfrm>
              <a:custGeom>
                <a:avLst/>
                <a:gdLst/>
                <a:ahLst/>
                <a:cxnLst/>
                <a:rect l="l" t="t" r="r" b="b"/>
                <a:pathLst>
                  <a:path w="23272" h="23294" extrusionOk="0">
                    <a:moveTo>
                      <a:pt x="11636" y="380"/>
                    </a:moveTo>
                    <a:cubicBezTo>
                      <a:pt x="14757" y="380"/>
                      <a:pt x="17566" y="1628"/>
                      <a:pt x="19594" y="3679"/>
                    </a:cubicBezTo>
                    <a:cubicBezTo>
                      <a:pt x="21645" y="5707"/>
                      <a:pt x="22893" y="8538"/>
                      <a:pt x="22893" y="11636"/>
                    </a:cubicBezTo>
                    <a:cubicBezTo>
                      <a:pt x="22893" y="14757"/>
                      <a:pt x="21645" y="17565"/>
                      <a:pt x="19594" y="19616"/>
                    </a:cubicBezTo>
                    <a:cubicBezTo>
                      <a:pt x="17566" y="21644"/>
                      <a:pt x="14757" y="22915"/>
                      <a:pt x="11636" y="22915"/>
                    </a:cubicBezTo>
                    <a:cubicBezTo>
                      <a:pt x="8516" y="22915"/>
                      <a:pt x="5707" y="21644"/>
                      <a:pt x="3657" y="19616"/>
                    </a:cubicBezTo>
                    <a:cubicBezTo>
                      <a:pt x="1628" y="17565"/>
                      <a:pt x="358" y="14757"/>
                      <a:pt x="358" y="11636"/>
                    </a:cubicBezTo>
                    <a:cubicBezTo>
                      <a:pt x="358" y="8538"/>
                      <a:pt x="1628" y="5707"/>
                      <a:pt x="3657" y="3679"/>
                    </a:cubicBezTo>
                    <a:cubicBezTo>
                      <a:pt x="5707" y="1628"/>
                      <a:pt x="8516" y="380"/>
                      <a:pt x="11636" y="380"/>
                    </a:cubicBezTo>
                    <a:close/>
                    <a:moveTo>
                      <a:pt x="11636" y="1"/>
                    </a:moveTo>
                    <a:cubicBezTo>
                      <a:pt x="5217" y="1"/>
                      <a:pt x="1" y="5217"/>
                      <a:pt x="1" y="11636"/>
                    </a:cubicBezTo>
                    <a:cubicBezTo>
                      <a:pt x="1" y="18078"/>
                      <a:pt x="5217" y="23294"/>
                      <a:pt x="11636" y="23294"/>
                    </a:cubicBezTo>
                    <a:cubicBezTo>
                      <a:pt x="18056" y="23294"/>
                      <a:pt x="23272" y="18078"/>
                      <a:pt x="23272" y="11636"/>
                    </a:cubicBezTo>
                    <a:cubicBezTo>
                      <a:pt x="23272" y="5217"/>
                      <a:pt x="18056" y="1"/>
                      <a:pt x="116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67" name="Google Shape;267;p6"/>
              <p:cNvSpPr/>
              <p:nvPr/>
            </p:nvSpPr>
            <p:spPr>
              <a:xfrm>
                <a:off x="8141175" y="965325"/>
                <a:ext cx="428000" cy="427425"/>
              </a:xfrm>
              <a:custGeom>
                <a:avLst/>
                <a:gdLst/>
                <a:ahLst/>
                <a:cxnLst/>
                <a:rect l="l" t="t" r="r" b="b"/>
                <a:pathLst>
                  <a:path w="17120" h="17097" extrusionOk="0">
                    <a:moveTo>
                      <a:pt x="8560" y="0"/>
                    </a:moveTo>
                    <a:cubicBezTo>
                      <a:pt x="3835" y="0"/>
                      <a:pt x="1" y="3812"/>
                      <a:pt x="1" y="8537"/>
                    </a:cubicBezTo>
                    <a:cubicBezTo>
                      <a:pt x="1" y="13263"/>
                      <a:pt x="3835" y="17097"/>
                      <a:pt x="8560" y="17097"/>
                    </a:cubicBezTo>
                    <a:cubicBezTo>
                      <a:pt x="13286" y="17097"/>
                      <a:pt x="17120" y="13263"/>
                      <a:pt x="17120" y="8537"/>
                    </a:cubicBezTo>
                    <a:cubicBezTo>
                      <a:pt x="17120" y="3812"/>
                      <a:pt x="13286" y="0"/>
                      <a:pt x="856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68" name="Google Shape;268;p6"/>
              <p:cNvSpPr/>
              <p:nvPr/>
            </p:nvSpPr>
            <p:spPr>
              <a:xfrm>
                <a:off x="8136725" y="960300"/>
                <a:ext cx="436925" cy="437475"/>
              </a:xfrm>
              <a:custGeom>
                <a:avLst/>
                <a:gdLst/>
                <a:ahLst/>
                <a:cxnLst/>
                <a:rect l="l" t="t" r="r" b="b"/>
                <a:pathLst>
                  <a:path w="17477" h="17499" extrusionOk="0">
                    <a:moveTo>
                      <a:pt x="8738" y="379"/>
                    </a:moveTo>
                    <a:cubicBezTo>
                      <a:pt x="11057" y="379"/>
                      <a:pt x="13130" y="1316"/>
                      <a:pt x="14645" y="2831"/>
                    </a:cubicBezTo>
                    <a:cubicBezTo>
                      <a:pt x="16161" y="4347"/>
                      <a:pt x="17097" y="6442"/>
                      <a:pt x="17097" y="8738"/>
                    </a:cubicBezTo>
                    <a:cubicBezTo>
                      <a:pt x="17097" y="11056"/>
                      <a:pt x="16161" y="13152"/>
                      <a:pt x="14645" y="14667"/>
                    </a:cubicBezTo>
                    <a:cubicBezTo>
                      <a:pt x="13130" y="16183"/>
                      <a:pt x="11057" y="17119"/>
                      <a:pt x="8738" y="17119"/>
                    </a:cubicBezTo>
                    <a:cubicBezTo>
                      <a:pt x="6420" y="17119"/>
                      <a:pt x="4325" y="16183"/>
                      <a:pt x="2809" y="14667"/>
                    </a:cubicBezTo>
                    <a:cubicBezTo>
                      <a:pt x="1293" y="13152"/>
                      <a:pt x="357" y="11056"/>
                      <a:pt x="357" y="8738"/>
                    </a:cubicBezTo>
                    <a:cubicBezTo>
                      <a:pt x="357" y="6442"/>
                      <a:pt x="1293" y="4347"/>
                      <a:pt x="2809" y="2831"/>
                    </a:cubicBezTo>
                    <a:cubicBezTo>
                      <a:pt x="4325" y="1316"/>
                      <a:pt x="6420" y="379"/>
                      <a:pt x="8738" y="379"/>
                    </a:cubicBezTo>
                    <a:close/>
                    <a:moveTo>
                      <a:pt x="8738" y="0"/>
                    </a:moveTo>
                    <a:cubicBezTo>
                      <a:pt x="3901" y="0"/>
                      <a:pt x="1" y="3924"/>
                      <a:pt x="1" y="8738"/>
                    </a:cubicBezTo>
                    <a:cubicBezTo>
                      <a:pt x="1" y="13575"/>
                      <a:pt x="3901" y="17498"/>
                      <a:pt x="8738" y="17498"/>
                    </a:cubicBezTo>
                    <a:cubicBezTo>
                      <a:pt x="13553" y="17498"/>
                      <a:pt x="17476" y="13575"/>
                      <a:pt x="17476" y="8738"/>
                    </a:cubicBezTo>
                    <a:cubicBezTo>
                      <a:pt x="17476" y="3924"/>
                      <a:pt x="13553" y="0"/>
                      <a:pt x="87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69" name="Google Shape;269;p6"/>
              <p:cNvSpPr/>
              <p:nvPr/>
            </p:nvSpPr>
            <p:spPr>
              <a:xfrm>
                <a:off x="8219750" y="1043875"/>
                <a:ext cx="270300" cy="270300"/>
              </a:xfrm>
              <a:custGeom>
                <a:avLst/>
                <a:gdLst/>
                <a:ahLst/>
                <a:cxnLst/>
                <a:rect l="l" t="t" r="r" b="b"/>
                <a:pathLst>
                  <a:path w="10812" h="10812" extrusionOk="0">
                    <a:moveTo>
                      <a:pt x="5417" y="1"/>
                    </a:moveTo>
                    <a:cubicBezTo>
                      <a:pt x="2430" y="1"/>
                      <a:pt x="1" y="2431"/>
                      <a:pt x="1" y="5395"/>
                    </a:cubicBezTo>
                    <a:cubicBezTo>
                      <a:pt x="1" y="8382"/>
                      <a:pt x="2430" y="10812"/>
                      <a:pt x="5417" y="10812"/>
                    </a:cubicBezTo>
                    <a:cubicBezTo>
                      <a:pt x="8404" y="10812"/>
                      <a:pt x="10812" y="8382"/>
                      <a:pt x="10812" y="5395"/>
                    </a:cubicBezTo>
                    <a:cubicBezTo>
                      <a:pt x="10812" y="2431"/>
                      <a:pt x="8404" y="1"/>
                      <a:pt x="54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70" name="Google Shape;270;p6"/>
              <p:cNvSpPr/>
              <p:nvPr/>
            </p:nvSpPr>
            <p:spPr>
              <a:xfrm>
                <a:off x="8215300" y="1039425"/>
                <a:ext cx="279775" cy="279225"/>
              </a:xfrm>
              <a:custGeom>
                <a:avLst/>
                <a:gdLst/>
                <a:ahLst/>
                <a:cxnLst/>
                <a:rect l="l" t="t" r="r" b="b"/>
                <a:pathLst>
                  <a:path w="11191" h="11169" extrusionOk="0">
                    <a:moveTo>
                      <a:pt x="5595" y="357"/>
                    </a:moveTo>
                    <a:cubicBezTo>
                      <a:pt x="7044" y="357"/>
                      <a:pt x="8337" y="937"/>
                      <a:pt x="9273" y="1895"/>
                    </a:cubicBezTo>
                    <a:cubicBezTo>
                      <a:pt x="10232" y="2832"/>
                      <a:pt x="10811" y="4147"/>
                      <a:pt x="10811" y="5573"/>
                    </a:cubicBezTo>
                    <a:cubicBezTo>
                      <a:pt x="10811" y="7022"/>
                      <a:pt x="10232" y="8337"/>
                      <a:pt x="9273" y="9273"/>
                    </a:cubicBezTo>
                    <a:cubicBezTo>
                      <a:pt x="8337" y="10210"/>
                      <a:pt x="7044" y="10789"/>
                      <a:pt x="5595" y="10789"/>
                    </a:cubicBezTo>
                    <a:cubicBezTo>
                      <a:pt x="4147" y="10789"/>
                      <a:pt x="2854" y="10210"/>
                      <a:pt x="1895" y="9273"/>
                    </a:cubicBezTo>
                    <a:cubicBezTo>
                      <a:pt x="959" y="8337"/>
                      <a:pt x="379" y="7022"/>
                      <a:pt x="379" y="5573"/>
                    </a:cubicBezTo>
                    <a:cubicBezTo>
                      <a:pt x="379" y="4147"/>
                      <a:pt x="959" y="2832"/>
                      <a:pt x="1895" y="1895"/>
                    </a:cubicBezTo>
                    <a:cubicBezTo>
                      <a:pt x="2854" y="937"/>
                      <a:pt x="4147" y="357"/>
                      <a:pt x="5595" y="357"/>
                    </a:cubicBezTo>
                    <a:close/>
                    <a:moveTo>
                      <a:pt x="5595" y="1"/>
                    </a:moveTo>
                    <a:cubicBezTo>
                      <a:pt x="2497" y="1"/>
                      <a:pt x="1" y="2497"/>
                      <a:pt x="1" y="5573"/>
                    </a:cubicBezTo>
                    <a:cubicBezTo>
                      <a:pt x="1" y="8672"/>
                      <a:pt x="2497" y="11168"/>
                      <a:pt x="5595" y="11168"/>
                    </a:cubicBezTo>
                    <a:cubicBezTo>
                      <a:pt x="8671" y="11168"/>
                      <a:pt x="11190" y="8672"/>
                      <a:pt x="11190" y="5573"/>
                    </a:cubicBezTo>
                    <a:cubicBezTo>
                      <a:pt x="11190" y="2497"/>
                      <a:pt x="8671" y="1"/>
                      <a:pt x="55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271" name="Google Shape;271;p6"/>
            <p:cNvGrpSpPr/>
            <p:nvPr/>
          </p:nvGrpSpPr>
          <p:grpSpPr>
            <a:xfrm rot="10800000">
              <a:off x="577738" y="1153138"/>
              <a:ext cx="292025" cy="292575"/>
              <a:chOff x="7353050" y="316275"/>
              <a:chExt cx="292025" cy="292575"/>
            </a:xfrm>
          </p:grpSpPr>
          <p:sp>
            <p:nvSpPr>
              <p:cNvPr id="272" name="Google Shape;272;p6"/>
              <p:cNvSpPr/>
              <p:nvPr/>
            </p:nvSpPr>
            <p:spPr>
              <a:xfrm>
                <a:off x="7358075" y="321275"/>
                <a:ext cx="282550" cy="282550"/>
              </a:xfrm>
              <a:custGeom>
                <a:avLst/>
                <a:gdLst/>
                <a:ahLst/>
                <a:cxnLst/>
                <a:rect l="l" t="t" r="r" b="b"/>
                <a:pathLst>
                  <a:path w="11302" h="11302" extrusionOk="0">
                    <a:moveTo>
                      <a:pt x="5640" y="1"/>
                    </a:moveTo>
                    <a:cubicBezTo>
                      <a:pt x="2519" y="1"/>
                      <a:pt x="0" y="2520"/>
                      <a:pt x="0" y="5640"/>
                    </a:cubicBezTo>
                    <a:cubicBezTo>
                      <a:pt x="0" y="8783"/>
                      <a:pt x="2519" y="11302"/>
                      <a:pt x="5640" y="11302"/>
                    </a:cubicBezTo>
                    <a:cubicBezTo>
                      <a:pt x="8783" y="11302"/>
                      <a:pt x="11301" y="8783"/>
                      <a:pt x="11301" y="5640"/>
                    </a:cubicBezTo>
                    <a:cubicBezTo>
                      <a:pt x="11301" y="2520"/>
                      <a:pt x="8783" y="1"/>
                      <a:pt x="564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73" name="Google Shape;273;p6"/>
              <p:cNvSpPr/>
              <p:nvPr/>
            </p:nvSpPr>
            <p:spPr>
              <a:xfrm>
                <a:off x="7353050" y="316275"/>
                <a:ext cx="292025" cy="292575"/>
              </a:xfrm>
              <a:custGeom>
                <a:avLst/>
                <a:gdLst/>
                <a:ahLst/>
                <a:cxnLst/>
                <a:rect l="l" t="t" r="r" b="b"/>
                <a:pathLst>
                  <a:path w="11681" h="11703" extrusionOk="0">
                    <a:moveTo>
                      <a:pt x="5841" y="379"/>
                    </a:moveTo>
                    <a:cubicBezTo>
                      <a:pt x="7356" y="379"/>
                      <a:pt x="8716" y="981"/>
                      <a:pt x="9719" y="1984"/>
                    </a:cubicBezTo>
                    <a:cubicBezTo>
                      <a:pt x="10700" y="2965"/>
                      <a:pt x="11324" y="4347"/>
                      <a:pt x="11324" y="5840"/>
                    </a:cubicBezTo>
                    <a:cubicBezTo>
                      <a:pt x="11324" y="7356"/>
                      <a:pt x="10700" y="8738"/>
                      <a:pt x="9719" y="9719"/>
                    </a:cubicBezTo>
                    <a:cubicBezTo>
                      <a:pt x="8716" y="10699"/>
                      <a:pt x="7356" y="11324"/>
                      <a:pt x="5841" y="11324"/>
                    </a:cubicBezTo>
                    <a:cubicBezTo>
                      <a:pt x="4347" y="11324"/>
                      <a:pt x="2965" y="10699"/>
                      <a:pt x="1984" y="9719"/>
                    </a:cubicBezTo>
                    <a:cubicBezTo>
                      <a:pt x="981" y="8738"/>
                      <a:pt x="380" y="7356"/>
                      <a:pt x="380" y="5840"/>
                    </a:cubicBezTo>
                    <a:cubicBezTo>
                      <a:pt x="380" y="4347"/>
                      <a:pt x="981" y="2965"/>
                      <a:pt x="1984" y="1984"/>
                    </a:cubicBezTo>
                    <a:cubicBezTo>
                      <a:pt x="2965" y="981"/>
                      <a:pt x="4347" y="379"/>
                      <a:pt x="5841" y="379"/>
                    </a:cubicBezTo>
                    <a:close/>
                    <a:moveTo>
                      <a:pt x="5841" y="0"/>
                    </a:moveTo>
                    <a:cubicBezTo>
                      <a:pt x="2631" y="0"/>
                      <a:pt x="1" y="2630"/>
                      <a:pt x="1" y="5840"/>
                    </a:cubicBezTo>
                    <a:cubicBezTo>
                      <a:pt x="1" y="9072"/>
                      <a:pt x="2631" y="11703"/>
                      <a:pt x="5841" y="11703"/>
                    </a:cubicBezTo>
                    <a:cubicBezTo>
                      <a:pt x="9073" y="11703"/>
                      <a:pt x="11681" y="9072"/>
                      <a:pt x="11681" y="5840"/>
                    </a:cubicBezTo>
                    <a:cubicBezTo>
                      <a:pt x="11681" y="2630"/>
                      <a:pt x="9073" y="0"/>
                      <a:pt x="58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74" name="Google Shape;274;p6"/>
              <p:cNvSpPr/>
              <p:nvPr/>
            </p:nvSpPr>
            <p:spPr>
              <a:xfrm>
                <a:off x="7419925" y="383125"/>
                <a:ext cx="158275" cy="158300"/>
              </a:xfrm>
              <a:custGeom>
                <a:avLst/>
                <a:gdLst/>
                <a:ahLst/>
                <a:cxnLst/>
                <a:rect l="l" t="t" r="r" b="b"/>
                <a:pathLst>
                  <a:path w="6331" h="6332" extrusionOk="0">
                    <a:moveTo>
                      <a:pt x="3166" y="1"/>
                    </a:moveTo>
                    <a:cubicBezTo>
                      <a:pt x="1427" y="1"/>
                      <a:pt x="0" y="1428"/>
                      <a:pt x="0" y="3166"/>
                    </a:cubicBezTo>
                    <a:cubicBezTo>
                      <a:pt x="0" y="4927"/>
                      <a:pt x="1427" y="6331"/>
                      <a:pt x="3166" y="6331"/>
                    </a:cubicBezTo>
                    <a:cubicBezTo>
                      <a:pt x="4927" y="6331"/>
                      <a:pt x="6331" y="4927"/>
                      <a:pt x="6331" y="3166"/>
                    </a:cubicBezTo>
                    <a:cubicBezTo>
                      <a:pt x="6331" y="1428"/>
                      <a:pt x="4927" y="1"/>
                      <a:pt x="31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75" name="Google Shape;275;p6"/>
              <p:cNvSpPr/>
              <p:nvPr/>
            </p:nvSpPr>
            <p:spPr>
              <a:xfrm>
                <a:off x="7415475" y="378675"/>
                <a:ext cx="167750" cy="167775"/>
              </a:xfrm>
              <a:custGeom>
                <a:avLst/>
                <a:gdLst/>
                <a:ahLst/>
                <a:cxnLst/>
                <a:rect l="l" t="t" r="r" b="b"/>
                <a:pathLst>
                  <a:path w="6710" h="6711" extrusionOk="0">
                    <a:moveTo>
                      <a:pt x="3344" y="380"/>
                    </a:moveTo>
                    <a:cubicBezTo>
                      <a:pt x="4168" y="380"/>
                      <a:pt x="4926" y="714"/>
                      <a:pt x="5461" y="1249"/>
                    </a:cubicBezTo>
                    <a:cubicBezTo>
                      <a:pt x="5996" y="1784"/>
                      <a:pt x="6330" y="2519"/>
                      <a:pt x="6330" y="3344"/>
                    </a:cubicBezTo>
                    <a:cubicBezTo>
                      <a:pt x="6330" y="4169"/>
                      <a:pt x="5996" y="4927"/>
                      <a:pt x="5461" y="5462"/>
                    </a:cubicBezTo>
                    <a:cubicBezTo>
                      <a:pt x="4926" y="5997"/>
                      <a:pt x="4168" y="6331"/>
                      <a:pt x="3344" y="6331"/>
                    </a:cubicBezTo>
                    <a:cubicBezTo>
                      <a:pt x="2519" y="6331"/>
                      <a:pt x="1783" y="5997"/>
                      <a:pt x="1248" y="5462"/>
                    </a:cubicBezTo>
                    <a:cubicBezTo>
                      <a:pt x="713" y="4927"/>
                      <a:pt x="379" y="4169"/>
                      <a:pt x="379" y="3344"/>
                    </a:cubicBezTo>
                    <a:cubicBezTo>
                      <a:pt x="379" y="2519"/>
                      <a:pt x="713" y="1784"/>
                      <a:pt x="1248" y="1249"/>
                    </a:cubicBezTo>
                    <a:cubicBezTo>
                      <a:pt x="1783" y="714"/>
                      <a:pt x="2519" y="380"/>
                      <a:pt x="3344" y="380"/>
                    </a:cubicBezTo>
                    <a:close/>
                    <a:moveTo>
                      <a:pt x="3344" y="1"/>
                    </a:moveTo>
                    <a:cubicBezTo>
                      <a:pt x="1494" y="1"/>
                      <a:pt x="0" y="1494"/>
                      <a:pt x="0" y="3344"/>
                    </a:cubicBezTo>
                    <a:cubicBezTo>
                      <a:pt x="0" y="5194"/>
                      <a:pt x="1494" y="6710"/>
                      <a:pt x="3344" y="6710"/>
                    </a:cubicBezTo>
                    <a:cubicBezTo>
                      <a:pt x="5194" y="6710"/>
                      <a:pt x="6709" y="5194"/>
                      <a:pt x="6709" y="3344"/>
                    </a:cubicBezTo>
                    <a:cubicBezTo>
                      <a:pt x="6709" y="1494"/>
                      <a:pt x="5194" y="1"/>
                      <a:pt x="33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276" name="Google Shape;276;p6"/>
            <p:cNvGrpSpPr/>
            <p:nvPr/>
          </p:nvGrpSpPr>
          <p:grpSpPr>
            <a:xfrm rot="10800000">
              <a:off x="636238" y="1778838"/>
              <a:ext cx="175000" cy="175000"/>
              <a:chOff x="8792300" y="321275"/>
              <a:chExt cx="175000" cy="175000"/>
            </a:xfrm>
          </p:grpSpPr>
          <p:sp>
            <p:nvSpPr>
              <p:cNvPr id="277" name="Google Shape;277;p6"/>
              <p:cNvSpPr/>
              <p:nvPr/>
            </p:nvSpPr>
            <p:spPr>
              <a:xfrm>
                <a:off x="8796750" y="326300"/>
                <a:ext cx="166100" cy="165525"/>
              </a:xfrm>
              <a:custGeom>
                <a:avLst/>
                <a:gdLst/>
                <a:ahLst/>
                <a:cxnLst/>
                <a:rect l="l" t="t" r="r" b="b"/>
                <a:pathLst>
                  <a:path w="6644" h="6621" extrusionOk="0">
                    <a:moveTo>
                      <a:pt x="3322" y="0"/>
                    </a:moveTo>
                    <a:cubicBezTo>
                      <a:pt x="1494" y="0"/>
                      <a:pt x="1" y="1471"/>
                      <a:pt x="1" y="3299"/>
                    </a:cubicBezTo>
                    <a:cubicBezTo>
                      <a:pt x="1" y="5127"/>
                      <a:pt x="1494" y="6620"/>
                      <a:pt x="3322" y="6620"/>
                    </a:cubicBezTo>
                    <a:cubicBezTo>
                      <a:pt x="5150" y="6620"/>
                      <a:pt x="6643" y="5127"/>
                      <a:pt x="6643" y="3299"/>
                    </a:cubicBezTo>
                    <a:cubicBezTo>
                      <a:pt x="6643" y="1471"/>
                      <a:pt x="5150" y="0"/>
                      <a:pt x="332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78" name="Google Shape;278;p6"/>
              <p:cNvSpPr/>
              <p:nvPr/>
            </p:nvSpPr>
            <p:spPr>
              <a:xfrm>
                <a:off x="8792300" y="321275"/>
                <a:ext cx="175000" cy="175000"/>
              </a:xfrm>
              <a:custGeom>
                <a:avLst/>
                <a:gdLst/>
                <a:ahLst/>
                <a:cxnLst/>
                <a:rect l="l" t="t" r="r" b="b"/>
                <a:pathLst>
                  <a:path w="7000" h="7000" extrusionOk="0">
                    <a:moveTo>
                      <a:pt x="3500" y="380"/>
                    </a:moveTo>
                    <a:cubicBezTo>
                      <a:pt x="4369" y="380"/>
                      <a:pt x="5149" y="736"/>
                      <a:pt x="5707" y="1293"/>
                    </a:cubicBezTo>
                    <a:cubicBezTo>
                      <a:pt x="6286" y="1873"/>
                      <a:pt x="6621" y="2653"/>
                      <a:pt x="6621" y="3500"/>
                    </a:cubicBezTo>
                    <a:cubicBezTo>
                      <a:pt x="6621" y="4370"/>
                      <a:pt x="6286" y="5150"/>
                      <a:pt x="5707" y="5729"/>
                    </a:cubicBezTo>
                    <a:cubicBezTo>
                      <a:pt x="5149" y="6286"/>
                      <a:pt x="4369" y="6643"/>
                      <a:pt x="3500" y="6643"/>
                    </a:cubicBezTo>
                    <a:cubicBezTo>
                      <a:pt x="2631" y="6643"/>
                      <a:pt x="1851" y="6286"/>
                      <a:pt x="1293" y="5729"/>
                    </a:cubicBezTo>
                    <a:cubicBezTo>
                      <a:pt x="714" y="5150"/>
                      <a:pt x="379" y="4370"/>
                      <a:pt x="379" y="3500"/>
                    </a:cubicBezTo>
                    <a:cubicBezTo>
                      <a:pt x="379" y="2653"/>
                      <a:pt x="714" y="1873"/>
                      <a:pt x="1293" y="1293"/>
                    </a:cubicBezTo>
                    <a:cubicBezTo>
                      <a:pt x="1851" y="736"/>
                      <a:pt x="2631" y="380"/>
                      <a:pt x="3500" y="380"/>
                    </a:cubicBezTo>
                    <a:close/>
                    <a:moveTo>
                      <a:pt x="3500" y="1"/>
                    </a:moveTo>
                    <a:cubicBezTo>
                      <a:pt x="1561" y="1"/>
                      <a:pt x="0" y="1583"/>
                      <a:pt x="0" y="3500"/>
                    </a:cubicBezTo>
                    <a:cubicBezTo>
                      <a:pt x="0" y="5439"/>
                      <a:pt x="1561" y="7000"/>
                      <a:pt x="3500" y="7000"/>
                    </a:cubicBezTo>
                    <a:cubicBezTo>
                      <a:pt x="5439" y="7000"/>
                      <a:pt x="7000" y="5439"/>
                      <a:pt x="7000" y="3500"/>
                    </a:cubicBezTo>
                    <a:cubicBezTo>
                      <a:pt x="7000" y="1583"/>
                      <a:pt x="5439" y="1"/>
                      <a:pt x="350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79" name="Google Shape;279;p6"/>
              <p:cNvSpPr/>
              <p:nvPr/>
            </p:nvSpPr>
            <p:spPr>
              <a:xfrm>
                <a:off x="8833525" y="362525"/>
                <a:ext cx="92550" cy="93075"/>
              </a:xfrm>
              <a:custGeom>
                <a:avLst/>
                <a:gdLst/>
                <a:ahLst/>
                <a:cxnLst/>
                <a:rect l="l" t="t" r="r" b="b"/>
                <a:pathLst>
                  <a:path w="3702" h="3723" extrusionOk="0">
                    <a:moveTo>
                      <a:pt x="1851" y="0"/>
                    </a:moveTo>
                    <a:cubicBezTo>
                      <a:pt x="826" y="0"/>
                      <a:pt x="1" y="825"/>
                      <a:pt x="1" y="1850"/>
                    </a:cubicBezTo>
                    <a:cubicBezTo>
                      <a:pt x="1" y="2876"/>
                      <a:pt x="826" y="3723"/>
                      <a:pt x="1851" y="3723"/>
                    </a:cubicBezTo>
                    <a:cubicBezTo>
                      <a:pt x="2876" y="3723"/>
                      <a:pt x="3701" y="2876"/>
                      <a:pt x="3701" y="1850"/>
                    </a:cubicBezTo>
                    <a:cubicBezTo>
                      <a:pt x="3701" y="825"/>
                      <a:pt x="2876" y="0"/>
                      <a:pt x="185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80" name="Google Shape;280;p6"/>
              <p:cNvSpPr/>
              <p:nvPr/>
            </p:nvSpPr>
            <p:spPr>
              <a:xfrm>
                <a:off x="8828525" y="358050"/>
                <a:ext cx="102550" cy="102000"/>
              </a:xfrm>
              <a:custGeom>
                <a:avLst/>
                <a:gdLst/>
                <a:ahLst/>
                <a:cxnLst/>
                <a:rect l="l" t="t" r="r" b="b"/>
                <a:pathLst>
                  <a:path w="4102" h="4080" extrusionOk="0">
                    <a:moveTo>
                      <a:pt x="2051" y="357"/>
                    </a:moveTo>
                    <a:cubicBezTo>
                      <a:pt x="2519" y="357"/>
                      <a:pt x="2920" y="558"/>
                      <a:pt x="3232" y="848"/>
                    </a:cubicBezTo>
                    <a:cubicBezTo>
                      <a:pt x="3544" y="1160"/>
                      <a:pt x="3723" y="1583"/>
                      <a:pt x="3723" y="2029"/>
                    </a:cubicBezTo>
                    <a:cubicBezTo>
                      <a:pt x="3723" y="2497"/>
                      <a:pt x="3544" y="2921"/>
                      <a:pt x="3232" y="3211"/>
                    </a:cubicBezTo>
                    <a:cubicBezTo>
                      <a:pt x="2920" y="3523"/>
                      <a:pt x="2519" y="3701"/>
                      <a:pt x="2051" y="3701"/>
                    </a:cubicBezTo>
                    <a:cubicBezTo>
                      <a:pt x="1583" y="3701"/>
                      <a:pt x="1182" y="3523"/>
                      <a:pt x="870" y="3211"/>
                    </a:cubicBezTo>
                    <a:cubicBezTo>
                      <a:pt x="558" y="2921"/>
                      <a:pt x="379" y="2497"/>
                      <a:pt x="379" y="2029"/>
                    </a:cubicBezTo>
                    <a:cubicBezTo>
                      <a:pt x="379" y="1583"/>
                      <a:pt x="558" y="1160"/>
                      <a:pt x="870" y="848"/>
                    </a:cubicBezTo>
                    <a:cubicBezTo>
                      <a:pt x="1182" y="558"/>
                      <a:pt x="1583" y="357"/>
                      <a:pt x="2051" y="357"/>
                    </a:cubicBezTo>
                    <a:close/>
                    <a:moveTo>
                      <a:pt x="2051" y="1"/>
                    </a:moveTo>
                    <a:cubicBezTo>
                      <a:pt x="914" y="1"/>
                      <a:pt x="0" y="915"/>
                      <a:pt x="0" y="2029"/>
                    </a:cubicBezTo>
                    <a:cubicBezTo>
                      <a:pt x="0" y="3166"/>
                      <a:pt x="914" y="4080"/>
                      <a:pt x="2051" y="4080"/>
                    </a:cubicBezTo>
                    <a:cubicBezTo>
                      <a:pt x="3188" y="4080"/>
                      <a:pt x="4102" y="3166"/>
                      <a:pt x="4102" y="2029"/>
                    </a:cubicBezTo>
                    <a:cubicBezTo>
                      <a:pt x="4102" y="915"/>
                      <a:pt x="3188" y="1"/>
                      <a:pt x="205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281" name="Google Shape;281;p6"/>
            <p:cNvGrpSpPr/>
            <p:nvPr/>
          </p:nvGrpSpPr>
          <p:grpSpPr>
            <a:xfrm>
              <a:off x="432850" y="2003163"/>
              <a:ext cx="175013" cy="27000"/>
              <a:chOff x="5662375" y="212375"/>
              <a:chExt cx="175013" cy="27000"/>
            </a:xfrm>
          </p:grpSpPr>
          <p:sp>
            <p:nvSpPr>
              <p:cNvPr id="282" name="Google Shape;282;p6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83" name="Google Shape;283;p6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84" name="Google Shape;284;p6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285" name="Google Shape;285;p6"/>
            <p:cNvGrpSpPr/>
            <p:nvPr/>
          </p:nvGrpSpPr>
          <p:grpSpPr>
            <a:xfrm>
              <a:off x="788100" y="208488"/>
              <a:ext cx="175013" cy="27000"/>
              <a:chOff x="5662375" y="212375"/>
              <a:chExt cx="175013" cy="27000"/>
            </a:xfrm>
          </p:grpSpPr>
          <p:sp>
            <p:nvSpPr>
              <p:cNvPr id="286" name="Google Shape;286;p6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87" name="Google Shape;287;p6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88" name="Google Shape;288;p6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289" name="Google Shape;289;p6"/>
            <p:cNvGrpSpPr/>
            <p:nvPr/>
          </p:nvGrpSpPr>
          <p:grpSpPr>
            <a:xfrm>
              <a:off x="8129350" y="4988725"/>
              <a:ext cx="175013" cy="27000"/>
              <a:chOff x="5662375" y="212375"/>
              <a:chExt cx="175013" cy="27000"/>
            </a:xfrm>
          </p:grpSpPr>
          <p:sp>
            <p:nvSpPr>
              <p:cNvPr id="290" name="Google Shape;290;p6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91" name="Google Shape;291;p6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92" name="Google Shape;292;p6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293" name="Google Shape;293;p6"/>
            <p:cNvGrpSpPr/>
            <p:nvPr/>
          </p:nvGrpSpPr>
          <p:grpSpPr>
            <a:xfrm>
              <a:off x="8497550" y="3429425"/>
              <a:ext cx="175013" cy="27000"/>
              <a:chOff x="5662375" y="212375"/>
              <a:chExt cx="175013" cy="27000"/>
            </a:xfrm>
          </p:grpSpPr>
          <p:sp>
            <p:nvSpPr>
              <p:cNvPr id="294" name="Google Shape;294;p6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95" name="Google Shape;295;p6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96" name="Google Shape;296;p6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cxnSp>
          <p:nvCxnSpPr>
            <p:cNvPr id="297" name="Google Shape;297;p6"/>
            <p:cNvCxnSpPr/>
            <p:nvPr/>
          </p:nvCxnSpPr>
          <p:spPr>
            <a:xfrm>
              <a:off x="8407225" y="0"/>
              <a:ext cx="0" cy="21609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98" name="Google Shape;298;p6"/>
            <p:cNvCxnSpPr/>
            <p:nvPr/>
          </p:nvCxnSpPr>
          <p:spPr>
            <a:xfrm>
              <a:off x="718025" y="2985634"/>
              <a:ext cx="0" cy="21609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299" name="Google Shape;299;p6"/>
            <p:cNvSpPr/>
            <p:nvPr/>
          </p:nvSpPr>
          <p:spPr>
            <a:xfrm>
              <a:off x="671825" y="4587888"/>
              <a:ext cx="92400" cy="92400"/>
            </a:xfrm>
            <a:prstGeom prst="ellipse">
              <a:avLst/>
            </a:pr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0" name="Google Shape;300;p6"/>
            <p:cNvSpPr/>
            <p:nvPr/>
          </p:nvSpPr>
          <p:spPr>
            <a:xfrm>
              <a:off x="671825" y="3940338"/>
              <a:ext cx="92400" cy="92400"/>
            </a:xfrm>
            <a:prstGeom prst="ellipse">
              <a:avLst/>
            </a:pr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1" name="Google Shape;301;p6"/>
            <p:cNvSpPr/>
            <p:nvPr/>
          </p:nvSpPr>
          <p:spPr>
            <a:xfrm>
              <a:off x="8361025" y="1453500"/>
              <a:ext cx="92400" cy="92400"/>
            </a:xfrm>
            <a:prstGeom prst="ellipse">
              <a:avLst/>
            </a:pr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2" name="Google Shape;302;p6"/>
            <p:cNvSpPr/>
            <p:nvPr/>
          </p:nvSpPr>
          <p:spPr>
            <a:xfrm>
              <a:off x="8361025" y="234875"/>
              <a:ext cx="92400" cy="92400"/>
            </a:xfrm>
            <a:prstGeom prst="ellipse">
              <a:avLst/>
            </a:pr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20672278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1">
  <p:cSld name="Title and two columns 1">
    <p:spTree>
      <p:nvGrpSpPr>
        <p:cNvPr id="1" name="Shape 16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0" name="Google Shape;1620;p32"/>
          <p:cNvSpPr txBox="1">
            <a:spLocks noGrp="1"/>
          </p:cNvSpPr>
          <p:nvPr>
            <p:ph type="body" idx="1"/>
          </p:nvPr>
        </p:nvSpPr>
        <p:spPr>
          <a:xfrm>
            <a:off x="2508467" y="1662467"/>
            <a:ext cx="2844400" cy="469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23323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1pPr>
            <a:lvl2pPr marL="1219170" lvl="1" indent="-423323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2pPr>
            <a:lvl3pPr marL="1828754" lvl="2" indent="-423323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3pPr>
            <a:lvl4pPr marL="2438339" lvl="3" indent="-42332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4pPr>
            <a:lvl5pPr marL="3047924" lvl="4" indent="-423323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5pPr>
            <a:lvl6pPr marL="3657509" lvl="5" indent="-423323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6pPr>
            <a:lvl7pPr marL="4267093" lvl="6" indent="-42332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7pPr>
            <a:lvl8pPr marL="4876678" lvl="7" indent="-423323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8pPr>
            <a:lvl9pPr marL="5486263" lvl="8" indent="-423323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21" name="Google Shape;1621;p32"/>
          <p:cNvSpPr txBox="1">
            <a:spLocks noGrp="1"/>
          </p:cNvSpPr>
          <p:nvPr>
            <p:ph type="body" idx="2"/>
          </p:nvPr>
        </p:nvSpPr>
        <p:spPr>
          <a:xfrm>
            <a:off x="5627100" y="1662467"/>
            <a:ext cx="4133200" cy="469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23323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1pPr>
            <a:lvl2pPr marL="1219170" lvl="1" indent="-423323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2pPr>
            <a:lvl3pPr marL="1828754" lvl="2" indent="-423323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3pPr>
            <a:lvl4pPr marL="2438339" lvl="3" indent="-42332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4pPr>
            <a:lvl5pPr marL="3047924" lvl="4" indent="-423323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5pPr>
            <a:lvl6pPr marL="3657509" lvl="5" indent="-423323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6pPr>
            <a:lvl7pPr marL="4267093" lvl="6" indent="-42332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7pPr>
            <a:lvl8pPr marL="4876678" lvl="7" indent="-423323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8pPr>
            <a:lvl9pPr marL="5486263" lvl="8" indent="-423323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22" name="Google Shape;1622;p32"/>
          <p:cNvSpPr txBox="1">
            <a:spLocks noGrp="1"/>
          </p:cNvSpPr>
          <p:nvPr>
            <p:ph type="title"/>
          </p:nvPr>
        </p:nvSpPr>
        <p:spPr>
          <a:xfrm>
            <a:off x="3377184" y="451104"/>
            <a:ext cx="5450000" cy="76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grpSp>
        <p:nvGrpSpPr>
          <p:cNvPr id="1623" name="Google Shape;1623;p32"/>
          <p:cNvGrpSpPr/>
          <p:nvPr/>
        </p:nvGrpSpPr>
        <p:grpSpPr>
          <a:xfrm>
            <a:off x="577134" y="0"/>
            <a:ext cx="11037733" cy="6887600"/>
            <a:chOff x="432850" y="0"/>
            <a:chExt cx="8278300" cy="5165700"/>
          </a:xfrm>
        </p:grpSpPr>
        <p:cxnSp>
          <p:nvCxnSpPr>
            <p:cNvPr id="1624" name="Google Shape;1624;p32"/>
            <p:cNvCxnSpPr/>
            <p:nvPr/>
          </p:nvCxnSpPr>
          <p:spPr>
            <a:xfrm rot="10800000">
              <a:off x="8420275" y="2664300"/>
              <a:ext cx="0" cy="25014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1625" name="Google Shape;1625;p32"/>
            <p:cNvGrpSpPr/>
            <p:nvPr/>
          </p:nvGrpSpPr>
          <p:grpSpPr>
            <a:xfrm>
              <a:off x="8129350" y="4292175"/>
              <a:ext cx="581800" cy="582350"/>
              <a:chOff x="8064275" y="887850"/>
              <a:chExt cx="581800" cy="582350"/>
            </a:xfrm>
          </p:grpSpPr>
          <p:sp>
            <p:nvSpPr>
              <p:cNvPr id="1626" name="Google Shape;1626;p32"/>
              <p:cNvSpPr/>
              <p:nvPr/>
            </p:nvSpPr>
            <p:spPr>
              <a:xfrm>
                <a:off x="8068750" y="892875"/>
                <a:ext cx="572875" cy="572325"/>
              </a:xfrm>
              <a:custGeom>
                <a:avLst/>
                <a:gdLst/>
                <a:ahLst/>
                <a:cxnLst/>
                <a:rect l="l" t="t" r="r" b="b"/>
                <a:pathLst>
                  <a:path w="22915" h="22893" extrusionOk="0">
                    <a:moveTo>
                      <a:pt x="11457" y="0"/>
                    </a:moveTo>
                    <a:cubicBezTo>
                      <a:pt x="5127" y="0"/>
                      <a:pt x="0" y="5127"/>
                      <a:pt x="0" y="11435"/>
                    </a:cubicBezTo>
                    <a:cubicBezTo>
                      <a:pt x="0" y="17766"/>
                      <a:pt x="5127" y="22892"/>
                      <a:pt x="11457" y="22892"/>
                    </a:cubicBezTo>
                    <a:cubicBezTo>
                      <a:pt x="17788" y="22892"/>
                      <a:pt x="22914" y="17766"/>
                      <a:pt x="22914" y="11435"/>
                    </a:cubicBezTo>
                    <a:cubicBezTo>
                      <a:pt x="22914" y="5127"/>
                      <a:pt x="17788" y="0"/>
                      <a:pt x="114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627" name="Google Shape;1627;p32"/>
              <p:cNvSpPr/>
              <p:nvPr/>
            </p:nvSpPr>
            <p:spPr>
              <a:xfrm>
                <a:off x="8064275" y="887850"/>
                <a:ext cx="581800" cy="582350"/>
              </a:xfrm>
              <a:custGeom>
                <a:avLst/>
                <a:gdLst/>
                <a:ahLst/>
                <a:cxnLst/>
                <a:rect l="l" t="t" r="r" b="b"/>
                <a:pathLst>
                  <a:path w="23272" h="23294" extrusionOk="0">
                    <a:moveTo>
                      <a:pt x="11636" y="380"/>
                    </a:moveTo>
                    <a:cubicBezTo>
                      <a:pt x="14757" y="380"/>
                      <a:pt x="17566" y="1628"/>
                      <a:pt x="19594" y="3679"/>
                    </a:cubicBezTo>
                    <a:cubicBezTo>
                      <a:pt x="21645" y="5707"/>
                      <a:pt x="22893" y="8538"/>
                      <a:pt x="22893" y="11636"/>
                    </a:cubicBezTo>
                    <a:cubicBezTo>
                      <a:pt x="22893" y="14757"/>
                      <a:pt x="21645" y="17565"/>
                      <a:pt x="19594" y="19616"/>
                    </a:cubicBezTo>
                    <a:cubicBezTo>
                      <a:pt x="17566" y="21644"/>
                      <a:pt x="14757" y="22915"/>
                      <a:pt x="11636" y="22915"/>
                    </a:cubicBezTo>
                    <a:cubicBezTo>
                      <a:pt x="8516" y="22915"/>
                      <a:pt x="5707" y="21644"/>
                      <a:pt x="3657" y="19616"/>
                    </a:cubicBezTo>
                    <a:cubicBezTo>
                      <a:pt x="1628" y="17565"/>
                      <a:pt x="358" y="14757"/>
                      <a:pt x="358" y="11636"/>
                    </a:cubicBezTo>
                    <a:cubicBezTo>
                      <a:pt x="358" y="8538"/>
                      <a:pt x="1628" y="5707"/>
                      <a:pt x="3657" y="3679"/>
                    </a:cubicBezTo>
                    <a:cubicBezTo>
                      <a:pt x="5707" y="1628"/>
                      <a:pt x="8516" y="380"/>
                      <a:pt x="11636" y="380"/>
                    </a:cubicBezTo>
                    <a:close/>
                    <a:moveTo>
                      <a:pt x="11636" y="1"/>
                    </a:moveTo>
                    <a:cubicBezTo>
                      <a:pt x="5217" y="1"/>
                      <a:pt x="1" y="5217"/>
                      <a:pt x="1" y="11636"/>
                    </a:cubicBezTo>
                    <a:cubicBezTo>
                      <a:pt x="1" y="18078"/>
                      <a:pt x="5217" y="23294"/>
                      <a:pt x="11636" y="23294"/>
                    </a:cubicBezTo>
                    <a:cubicBezTo>
                      <a:pt x="18056" y="23294"/>
                      <a:pt x="23272" y="18078"/>
                      <a:pt x="23272" y="11636"/>
                    </a:cubicBezTo>
                    <a:cubicBezTo>
                      <a:pt x="23272" y="5217"/>
                      <a:pt x="18056" y="1"/>
                      <a:pt x="116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628" name="Google Shape;1628;p32"/>
              <p:cNvSpPr/>
              <p:nvPr/>
            </p:nvSpPr>
            <p:spPr>
              <a:xfrm>
                <a:off x="8141175" y="965325"/>
                <a:ext cx="428000" cy="427425"/>
              </a:xfrm>
              <a:custGeom>
                <a:avLst/>
                <a:gdLst/>
                <a:ahLst/>
                <a:cxnLst/>
                <a:rect l="l" t="t" r="r" b="b"/>
                <a:pathLst>
                  <a:path w="17120" h="17097" extrusionOk="0">
                    <a:moveTo>
                      <a:pt x="8560" y="0"/>
                    </a:moveTo>
                    <a:cubicBezTo>
                      <a:pt x="3835" y="0"/>
                      <a:pt x="1" y="3812"/>
                      <a:pt x="1" y="8537"/>
                    </a:cubicBezTo>
                    <a:cubicBezTo>
                      <a:pt x="1" y="13263"/>
                      <a:pt x="3835" y="17097"/>
                      <a:pt x="8560" y="17097"/>
                    </a:cubicBezTo>
                    <a:cubicBezTo>
                      <a:pt x="13286" y="17097"/>
                      <a:pt x="17120" y="13263"/>
                      <a:pt x="17120" y="8537"/>
                    </a:cubicBezTo>
                    <a:cubicBezTo>
                      <a:pt x="17120" y="3812"/>
                      <a:pt x="13286" y="0"/>
                      <a:pt x="856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629" name="Google Shape;1629;p32"/>
              <p:cNvSpPr/>
              <p:nvPr/>
            </p:nvSpPr>
            <p:spPr>
              <a:xfrm>
                <a:off x="8136725" y="960300"/>
                <a:ext cx="436925" cy="437475"/>
              </a:xfrm>
              <a:custGeom>
                <a:avLst/>
                <a:gdLst/>
                <a:ahLst/>
                <a:cxnLst/>
                <a:rect l="l" t="t" r="r" b="b"/>
                <a:pathLst>
                  <a:path w="17477" h="17499" extrusionOk="0">
                    <a:moveTo>
                      <a:pt x="8738" y="379"/>
                    </a:moveTo>
                    <a:cubicBezTo>
                      <a:pt x="11057" y="379"/>
                      <a:pt x="13130" y="1316"/>
                      <a:pt x="14645" y="2831"/>
                    </a:cubicBezTo>
                    <a:cubicBezTo>
                      <a:pt x="16161" y="4347"/>
                      <a:pt x="17097" y="6442"/>
                      <a:pt x="17097" y="8738"/>
                    </a:cubicBezTo>
                    <a:cubicBezTo>
                      <a:pt x="17097" y="11056"/>
                      <a:pt x="16161" y="13152"/>
                      <a:pt x="14645" y="14667"/>
                    </a:cubicBezTo>
                    <a:cubicBezTo>
                      <a:pt x="13130" y="16183"/>
                      <a:pt x="11057" y="17119"/>
                      <a:pt x="8738" y="17119"/>
                    </a:cubicBezTo>
                    <a:cubicBezTo>
                      <a:pt x="6420" y="17119"/>
                      <a:pt x="4325" y="16183"/>
                      <a:pt x="2809" y="14667"/>
                    </a:cubicBezTo>
                    <a:cubicBezTo>
                      <a:pt x="1293" y="13152"/>
                      <a:pt x="357" y="11056"/>
                      <a:pt x="357" y="8738"/>
                    </a:cubicBezTo>
                    <a:cubicBezTo>
                      <a:pt x="357" y="6442"/>
                      <a:pt x="1293" y="4347"/>
                      <a:pt x="2809" y="2831"/>
                    </a:cubicBezTo>
                    <a:cubicBezTo>
                      <a:pt x="4325" y="1316"/>
                      <a:pt x="6420" y="379"/>
                      <a:pt x="8738" y="379"/>
                    </a:cubicBezTo>
                    <a:close/>
                    <a:moveTo>
                      <a:pt x="8738" y="0"/>
                    </a:moveTo>
                    <a:cubicBezTo>
                      <a:pt x="3901" y="0"/>
                      <a:pt x="1" y="3924"/>
                      <a:pt x="1" y="8738"/>
                    </a:cubicBezTo>
                    <a:cubicBezTo>
                      <a:pt x="1" y="13575"/>
                      <a:pt x="3901" y="17498"/>
                      <a:pt x="8738" y="17498"/>
                    </a:cubicBezTo>
                    <a:cubicBezTo>
                      <a:pt x="13553" y="17498"/>
                      <a:pt x="17476" y="13575"/>
                      <a:pt x="17476" y="8738"/>
                    </a:cubicBezTo>
                    <a:cubicBezTo>
                      <a:pt x="17476" y="3924"/>
                      <a:pt x="13553" y="0"/>
                      <a:pt x="87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630" name="Google Shape;1630;p32"/>
              <p:cNvSpPr/>
              <p:nvPr/>
            </p:nvSpPr>
            <p:spPr>
              <a:xfrm>
                <a:off x="8219750" y="1043875"/>
                <a:ext cx="270300" cy="270300"/>
              </a:xfrm>
              <a:custGeom>
                <a:avLst/>
                <a:gdLst/>
                <a:ahLst/>
                <a:cxnLst/>
                <a:rect l="l" t="t" r="r" b="b"/>
                <a:pathLst>
                  <a:path w="10812" h="10812" extrusionOk="0">
                    <a:moveTo>
                      <a:pt x="5417" y="1"/>
                    </a:moveTo>
                    <a:cubicBezTo>
                      <a:pt x="2430" y="1"/>
                      <a:pt x="1" y="2431"/>
                      <a:pt x="1" y="5395"/>
                    </a:cubicBezTo>
                    <a:cubicBezTo>
                      <a:pt x="1" y="8382"/>
                      <a:pt x="2430" y="10812"/>
                      <a:pt x="5417" y="10812"/>
                    </a:cubicBezTo>
                    <a:cubicBezTo>
                      <a:pt x="8404" y="10812"/>
                      <a:pt x="10812" y="8382"/>
                      <a:pt x="10812" y="5395"/>
                    </a:cubicBezTo>
                    <a:cubicBezTo>
                      <a:pt x="10812" y="2431"/>
                      <a:pt x="8404" y="1"/>
                      <a:pt x="54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631" name="Google Shape;1631;p32"/>
              <p:cNvSpPr/>
              <p:nvPr/>
            </p:nvSpPr>
            <p:spPr>
              <a:xfrm>
                <a:off x="8215300" y="1039425"/>
                <a:ext cx="279775" cy="279225"/>
              </a:xfrm>
              <a:custGeom>
                <a:avLst/>
                <a:gdLst/>
                <a:ahLst/>
                <a:cxnLst/>
                <a:rect l="l" t="t" r="r" b="b"/>
                <a:pathLst>
                  <a:path w="11191" h="11169" extrusionOk="0">
                    <a:moveTo>
                      <a:pt x="5595" y="357"/>
                    </a:moveTo>
                    <a:cubicBezTo>
                      <a:pt x="7044" y="357"/>
                      <a:pt x="8337" y="937"/>
                      <a:pt x="9273" y="1895"/>
                    </a:cubicBezTo>
                    <a:cubicBezTo>
                      <a:pt x="10232" y="2832"/>
                      <a:pt x="10811" y="4147"/>
                      <a:pt x="10811" y="5573"/>
                    </a:cubicBezTo>
                    <a:cubicBezTo>
                      <a:pt x="10811" y="7022"/>
                      <a:pt x="10232" y="8337"/>
                      <a:pt x="9273" y="9273"/>
                    </a:cubicBezTo>
                    <a:cubicBezTo>
                      <a:pt x="8337" y="10210"/>
                      <a:pt x="7044" y="10789"/>
                      <a:pt x="5595" y="10789"/>
                    </a:cubicBezTo>
                    <a:cubicBezTo>
                      <a:pt x="4147" y="10789"/>
                      <a:pt x="2854" y="10210"/>
                      <a:pt x="1895" y="9273"/>
                    </a:cubicBezTo>
                    <a:cubicBezTo>
                      <a:pt x="959" y="8337"/>
                      <a:pt x="379" y="7022"/>
                      <a:pt x="379" y="5573"/>
                    </a:cubicBezTo>
                    <a:cubicBezTo>
                      <a:pt x="379" y="4147"/>
                      <a:pt x="959" y="2832"/>
                      <a:pt x="1895" y="1895"/>
                    </a:cubicBezTo>
                    <a:cubicBezTo>
                      <a:pt x="2854" y="937"/>
                      <a:pt x="4147" y="357"/>
                      <a:pt x="5595" y="357"/>
                    </a:cubicBezTo>
                    <a:close/>
                    <a:moveTo>
                      <a:pt x="5595" y="1"/>
                    </a:moveTo>
                    <a:cubicBezTo>
                      <a:pt x="2497" y="1"/>
                      <a:pt x="1" y="2497"/>
                      <a:pt x="1" y="5573"/>
                    </a:cubicBezTo>
                    <a:cubicBezTo>
                      <a:pt x="1" y="8672"/>
                      <a:pt x="2497" y="11168"/>
                      <a:pt x="5595" y="11168"/>
                    </a:cubicBezTo>
                    <a:cubicBezTo>
                      <a:pt x="8671" y="11168"/>
                      <a:pt x="11190" y="8672"/>
                      <a:pt x="11190" y="5573"/>
                    </a:cubicBezTo>
                    <a:cubicBezTo>
                      <a:pt x="11190" y="2497"/>
                      <a:pt x="8671" y="1"/>
                      <a:pt x="55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1632" name="Google Shape;1632;p32"/>
            <p:cNvGrpSpPr/>
            <p:nvPr/>
          </p:nvGrpSpPr>
          <p:grpSpPr>
            <a:xfrm>
              <a:off x="8274238" y="3720600"/>
              <a:ext cx="292025" cy="292575"/>
              <a:chOff x="7353050" y="316275"/>
              <a:chExt cx="292025" cy="292575"/>
            </a:xfrm>
          </p:grpSpPr>
          <p:sp>
            <p:nvSpPr>
              <p:cNvPr id="1633" name="Google Shape;1633;p32"/>
              <p:cNvSpPr/>
              <p:nvPr/>
            </p:nvSpPr>
            <p:spPr>
              <a:xfrm>
                <a:off x="7358075" y="321275"/>
                <a:ext cx="282550" cy="282550"/>
              </a:xfrm>
              <a:custGeom>
                <a:avLst/>
                <a:gdLst/>
                <a:ahLst/>
                <a:cxnLst/>
                <a:rect l="l" t="t" r="r" b="b"/>
                <a:pathLst>
                  <a:path w="11302" h="11302" extrusionOk="0">
                    <a:moveTo>
                      <a:pt x="5640" y="1"/>
                    </a:moveTo>
                    <a:cubicBezTo>
                      <a:pt x="2519" y="1"/>
                      <a:pt x="0" y="2520"/>
                      <a:pt x="0" y="5640"/>
                    </a:cubicBezTo>
                    <a:cubicBezTo>
                      <a:pt x="0" y="8783"/>
                      <a:pt x="2519" y="11302"/>
                      <a:pt x="5640" y="11302"/>
                    </a:cubicBezTo>
                    <a:cubicBezTo>
                      <a:pt x="8783" y="11302"/>
                      <a:pt x="11301" y="8783"/>
                      <a:pt x="11301" y="5640"/>
                    </a:cubicBezTo>
                    <a:cubicBezTo>
                      <a:pt x="11301" y="2520"/>
                      <a:pt x="8783" y="1"/>
                      <a:pt x="564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634" name="Google Shape;1634;p32"/>
              <p:cNvSpPr/>
              <p:nvPr/>
            </p:nvSpPr>
            <p:spPr>
              <a:xfrm>
                <a:off x="7353050" y="316275"/>
                <a:ext cx="292025" cy="292575"/>
              </a:xfrm>
              <a:custGeom>
                <a:avLst/>
                <a:gdLst/>
                <a:ahLst/>
                <a:cxnLst/>
                <a:rect l="l" t="t" r="r" b="b"/>
                <a:pathLst>
                  <a:path w="11681" h="11703" extrusionOk="0">
                    <a:moveTo>
                      <a:pt x="5841" y="379"/>
                    </a:moveTo>
                    <a:cubicBezTo>
                      <a:pt x="7356" y="379"/>
                      <a:pt x="8716" y="981"/>
                      <a:pt x="9719" y="1984"/>
                    </a:cubicBezTo>
                    <a:cubicBezTo>
                      <a:pt x="10700" y="2965"/>
                      <a:pt x="11324" y="4347"/>
                      <a:pt x="11324" y="5840"/>
                    </a:cubicBezTo>
                    <a:cubicBezTo>
                      <a:pt x="11324" y="7356"/>
                      <a:pt x="10700" y="8738"/>
                      <a:pt x="9719" y="9719"/>
                    </a:cubicBezTo>
                    <a:cubicBezTo>
                      <a:pt x="8716" y="10699"/>
                      <a:pt x="7356" y="11324"/>
                      <a:pt x="5841" y="11324"/>
                    </a:cubicBezTo>
                    <a:cubicBezTo>
                      <a:pt x="4347" y="11324"/>
                      <a:pt x="2965" y="10699"/>
                      <a:pt x="1984" y="9719"/>
                    </a:cubicBezTo>
                    <a:cubicBezTo>
                      <a:pt x="981" y="8738"/>
                      <a:pt x="380" y="7356"/>
                      <a:pt x="380" y="5840"/>
                    </a:cubicBezTo>
                    <a:cubicBezTo>
                      <a:pt x="380" y="4347"/>
                      <a:pt x="981" y="2965"/>
                      <a:pt x="1984" y="1984"/>
                    </a:cubicBezTo>
                    <a:cubicBezTo>
                      <a:pt x="2965" y="981"/>
                      <a:pt x="4347" y="379"/>
                      <a:pt x="5841" y="379"/>
                    </a:cubicBezTo>
                    <a:close/>
                    <a:moveTo>
                      <a:pt x="5841" y="0"/>
                    </a:moveTo>
                    <a:cubicBezTo>
                      <a:pt x="2631" y="0"/>
                      <a:pt x="1" y="2630"/>
                      <a:pt x="1" y="5840"/>
                    </a:cubicBezTo>
                    <a:cubicBezTo>
                      <a:pt x="1" y="9072"/>
                      <a:pt x="2631" y="11703"/>
                      <a:pt x="5841" y="11703"/>
                    </a:cubicBezTo>
                    <a:cubicBezTo>
                      <a:pt x="9073" y="11703"/>
                      <a:pt x="11681" y="9072"/>
                      <a:pt x="11681" y="5840"/>
                    </a:cubicBezTo>
                    <a:cubicBezTo>
                      <a:pt x="11681" y="2630"/>
                      <a:pt x="9073" y="0"/>
                      <a:pt x="58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635" name="Google Shape;1635;p32"/>
              <p:cNvSpPr/>
              <p:nvPr/>
            </p:nvSpPr>
            <p:spPr>
              <a:xfrm>
                <a:off x="7419925" y="383125"/>
                <a:ext cx="158275" cy="158300"/>
              </a:xfrm>
              <a:custGeom>
                <a:avLst/>
                <a:gdLst/>
                <a:ahLst/>
                <a:cxnLst/>
                <a:rect l="l" t="t" r="r" b="b"/>
                <a:pathLst>
                  <a:path w="6331" h="6332" extrusionOk="0">
                    <a:moveTo>
                      <a:pt x="3166" y="1"/>
                    </a:moveTo>
                    <a:cubicBezTo>
                      <a:pt x="1427" y="1"/>
                      <a:pt x="0" y="1428"/>
                      <a:pt x="0" y="3166"/>
                    </a:cubicBezTo>
                    <a:cubicBezTo>
                      <a:pt x="0" y="4927"/>
                      <a:pt x="1427" y="6331"/>
                      <a:pt x="3166" y="6331"/>
                    </a:cubicBezTo>
                    <a:cubicBezTo>
                      <a:pt x="4927" y="6331"/>
                      <a:pt x="6331" y="4927"/>
                      <a:pt x="6331" y="3166"/>
                    </a:cubicBezTo>
                    <a:cubicBezTo>
                      <a:pt x="6331" y="1428"/>
                      <a:pt x="4927" y="1"/>
                      <a:pt x="31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636" name="Google Shape;1636;p32"/>
              <p:cNvSpPr/>
              <p:nvPr/>
            </p:nvSpPr>
            <p:spPr>
              <a:xfrm>
                <a:off x="7415475" y="378675"/>
                <a:ext cx="167750" cy="167775"/>
              </a:xfrm>
              <a:custGeom>
                <a:avLst/>
                <a:gdLst/>
                <a:ahLst/>
                <a:cxnLst/>
                <a:rect l="l" t="t" r="r" b="b"/>
                <a:pathLst>
                  <a:path w="6710" h="6711" extrusionOk="0">
                    <a:moveTo>
                      <a:pt x="3344" y="380"/>
                    </a:moveTo>
                    <a:cubicBezTo>
                      <a:pt x="4168" y="380"/>
                      <a:pt x="4926" y="714"/>
                      <a:pt x="5461" y="1249"/>
                    </a:cubicBezTo>
                    <a:cubicBezTo>
                      <a:pt x="5996" y="1784"/>
                      <a:pt x="6330" y="2519"/>
                      <a:pt x="6330" y="3344"/>
                    </a:cubicBezTo>
                    <a:cubicBezTo>
                      <a:pt x="6330" y="4169"/>
                      <a:pt x="5996" y="4927"/>
                      <a:pt x="5461" y="5462"/>
                    </a:cubicBezTo>
                    <a:cubicBezTo>
                      <a:pt x="4926" y="5997"/>
                      <a:pt x="4168" y="6331"/>
                      <a:pt x="3344" y="6331"/>
                    </a:cubicBezTo>
                    <a:cubicBezTo>
                      <a:pt x="2519" y="6331"/>
                      <a:pt x="1783" y="5997"/>
                      <a:pt x="1248" y="5462"/>
                    </a:cubicBezTo>
                    <a:cubicBezTo>
                      <a:pt x="713" y="4927"/>
                      <a:pt x="379" y="4169"/>
                      <a:pt x="379" y="3344"/>
                    </a:cubicBezTo>
                    <a:cubicBezTo>
                      <a:pt x="379" y="2519"/>
                      <a:pt x="713" y="1784"/>
                      <a:pt x="1248" y="1249"/>
                    </a:cubicBezTo>
                    <a:cubicBezTo>
                      <a:pt x="1783" y="714"/>
                      <a:pt x="2519" y="380"/>
                      <a:pt x="3344" y="380"/>
                    </a:cubicBezTo>
                    <a:close/>
                    <a:moveTo>
                      <a:pt x="3344" y="1"/>
                    </a:moveTo>
                    <a:cubicBezTo>
                      <a:pt x="1494" y="1"/>
                      <a:pt x="0" y="1494"/>
                      <a:pt x="0" y="3344"/>
                    </a:cubicBezTo>
                    <a:cubicBezTo>
                      <a:pt x="0" y="5194"/>
                      <a:pt x="1494" y="6710"/>
                      <a:pt x="3344" y="6710"/>
                    </a:cubicBezTo>
                    <a:cubicBezTo>
                      <a:pt x="5194" y="6710"/>
                      <a:pt x="6709" y="5194"/>
                      <a:pt x="6709" y="3344"/>
                    </a:cubicBezTo>
                    <a:cubicBezTo>
                      <a:pt x="6709" y="1494"/>
                      <a:pt x="5194" y="1"/>
                      <a:pt x="33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1637" name="Google Shape;1637;p32"/>
            <p:cNvGrpSpPr/>
            <p:nvPr/>
          </p:nvGrpSpPr>
          <p:grpSpPr>
            <a:xfrm>
              <a:off x="8332763" y="3212475"/>
              <a:ext cx="175000" cy="175000"/>
              <a:chOff x="8792300" y="321275"/>
              <a:chExt cx="175000" cy="175000"/>
            </a:xfrm>
          </p:grpSpPr>
          <p:sp>
            <p:nvSpPr>
              <p:cNvPr id="1638" name="Google Shape;1638;p32"/>
              <p:cNvSpPr/>
              <p:nvPr/>
            </p:nvSpPr>
            <p:spPr>
              <a:xfrm>
                <a:off x="8796750" y="326300"/>
                <a:ext cx="166100" cy="165525"/>
              </a:xfrm>
              <a:custGeom>
                <a:avLst/>
                <a:gdLst/>
                <a:ahLst/>
                <a:cxnLst/>
                <a:rect l="l" t="t" r="r" b="b"/>
                <a:pathLst>
                  <a:path w="6644" h="6621" extrusionOk="0">
                    <a:moveTo>
                      <a:pt x="3322" y="0"/>
                    </a:moveTo>
                    <a:cubicBezTo>
                      <a:pt x="1494" y="0"/>
                      <a:pt x="1" y="1471"/>
                      <a:pt x="1" y="3299"/>
                    </a:cubicBezTo>
                    <a:cubicBezTo>
                      <a:pt x="1" y="5127"/>
                      <a:pt x="1494" y="6620"/>
                      <a:pt x="3322" y="6620"/>
                    </a:cubicBezTo>
                    <a:cubicBezTo>
                      <a:pt x="5150" y="6620"/>
                      <a:pt x="6643" y="5127"/>
                      <a:pt x="6643" y="3299"/>
                    </a:cubicBezTo>
                    <a:cubicBezTo>
                      <a:pt x="6643" y="1471"/>
                      <a:pt x="5150" y="0"/>
                      <a:pt x="332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639" name="Google Shape;1639;p32"/>
              <p:cNvSpPr/>
              <p:nvPr/>
            </p:nvSpPr>
            <p:spPr>
              <a:xfrm>
                <a:off x="8792300" y="321275"/>
                <a:ext cx="175000" cy="175000"/>
              </a:xfrm>
              <a:custGeom>
                <a:avLst/>
                <a:gdLst/>
                <a:ahLst/>
                <a:cxnLst/>
                <a:rect l="l" t="t" r="r" b="b"/>
                <a:pathLst>
                  <a:path w="7000" h="7000" extrusionOk="0">
                    <a:moveTo>
                      <a:pt x="3500" y="380"/>
                    </a:moveTo>
                    <a:cubicBezTo>
                      <a:pt x="4369" y="380"/>
                      <a:pt x="5149" y="736"/>
                      <a:pt x="5707" y="1293"/>
                    </a:cubicBezTo>
                    <a:cubicBezTo>
                      <a:pt x="6286" y="1873"/>
                      <a:pt x="6621" y="2653"/>
                      <a:pt x="6621" y="3500"/>
                    </a:cubicBezTo>
                    <a:cubicBezTo>
                      <a:pt x="6621" y="4370"/>
                      <a:pt x="6286" y="5150"/>
                      <a:pt x="5707" y="5729"/>
                    </a:cubicBezTo>
                    <a:cubicBezTo>
                      <a:pt x="5149" y="6286"/>
                      <a:pt x="4369" y="6643"/>
                      <a:pt x="3500" y="6643"/>
                    </a:cubicBezTo>
                    <a:cubicBezTo>
                      <a:pt x="2631" y="6643"/>
                      <a:pt x="1851" y="6286"/>
                      <a:pt x="1293" y="5729"/>
                    </a:cubicBezTo>
                    <a:cubicBezTo>
                      <a:pt x="714" y="5150"/>
                      <a:pt x="379" y="4370"/>
                      <a:pt x="379" y="3500"/>
                    </a:cubicBezTo>
                    <a:cubicBezTo>
                      <a:pt x="379" y="2653"/>
                      <a:pt x="714" y="1873"/>
                      <a:pt x="1293" y="1293"/>
                    </a:cubicBezTo>
                    <a:cubicBezTo>
                      <a:pt x="1851" y="736"/>
                      <a:pt x="2631" y="380"/>
                      <a:pt x="3500" y="380"/>
                    </a:cubicBezTo>
                    <a:close/>
                    <a:moveTo>
                      <a:pt x="3500" y="1"/>
                    </a:moveTo>
                    <a:cubicBezTo>
                      <a:pt x="1561" y="1"/>
                      <a:pt x="0" y="1583"/>
                      <a:pt x="0" y="3500"/>
                    </a:cubicBezTo>
                    <a:cubicBezTo>
                      <a:pt x="0" y="5439"/>
                      <a:pt x="1561" y="7000"/>
                      <a:pt x="3500" y="7000"/>
                    </a:cubicBezTo>
                    <a:cubicBezTo>
                      <a:pt x="5439" y="7000"/>
                      <a:pt x="7000" y="5439"/>
                      <a:pt x="7000" y="3500"/>
                    </a:cubicBezTo>
                    <a:cubicBezTo>
                      <a:pt x="7000" y="1583"/>
                      <a:pt x="5439" y="1"/>
                      <a:pt x="350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640" name="Google Shape;1640;p32"/>
              <p:cNvSpPr/>
              <p:nvPr/>
            </p:nvSpPr>
            <p:spPr>
              <a:xfrm>
                <a:off x="8833525" y="362525"/>
                <a:ext cx="92550" cy="93075"/>
              </a:xfrm>
              <a:custGeom>
                <a:avLst/>
                <a:gdLst/>
                <a:ahLst/>
                <a:cxnLst/>
                <a:rect l="l" t="t" r="r" b="b"/>
                <a:pathLst>
                  <a:path w="3702" h="3723" extrusionOk="0">
                    <a:moveTo>
                      <a:pt x="1851" y="0"/>
                    </a:moveTo>
                    <a:cubicBezTo>
                      <a:pt x="826" y="0"/>
                      <a:pt x="1" y="825"/>
                      <a:pt x="1" y="1850"/>
                    </a:cubicBezTo>
                    <a:cubicBezTo>
                      <a:pt x="1" y="2876"/>
                      <a:pt x="826" y="3723"/>
                      <a:pt x="1851" y="3723"/>
                    </a:cubicBezTo>
                    <a:cubicBezTo>
                      <a:pt x="2876" y="3723"/>
                      <a:pt x="3701" y="2876"/>
                      <a:pt x="3701" y="1850"/>
                    </a:cubicBezTo>
                    <a:cubicBezTo>
                      <a:pt x="3701" y="825"/>
                      <a:pt x="2876" y="0"/>
                      <a:pt x="185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641" name="Google Shape;1641;p32"/>
              <p:cNvSpPr/>
              <p:nvPr/>
            </p:nvSpPr>
            <p:spPr>
              <a:xfrm>
                <a:off x="8828525" y="358050"/>
                <a:ext cx="102550" cy="102000"/>
              </a:xfrm>
              <a:custGeom>
                <a:avLst/>
                <a:gdLst/>
                <a:ahLst/>
                <a:cxnLst/>
                <a:rect l="l" t="t" r="r" b="b"/>
                <a:pathLst>
                  <a:path w="4102" h="4080" extrusionOk="0">
                    <a:moveTo>
                      <a:pt x="2051" y="357"/>
                    </a:moveTo>
                    <a:cubicBezTo>
                      <a:pt x="2519" y="357"/>
                      <a:pt x="2920" y="558"/>
                      <a:pt x="3232" y="848"/>
                    </a:cubicBezTo>
                    <a:cubicBezTo>
                      <a:pt x="3544" y="1160"/>
                      <a:pt x="3723" y="1583"/>
                      <a:pt x="3723" y="2029"/>
                    </a:cubicBezTo>
                    <a:cubicBezTo>
                      <a:pt x="3723" y="2497"/>
                      <a:pt x="3544" y="2921"/>
                      <a:pt x="3232" y="3211"/>
                    </a:cubicBezTo>
                    <a:cubicBezTo>
                      <a:pt x="2920" y="3523"/>
                      <a:pt x="2519" y="3701"/>
                      <a:pt x="2051" y="3701"/>
                    </a:cubicBezTo>
                    <a:cubicBezTo>
                      <a:pt x="1583" y="3701"/>
                      <a:pt x="1182" y="3523"/>
                      <a:pt x="870" y="3211"/>
                    </a:cubicBezTo>
                    <a:cubicBezTo>
                      <a:pt x="558" y="2921"/>
                      <a:pt x="379" y="2497"/>
                      <a:pt x="379" y="2029"/>
                    </a:cubicBezTo>
                    <a:cubicBezTo>
                      <a:pt x="379" y="1583"/>
                      <a:pt x="558" y="1160"/>
                      <a:pt x="870" y="848"/>
                    </a:cubicBezTo>
                    <a:cubicBezTo>
                      <a:pt x="1182" y="558"/>
                      <a:pt x="1583" y="357"/>
                      <a:pt x="2051" y="357"/>
                    </a:cubicBezTo>
                    <a:close/>
                    <a:moveTo>
                      <a:pt x="2051" y="1"/>
                    </a:moveTo>
                    <a:cubicBezTo>
                      <a:pt x="914" y="1"/>
                      <a:pt x="0" y="915"/>
                      <a:pt x="0" y="2029"/>
                    </a:cubicBezTo>
                    <a:cubicBezTo>
                      <a:pt x="0" y="3166"/>
                      <a:pt x="914" y="4080"/>
                      <a:pt x="2051" y="4080"/>
                    </a:cubicBezTo>
                    <a:cubicBezTo>
                      <a:pt x="3188" y="4080"/>
                      <a:pt x="4102" y="3166"/>
                      <a:pt x="4102" y="2029"/>
                    </a:cubicBezTo>
                    <a:cubicBezTo>
                      <a:pt x="4102" y="915"/>
                      <a:pt x="3188" y="1"/>
                      <a:pt x="205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cxnSp>
          <p:nvCxnSpPr>
            <p:cNvPr id="1642" name="Google Shape;1642;p32"/>
            <p:cNvCxnSpPr/>
            <p:nvPr/>
          </p:nvCxnSpPr>
          <p:spPr>
            <a:xfrm>
              <a:off x="723725" y="613"/>
              <a:ext cx="0" cy="25014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1643" name="Google Shape;1643;p32"/>
            <p:cNvGrpSpPr/>
            <p:nvPr/>
          </p:nvGrpSpPr>
          <p:grpSpPr>
            <a:xfrm rot="10800000">
              <a:off x="432850" y="291788"/>
              <a:ext cx="581800" cy="582350"/>
              <a:chOff x="8064275" y="887850"/>
              <a:chExt cx="581800" cy="582350"/>
            </a:xfrm>
          </p:grpSpPr>
          <p:sp>
            <p:nvSpPr>
              <p:cNvPr id="1644" name="Google Shape;1644;p32"/>
              <p:cNvSpPr/>
              <p:nvPr/>
            </p:nvSpPr>
            <p:spPr>
              <a:xfrm>
                <a:off x="8068750" y="892875"/>
                <a:ext cx="572875" cy="572325"/>
              </a:xfrm>
              <a:custGeom>
                <a:avLst/>
                <a:gdLst/>
                <a:ahLst/>
                <a:cxnLst/>
                <a:rect l="l" t="t" r="r" b="b"/>
                <a:pathLst>
                  <a:path w="22915" h="22893" extrusionOk="0">
                    <a:moveTo>
                      <a:pt x="11457" y="0"/>
                    </a:moveTo>
                    <a:cubicBezTo>
                      <a:pt x="5127" y="0"/>
                      <a:pt x="0" y="5127"/>
                      <a:pt x="0" y="11435"/>
                    </a:cubicBezTo>
                    <a:cubicBezTo>
                      <a:pt x="0" y="17766"/>
                      <a:pt x="5127" y="22892"/>
                      <a:pt x="11457" y="22892"/>
                    </a:cubicBezTo>
                    <a:cubicBezTo>
                      <a:pt x="17788" y="22892"/>
                      <a:pt x="22914" y="17766"/>
                      <a:pt x="22914" y="11435"/>
                    </a:cubicBezTo>
                    <a:cubicBezTo>
                      <a:pt x="22914" y="5127"/>
                      <a:pt x="17788" y="0"/>
                      <a:pt x="114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645" name="Google Shape;1645;p32"/>
              <p:cNvSpPr/>
              <p:nvPr/>
            </p:nvSpPr>
            <p:spPr>
              <a:xfrm>
                <a:off x="8064275" y="887850"/>
                <a:ext cx="581800" cy="582350"/>
              </a:xfrm>
              <a:custGeom>
                <a:avLst/>
                <a:gdLst/>
                <a:ahLst/>
                <a:cxnLst/>
                <a:rect l="l" t="t" r="r" b="b"/>
                <a:pathLst>
                  <a:path w="23272" h="23294" extrusionOk="0">
                    <a:moveTo>
                      <a:pt x="11636" y="380"/>
                    </a:moveTo>
                    <a:cubicBezTo>
                      <a:pt x="14757" y="380"/>
                      <a:pt x="17566" y="1628"/>
                      <a:pt x="19594" y="3679"/>
                    </a:cubicBezTo>
                    <a:cubicBezTo>
                      <a:pt x="21645" y="5707"/>
                      <a:pt x="22893" y="8538"/>
                      <a:pt x="22893" y="11636"/>
                    </a:cubicBezTo>
                    <a:cubicBezTo>
                      <a:pt x="22893" y="14757"/>
                      <a:pt x="21645" y="17565"/>
                      <a:pt x="19594" y="19616"/>
                    </a:cubicBezTo>
                    <a:cubicBezTo>
                      <a:pt x="17566" y="21644"/>
                      <a:pt x="14757" y="22915"/>
                      <a:pt x="11636" y="22915"/>
                    </a:cubicBezTo>
                    <a:cubicBezTo>
                      <a:pt x="8516" y="22915"/>
                      <a:pt x="5707" y="21644"/>
                      <a:pt x="3657" y="19616"/>
                    </a:cubicBezTo>
                    <a:cubicBezTo>
                      <a:pt x="1628" y="17565"/>
                      <a:pt x="358" y="14757"/>
                      <a:pt x="358" y="11636"/>
                    </a:cubicBezTo>
                    <a:cubicBezTo>
                      <a:pt x="358" y="8538"/>
                      <a:pt x="1628" y="5707"/>
                      <a:pt x="3657" y="3679"/>
                    </a:cubicBezTo>
                    <a:cubicBezTo>
                      <a:pt x="5707" y="1628"/>
                      <a:pt x="8516" y="380"/>
                      <a:pt x="11636" y="380"/>
                    </a:cubicBezTo>
                    <a:close/>
                    <a:moveTo>
                      <a:pt x="11636" y="1"/>
                    </a:moveTo>
                    <a:cubicBezTo>
                      <a:pt x="5217" y="1"/>
                      <a:pt x="1" y="5217"/>
                      <a:pt x="1" y="11636"/>
                    </a:cubicBezTo>
                    <a:cubicBezTo>
                      <a:pt x="1" y="18078"/>
                      <a:pt x="5217" y="23294"/>
                      <a:pt x="11636" y="23294"/>
                    </a:cubicBezTo>
                    <a:cubicBezTo>
                      <a:pt x="18056" y="23294"/>
                      <a:pt x="23272" y="18078"/>
                      <a:pt x="23272" y="11636"/>
                    </a:cubicBezTo>
                    <a:cubicBezTo>
                      <a:pt x="23272" y="5217"/>
                      <a:pt x="18056" y="1"/>
                      <a:pt x="116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646" name="Google Shape;1646;p32"/>
              <p:cNvSpPr/>
              <p:nvPr/>
            </p:nvSpPr>
            <p:spPr>
              <a:xfrm>
                <a:off x="8141175" y="965325"/>
                <a:ext cx="428000" cy="427425"/>
              </a:xfrm>
              <a:custGeom>
                <a:avLst/>
                <a:gdLst/>
                <a:ahLst/>
                <a:cxnLst/>
                <a:rect l="l" t="t" r="r" b="b"/>
                <a:pathLst>
                  <a:path w="17120" h="17097" extrusionOk="0">
                    <a:moveTo>
                      <a:pt x="8560" y="0"/>
                    </a:moveTo>
                    <a:cubicBezTo>
                      <a:pt x="3835" y="0"/>
                      <a:pt x="1" y="3812"/>
                      <a:pt x="1" y="8537"/>
                    </a:cubicBezTo>
                    <a:cubicBezTo>
                      <a:pt x="1" y="13263"/>
                      <a:pt x="3835" y="17097"/>
                      <a:pt x="8560" y="17097"/>
                    </a:cubicBezTo>
                    <a:cubicBezTo>
                      <a:pt x="13286" y="17097"/>
                      <a:pt x="17120" y="13263"/>
                      <a:pt x="17120" y="8537"/>
                    </a:cubicBezTo>
                    <a:cubicBezTo>
                      <a:pt x="17120" y="3812"/>
                      <a:pt x="13286" y="0"/>
                      <a:pt x="856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647" name="Google Shape;1647;p32"/>
              <p:cNvSpPr/>
              <p:nvPr/>
            </p:nvSpPr>
            <p:spPr>
              <a:xfrm>
                <a:off x="8136725" y="960300"/>
                <a:ext cx="436925" cy="437475"/>
              </a:xfrm>
              <a:custGeom>
                <a:avLst/>
                <a:gdLst/>
                <a:ahLst/>
                <a:cxnLst/>
                <a:rect l="l" t="t" r="r" b="b"/>
                <a:pathLst>
                  <a:path w="17477" h="17499" extrusionOk="0">
                    <a:moveTo>
                      <a:pt x="8738" y="379"/>
                    </a:moveTo>
                    <a:cubicBezTo>
                      <a:pt x="11057" y="379"/>
                      <a:pt x="13130" y="1316"/>
                      <a:pt x="14645" y="2831"/>
                    </a:cubicBezTo>
                    <a:cubicBezTo>
                      <a:pt x="16161" y="4347"/>
                      <a:pt x="17097" y="6442"/>
                      <a:pt x="17097" y="8738"/>
                    </a:cubicBezTo>
                    <a:cubicBezTo>
                      <a:pt x="17097" y="11056"/>
                      <a:pt x="16161" y="13152"/>
                      <a:pt x="14645" y="14667"/>
                    </a:cubicBezTo>
                    <a:cubicBezTo>
                      <a:pt x="13130" y="16183"/>
                      <a:pt x="11057" y="17119"/>
                      <a:pt x="8738" y="17119"/>
                    </a:cubicBezTo>
                    <a:cubicBezTo>
                      <a:pt x="6420" y="17119"/>
                      <a:pt x="4325" y="16183"/>
                      <a:pt x="2809" y="14667"/>
                    </a:cubicBezTo>
                    <a:cubicBezTo>
                      <a:pt x="1293" y="13152"/>
                      <a:pt x="357" y="11056"/>
                      <a:pt x="357" y="8738"/>
                    </a:cubicBezTo>
                    <a:cubicBezTo>
                      <a:pt x="357" y="6442"/>
                      <a:pt x="1293" y="4347"/>
                      <a:pt x="2809" y="2831"/>
                    </a:cubicBezTo>
                    <a:cubicBezTo>
                      <a:pt x="4325" y="1316"/>
                      <a:pt x="6420" y="379"/>
                      <a:pt x="8738" y="379"/>
                    </a:cubicBezTo>
                    <a:close/>
                    <a:moveTo>
                      <a:pt x="8738" y="0"/>
                    </a:moveTo>
                    <a:cubicBezTo>
                      <a:pt x="3901" y="0"/>
                      <a:pt x="1" y="3924"/>
                      <a:pt x="1" y="8738"/>
                    </a:cubicBezTo>
                    <a:cubicBezTo>
                      <a:pt x="1" y="13575"/>
                      <a:pt x="3901" y="17498"/>
                      <a:pt x="8738" y="17498"/>
                    </a:cubicBezTo>
                    <a:cubicBezTo>
                      <a:pt x="13553" y="17498"/>
                      <a:pt x="17476" y="13575"/>
                      <a:pt x="17476" y="8738"/>
                    </a:cubicBezTo>
                    <a:cubicBezTo>
                      <a:pt x="17476" y="3924"/>
                      <a:pt x="13553" y="0"/>
                      <a:pt x="87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648" name="Google Shape;1648;p32"/>
              <p:cNvSpPr/>
              <p:nvPr/>
            </p:nvSpPr>
            <p:spPr>
              <a:xfrm>
                <a:off x="8219750" y="1043875"/>
                <a:ext cx="270300" cy="270300"/>
              </a:xfrm>
              <a:custGeom>
                <a:avLst/>
                <a:gdLst/>
                <a:ahLst/>
                <a:cxnLst/>
                <a:rect l="l" t="t" r="r" b="b"/>
                <a:pathLst>
                  <a:path w="10812" h="10812" extrusionOk="0">
                    <a:moveTo>
                      <a:pt x="5417" y="1"/>
                    </a:moveTo>
                    <a:cubicBezTo>
                      <a:pt x="2430" y="1"/>
                      <a:pt x="1" y="2431"/>
                      <a:pt x="1" y="5395"/>
                    </a:cubicBezTo>
                    <a:cubicBezTo>
                      <a:pt x="1" y="8382"/>
                      <a:pt x="2430" y="10812"/>
                      <a:pt x="5417" y="10812"/>
                    </a:cubicBezTo>
                    <a:cubicBezTo>
                      <a:pt x="8404" y="10812"/>
                      <a:pt x="10812" y="8382"/>
                      <a:pt x="10812" y="5395"/>
                    </a:cubicBezTo>
                    <a:cubicBezTo>
                      <a:pt x="10812" y="2431"/>
                      <a:pt x="8404" y="1"/>
                      <a:pt x="54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649" name="Google Shape;1649;p32"/>
              <p:cNvSpPr/>
              <p:nvPr/>
            </p:nvSpPr>
            <p:spPr>
              <a:xfrm>
                <a:off x="8215300" y="1039425"/>
                <a:ext cx="279775" cy="279225"/>
              </a:xfrm>
              <a:custGeom>
                <a:avLst/>
                <a:gdLst/>
                <a:ahLst/>
                <a:cxnLst/>
                <a:rect l="l" t="t" r="r" b="b"/>
                <a:pathLst>
                  <a:path w="11191" h="11169" extrusionOk="0">
                    <a:moveTo>
                      <a:pt x="5595" y="357"/>
                    </a:moveTo>
                    <a:cubicBezTo>
                      <a:pt x="7044" y="357"/>
                      <a:pt x="8337" y="937"/>
                      <a:pt x="9273" y="1895"/>
                    </a:cubicBezTo>
                    <a:cubicBezTo>
                      <a:pt x="10232" y="2832"/>
                      <a:pt x="10811" y="4147"/>
                      <a:pt x="10811" y="5573"/>
                    </a:cubicBezTo>
                    <a:cubicBezTo>
                      <a:pt x="10811" y="7022"/>
                      <a:pt x="10232" y="8337"/>
                      <a:pt x="9273" y="9273"/>
                    </a:cubicBezTo>
                    <a:cubicBezTo>
                      <a:pt x="8337" y="10210"/>
                      <a:pt x="7044" y="10789"/>
                      <a:pt x="5595" y="10789"/>
                    </a:cubicBezTo>
                    <a:cubicBezTo>
                      <a:pt x="4147" y="10789"/>
                      <a:pt x="2854" y="10210"/>
                      <a:pt x="1895" y="9273"/>
                    </a:cubicBezTo>
                    <a:cubicBezTo>
                      <a:pt x="959" y="8337"/>
                      <a:pt x="379" y="7022"/>
                      <a:pt x="379" y="5573"/>
                    </a:cubicBezTo>
                    <a:cubicBezTo>
                      <a:pt x="379" y="4147"/>
                      <a:pt x="959" y="2832"/>
                      <a:pt x="1895" y="1895"/>
                    </a:cubicBezTo>
                    <a:cubicBezTo>
                      <a:pt x="2854" y="937"/>
                      <a:pt x="4147" y="357"/>
                      <a:pt x="5595" y="357"/>
                    </a:cubicBezTo>
                    <a:close/>
                    <a:moveTo>
                      <a:pt x="5595" y="1"/>
                    </a:moveTo>
                    <a:cubicBezTo>
                      <a:pt x="2497" y="1"/>
                      <a:pt x="1" y="2497"/>
                      <a:pt x="1" y="5573"/>
                    </a:cubicBezTo>
                    <a:cubicBezTo>
                      <a:pt x="1" y="8672"/>
                      <a:pt x="2497" y="11168"/>
                      <a:pt x="5595" y="11168"/>
                    </a:cubicBezTo>
                    <a:cubicBezTo>
                      <a:pt x="8671" y="11168"/>
                      <a:pt x="11190" y="8672"/>
                      <a:pt x="11190" y="5573"/>
                    </a:cubicBezTo>
                    <a:cubicBezTo>
                      <a:pt x="11190" y="2497"/>
                      <a:pt x="8671" y="1"/>
                      <a:pt x="55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1650" name="Google Shape;1650;p32"/>
            <p:cNvGrpSpPr/>
            <p:nvPr/>
          </p:nvGrpSpPr>
          <p:grpSpPr>
            <a:xfrm rot="10800000">
              <a:off x="577738" y="1153138"/>
              <a:ext cx="292025" cy="292575"/>
              <a:chOff x="7353050" y="316275"/>
              <a:chExt cx="292025" cy="292575"/>
            </a:xfrm>
          </p:grpSpPr>
          <p:sp>
            <p:nvSpPr>
              <p:cNvPr id="1651" name="Google Shape;1651;p32"/>
              <p:cNvSpPr/>
              <p:nvPr/>
            </p:nvSpPr>
            <p:spPr>
              <a:xfrm>
                <a:off x="7358075" y="321275"/>
                <a:ext cx="282550" cy="282550"/>
              </a:xfrm>
              <a:custGeom>
                <a:avLst/>
                <a:gdLst/>
                <a:ahLst/>
                <a:cxnLst/>
                <a:rect l="l" t="t" r="r" b="b"/>
                <a:pathLst>
                  <a:path w="11302" h="11302" extrusionOk="0">
                    <a:moveTo>
                      <a:pt x="5640" y="1"/>
                    </a:moveTo>
                    <a:cubicBezTo>
                      <a:pt x="2519" y="1"/>
                      <a:pt x="0" y="2520"/>
                      <a:pt x="0" y="5640"/>
                    </a:cubicBezTo>
                    <a:cubicBezTo>
                      <a:pt x="0" y="8783"/>
                      <a:pt x="2519" y="11302"/>
                      <a:pt x="5640" y="11302"/>
                    </a:cubicBezTo>
                    <a:cubicBezTo>
                      <a:pt x="8783" y="11302"/>
                      <a:pt x="11301" y="8783"/>
                      <a:pt x="11301" y="5640"/>
                    </a:cubicBezTo>
                    <a:cubicBezTo>
                      <a:pt x="11301" y="2520"/>
                      <a:pt x="8783" y="1"/>
                      <a:pt x="564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652" name="Google Shape;1652;p32"/>
              <p:cNvSpPr/>
              <p:nvPr/>
            </p:nvSpPr>
            <p:spPr>
              <a:xfrm>
                <a:off x="7353050" y="316275"/>
                <a:ext cx="292025" cy="292575"/>
              </a:xfrm>
              <a:custGeom>
                <a:avLst/>
                <a:gdLst/>
                <a:ahLst/>
                <a:cxnLst/>
                <a:rect l="l" t="t" r="r" b="b"/>
                <a:pathLst>
                  <a:path w="11681" h="11703" extrusionOk="0">
                    <a:moveTo>
                      <a:pt x="5841" y="379"/>
                    </a:moveTo>
                    <a:cubicBezTo>
                      <a:pt x="7356" y="379"/>
                      <a:pt x="8716" y="981"/>
                      <a:pt x="9719" y="1984"/>
                    </a:cubicBezTo>
                    <a:cubicBezTo>
                      <a:pt x="10700" y="2965"/>
                      <a:pt x="11324" y="4347"/>
                      <a:pt x="11324" y="5840"/>
                    </a:cubicBezTo>
                    <a:cubicBezTo>
                      <a:pt x="11324" y="7356"/>
                      <a:pt x="10700" y="8738"/>
                      <a:pt x="9719" y="9719"/>
                    </a:cubicBezTo>
                    <a:cubicBezTo>
                      <a:pt x="8716" y="10699"/>
                      <a:pt x="7356" y="11324"/>
                      <a:pt x="5841" y="11324"/>
                    </a:cubicBezTo>
                    <a:cubicBezTo>
                      <a:pt x="4347" y="11324"/>
                      <a:pt x="2965" y="10699"/>
                      <a:pt x="1984" y="9719"/>
                    </a:cubicBezTo>
                    <a:cubicBezTo>
                      <a:pt x="981" y="8738"/>
                      <a:pt x="380" y="7356"/>
                      <a:pt x="380" y="5840"/>
                    </a:cubicBezTo>
                    <a:cubicBezTo>
                      <a:pt x="380" y="4347"/>
                      <a:pt x="981" y="2965"/>
                      <a:pt x="1984" y="1984"/>
                    </a:cubicBezTo>
                    <a:cubicBezTo>
                      <a:pt x="2965" y="981"/>
                      <a:pt x="4347" y="379"/>
                      <a:pt x="5841" y="379"/>
                    </a:cubicBezTo>
                    <a:close/>
                    <a:moveTo>
                      <a:pt x="5841" y="0"/>
                    </a:moveTo>
                    <a:cubicBezTo>
                      <a:pt x="2631" y="0"/>
                      <a:pt x="1" y="2630"/>
                      <a:pt x="1" y="5840"/>
                    </a:cubicBezTo>
                    <a:cubicBezTo>
                      <a:pt x="1" y="9072"/>
                      <a:pt x="2631" y="11703"/>
                      <a:pt x="5841" y="11703"/>
                    </a:cubicBezTo>
                    <a:cubicBezTo>
                      <a:pt x="9073" y="11703"/>
                      <a:pt x="11681" y="9072"/>
                      <a:pt x="11681" y="5840"/>
                    </a:cubicBezTo>
                    <a:cubicBezTo>
                      <a:pt x="11681" y="2630"/>
                      <a:pt x="9073" y="0"/>
                      <a:pt x="58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653" name="Google Shape;1653;p32"/>
              <p:cNvSpPr/>
              <p:nvPr/>
            </p:nvSpPr>
            <p:spPr>
              <a:xfrm>
                <a:off x="7419925" y="383125"/>
                <a:ext cx="158275" cy="158300"/>
              </a:xfrm>
              <a:custGeom>
                <a:avLst/>
                <a:gdLst/>
                <a:ahLst/>
                <a:cxnLst/>
                <a:rect l="l" t="t" r="r" b="b"/>
                <a:pathLst>
                  <a:path w="6331" h="6332" extrusionOk="0">
                    <a:moveTo>
                      <a:pt x="3166" y="1"/>
                    </a:moveTo>
                    <a:cubicBezTo>
                      <a:pt x="1427" y="1"/>
                      <a:pt x="0" y="1428"/>
                      <a:pt x="0" y="3166"/>
                    </a:cubicBezTo>
                    <a:cubicBezTo>
                      <a:pt x="0" y="4927"/>
                      <a:pt x="1427" y="6331"/>
                      <a:pt x="3166" y="6331"/>
                    </a:cubicBezTo>
                    <a:cubicBezTo>
                      <a:pt x="4927" y="6331"/>
                      <a:pt x="6331" y="4927"/>
                      <a:pt x="6331" y="3166"/>
                    </a:cubicBezTo>
                    <a:cubicBezTo>
                      <a:pt x="6331" y="1428"/>
                      <a:pt x="4927" y="1"/>
                      <a:pt x="31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654" name="Google Shape;1654;p32"/>
              <p:cNvSpPr/>
              <p:nvPr/>
            </p:nvSpPr>
            <p:spPr>
              <a:xfrm>
                <a:off x="7415475" y="378675"/>
                <a:ext cx="167750" cy="167775"/>
              </a:xfrm>
              <a:custGeom>
                <a:avLst/>
                <a:gdLst/>
                <a:ahLst/>
                <a:cxnLst/>
                <a:rect l="l" t="t" r="r" b="b"/>
                <a:pathLst>
                  <a:path w="6710" h="6711" extrusionOk="0">
                    <a:moveTo>
                      <a:pt x="3344" y="380"/>
                    </a:moveTo>
                    <a:cubicBezTo>
                      <a:pt x="4168" y="380"/>
                      <a:pt x="4926" y="714"/>
                      <a:pt x="5461" y="1249"/>
                    </a:cubicBezTo>
                    <a:cubicBezTo>
                      <a:pt x="5996" y="1784"/>
                      <a:pt x="6330" y="2519"/>
                      <a:pt x="6330" y="3344"/>
                    </a:cubicBezTo>
                    <a:cubicBezTo>
                      <a:pt x="6330" y="4169"/>
                      <a:pt x="5996" y="4927"/>
                      <a:pt x="5461" y="5462"/>
                    </a:cubicBezTo>
                    <a:cubicBezTo>
                      <a:pt x="4926" y="5997"/>
                      <a:pt x="4168" y="6331"/>
                      <a:pt x="3344" y="6331"/>
                    </a:cubicBezTo>
                    <a:cubicBezTo>
                      <a:pt x="2519" y="6331"/>
                      <a:pt x="1783" y="5997"/>
                      <a:pt x="1248" y="5462"/>
                    </a:cubicBezTo>
                    <a:cubicBezTo>
                      <a:pt x="713" y="4927"/>
                      <a:pt x="379" y="4169"/>
                      <a:pt x="379" y="3344"/>
                    </a:cubicBezTo>
                    <a:cubicBezTo>
                      <a:pt x="379" y="2519"/>
                      <a:pt x="713" y="1784"/>
                      <a:pt x="1248" y="1249"/>
                    </a:cubicBezTo>
                    <a:cubicBezTo>
                      <a:pt x="1783" y="714"/>
                      <a:pt x="2519" y="380"/>
                      <a:pt x="3344" y="380"/>
                    </a:cubicBezTo>
                    <a:close/>
                    <a:moveTo>
                      <a:pt x="3344" y="1"/>
                    </a:moveTo>
                    <a:cubicBezTo>
                      <a:pt x="1494" y="1"/>
                      <a:pt x="0" y="1494"/>
                      <a:pt x="0" y="3344"/>
                    </a:cubicBezTo>
                    <a:cubicBezTo>
                      <a:pt x="0" y="5194"/>
                      <a:pt x="1494" y="6710"/>
                      <a:pt x="3344" y="6710"/>
                    </a:cubicBezTo>
                    <a:cubicBezTo>
                      <a:pt x="5194" y="6710"/>
                      <a:pt x="6709" y="5194"/>
                      <a:pt x="6709" y="3344"/>
                    </a:cubicBezTo>
                    <a:cubicBezTo>
                      <a:pt x="6709" y="1494"/>
                      <a:pt x="5194" y="1"/>
                      <a:pt x="33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1655" name="Google Shape;1655;p32"/>
            <p:cNvGrpSpPr/>
            <p:nvPr/>
          </p:nvGrpSpPr>
          <p:grpSpPr>
            <a:xfrm rot="10800000">
              <a:off x="636238" y="1778838"/>
              <a:ext cx="175000" cy="175000"/>
              <a:chOff x="8792300" y="321275"/>
              <a:chExt cx="175000" cy="175000"/>
            </a:xfrm>
          </p:grpSpPr>
          <p:sp>
            <p:nvSpPr>
              <p:cNvPr id="1656" name="Google Shape;1656;p32"/>
              <p:cNvSpPr/>
              <p:nvPr/>
            </p:nvSpPr>
            <p:spPr>
              <a:xfrm>
                <a:off x="8796750" y="326300"/>
                <a:ext cx="166100" cy="165525"/>
              </a:xfrm>
              <a:custGeom>
                <a:avLst/>
                <a:gdLst/>
                <a:ahLst/>
                <a:cxnLst/>
                <a:rect l="l" t="t" r="r" b="b"/>
                <a:pathLst>
                  <a:path w="6644" h="6621" extrusionOk="0">
                    <a:moveTo>
                      <a:pt x="3322" y="0"/>
                    </a:moveTo>
                    <a:cubicBezTo>
                      <a:pt x="1494" y="0"/>
                      <a:pt x="1" y="1471"/>
                      <a:pt x="1" y="3299"/>
                    </a:cubicBezTo>
                    <a:cubicBezTo>
                      <a:pt x="1" y="5127"/>
                      <a:pt x="1494" y="6620"/>
                      <a:pt x="3322" y="6620"/>
                    </a:cubicBezTo>
                    <a:cubicBezTo>
                      <a:pt x="5150" y="6620"/>
                      <a:pt x="6643" y="5127"/>
                      <a:pt x="6643" y="3299"/>
                    </a:cubicBezTo>
                    <a:cubicBezTo>
                      <a:pt x="6643" y="1471"/>
                      <a:pt x="5150" y="0"/>
                      <a:pt x="332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657" name="Google Shape;1657;p32"/>
              <p:cNvSpPr/>
              <p:nvPr/>
            </p:nvSpPr>
            <p:spPr>
              <a:xfrm>
                <a:off x="8792300" y="321275"/>
                <a:ext cx="175000" cy="175000"/>
              </a:xfrm>
              <a:custGeom>
                <a:avLst/>
                <a:gdLst/>
                <a:ahLst/>
                <a:cxnLst/>
                <a:rect l="l" t="t" r="r" b="b"/>
                <a:pathLst>
                  <a:path w="7000" h="7000" extrusionOk="0">
                    <a:moveTo>
                      <a:pt x="3500" y="380"/>
                    </a:moveTo>
                    <a:cubicBezTo>
                      <a:pt x="4369" y="380"/>
                      <a:pt x="5149" y="736"/>
                      <a:pt x="5707" y="1293"/>
                    </a:cubicBezTo>
                    <a:cubicBezTo>
                      <a:pt x="6286" y="1873"/>
                      <a:pt x="6621" y="2653"/>
                      <a:pt x="6621" y="3500"/>
                    </a:cubicBezTo>
                    <a:cubicBezTo>
                      <a:pt x="6621" y="4370"/>
                      <a:pt x="6286" y="5150"/>
                      <a:pt x="5707" y="5729"/>
                    </a:cubicBezTo>
                    <a:cubicBezTo>
                      <a:pt x="5149" y="6286"/>
                      <a:pt x="4369" y="6643"/>
                      <a:pt x="3500" y="6643"/>
                    </a:cubicBezTo>
                    <a:cubicBezTo>
                      <a:pt x="2631" y="6643"/>
                      <a:pt x="1851" y="6286"/>
                      <a:pt x="1293" y="5729"/>
                    </a:cubicBezTo>
                    <a:cubicBezTo>
                      <a:pt x="714" y="5150"/>
                      <a:pt x="379" y="4370"/>
                      <a:pt x="379" y="3500"/>
                    </a:cubicBezTo>
                    <a:cubicBezTo>
                      <a:pt x="379" y="2653"/>
                      <a:pt x="714" y="1873"/>
                      <a:pt x="1293" y="1293"/>
                    </a:cubicBezTo>
                    <a:cubicBezTo>
                      <a:pt x="1851" y="736"/>
                      <a:pt x="2631" y="380"/>
                      <a:pt x="3500" y="380"/>
                    </a:cubicBezTo>
                    <a:close/>
                    <a:moveTo>
                      <a:pt x="3500" y="1"/>
                    </a:moveTo>
                    <a:cubicBezTo>
                      <a:pt x="1561" y="1"/>
                      <a:pt x="0" y="1583"/>
                      <a:pt x="0" y="3500"/>
                    </a:cubicBezTo>
                    <a:cubicBezTo>
                      <a:pt x="0" y="5439"/>
                      <a:pt x="1561" y="7000"/>
                      <a:pt x="3500" y="7000"/>
                    </a:cubicBezTo>
                    <a:cubicBezTo>
                      <a:pt x="5439" y="7000"/>
                      <a:pt x="7000" y="5439"/>
                      <a:pt x="7000" y="3500"/>
                    </a:cubicBezTo>
                    <a:cubicBezTo>
                      <a:pt x="7000" y="1583"/>
                      <a:pt x="5439" y="1"/>
                      <a:pt x="350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658" name="Google Shape;1658;p32"/>
              <p:cNvSpPr/>
              <p:nvPr/>
            </p:nvSpPr>
            <p:spPr>
              <a:xfrm>
                <a:off x="8833525" y="362525"/>
                <a:ext cx="92550" cy="93075"/>
              </a:xfrm>
              <a:custGeom>
                <a:avLst/>
                <a:gdLst/>
                <a:ahLst/>
                <a:cxnLst/>
                <a:rect l="l" t="t" r="r" b="b"/>
                <a:pathLst>
                  <a:path w="3702" h="3723" extrusionOk="0">
                    <a:moveTo>
                      <a:pt x="1851" y="0"/>
                    </a:moveTo>
                    <a:cubicBezTo>
                      <a:pt x="826" y="0"/>
                      <a:pt x="1" y="825"/>
                      <a:pt x="1" y="1850"/>
                    </a:cubicBezTo>
                    <a:cubicBezTo>
                      <a:pt x="1" y="2876"/>
                      <a:pt x="826" y="3723"/>
                      <a:pt x="1851" y="3723"/>
                    </a:cubicBezTo>
                    <a:cubicBezTo>
                      <a:pt x="2876" y="3723"/>
                      <a:pt x="3701" y="2876"/>
                      <a:pt x="3701" y="1850"/>
                    </a:cubicBezTo>
                    <a:cubicBezTo>
                      <a:pt x="3701" y="825"/>
                      <a:pt x="2876" y="0"/>
                      <a:pt x="185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659" name="Google Shape;1659;p32"/>
              <p:cNvSpPr/>
              <p:nvPr/>
            </p:nvSpPr>
            <p:spPr>
              <a:xfrm>
                <a:off x="8828525" y="358050"/>
                <a:ext cx="102550" cy="102000"/>
              </a:xfrm>
              <a:custGeom>
                <a:avLst/>
                <a:gdLst/>
                <a:ahLst/>
                <a:cxnLst/>
                <a:rect l="l" t="t" r="r" b="b"/>
                <a:pathLst>
                  <a:path w="4102" h="4080" extrusionOk="0">
                    <a:moveTo>
                      <a:pt x="2051" y="357"/>
                    </a:moveTo>
                    <a:cubicBezTo>
                      <a:pt x="2519" y="357"/>
                      <a:pt x="2920" y="558"/>
                      <a:pt x="3232" y="848"/>
                    </a:cubicBezTo>
                    <a:cubicBezTo>
                      <a:pt x="3544" y="1160"/>
                      <a:pt x="3723" y="1583"/>
                      <a:pt x="3723" y="2029"/>
                    </a:cubicBezTo>
                    <a:cubicBezTo>
                      <a:pt x="3723" y="2497"/>
                      <a:pt x="3544" y="2921"/>
                      <a:pt x="3232" y="3211"/>
                    </a:cubicBezTo>
                    <a:cubicBezTo>
                      <a:pt x="2920" y="3523"/>
                      <a:pt x="2519" y="3701"/>
                      <a:pt x="2051" y="3701"/>
                    </a:cubicBezTo>
                    <a:cubicBezTo>
                      <a:pt x="1583" y="3701"/>
                      <a:pt x="1182" y="3523"/>
                      <a:pt x="870" y="3211"/>
                    </a:cubicBezTo>
                    <a:cubicBezTo>
                      <a:pt x="558" y="2921"/>
                      <a:pt x="379" y="2497"/>
                      <a:pt x="379" y="2029"/>
                    </a:cubicBezTo>
                    <a:cubicBezTo>
                      <a:pt x="379" y="1583"/>
                      <a:pt x="558" y="1160"/>
                      <a:pt x="870" y="848"/>
                    </a:cubicBezTo>
                    <a:cubicBezTo>
                      <a:pt x="1182" y="558"/>
                      <a:pt x="1583" y="357"/>
                      <a:pt x="2051" y="357"/>
                    </a:cubicBezTo>
                    <a:close/>
                    <a:moveTo>
                      <a:pt x="2051" y="1"/>
                    </a:moveTo>
                    <a:cubicBezTo>
                      <a:pt x="914" y="1"/>
                      <a:pt x="0" y="915"/>
                      <a:pt x="0" y="2029"/>
                    </a:cubicBezTo>
                    <a:cubicBezTo>
                      <a:pt x="0" y="3166"/>
                      <a:pt x="914" y="4080"/>
                      <a:pt x="2051" y="4080"/>
                    </a:cubicBezTo>
                    <a:cubicBezTo>
                      <a:pt x="3188" y="4080"/>
                      <a:pt x="4102" y="3166"/>
                      <a:pt x="4102" y="2029"/>
                    </a:cubicBezTo>
                    <a:cubicBezTo>
                      <a:pt x="4102" y="915"/>
                      <a:pt x="3188" y="1"/>
                      <a:pt x="205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1660" name="Google Shape;1660;p32"/>
            <p:cNvGrpSpPr/>
            <p:nvPr/>
          </p:nvGrpSpPr>
          <p:grpSpPr>
            <a:xfrm>
              <a:off x="432850" y="2003163"/>
              <a:ext cx="175013" cy="27000"/>
              <a:chOff x="5662375" y="212375"/>
              <a:chExt cx="175013" cy="27000"/>
            </a:xfrm>
          </p:grpSpPr>
          <p:sp>
            <p:nvSpPr>
              <p:cNvPr id="1661" name="Google Shape;1661;p32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662" name="Google Shape;1662;p32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663" name="Google Shape;1663;p32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1664" name="Google Shape;1664;p32"/>
            <p:cNvGrpSpPr/>
            <p:nvPr/>
          </p:nvGrpSpPr>
          <p:grpSpPr>
            <a:xfrm>
              <a:off x="788100" y="208488"/>
              <a:ext cx="175013" cy="27000"/>
              <a:chOff x="5662375" y="212375"/>
              <a:chExt cx="175013" cy="27000"/>
            </a:xfrm>
          </p:grpSpPr>
          <p:sp>
            <p:nvSpPr>
              <p:cNvPr id="1665" name="Google Shape;1665;p32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666" name="Google Shape;1666;p32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667" name="Google Shape;1667;p32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1668" name="Google Shape;1668;p32"/>
            <p:cNvGrpSpPr/>
            <p:nvPr/>
          </p:nvGrpSpPr>
          <p:grpSpPr>
            <a:xfrm>
              <a:off x="8129350" y="4988725"/>
              <a:ext cx="175013" cy="27000"/>
              <a:chOff x="5662375" y="212375"/>
              <a:chExt cx="175013" cy="27000"/>
            </a:xfrm>
          </p:grpSpPr>
          <p:sp>
            <p:nvSpPr>
              <p:cNvPr id="1669" name="Google Shape;1669;p32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670" name="Google Shape;1670;p32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671" name="Google Shape;1671;p32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1672" name="Google Shape;1672;p32"/>
            <p:cNvGrpSpPr/>
            <p:nvPr/>
          </p:nvGrpSpPr>
          <p:grpSpPr>
            <a:xfrm>
              <a:off x="8497550" y="3429425"/>
              <a:ext cx="175013" cy="27000"/>
              <a:chOff x="5662375" y="212375"/>
              <a:chExt cx="175013" cy="27000"/>
            </a:xfrm>
          </p:grpSpPr>
          <p:sp>
            <p:nvSpPr>
              <p:cNvPr id="1673" name="Google Shape;1673;p32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674" name="Google Shape;1674;p32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675" name="Google Shape;1675;p32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cxnSp>
          <p:nvCxnSpPr>
            <p:cNvPr id="1676" name="Google Shape;1676;p32"/>
            <p:cNvCxnSpPr/>
            <p:nvPr/>
          </p:nvCxnSpPr>
          <p:spPr>
            <a:xfrm>
              <a:off x="8407225" y="0"/>
              <a:ext cx="0" cy="21609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77" name="Google Shape;1677;p32"/>
            <p:cNvCxnSpPr/>
            <p:nvPr/>
          </p:nvCxnSpPr>
          <p:spPr>
            <a:xfrm>
              <a:off x="718025" y="2985634"/>
              <a:ext cx="0" cy="21609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1678" name="Google Shape;1678;p32"/>
            <p:cNvSpPr/>
            <p:nvPr/>
          </p:nvSpPr>
          <p:spPr>
            <a:xfrm>
              <a:off x="671825" y="4587888"/>
              <a:ext cx="92400" cy="92400"/>
            </a:xfrm>
            <a:prstGeom prst="ellipse">
              <a:avLst/>
            </a:pr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79" name="Google Shape;1679;p32"/>
            <p:cNvSpPr/>
            <p:nvPr/>
          </p:nvSpPr>
          <p:spPr>
            <a:xfrm>
              <a:off x="671825" y="3940338"/>
              <a:ext cx="92400" cy="92400"/>
            </a:xfrm>
            <a:prstGeom prst="ellipse">
              <a:avLst/>
            </a:pr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80" name="Google Shape;1680;p32"/>
            <p:cNvSpPr/>
            <p:nvPr/>
          </p:nvSpPr>
          <p:spPr>
            <a:xfrm>
              <a:off x="8361025" y="1453500"/>
              <a:ext cx="92400" cy="92400"/>
            </a:xfrm>
            <a:prstGeom prst="ellipse">
              <a:avLst/>
            </a:pr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81" name="Google Shape;1681;p32"/>
            <p:cNvSpPr/>
            <p:nvPr/>
          </p:nvSpPr>
          <p:spPr>
            <a:xfrm>
              <a:off x="8361025" y="234875"/>
              <a:ext cx="92400" cy="92400"/>
            </a:xfrm>
            <a:prstGeom prst="ellipse">
              <a:avLst/>
            </a:pr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26797648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ree columns of text 3">
  <p:cSld name="Three columns of text 3">
    <p:spTree>
      <p:nvGrpSpPr>
        <p:cNvPr id="1" name="Shape 10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3" name="Google Shape;1063;p21"/>
          <p:cNvSpPr txBox="1">
            <a:spLocks noGrp="1"/>
          </p:cNvSpPr>
          <p:nvPr>
            <p:ph type="title"/>
          </p:nvPr>
        </p:nvSpPr>
        <p:spPr>
          <a:xfrm>
            <a:off x="3950208" y="451104"/>
            <a:ext cx="42916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grpSp>
        <p:nvGrpSpPr>
          <p:cNvPr id="1064" name="Google Shape;1064;p21"/>
          <p:cNvGrpSpPr/>
          <p:nvPr/>
        </p:nvGrpSpPr>
        <p:grpSpPr>
          <a:xfrm>
            <a:off x="348948" y="-1544"/>
            <a:ext cx="11400435" cy="5308800"/>
            <a:chOff x="261711" y="-1158"/>
            <a:chExt cx="8550326" cy="3981600"/>
          </a:xfrm>
        </p:grpSpPr>
        <p:cxnSp>
          <p:nvCxnSpPr>
            <p:cNvPr id="1065" name="Google Shape;1065;p21"/>
            <p:cNvCxnSpPr/>
            <p:nvPr/>
          </p:nvCxnSpPr>
          <p:spPr>
            <a:xfrm>
              <a:off x="515925" y="-1158"/>
              <a:ext cx="0" cy="39816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66" name="Google Shape;1066;p21"/>
            <p:cNvCxnSpPr/>
            <p:nvPr/>
          </p:nvCxnSpPr>
          <p:spPr>
            <a:xfrm>
              <a:off x="8666025" y="-1158"/>
              <a:ext cx="0" cy="19020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1067" name="Google Shape;1067;p21"/>
            <p:cNvGrpSpPr/>
            <p:nvPr/>
          </p:nvGrpSpPr>
          <p:grpSpPr>
            <a:xfrm rot="10800000">
              <a:off x="343275" y="3300779"/>
              <a:ext cx="344736" cy="345385"/>
              <a:chOff x="7353050" y="316275"/>
              <a:chExt cx="292025" cy="292575"/>
            </a:xfrm>
          </p:grpSpPr>
          <p:sp>
            <p:nvSpPr>
              <p:cNvPr id="1068" name="Google Shape;1068;p21"/>
              <p:cNvSpPr/>
              <p:nvPr/>
            </p:nvSpPr>
            <p:spPr>
              <a:xfrm>
                <a:off x="7358075" y="321275"/>
                <a:ext cx="282550" cy="282550"/>
              </a:xfrm>
              <a:custGeom>
                <a:avLst/>
                <a:gdLst/>
                <a:ahLst/>
                <a:cxnLst/>
                <a:rect l="l" t="t" r="r" b="b"/>
                <a:pathLst>
                  <a:path w="11302" h="11302" extrusionOk="0">
                    <a:moveTo>
                      <a:pt x="5640" y="1"/>
                    </a:moveTo>
                    <a:cubicBezTo>
                      <a:pt x="2519" y="1"/>
                      <a:pt x="0" y="2520"/>
                      <a:pt x="0" y="5640"/>
                    </a:cubicBezTo>
                    <a:cubicBezTo>
                      <a:pt x="0" y="8783"/>
                      <a:pt x="2519" y="11302"/>
                      <a:pt x="5640" y="11302"/>
                    </a:cubicBezTo>
                    <a:cubicBezTo>
                      <a:pt x="8783" y="11302"/>
                      <a:pt x="11301" y="8783"/>
                      <a:pt x="11301" y="5640"/>
                    </a:cubicBezTo>
                    <a:cubicBezTo>
                      <a:pt x="11301" y="2520"/>
                      <a:pt x="8783" y="1"/>
                      <a:pt x="564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069" name="Google Shape;1069;p21"/>
              <p:cNvSpPr/>
              <p:nvPr/>
            </p:nvSpPr>
            <p:spPr>
              <a:xfrm>
                <a:off x="7353050" y="316275"/>
                <a:ext cx="292025" cy="292575"/>
              </a:xfrm>
              <a:custGeom>
                <a:avLst/>
                <a:gdLst/>
                <a:ahLst/>
                <a:cxnLst/>
                <a:rect l="l" t="t" r="r" b="b"/>
                <a:pathLst>
                  <a:path w="11681" h="11703" extrusionOk="0">
                    <a:moveTo>
                      <a:pt x="5841" y="379"/>
                    </a:moveTo>
                    <a:cubicBezTo>
                      <a:pt x="7356" y="379"/>
                      <a:pt x="8716" y="981"/>
                      <a:pt x="9719" y="1984"/>
                    </a:cubicBezTo>
                    <a:cubicBezTo>
                      <a:pt x="10700" y="2965"/>
                      <a:pt x="11324" y="4347"/>
                      <a:pt x="11324" y="5840"/>
                    </a:cubicBezTo>
                    <a:cubicBezTo>
                      <a:pt x="11324" y="7356"/>
                      <a:pt x="10700" y="8738"/>
                      <a:pt x="9719" y="9719"/>
                    </a:cubicBezTo>
                    <a:cubicBezTo>
                      <a:pt x="8716" y="10699"/>
                      <a:pt x="7356" y="11324"/>
                      <a:pt x="5841" y="11324"/>
                    </a:cubicBezTo>
                    <a:cubicBezTo>
                      <a:pt x="4347" y="11324"/>
                      <a:pt x="2965" y="10699"/>
                      <a:pt x="1984" y="9719"/>
                    </a:cubicBezTo>
                    <a:cubicBezTo>
                      <a:pt x="981" y="8738"/>
                      <a:pt x="380" y="7356"/>
                      <a:pt x="380" y="5840"/>
                    </a:cubicBezTo>
                    <a:cubicBezTo>
                      <a:pt x="380" y="4347"/>
                      <a:pt x="981" y="2965"/>
                      <a:pt x="1984" y="1984"/>
                    </a:cubicBezTo>
                    <a:cubicBezTo>
                      <a:pt x="2965" y="981"/>
                      <a:pt x="4347" y="379"/>
                      <a:pt x="5841" y="379"/>
                    </a:cubicBezTo>
                    <a:close/>
                    <a:moveTo>
                      <a:pt x="5841" y="0"/>
                    </a:moveTo>
                    <a:cubicBezTo>
                      <a:pt x="2631" y="0"/>
                      <a:pt x="1" y="2630"/>
                      <a:pt x="1" y="5840"/>
                    </a:cubicBezTo>
                    <a:cubicBezTo>
                      <a:pt x="1" y="9072"/>
                      <a:pt x="2631" y="11703"/>
                      <a:pt x="5841" y="11703"/>
                    </a:cubicBezTo>
                    <a:cubicBezTo>
                      <a:pt x="9073" y="11703"/>
                      <a:pt x="11681" y="9072"/>
                      <a:pt x="11681" y="5840"/>
                    </a:cubicBezTo>
                    <a:cubicBezTo>
                      <a:pt x="11681" y="2630"/>
                      <a:pt x="9073" y="0"/>
                      <a:pt x="58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070" name="Google Shape;1070;p21"/>
              <p:cNvSpPr/>
              <p:nvPr/>
            </p:nvSpPr>
            <p:spPr>
              <a:xfrm>
                <a:off x="7419925" y="383125"/>
                <a:ext cx="158275" cy="158300"/>
              </a:xfrm>
              <a:custGeom>
                <a:avLst/>
                <a:gdLst/>
                <a:ahLst/>
                <a:cxnLst/>
                <a:rect l="l" t="t" r="r" b="b"/>
                <a:pathLst>
                  <a:path w="6331" h="6332" extrusionOk="0">
                    <a:moveTo>
                      <a:pt x="3166" y="1"/>
                    </a:moveTo>
                    <a:cubicBezTo>
                      <a:pt x="1427" y="1"/>
                      <a:pt x="0" y="1428"/>
                      <a:pt x="0" y="3166"/>
                    </a:cubicBezTo>
                    <a:cubicBezTo>
                      <a:pt x="0" y="4927"/>
                      <a:pt x="1427" y="6331"/>
                      <a:pt x="3166" y="6331"/>
                    </a:cubicBezTo>
                    <a:cubicBezTo>
                      <a:pt x="4927" y="6331"/>
                      <a:pt x="6331" y="4927"/>
                      <a:pt x="6331" y="3166"/>
                    </a:cubicBezTo>
                    <a:cubicBezTo>
                      <a:pt x="6331" y="1428"/>
                      <a:pt x="4927" y="1"/>
                      <a:pt x="31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071" name="Google Shape;1071;p21"/>
              <p:cNvSpPr/>
              <p:nvPr/>
            </p:nvSpPr>
            <p:spPr>
              <a:xfrm>
                <a:off x="7415475" y="378675"/>
                <a:ext cx="167750" cy="167775"/>
              </a:xfrm>
              <a:custGeom>
                <a:avLst/>
                <a:gdLst/>
                <a:ahLst/>
                <a:cxnLst/>
                <a:rect l="l" t="t" r="r" b="b"/>
                <a:pathLst>
                  <a:path w="6710" h="6711" extrusionOk="0">
                    <a:moveTo>
                      <a:pt x="3344" y="380"/>
                    </a:moveTo>
                    <a:cubicBezTo>
                      <a:pt x="4168" y="380"/>
                      <a:pt x="4926" y="714"/>
                      <a:pt x="5461" y="1249"/>
                    </a:cubicBezTo>
                    <a:cubicBezTo>
                      <a:pt x="5996" y="1784"/>
                      <a:pt x="6330" y="2519"/>
                      <a:pt x="6330" y="3344"/>
                    </a:cubicBezTo>
                    <a:cubicBezTo>
                      <a:pt x="6330" y="4169"/>
                      <a:pt x="5996" y="4927"/>
                      <a:pt x="5461" y="5462"/>
                    </a:cubicBezTo>
                    <a:cubicBezTo>
                      <a:pt x="4926" y="5997"/>
                      <a:pt x="4168" y="6331"/>
                      <a:pt x="3344" y="6331"/>
                    </a:cubicBezTo>
                    <a:cubicBezTo>
                      <a:pt x="2519" y="6331"/>
                      <a:pt x="1783" y="5997"/>
                      <a:pt x="1248" y="5462"/>
                    </a:cubicBezTo>
                    <a:cubicBezTo>
                      <a:pt x="713" y="4927"/>
                      <a:pt x="379" y="4169"/>
                      <a:pt x="379" y="3344"/>
                    </a:cubicBezTo>
                    <a:cubicBezTo>
                      <a:pt x="379" y="2519"/>
                      <a:pt x="713" y="1784"/>
                      <a:pt x="1248" y="1249"/>
                    </a:cubicBezTo>
                    <a:cubicBezTo>
                      <a:pt x="1783" y="714"/>
                      <a:pt x="2519" y="380"/>
                      <a:pt x="3344" y="380"/>
                    </a:cubicBezTo>
                    <a:close/>
                    <a:moveTo>
                      <a:pt x="3344" y="1"/>
                    </a:moveTo>
                    <a:cubicBezTo>
                      <a:pt x="1494" y="1"/>
                      <a:pt x="0" y="1494"/>
                      <a:pt x="0" y="3344"/>
                    </a:cubicBezTo>
                    <a:cubicBezTo>
                      <a:pt x="0" y="5194"/>
                      <a:pt x="1494" y="6710"/>
                      <a:pt x="3344" y="6710"/>
                    </a:cubicBezTo>
                    <a:cubicBezTo>
                      <a:pt x="5194" y="6710"/>
                      <a:pt x="6709" y="5194"/>
                      <a:pt x="6709" y="3344"/>
                    </a:cubicBezTo>
                    <a:cubicBezTo>
                      <a:pt x="6709" y="1494"/>
                      <a:pt x="5194" y="1"/>
                      <a:pt x="33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1072" name="Google Shape;1072;p21"/>
            <p:cNvGrpSpPr/>
            <p:nvPr/>
          </p:nvGrpSpPr>
          <p:grpSpPr>
            <a:xfrm rot="10800000">
              <a:off x="8520013" y="714742"/>
              <a:ext cx="292025" cy="292575"/>
              <a:chOff x="7353050" y="316275"/>
              <a:chExt cx="292025" cy="292575"/>
            </a:xfrm>
          </p:grpSpPr>
          <p:sp>
            <p:nvSpPr>
              <p:cNvPr id="1073" name="Google Shape;1073;p21"/>
              <p:cNvSpPr/>
              <p:nvPr/>
            </p:nvSpPr>
            <p:spPr>
              <a:xfrm>
                <a:off x="7358075" y="321275"/>
                <a:ext cx="282550" cy="282550"/>
              </a:xfrm>
              <a:custGeom>
                <a:avLst/>
                <a:gdLst/>
                <a:ahLst/>
                <a:cxnLst/>
                <a:rect l="l" t="t" r="r" b="b"/>
                <a:pathLst>
                  <a:path w="11302" h="11302" extrusionOk="0">
                    <a:moveTo>
                      <a:pt x="5640" y="1"/>
                    </a:moveTo>
                    <a:cubicBezTo>
                      <a:pt x="2519" y="1"/>
                      <a:pt x="0" y="2520"/>
                      <a:pt x="0" y="5640"/>
                    </a:cubicBezTo>
                    <a:cubicBezTo>
                      <a:pt x="0" y="8783"/>
                      <a:pt x="2519" y="11302"/>
                      <a:pt x="5640" y="11302"/>
                    </a:cubicBezTo>
                    <a:cubicBezTo>
                      <a:pt x="8783" y="11302"/>
                      <a:pt x="11301" y="8783"/>
                      <a:pt x="11301" y="5640"/>
                    </a:cubicBezTo>
                    <a:cubicBezTo>
                      <a:pt x="11301" y="2520"/>
                      <a:pt x="8783" y="1"/>
                      <a:pt x="564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074" name="Google Shape;1074;p21"/>
              <p:cNvSpPr/>
              <p:nvPr/>
            </p:nvSpPr>
            <p:spPr>
              <a:xfrm>
                <a:off x="7353050" y="316275"/>
                <a:ext cx="292025" cy="292575"/>
              </a:xfrm>
              <a:custGeom>
                <a:avLst/>
                <a:gdLst/>
                <a:ahLst/>
                <a:cxnLst/>
                <a:rect l="l" t="t" r="r" b="b"/>
                <a:pathLst>
                  <a:path w="11681" h="11703" extrusionOk="0">
                    <a:moveTo>
                      <a:pt x="5841" y="379"/>
                    </a:moveTo>
                    <a:cubicBezTo>
                      <a:pt x="7356" y="379"/>
                      <a:pt x="8716" y="981"/>
                      <a:pt x="9719" y="1984"/>
                    </a:cubicBezTo>
                    <a:cubicBezTo>
                      <a:pt x="10700" y="2965"/>
                      <a:pt x="11324" y="4347"/>
                      <a:pt x="11324" y="5840"/>
                    </a:cubicBezTo>
                    <a:cubicBezTo>
                      <a:pt x="11324" y="7356"/>
                      <a:pt x="10700" y="8738"/>
                      <a:pt x="9719" y="9719"/>
                    </a:cubicBezTo>
                    <a:cubicBezTo>
                      <a:pt x="8716" y="10699"/>
                      <a:pt x="7356" y="11324"/>
                      <a:pt x="5841" y="11324"/>
                    </a:cubicBezTo>
                    <a:cubicBezTo>
                      <a:pt x="4347" y="11324"/>
                      <a:pt x="2965" y="10699"/>
                      <a:pt x="1984" y="9719"/>
                    </a:cubicBezTo>
                    <a:cubicBezTo>
                      <a:pt x="981" y="8738"/>
                      <a:pt x="380" y="7356"/>
                      <a:pt x="380" y="5840"/>
                    </a:cubicBezTo>
                    <a:cubicBezTo>
                      <a:pt x="380" y="4347"/>
                      <a:pt x="981" y="2965"/>
                      <a:pt x="1984" y="1984"/>
                    </a:cubicBezTo>
                    <a:cubicBezTo>
                      <a:pt x="2965" y="981"/>
                      <a:pt x="4347" y="379"/>
                      <a:pt x="5841" y="379"/>
                    </a:cubicBezTo>
                    <a:close/>
                    <a:moveTo>
                      <a:pt x="5841" y="0"/>
                    </a:moveTo>
                    <a:cubicBezTo>
                      <a:pt x="2631" y="0"/>
                      <a:pt x="1" y="2630"/>
                      <a:pt x="1" y="5840"/>
                    </a:cubicBezTo>
                    <a:cubicBezTo>
                      <a:pt x="1" y="9072"/>
                      <a:pt x="2631" y="11703"/>
                      <a:pt x="5841" y="11703"/>
                    </a:cubicBezTo>
                    <a:cubicBezTo>
                      <a:pt x="9073" y="11703"/>
                      <a:pt x="11681" y="9072"/>
                      <a:pt x="11681" y="5840"/>
                    </a:cubicBezTo>
                    <a:cubicBezTo>
                      <a:pt x="11681" y="2630"/>
                      <a:pt x="9073" y="0"/>
                      <a:pt x="58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075" name="Google Shape;1075;p21"/>
              <p:cNvSpPr/>
              <p:nvPr/>
            </p:nvSpPr>
            <p:spPr>
              <a:xfrm>
                <a:off x="7419925" y="383125"/>
                <a:ext cx="158275" cy="158300"/>
              </a:xfrm>
              <a:custGeom>
                <a:avLst/>
                <a:gdLst/>
                <a:ahLst/>
                <a:cxnLst/>
                <a:rect l="l" t="t" r="r" b="b"/>
                <a:pathLst>
                  <a:path w="6331" h="6332" extrusionOk="0">
                    <a:moveTo>
                      <a:pt x="3166" y="1"/>
                    </a:moveTo>
                    <a:cubicBezTo>
                      <a:pt x="1427" y="1"/>
                      <a:pt x="0" y="1428"/>
                      <a:pt x="0" y="3166"/>
                    </a:cubicBezTo>
                    <a:cubicBezTo>
                      <a:pt x="0" y="4927"/>
                      <a:pt x="1427" y="6331"/>
                      <a:pt x="3166" y="6331"/>
                    </a:cubicBezTo>
                    <a:cubicBezTo>
                      <a:pt x="4927" y="6331"/>
                      <a:pt x="6331" y="4927"/>
                      <a:pt x="6331" y="3166"/>
                    </a:cubicBezTo>
                    <a:cubicBezTo>
                      <a:pt x="6331" y="1428"/>
                      <a:pt x="4927" y="1"/>
                      <a:pt x="31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076" name="Google Shape;1076;p21"/>
              <p:cNvSpPr/>
              <p:nvPr/>
            </p:nvSpPr>
            <p:spPr>
              <a:xfrm>
                <a:off x="7415475" y="378675"/>
                <a:ext cx="167750" cy="167775"/>
              </a:xfrm>
              <a:custGeom>
                <a:avLst/>
                <a:gdLst/>
                <a:ahLst/>
                <a:cxnLst/>
                <a:rect l="l" t="t" r="r" b="b"/>
                <a:pathLst>
                  <a:path w="6710" h="6711" extrusionOk="0">
                    <a:moveTo>
                      <a:pt x="3344" y="380"/>
                    </a:moveTo>
                    <a:cubicBezTo>
                      <a:pt x="4168" y="380"/>
                      <a:pt x="4926" y="714"/>
                      <a:pt x="5461" y="1249"/>
                    </a:cubicBezTo>
                    <a:cubicBezTo>
                      <a:pt x="5996" y="1784"/>
                      <a:pt x="6330" y="2519"/>
                      <a:pt x="6330" y="3344"/>
                    </a:cubicBezTo>
                    <a:cubicBezTo>
                      <a:pt x="6330" y="4169"/>
                      <a:pt x="5996" y="4927"/>
                      <a:pt x="5461" y="5462"/>
                    </a:cubicBezTo>
                    <a:cubicBezTo>
                      <a:pt x="4926" y="5997"/>
                      <a:pt x="4168" y="6331"/>
                      <a:pt x="3344" y="6331"/>
                    </a:cubicBezTo>
                    <a:cubicBezTo>
                      <a:pt x="2519" y="6331"/>
                      <a:pt x="1783" y="5997"/>
                      <a:pt x="1248" y="5462"/>
                    </a:cubicBezTo>
                    <a:cubicBezTo>
                      <a:pt x="713" y="4927"/>
                      <a:pt x="379" y="4169"/>
                      <a:pt x="379" y="3344"/>
                    </a:cubicBezTo>
                    <a:cubicBezTo>
                      <a:pt x="379" y="2519"/>
                      <a:pt x="713" y="1784"/>
                      <a:pt x="1248" y="1249"/>
                    </a:cubicBezTo>
                    <a:cubicBezTo>
                      <a:pt x="1783" y="714"/>
                      <a:pt x="2519" y="380"/>
                      <a:pt x="3344" y="380"/>
                    </a:cubicBezTo>
                    <a:close/>
                    <a:moveTo>
                      <a:pt x="3344" y="1"/>
                    </a:moveTo>
                    <a:cubicBezTo>
                      <a:pt x="1494" y="1"/>
                      <a:pt x="0" y="1494"/>
                      <a:pt x="0" y="3344"/>
                    </a:cubicBezTo>
                    <a:cubicBezTo>
                      <a:pt x="0" y="5194"/>
                      <a:pt x="1494" y="6710"/>
                      <a:pt x="3344" y="6710"/>
                    </a:cubicBezTo>
                    <a:cubicBezTo>
                      <a:pt x="5194" y="6710"/>
                      <a:pt x="6709" y="5194"/>
                      <a:pt x="6709" y="3344"/>
                    </a:cubicBezTo>
                    <a:cubicBezTo>
                      <a:pt x="6709" y="1494"/>
                      <a:pt x="5194" y="1"/>
                      <a:pt x="33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1077" name="Google Shape;1077;p21"/>
            <p:cNvGrpSpPr/>
            <p:nvPr/>
          </p:nvGrpSpPr>
          <p:grpSpPr>
            <a:xfrm rot="10800000">
              <a:off x="261711" y="465077"/>
              <a:ext cx="507562" cy="507984"/>
              <a:chOff x="8064275" y="887850"/>
              <a:chExt cx="581800" cy="582350"/>
            </a:xfrm>
          </p:grpSpPr>
          <p:sp>
            <p:nvSpPr>
              <p:cNvPr id="1078" name="Google Shape;1078;p21"/>
              <p:cNvSpPr/>
              <p:nvPr/>
            </p:nvSpPr>
            <p:spPr>
              <a:xfrm>
                <a:off x="8068750" y="892875"/>
                <a:ext cx="572875" cy="572325"/>
              </a:xfrm>
              <a:custGeom>
                <a:avLst/>
                <a:gdLst/>
                <a:ahLst/>
                <a:cxnLst/>
                <a:rect l="l" t="t" r="r" b="b"/>
                <a:pathLst>
                  <a:path w="22915" h="22893" extrusionOk="0">
                    <a:moveTo>
                      <a:pt x="11457" y="0"/>
                    </a:moveTo>
                    <a:cubicBezTo>
                      <a:pt x="5127" y="0"/>
                      <a:pt x="0" y="5127"/>
                      <a:pt x="0" y="11435"/>
                    </a:cubicBezTo>
                    <a:cubicBezTo>
                      <a:pt x="0" y="17766"/>
                      <a:pt x="5127" y="22892"/>
                      <a:pt x="11457" y="22892"/>
                    </a:cubicBezTo>
                    <a:cubicBezTo>
                      <a:pt x="17788" y="22892"/>
                      <a:pt x="22914" y="17766"/>
                      <a:pt x="22914" y="11435"/>
                    </a:cubicBezTo>
                    <a:cubicBezTo>
                      <a:pt x="22914" y="5127"/>
                      <a:pt x="17788" y="0"/>
                      <a:pt x="114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079" name="Google Shape;1079;p21"/>
              <p:cNvSpPr/>
              <p:nvPr/>
            </p:nvSpPr>
            <p:spPr>
              <a:xfrm>
                <a:off x="8064275" y="887850"/>
                <a:ext cx="581800" cy="582350"/>
              </a:xfrm>
              <a:custGeom>
                <a:avLst/>
                <a:gdLst/>
                <a:ahLst/>
                <a:cxnLst/>
                <a:rect l="l" t="t" r="r" b="b"/>
                <a:pathLst>
                  <a:path w="23272" h="23294" extrusionOk="0">
                    <a:moveTo>
                      <a:pt x="11636" y="380"/>
                    </a:moveTo>
                    <a:cubicBezTo>
                      <a:pt x="14757" y="380"/>
                      <a:pt x="17566" y="1628"/>
                      <a:pt x="19594" y="3679"/>
                    </a:cubicBezTo>
                    <a:cubicBezTo>
                      <a:pt x="21645" y="5707"/>
                      <a:pt x="22893" y="8538"/>
                      <a:pt x="22893" y="11636"/>
                    </a:cubicBezTo>
                    <a:cubicBezTo>
                      <a:pt x="22893" y="14757"/>
                      <a:pt x="21645" y="17565"/>
                      <a:pt x="19594" y="19616"/>
                    </a:cubicBezTo>
                    <a:cubicBezTo>
                      <a:pt x="17566" y="21644"/>
                      <a:pt x="14757" y="22915"/>
                      <a:pt x="11636" y="22915"/>
                    </a:cubicBezTo>
                    <a:cubicBezTo>
                      <a:pt x="8516" y="22915"/>
                      <a:pt x="5707" y="21644"/>
                      <a:pt x="3657" y="19616"/>
                    </a:cubicBezTo>
                    <a:cubicBezTo>
                      <a:pt x="1628" y="17565"/>
                      <a:pt x="358" y="14757"/>
                      <a:pt x="358" y="11636"/>
                    </a:cubicBezTo>
                    <a:cubicBezTo>
                      <a:pt x="358" y="8538"/>
                      <a:pt x="1628" y="5707"/>
                      <a:pt x="3657" y="3679"/>
                    </a:cubicBezTo>
                    <a:cubicBezTo>
                      <a:pt x="5707" y="1628"/>
                      <a:pt x="8516" y="380"/>
                      <a:pt x="11636" y="380"/>
                    </a:cubicBezTo>
                    <a:close/>
                    <a:moveTo>
                      <a:pt x="11636" y="1"/>
                    </a:moveTo>
                    <a:cubicBezTo>
                      <a:pt x="5217" y="1"/>
                      <a:pt x="1" y="5217"/>
                      <a:pt x="1" y="11636"/>
                    </a:cubicBezTo>
                    <a:cubicBezTo>
                      <a:pt x="1" y="18078"/>
                      <a:pt x="5217" y="23294"/>
                      <a:pt x="11636" y="23294"/>
                    </a:cubicBezTo>
                    <a:cubicBezTo>
                      <a:pt x="18056" y="23294"/>
                      <a:pt x="23272" y="18078"/>
                      <a:pt x="23272" y="11636"/>
                    </a:cubicBezTo>
                    <a:cubicBezTo>
                      <a:pt x="23272" y="5217"/>
                      <a:pt x="18056" y="1"/>
                      <a:pt x="116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080" name="Google Shape;1080;p21"/>
              <p:cNvSpPr/>
              <p:nvPr/>
            </p:nvSpPr>
            <p:spPr>
              <a:xfrm>
                <a:off x="8141175" y="965325"/>
                <a:ext cx="428000" cy="427425"/>
              </a:xfrm>
              <a:custGeom>
                <a:avLst/>
                <a:gdLst/>
                <a:ahLst/>
                <a:cxnLst/>
                <a:rect l="l" t="t" r="r" b="b"/>
                <a:pathLst>
                  <a:path w="17120" h="17097" extrusionOk="0">
                    <a:moveTo>
                      <a:pt x="8560" y="0"/>
                    </a:moveTo>
                    <a:cubicBezTo>
                      <a:pt x="3835" y="0"/>
                      <a:pt x="1" y="3812"/>
                      <a:pt x="1" y="8537"/>
                    </a:cubicBezTo>
                    <a:cubicBezTo>
                      <a:pt x="1" y="13263"/>
                      <a:pt x="3835" y="17097"/>
                      <a:pt x="8560" y="17097"/>
                    </a:cubicBezTo>
                    <a:cubicBezTo>
                      <a:pt x="13286" y="17097"/>
                      <a:pt x="17120" y="13263"/>
                      <a:pt x="17120" y="8537"/>
                    </a:cubicBezTo>
                    <a:cubicBezTo>
                      <a:pt x="17120" y="3812"/>
                      <a:pt x="13286" y="0"/>
                      <a:pt x="856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081" name="Google Shape;1081;p21"/>
              <p:cNvSpPr/>
              <p:nvPr/>
            </p:nvSpPr>
            <p:spPr>
              <a:xfrm>
                <a:off x="8136725" y="960300"/>
                <a:ext cx="436925" cy="437475"/>
              </a:xfrm>
              <a:custGeom>
                <a:avLst/>
                <a:gdLst/>
                <a:ahLst/>
                <a:cxnLst/>
                <a:rect l="l" t="t" r="r" b="b"/>
                <a:pathLst>
                  <a:path w="17477" h="17499" extrusionOk="0">
                    <a:moveTo>
                      <a:pt x="8738" y="379"/>
                    </a:moveTo>
                    <a:cubicBezTo>
                      <a:pt x="11057" y="379"/>
                      <a:pt x="13130" y="1316"/>
                      <a:pt x="14645" y="2831"/>
                    </a:cubicBezTo>
                    <a:cubicBezTo>
                      <a:pt x="16161" y="4347"/>
                      <a:pt x="17097" y="6442"/>
                      <a:pt x="17097" y="8738"/>
                    </a:cubicBezTo>
                    <a:cubicBezTo>
                      <a:pt x="17097" y="11056"/>
                      <a:pt x="16161" y="13152"/>
                      <a:pt x="14645" y="14667"/>
                    </a:cubicBezTo>
                    <a:cubicBezTo>
                      <a:pt x="13130" y="16183"/>
                      <a:pt x="11057" y="17119"/>
                      <a:pt x="8738" y="17119"/>
                    </a:cubicBezTo>
                    <a:cubicBezTo>
                      <a:pt x="6420" y="17119"/>
                      <a:pt x="4325" y="16183"/>
                      <a:pt x="2809" y="14667"/>
                    </a:cubicBezTo>
                    <a:cubicBezTo>
                      <a:pt x="1293" y="13152"/>
                      <a:pt x="357" y="11056"/>
                      <a:pt x="357" y="8738"/>
                    </a:cubicBezTo>
                    <a:cubicBezTo>
                      <a:pt x="357" y="6442"/>
                      <a:pt x="1293" y="4347"/>
                      <a:pt x="2809" y="2831"/>
                    </a:cubicBezTo>
                    <a:cubicBezTo>
                      <a:pt x="4325" y="1316"/>
                      <a:pt x="6420" y="379"/>
                      <a:pt x="8738" y="379"/>
                    </a:cubicBezTo>
                    <a:close/>
                    <a:moveTo>
                      <a:pt x="8738" y="0"/>
                    </a:moveTo>
                    <a:cubicBezTo>
                      <a:pt x="3901" y="0"/>
                      <a:pt x="1" y="3924"/>
                      <a:pt x="1" y="8738"/>
                    </a:cubicBezTo>
                    <a:cubicBezTo>
                      <a:pt x="1" y="13575"/>
                      <a:pt x="3901" y="17498"/>
                      <a:pt x="8738" y="17498"/>
                    </a:cubicBezTo>
                    <a:cubicBezTo>
                      <a:pt x="13553" y="17498"/>
                      <a:pt x="17476" y="13575"/>
                      <a:pt x="17476" y="8738"/>
                    </a:cubicBezTo>
                    <a:cubicBezTo>
                      <a:pt x="17476" y="3924"/>
                      <a:pt x="13553" y="0"/>
                      <a:pt x="87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082" name="Google Shape;1082;p21"/>
              <p:cNvSpPr/>
              <p:nvPr/>
            </p:nvSpPr>
            <p:spPr>
              <a:xfrm>
                <a:off x="8219750" y="1043875"/>
                <a:ext cx="270300" cy="270300"/>
              </a:xfrm>
              <a:custGeom>
                <a:avLst/>
                <a:gdLst/>
                <a:ahLst/>
                <a:cxnLst/>
                <a:rect l="l" t="t" r="r" b="b"/>
                <a:pathLst>
                  <a:path w="10812" h="10812" extrusionOk="0">
                    <a:moveTo>
                      <a:pt x="5417" y="1"/>
                    </a:moveTo>
                    <a:cubicBezTo>
                      <a:pt x="2430" y="1"/>
                      <a:pt x="1" y="2431"/>
                      <a:pt x="1" y="5395"/>
                    </a:cubicBezTo>
                    <a:cubicBezTo>
                      <a:pt x="1" y="8382"/>
                      <a:pt x="2430" y="10812"/>
                      <a:pt x="5417" y="10812"/>
                    </a:cubicBezTo>
                    <a:cubicBezTo>
                      <a:pt x="8404" y="10812"/>
                      <a:pt x="10812" y="8382"/>
                      <a:pt x="10812" y="5395"/>
                    </a:cubicBezTo>
                    <a:cubicBezTo>
                      <a:pt x="10812" y="2431"/>
                      <a:pt x="8404" y="1"/>
                      <a:pt x="54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083" name="Google Shape;1083;p21"/>
              <p:cNvSpPr/>
              <p:nvPr/>
            </p:nvSpPr>
            <p:spPr>
              <a:xfrm>
                <a:off x="8215300" y="1039425"/>
                <a:ext cx="279775" cy="279225"/>
              </a:xfrm>
              <a:custGeom>
                <a:avLst/>
                <a:gdLst/>
                <a:ahLst/>
                <a:cxnLst/>
                <a:rect l="l" t="t" r="r" b="b"/>
                <a:pathLst>
                  <a:path w="11191" h="11169" extrusionOk="0">
                    <a:moveTo>
                      <a:pt x="5595" y="357"/>
                    </a:moveTo>
                    <a:cubicBezTo>
                      <a:pt x="7044" y="357"/>
                      <a:pt x="8337" y="937"/>
                      <a:pt x="9273" y="1895"/>
                    </a:cubicBezTo>
                    <a:cubicBezTo>
                      <a:pt x="10232" y="2832"/>
                      <a:pt x="10811" y="4147"/>
                      <a:pt x="10811" y="5573"/>
                    </a:cubicBezTo>
                    <a:cubicBezTo>
                      <a:pt x="10811" y="7022"/>
                      <a:pt x="10232" y="8337"/>
                      <a:pt x="9273" y="9273"/>
                    </a:cubicBezTo>
                    <a:cubicBezTo>
                      <a:pt x="8337" y="10210"/>
                      <a:pt x="7044" y="10789"/>
                      <a:pt x="5595" y="10789"/>
                    </a:cubicBezTo>
                    <a:cubicBezTo>
                      <a:pt x="4147" y="10789"/>
                      <a:pt x="2854" y="10210"/>
                      <a:pt x="1895" y="9273"/>
                    </a:cubicBezTo>
                    <a:cubicBezTo>
                      <a:pt x="959" y="8337"/>
                      <a:pt x="379" y="7022"/>
                      <a:pt x="379" y="5573"/>
                    </a:cubicBezTo>
                    <a:cubicBezTo>
                      <a:pt x="379" y="4147"/>
                      <a:pt x="959" y="2832"/>
                      <a:pt x="1895" y="1895"/>
                    </a:cubicBezTo>
                    <a:cubicBezTo>
                      <a:pt x="2854" y="937"/>
                      <a:pt x="4147" y="357"/>
                      <a:pt x="5595" y="357"/>
                    </a:cubicBezTo>
                    <a:close/>
                    <a:moveTo>
                      <a:pt x="5595" y="1"/>
                    </a:moveTo>
                    <a:cubicBezTo>
                      <a:pt x="2497" y="1"/>
                      <a:pt x="1" y="2497"/>
                      <a:pt x="1" y="5573"/>
                    </a:cubicBezTo>
                    <a:cubicBezTo>
                      <a:pt x="1" y="8672"/>
                      <a:pt x="2497" y="11168"/>
                      <a:pt x="5595" y="11168"/>
                    </a:cubicBezTo>
                    <a:cubicBezTo>
                      <a:pt x="8671" y="11168"/>
                      <a:pt x="11190" y="8672"/>
                      <a:pt x="11190" y="5573"/>
                    </a:cubicBezTo>
                    <a:cubicBezTo>
                      <a:pt x="11190" y="2497"/>
                      <a:pt x="8671" y="1"/>
                      <a:pt x="55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</p:grpSp>
      <p:sp>
        <p:nvSpPr>
          <p:cNvPr id="1084" name="Google Shape;1084;p21"/>
          <p:cNvSpPr txBox="1">
            <a:spLocks noGrp="1"/>
          </p:cNvSpPr>
          <p:nvPr>
            <p:ph type="subTitle" idx="1"/>
          </p:nvPr>
        </p:nvSpPr>
        <p:spPr>
          <a:xfrm>
            <a:off x="1877567" y="1380372"/>
            <a:ext cx="291200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085" name="Google Shape;1085;p21"/>
          <p:cNvSpPr txBox="1">
            <a:spLocks noGrp="1"/>
          </p:cNvSpPr>
          <p:nvPr>
            <p:ph type="subTitle" idx="2"/>
          </p:nvPr>
        </p:nvSpPr>
        <p:spPr>
          <a:xfrm>
            <a:off x="1877567" y="1782608"/>
            <a:ext cx="2912000" cy="8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086" name="Google Shape;1086;p21"/>
          <p:cNvSpPr txBox="1">
            <a:spLocks noGrp="1"/>
          </p:cNvSpPr>
          <p:nvPr>
            <p:ph type="subTitle" idx="3"/>
          </p:nvPr>
        </p:nvSpPr>
        <p:spPr>
          <a:xfrm>
            <a:off x="1877567" y="3079301"/>
            <a:ext cx="2912000" cy="60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087" name="Google Shape;1087;p21"/>
          <p:cNvSpPr txBox="1">
            <a:spLocks noGrp="1"/>
          </p:cNvSpPr>
          <p:nvPr>
            <p:ph type="subTitle" idx="4"/>
          </p:nvPr>
        </p:nvSpPr>
        <p:spPr>
          <a:xfrm>
            <a:off x="1877567" y="3479972"/>
            <a:ext cx="2912000" cy="8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088" name="Google Shape;1088;p21"/>
          <p:cNvSpPr txBox="1">
            <a:spLocks noGrp="1"/>
          </p:cNvSpPr>
          <p:nvPr>
            <p:ph type="subTitle" idx="5"/>
          </p:nvPr>
        </p:nvSpPr>
        <p:spPr>
          <a:xfrm>
            <a:off x="1877567" y="4783527"/>
            <a:ext cx="291200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089" name="Google Shape;1089;p21"/>
          <p:cNvSpPr txBox="1">
            <a:spLocks noGrp="1"/>
          </p:cNvSpPr>
          <p:nvPr>
            <p:ph type="subTitle" idx="6"/>
          </p:nvPr>
        </p:nvSpPr>
        <p:spPr>
          <a:xfrm>
            <a:off x="1877567" y="5185756"/>
            <a:ext cx="2912000" cy="8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8610206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2">
  <p:cSld name="Title and body 2">
    <p:spTree>
      <p:nvGrpSpPr>
        <p:cNvPr id="1" name="Shape 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1" name="Google Shape;841;p18"/>
          <p:cNvSpPr txBox="1">
            <a:spLocks noGrp="1"/>
          </p:cNvSpPr>
          <p:nvPr>
            <p:ph type="title"/>
          </p:nvPr>
        </p:nvSpPr>
        <p:spPr>
          <a:xfrm>
            <a:off x="1694688" y="451104"/>
            <a:ext cx="8814800" cy="73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842" name="Google Shape;842;p18"/>
          <p:cNvSpPr txBox="1">
            <a:spLocks noGrp="1"/>
          </p:cNvSpPr>
          <p:nvPr>
            <p:ph type="subTitle" idx="1"/>
          </p:nvPr>
        </p:nvSpPr>
        <p:spPr>
          <a:xfrm>
            <a:off x="6254500" y="1988468"/>
            <a:ext cx="4742800" cy="354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cxnSp>
        <p:nvCxnSpPr>
          <p:cNvPr id="843" name="Google Shape;843;p18"/>
          <p:cNvCxnSpPr/>
          <p:nvPr/>
        </p:nvCxnSpPr>
        <p:spPr>
          <a:xfrm rot="10800000">
            <a:off x="10812000" y="668367"/>
            <a:ext cx="983600" cy="9836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844" name="Google Shape;844;p18"/>
          <p:cNvCxnSpPr/>
          <p:nvPr/>
        </p:nvCxnSpPr>
        <p:spPr>
          <a:xfrm>
            <a:off x="776633" y="376251"/>
            <a:ext cx="1617200" cy="5636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845" name="Google Shape;845;p18"/>
          <p:cNvCxnSpPr/>
          <p:nvPr/>
        </p:nvCxnSpPr>
        <p:spPr>
          <a:xfrm rot="10800000" flipH="1">
            <a:off x="0" y="365584"/>
            <a:ext cx="776800" cy="8724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846" name="Google Shape;846;p18"/>
          <p:cNvGrpSpPr/>
          <p:nvPr/>
        </p:nvGrpSpPr>
        <p:grpSpPr>
          <a:xfrm flipH="1">
            <a:off x="565001" y="167151"/>
            <a:ext cx="389367" cy="390100"/>
            <a:chOff x="7353050" y="316275"/>
            <a:chExt cx="292025" cy="292575"/>
          </a:xfrm>
        </p:grpSpPr>
        <p:sp>
          <p:nvSpPr>
            <p:cNvPr id="847" name="Google Shape;847;p18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48" name="Google Shape;848;p18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49" name="Google Shape;849;p18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50" name="Google Shape;850;p18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851" name="Google Shape;851;p18"/>
          <p:cNvGrpSpPr/>
          <p:nvPr/>
        </p:nvGrpSpPr>
        <p:grpSpPr>
          <a:xfrm>
            <a:off x="2184986" y="744217"/>
            <a:ext cx="390815" cy="391184"/>
            <a:chOff x="3164039" y="430875"/>
            <a:chExt cx="293111" cy="293388"/>
          </a:xfrm>
        </p:grpSpPr>
        <p:sp>
          <p:nvSpPr>
            <p:cNvPr id="852" name="Google Shape;852;p18"/>
            <p:cNvSpPr/>
            <p:nvPr/>
          </p:nvSpPr>
          <p:spPr>
            <a:xfrm flipH="1">
              <a:off x="3166281" y="433407"/>
              <a:ext cx="288614" cy="288337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53" name="Google Shape;853;p18"/>
            <p:cNvSpPr/>
            <p:nvPr/>
          </p:nvSpPr>
          <p:spPr>
            <a:xfrm flipH="1">
              <a:off x="3164039" y="430875"/>
              <a:ext cx="293111" cy="293388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54" name="Google Shape;854;p18"/>
            <p:cNvSpPr/>
            <p:nvPr/>
          </p:nvSpPr>
          <p:spPr>
            <a:xfrm flipH="1">
              <a:off x="3202780" y="469909"/>
              <a:ext cx="215626" cy="215337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55" name="Google Shape;855;p18"/>
            <p:cNvSpPr/>
            <p:nvPr/>
          </p:nvSpPr>
          <p:spPr>
            <a:xfrm flipH="1">
              <a:off x="3200525" y="467377"/>
              <a:ext cx="220123" cy="220400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56" name="Google Shape;856;p18"/>
            <p:cNvSpPr/>
            <p:nvPr/>
          </p:nvSpPr>
          <p:spPr>
            <a:xfrm flipH="1">
              <a:off x="3242641" y="509484"/>
              <a:ext cx="136177" cy="136177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57" name="Google Shape;857;p18"/>
            <p:cNvSpPr/>
            <p:nvPr/>
          </p:nvSpPr>
          <p:spPr>
            <a:xfrm flipH="1">
              <a:off x="3240109" y="507242"/>
              <a:ext cx="140951" cy="140674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858" name="Google Shape;858;p18"/>
          <p:cNvGrpSpPr/>
          <p:nvPr/>
        </p:nvGrpSpPr>
        <p:grpSpPr>
          <a:xfrm>
            <a:off x="2122334" y="483467"/>
            <a:ext cx="233351" cy="36000"/>
            <a:chOff x="5662375" y="212375"/>
            <a:chExt cx="175013" cy="27000"/>
          </a:xfrm>
        </p:grpSpPr>
        <p:sp>
          <p:nvSpPr>
            <p:cNvPr id="859" name="Google Shape;859;p18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60" name="Google Shape;860;p18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61" name="Google Shape;861;p18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cxnSp>
        <p:nvCxnSpPr>
          <p:cNvPr id="862" name="Google Shape;862;p18"/>
          <p:cNvCxnSpPr/>
          <p:nvPr/>
        </p:nvCxnSpPr>
        <p:spPr>
          <a:xfrm flipH="1">
            <a:off x="10868433" y="9167"/>
            <a:ext cx="1336800" cy="6592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863" name="Google Shape;863;p18"/>
          <p:cNvGrpSpPr/>
          <p:nvPr/>
        </p:nvGrpSpPr>
        <p:grpSpPr>
          <a:xfrm>
            <a:off x="10431834" y="269833"/>
            <a:ext cx="775733" cy="776467"/>
            <a:chOff x="8064275" y="887850"/>
            <a:chExt cx="581800" cy="582350"/>
          </a:xfrm>
        </p:grpSpPr>
        <p:sp>
          <p:nvSpPr>
            <p:cNvPr id="864" name="Google Shape;864;p18"/>
            <p:cNvSpPr/>
            <p:nvPr/>
          </p:nvSpPr>
          <p:spPr>
            <a:xfrm>
              <a:off x="8068750" y="892875"/>
              <a:ext cx="572875" cy="572325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65" name="Google Shape;865;p18"/>
            <p:cNvSpPr/>
            <p:nvPr/>
          </p:nvSpPr>
          <p:spPr>
            <a:xfrm>
              <a:off x="8064275" y="887850"/>
              <a:ext cx="581800" cy="582350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66" name="Google Shape;866;p18"/>
            <p:cNvSpPr/>
            <p:nvPr/>
          </p:nvSpPr>
          <p:spPr>
            <a:xfrm>
              <a:off x="8141175" y="965325"/>
              <a:ext cx="428000" cy="427425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67" name="Google Shape;867;p18"/>
            <p:cNvSpPr/>
            <p:nvPr/>
          </p:nvSpPr>
          <p:spPr>
            <a:xfrm>
              <a:off x="8136725" y="960300"/>
              <a:ext cx="436925" cy="437475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68" name="Google Shape;868;p18"/>
            <p:cNvSpPr/>
            <p:nvPr/>
          </p:nvSpPr>
          <p:spPr>
            <a:xfrm>
              <a:off x="8219750" y="1043875"/>
              <a:ext cx="270300" cy="270300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69" name="Google Shape;869;p18"/>
            <p:cNvSpPr/>
            <p:nvPr/>
          </p:nvSpPr>
          <p:spPr>
            <a:xfrm>
              <a:off x="8215300" y="1039425"/>
              <a:ext cx="279775" cy="279225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870" name="Google Shape;870;p18"/>
          <p:cNvGrpSpPr/>
          <p:nvPr/>
        </p:nvGrpSpPr>
        <p:grpSpPr>
          <a:xfrm flipH="1">
            <a:off x="11598201" y="1489985"/>
            <a:ext cx="389367" cy="390100"/>
            <a:chOff x="7353050" y="316275"/>
            <a:chExt cx="292025" cy="292575"/>
          </a:xfrm>
        </p:grpSpPr>
        <p:sp>
          <p:nvSpPr>
            <p:cNvPr id="871" name="Google Shape;871;p18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72" name="Google Shape;872;p18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73" name="Google Shape;873;p18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74" name="Google Shape;874;p18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875" name="Google Shape;875;p18"/>
          <p:cNvGrpSpPr/>
          <p:nvPr/>
        </p:nvGrpSpPr>
        <p:grpSpPr>
          <a:xfrm>
            <a:off x="11571134" y="2109067"/>
            <a:ext cx="233351" cy="36000"/>
            <a:chOff x="5662375" y="212375"/>
            <a:chExt cx="175013" cy="27000"/>
          </a:xfrm>
        </p:grpSpPr>
        <p:sp>
          <p:nvSpPr>
            <p:cNvPr id="876" name="Google Shape;876;p18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77" name="Google Shape;877;p18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78" name="Google Shape;878;p18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cxnSp>
        <p:nvCxnSpPr>
          <p:cNvPr id="879" name="Google Shape;879;p18"/>
          <p:cNvCxnSpPr/>
          <p:nvPr/>
        </p:nvCxnSpPr>
        <p:spPr>
          <a:xfrm flipH="1">
            <a:off x="6802272" y="6017433"/>
            <a:ext cx="1510800" cy="4084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880" name="Google Shape;880;p18"/>
          <p:cNvCxnSpPr/>
          <p:nvPr/>
        </p:nvCxnSpPr>
        <p:spPr>
          <a:xfrm rot="10800000">
            <a:off x="8313072" y="5989767"/>
            <a:ext cx="1789600" cy="4204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881" name="Google Shape;881;p18"/>
          <p:cNvCxnSpPr/>
          <p:nvPr/>
        </p:nvCxnSpPr>
        <p:spPr>
          <a:xfrm flipH="1">
            <a:off x="10063372" y="5877333"/>
            <a:ext cx="1776000" cy="5228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882" name="Google Shape;882;p18"/>
          <p:cNvCxnSpPr/>
          <p:nvPr/>
        </p:nvCxnSpPr>
        <p:spPr>
          <a:xfrm flipH="1">
            <a:off x="11829405" y="5324733"/>
            <a:ext cx="365200" cy="5428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883" name="Google Shape;883;p18"/>
          <p:cNvGrpSpPr/>
          <p:nvPr/>
        </p:nvGrpSpPr>
        <p:grpSpPr>
          <a:xfrm>
            <a:off x="9705272" y="6017433"/>
            <a:ext cx="775733" cy="776467"/>
            <a:chOff x="8064275" y="887850"/>
            <a:chExt cx="581800" cy="582350"/>
          </a:xfrm>
        </p:grpSpPr>
        <p:sp>
          <p:nvSpPr>
            <p:cNvPr id="884" name="Google Shape;884;p18"/>
            <p:cNvSpPr/>
            <p:nvPr/>
          </p:nvSpPr>
          <p:spPr>
            <a:xfrm>
              <a:off x="8068750" y="892875"/>
              <a:ext cx="572875" cy="572325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85" name="Google Shape;885;p18"/>
            <p:cNvSpPr/>
            <p:nvPr/>
          </p:nvSpPr>
          <p:spPr>
            <a:xfrm>
              <a:off x="8064275" y="887850"/>
              <a:ext cx="581800" cy="582350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86" name="Google Shape;886;p18"/>
            <p:cNvSpPr/>
            <p:nvPr/>
          </p:nvSpPr>
          <p:spPr>
            <a:xfrm>
              <a:off x="8141175" y="965325"/>
              <a:ext cx="428000" cy="427425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87" name="Google Shape;887;p18"/>
            <p:cNvSpPr/>
            <p:nvPr/>
          </p:nvSpPr>
          <p:spPr>
            <a:xfrm>
              <a:off x="8136725" y="960300"/>
              <a:ext cx="436925" cy="437475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88" name="Google Shape;888;p18"/>
            <p:cNvSpPr/>
            <p:nvPr/>
          </p:nvSpPr>
          <p:spPr>
            <a:xfrm>
              <a:off x="8219750" y="1043875"/>
              <a:ext cx="270300" cy="270300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89" name="Google Shape;889;p18"/>
            <p:cNvSpPr/>
            <p:nvPr/>
          </p:nvSpPr>
          <p:spPr>
            <a:xfrm>
              <a:off x="8215300" y="1039425"/>
              <a:ext cx="279775" cy="279225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890" name="Google Shape;890;p18"/>
          <p:cNvGrpSpPr/>
          <p:nvPr/>
        </p:nvGrpSpPr>
        <p:grpSpPr>
          <a:xfrm>
            <a:off x="8132606" y="5787285"/>
            <a:ext cx="389367" cy="390100"/>
            <a:chOff x="7353050" y="316275"/>
            <a:chExt cx="292025" cy="292575"/>
          </a:xfrm>
        </p:grpSpPr>
        <p:sp>
          <p:nvSpPr>
            <p:cNvPr id="891" name="Google Shape;891;p18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92" name="Google Shape;892;p18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93" name="Google Shape;893;p18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94" name="Google Shape;894;p18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895" name="Google Shape;895;p18"/>
          <p:cNvGrpSpPr/>
          <p:nvPr/>
        </p:nvGrpSpPr>
        <p:grpSpPr>
          <a:xfrm>
            <a:off x="11723706" y="5753367"/>
            <a:ext cx="233333" cy="233333"/>
            <a:chOff x="8792300" y="321275"/>
            <a:chExt cx="175000" cy="175000"/>
          </a:xfrm>
        </p:grpSpPr>
        <p:sp>
          <p:nvSpPr>
            <p:cNvPr id="896" name="Google Shape;896;p18"/>
            <p:cNvSpPr/>
            <p:nvPr/>
          </p:nvSpPr>
          <p:spPr>
            <a:xfrm>
              <a:off x="8796750" y="326300"/>
              <a:ext cx="166100" cy="165525"/>
            </a:xfrm>
            <a:custGeom>
              <a:avLst/>
              <a:gdLst/>
              <a:ahLst/>
              <a:cxnLst/>
              <a:rect l="l" t="t" r="r" b="b"/>
              <a:pathLst>
                <a:path w="6644" h="6621" extrusionOk="0">
                  <a:moveTo>
                    <a:pt x="3322" y="0"/>
                  </a:moveTo>
                  <a:cubicBezTo>
                    <a:pt x="1494" y="0"/>
                    <a:pt x="1" y="1471"/>
                    <a:pt x="1" y="3299"/>
                  </a:cubicBezTo>
                  <a:cubicBezTo>
                    <a:pt x="1" y="5127"/>
                    <a:pt x="1494" y="6620"/>
                    <a:pt x="3322" y="6620"/>
                  </a:cubicBezTo>
                  <a:cubicBezTo>
                    <a:pt x="5150" y="6620"/>
                    <a:pt x="6643" y="5127"/>
                    <a:pt x="6643" y="3299"/>
                  </a:cubicBezTo>
                  <a:cubicBezTo>
                    <a:pt x="6643" y="1471"/>
                    <a:pt x="5150" y="0"/>
                    <a:pt x="33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97" name="Google Shape;897;p18"/>
            <p:cNvSpPr/>
            <p:nvPr/>
          </p:nvSpPr>
          <p:spPr>
            <a:xfrm>
              <a:off x="8792300" y="321275"/>
              <a:ext cx="175000" cy="175000"/>
            </a:xfrm>
            <a:custGeom>
              <a:avLst/>
              <a:gdLst/>
              <a:ahLst/>
              <a:cxnLst/>
              <a:rect l="l" t="t" r="r" b="b"/>
              <a:pathLst>
                <a:path w="7000" h="7000" extrusionOk="0">
                  <a:moveTo>
                    <a:pt x="3500" y="380"/>
                  </a:moveTo>
                  <a:cubicBezTo>
                    <a:pt x="4369" y="380"/>
                    <a:pt x="5149" y="736"/>
                    <a:pt x="5707" y="1293"/>
                  </a:cubicBezTo>
                  <a:cubicBezTo>
                    <a:pt x="6286" y="1873"/>
                    <a:pt x="6621" y="2653"/>
                    <a:pt x="6621" y="3500"/>
                  </a:cubicBezTo>
                  <a:cubicBezTo>
                    <a:pt x="6621" y="4370"/>
                    <a:pt x="6286" y="5150"/>
                    <a:pt x="5707" y="5729"/>
                  </a:cubicBezTo>
                  <a:cubicBezTo>
                    <a:pt x="5149" y="6286"/>
                    <a:pt x="4369" y="6643"/>
                    <a:pt x="3500" y="6643"/>
                  </a:cubicBezTo>
                  <a:cubicBezTo>
                    <a:pt x="2631" y="6643"/>
                    <a:pt x="1851" y="6286"/>
                    <a:pt x="1293" y="5729"/>
                  </a:cubicBezTo>
                  <a:cubicBezTo>
                    <a:pt x="714" y="5150"/>
                    <a:pt x="379" y="4370"/>
                    <a:pt x="379" y="3500"/>
                  </a:cubicBezTo>
                  <a:cubicBezTo>
                    <a:pt x="379" y="2653"/>
                    <a:pt x="714" y="1873"/>
                    <a:pt x="1293" y="1293"/>
                  </a:cubicBezTo>
                  <a:cubicBezTo>
                    <a:pt x="1851" y="736"/>
                    <a:pt x="2631" y="380"/>
                    <a:pt x="3500" y="380"/>
                  </a:cubicBezTo>
                  <a:close/>
                  <a:moveTo>
                    <a:pt x="3500" y="1"/>
                  </a:moveTo>
                  <a:cubicBezTo>
                    <a:pt x="1561" y="1"/>
                    <a:pt x="0" y="1583"/>
                    <a:pt x="0" y="3500"/>
                  </a:cubicBezTo>
                  <a:cubicBezTo>
                    <a:pt x="0" y="5439"/>
                    <a:pt x="1561" y="7000"/>
                    <a:pt x="3500" y="7000"/>
                  </a:cubicBezTo>
                  <a:cubicBezTo>
                    <a:pt x="5439" y="7000"/>
                    <a:pt x="7000" y="5439"/>
                    <a:pt x="7000" y="3500"/>
                  </a:cubicBezTo>
                  <a:cubicBezTo>
                    <a:pt x="7000" y="1583"/>
                    <a:pt x="5439" y="1"/>
                    <a:pt x="350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98" name="Google Shape;898;p18"/>
            <p:cNvSpPr/>
            <p:nvPr/>
          </p:nvSpPr>
          <p:spPr>
            <a:xfrm>
              <a:off x="8833525" y="362525"/>
              <a:ext cx="92550" cy="93075"/>
            </a:xfrm>
            <a:custGeom>
              <a:avLst/>
              <a:gdLst/>
              <a:ahLst/>
              <a:cxnLst/>
              <a:rect l="l" t="t" r="r" b="b"/>
              <a:pathLst>
                <a:path w="3702" h="3723" extrusionOk="0">
                  <a:moveTo>
                    <a:pt x="1851" y="0"/>
                  </a:moveTo>
                  <a:cubicBezTo>
                    <a:pt x="826" y="0"/>
                    <a:pt x="1" y="825"/>
                    <a:pt x="1" y="1850"/>
                  </a:cubicBezTo>
                  <a:cubicBezTo>
                    <a:pt x="1" y="2876"/>
                    <a:pt x="826" y="3723"/>
                    <a:pt x="1851" y="3723"/>
                  </a:cubicBezTo>
                  <a:cubicBezTo>
                    <a:pt x="2876" y="3723"/>
                    <a:pt x="3701" y="2876"/>
                    <a:pt x="3701" y="1850"/>
                  </a:cubicBezTo>
                  <a:cubicBezTo>
                    <a:pt x="3701" y="825"/>
                    <a:pt x="2876" y="0"/>
                    <a:pt x="185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99" name="Google Shape;899;p18"/>
            <p:cNvSpPr/>
            <p:nvPr/>
          </p:nvSpPr>
          <p:spPr>
            <a:xfrm>
              <a:off x="8828525" y="358050"/>
              <a:ext cx="102550" cy="102000"/>
            </a:xfrm>
            <a:custGeom>
              <a:avLst/>
              <a:gdLst/>
              <a:ahLst/>
              <a:cxnLst/>
              <a:rect l="l" t="t" r="r" b="b"/>
              <a:pathLst>
                <a:path w="4102" h="4080" extrusionOk="0">
                  <a:moveTo>
                    <a:pt x="2051" y="357"/>
                  </a:moveTo>
                  <a:cubicBezTo>
                    <a:pt x="2519" y="357"/>
                    <a:pt x="2920" y="558"/>
                    <a:pt x="3232" y="848"/>
                  </a:cubicBezTo>
                  <a:cubicBezTo>
                    <a:pt x="3544" y="1160"/>
                    <a:pt x="3723" y="1583"/>
                    <a:pt x="3723" y="2029"/>
                  </a:cubicBezTo>
                  <a:cubicBezTo>
                    <a:pt x="3723" y="2497"/>
                    <a:pt x="3544" y="2921"/>
                    <a:pt x="3232" y="3211"/>
                  </a:cubicBezTo>
                  <a:cubicBezTo>
                    <a:pt x="2920" y="3523"/>
                    <a:pt x="2519" y="3701"/>
                    <a:pt x="2051" y="3701"/>
                  </a:cubicBezTo>
                  <a:cubicBezTo>
                    <a:pt x="1583" y="3701"/>
                    <a:pt x="1182" y="3523"/>
                    <a:pt x="870" y="3211"/>
                  </a:cubicBezTo>
                  <a:cubicBezTo>
                    <a:pt x="558" y="2921"/>
                    <a:pt x="379" y="2497"/>
                    <a:pt x="379" y="2029"/>
                  </a:cubicBezTo>
                  <a:cubicBezTo>
                    <a:pt x="379" y="1583"/>
                    <a:pt x="558" y="1160"/>
                    <a:pt x="870" y="848"/>
                  </a:cubicBezTo>
                  <a:cubicBezTo>
                    <a:pt x="1182" y="558"/>
                    <a:pt x="1583" y="357"/>
                    <a:pt x="2051" y="357"/>
                  </a:cubicBezTo>
                  <a:close/>
                  <a:moveTo>
                    <a:pt x="2051" y="1"/>
                  </a:moveTo>
                  <a:cubicBezTo>
                    <a:pt x="914" y="1"/>
                    <a:pt x="0" y="915"/>
                    <a:pt x="0" y="2029"/>
                  </a:cubicBezTo>
                  <a:cubicBezTo>
                    <a:pt x="0" y="3166"/>
                    <a:pt x="914" y="4080"/>
                    <a:pt x="2051" y="4080"/>
                  </a:cubicBezTo>
                  <a:cubicBezTo>
                    <a:pt x="3188" y="4080"/>
                    <a:pt x="4102" y="3166"/>
                    <a:pt x="4102" y="2029"/>
                  </a:cubicBezTo>
                  <a:cubicBezTo>
                    <a:pt x="4102" y="915"/>
                    <a:pt x="3188" y="1"/>
                    <a:pt x="20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900" name="Google Shape;900;p18"/>
          <p:cNvGrpSpPr/>
          <p:nvPr/>
        </p:nvGrpSpPr>
        <p:grpSpPr>
          <a:xfrm flipH="1">
            <a:off x="6630373" y="6210067"/>
            <a:ext cx="390815" cy="391184"/>
            <a:chOff x="3164039" y="430875"/>
            <a:chExt cx="293111" cy="293388"/>
          </a:xfrm>
        </p:grpSpPr>
        <p:sp>
          <p:nvSpPr>
            <p:cNvPr id="901" name="Google Shape;901;p18"/>
            <p:cNvSpPr/>
            <p:nvPr/>
          </p:nvSpPr>
          <p:spPr>
            <a:xfrm flipH="1">
              <a:off x="3166281" y="433407"/>
              <a:ext cx="288614" cy="288337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02" name="Google Shape;902;p18"/>
            <p:cNvSpPr/>
            <p:nvPr/>
          </p:nvSpPr>
          <p:spPr>
            <a:xfrm flipH="1">
              <a:off x="3164039" y="430875"/>
              <a:ext cx="293111" cy="293388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03" name="Google Shape;903;p18"/>
            <p:cNvSpPr/>
            <p:nvPr/>
          </p:nvSpPr>
          <p:spPr>
            <a:xfrm flipH="1">
              <a:off x="3202780" y="469909"/>
              <a:ext cx="215626" cy="215337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04" name="Google Shape;904;p18"/>
            <p:cNvSpPr/>
            <p:nvPr/>
          </p:nvSpPr>
          <p:spPr>
            <a:xfrm flipH="1">
              <a:off x="3200525" y="467377"/>
              <a:ext cx="220123" cy="220400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05" name="Google Shape;905;p18"/>
            <p:cNvSpPr/>
            <p:nvPr/>
          </p:nvSpPr>
          <p:spPr>
            <a:xfrm flipH="1">
              <a:off x="3242641" y="509484"/>
              <a:ext cx="136177" cy="136177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06" name="Google Shape;906;p18"/>
            <p:cNvSpPr/>
            <p:nvPr/>
          </p:nvSpPr>
          <p:spPr>
            <a:xfrm flipH="1">
              <a:off x="3240109" y="507242"/>
              <a:ext cx="140951" cy="140674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907" name="Google Shape;907;p18"/>
          <p:cNvGrpSpPr/>
          <p:nvPr/>
        </p:nvGrpSpPr>
        <p:grpSpPr>
          <a:xfrm>
            <a:off x="11629073" y="5523233"/>
            <a:ext cx="233351" cy="36000"/>
            <a:chOff x="5662375" y="212375"/>
            <a:chExt cx="175013" cy="27000"/>
          </a:xfrm>
        </p:grpSpPr>
        <p:sp>
          <p:nvSpPr>
            <p:cNvPr id="908" name="Google Shape;908;p18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09" name="Google Shape;909;p18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10" name="Google Shape;910;p18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23481023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4">
  <p:cSld name="Background 4">
    <p:spTree>
      <p:nvGrpSpPr>
        <p:cNvPr id="1" name="Shape 1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79" name="Google Shape;1479;p30"/>
          <p:cNvGrpSpPr/>
          <p:nvPr/>
        </p:nvGrpSpPr>
        <p:grpSpPr>
          <a:xfrm>
            <a:off x="-9156" y="-8833"/>
            <a:ext cx="12203123" cy="6802733"/>
            <a:chOff x="-6867" y="-6625"/>
            <a:chExt cx="9152342" cy="5102050"/>
          </a:xfrm>
        </p:grpSpPr>
        <p:cxnSp>
          <p:nvCxnSpPr>
            <p:cNvPr id="1480" name="Google Shape;1480;p30"/>
            <p:cNvCxnSpPr/>
            <p:nvPr/>
          </p:nvCxnSpPr>
          <p:spPr>
            <a:xfrm>
              <a:off x="2904283" y="4513075"/>
              <a:ext cx="1133100" cy="3063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81" name="Google Shape;1481;p30"/>
            <p:cNvCxnSpPr/>
            <p:nvPr/>
          </p:nvCxnSpPr>
          <p:spPr>
            <a:xfrm rot="10800000" flipH="1">
              <a:off x="1562083" y="4492325"/>
              <a:ext cx="1342200" cy="3153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82" name="Google Shape;1482;p30"/>
            <p:cNvCxnSpPr/>
            <p:nvPr/>
          </p:nvCxnSpPr>
          <p:spPr>
            <a:xfrm>
              <a:off x="259558" y="4408000"/>
              <a:ext cx="1332000" cy="3921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83" name="Google Shape;1483;p30"/>
            <p:cNvCxnSpPr/>
            <p:nvPr/>
          </p:nvCxnSpPr>
          <p:spPr>
            <a:xfrm>
              <a:off x="-6867" y="3993550"/>
              <a:ext cx="273900" cy="4071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1484" name="Google Shape;1484;p30"/>
            <p:cNvGrpSpPr/>
            <p:nvPr/>
          </p:nvGrpSpPr>
          <p:grpSpPr>
            <a:xfrm flipH="1">
              <a:off x="1278333" y="4513075"/>
              <a:ext cx="581800" cy="582350"/>
              <a:chOff x="8064275" y="887850"/>
              <a:chExt cx="581800" cy="582350"/>
            </a:xfrm>
          </p:grpSpPr>
          <p:sp>
            <p:nvSpPr>
              <p:cNvPr id="1485" name="Google Shape;1485;p30"/>
              <p:cNvSpPr/>
              <p:nvPr/>
            </p:nvSpPr>
            <p:spPr>
              <a:xfrm>
                <a:off x="8068750" y="892875"/>
                <a:ext cx="572875" cy="572325"/>
              </a:xfrm>
              <a:custGeom>
                <a:avLst/>
                <a:gdLst/>
                <a:ahLst/>
                <a:cxnLst/>
                <a:rect l="l" t="t" r="r" b="b"/>
                <a:pathLst>
                  <a:path w="22915" h="22893" extrusionOk="0">
                    <a:moveTo>
                      <a:pt x="11457" y="0"/>
                    </a:moveTo>
                    <a:cubicBezTo>
                      <a:pt x="5127" y="0"/>
                      <a:pt x="0" y="5127"/>
                      <a:pt x="0" y="11435"/>
                    </a:cubicBezTo>
                    <a:cubicBezTo>
                      <a:pt x="0" y="17766"/>
                      <a:pt x="5127" y="22892"/>
                      <a:pt x="11457" y="22892"/>
                    </a:cubicBezTo>
                    <a:cubicBezTo>
                      <a:pt x="17788" y="22892"/>
                      <a:pt x="22914" y="17766"/>
                      <a:pt x="22914" y="11435"/>
                    </a:cubicBezTo>
                    <a:cubicBezTo>
                      <a:pt x="22914" y="5127"/>
                      <a:pt x="17788" y="0"/>
                      <a:pt x="114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86" name="Google Shape;1486;p30"/>
              <p:cNvSpPr/>
              <p:nvPr/>
            </p:nvSpPr>
            <p:spPr>
              <a:xfrm>
                <a:off x="8064275" y="887850"/>
                <a:ext cx="581800" cy="582350"/>
              </a:xfrm>
              <a:custGeom>
                <a:avLst/>
                <a:gdLst/>
                <a:ahLst/>
                <a:cxnLst/>
                <a:rect l="l" t="t" r="r" b="b"/>
                <a:pathLst>
                  <a:path w="23272" h="23294" extrusionOk="0">
                    <a:moveTo>
                      <a:pt x="11636" y="380"/>
                    </a:moveTo>
                    <a:cubicBezTo>
                      <a:pt x="14757" y="380"/>
                      <a:pt x="17566" y="1628"/>
                      <a:pt x="19594" y="3679"/>
                    </a:cubicBezTo>
                    <a:cubicBezTo>
                      <a:pt x="21645" y="5707"/>
                      <a:pt x="22893" y="8538"/>
                      <a:pt x="22893" y="11636"/>
                    </a:cubicBezTo>
                    <a:cubicBezTo>
                      <a:pt x="22893" y="14757"/>
                      <a:pt x="21645" y="17565"/>
                      <a:pt x="19594" y="19616"/>
                    </a:cubicBezTo>
                    <a:cubicBezTo>
                      <a:pt x="17566" y="21644"/>
                      <a:pt x="14757" y="22915"/>
                      <a:pt x="11636" y="22915"/>
                    </a:cubicBezTo>
                    <a:cubicBezTo>
                      <a:pt x="8516" y="22915"/>
                      <a:pt x="5707" y="21644"/>
                      <a:pt x="3657" y="19616"/>
                    </a:cubicBezTo>
                    <a:cubicBezTo>
                      <a:pt x="1628" y="17565"/>
                      <a:pt x="358" y="14757"/>
                      <a:pt x="358" y="11636"/>
                    </a:cubicBezTo>
                    <a:cubicBezTo>
                      <a:pt x="358" y="8538"/>
                      <a:pt x="1628" y="5707"/>
                      <a:pt x="3657" y="3679"/>
                    </a:cubicBezTo>
                    <a:cubicBezTo>
                      <a:pt x="5707" y="1628"/>
                      <a:pt x="8516" y="380"/>
                      <a:pt x="11636" y="380"/>
                    </a:cubicBezTo>
                    <a:close/>
                    <a:moveTo>
                      <a:pt x="11636" y="1"/>
                    </a:moveTo>
                    <a:cubicBezTo>
                      <a:pt x="5217" y="1"/>
                      <a:pt x="1" y="5217"/>
                      <a:pt x="1" y="11636"/>
                    </a:cubicBezTo>
                    <a:cubicBezTo>
                      <a:pt x="1" y="18078"/>
                      <a:pt x="5217" y="23294"/>
                      <a:pt x="11636" y="23294"/>
                    </a:cubicBezTo>
                    <a:cubicBezTo>
                      <a:pt x="18056" y="23294"/>
                      <a:pt x="23272" y="18078"/>
                      <a:pt x="23272" y="11636"/>
                    </a:cubicBezTo>
                    <a:cubicBezTo>
                      <a:pt x="23272" y="5217"/>
                      <a:pt x="18056" y="1"/>
                      <a:pt x="116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87" name="Google Shape;1487;p30"/>
              <p:cNvSpPr/>
              <p:nvPr/>
            </p:nvSpPr>
            <p:spPr>
              <a:xfrm>
                <a:off x="8141175" y="965325"/>
                <a:ext cx="428000" cy="427425"/>
              </a:xfrm>
              <a:custGeom>
                <a:avLst/>
                <a:gdLst/>
                <a:ahLst/>
                <a:cxnLst/>
                <a:rect l="l" t="t" r="r" b="b"/>
                <a:pathLst>
                  <a:path w="17120" h="17097" extrusionOk="0">
                    <a:moveTo>
                      <a:pt x="8560" y="0"/>
                    </a:moveTo>
                    <a:cubicBezTo>
                      <a:pt x="3835" y="0"/>
                      <a:pt x="1" y="3812"/>
                      <a:pt x="1" y="8537"/>
                    </a:cubicBezTo>
                    <a:cubicBezTo>
                      <a:pt x="1" y="13263"/>
                      <a:pt x="3835" y="17097"/>
                      <a:pt x="8560" y="17097"/>
                    </a:cubicBezTo>
                    <a:cubicBezTo>
                      <a:pt x="13286" y="17097"/>
                      <a:pt x="17120" y="13263"/>
                      <a:pt x="17120" y="8537"/>
                    </a:cubicBezTo>
                    <a:cubicBezTo>
                      <a:pt x="17120" y="3812"/>
                      <a:pt x="13286" y="0"/>
                      <a:pt x="856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88" name="Google Shape;1488;p30"/>
              <p:cNvSpPr/>
              <p:nvPr/>
            </p:nvSpPr>
            <p:spPr>
              <a:xfrm>
                <a:off x="8136725" y="960300"/>
                <a:ext cx="436925" cy="437475"/>
              </a:xfrm>
              <a:custGeom>
                <a:avLst/>
                <a:gdLst/>
                <a:ahLst/>
                <a:cxnLst/>
                <a:rect l="l" t="t" r="r" b="b"/>
                <a:pathLst>
                  <a:path w="17477" h="17499" extrusionOk="0">
                    <a:moveTo>
                      <a:pt x="8738" y="379"/>
                    </a:moveTo>
                    <a:cubicBezTo>
                      <a:pt x="11057" y="379"/>
                      <a:pt x="13130" y="1316"/>
                      <a:pt x="14645" y="2831"/>
                    </a:cubicBezTo>
                    <a:cubicBezTo>
                      <a:pt x="16161" y="4347"/>
                      <a:pt x="17097" y="6442"/>
                      <a:pt x="17097" y="8738"/>
                    </a:cubicBezTo>
                    <a:cubicBezTo>
                      <a:pt x="17097" y="11056"/>
                      <a:pt x="16161" y="13152"/>
                      <a:pt x="14645" y="14667"/>
                    </a:cubicBezTo>
                    <a:cubicBezTo>
                      <a:pt x="13130" y="16183"/>
                      <a:pt x="11057" y="17119"/>
                      <a:pt x="8738" y="17119"/>
                    </a:cubicBezTo>
                    <a:cubicBezTo>
                      <a:pt x="6420" y="17119"/>
                      <a:pt x="4325" y="16183"/>
                      <a:pt x="2809" y="14667"/>
                    </a:cubicBezTo>
                    <a:cubicBezTo>
                      <a:pt x="1293" y="13152"/>
                      <a:pt x="357" y="11056"/>
                      <a:pt x="357" y="8738"/>
                    </a:cubicBezTo>
                    <a:cubicBezTo>
                      <a:pt x="357" y="6442"/>
                      <a:pt x="1293" y="4347"/>
                      <a:pt x="2809" y="2831"/>
                    </a:cubicBezTo>
                    <a:cubicBezTo>
                      <a:pt x="4325" y="1316"/>
                      <a:pt x="6420" y="379"/>
                      <a:pt x="8738" y="379"/>
                    </a:cubicBezTo>
                    <a:close/>
                    <a:moveTo>
                      <a:pt x="8738" y="0"/>
                    </a:moveTo>
                    <a:cubicBezTo>
                      <a:pt x="3901" y="0"/>
                      <a:pt x="1" y="3924"/>
                      <a:pt x="1" y="8738"/>
                    </a:cubicBezTo>
                    <a:cubicBezTo>
                      <a:pt x="1" y="13575"/>
                      <a:pt x="3901" y="17498"/>
                      <a:pt x="8738" y="17498"/>
                    </a:cubicBezTo>
                    <a:cubicBezTo>
                      <a:pt x="13553" y="17498"/>
                      <a:pt x="17476" y="13575"/>
                      <a:pt x="17476" y="8738"/>
                    </a:cubicBezTo>
                    <a:cubicBezTo>
                      <a:pt x="17476" y="3924"/>
                      <a:pt x="13553" y="0"/>
                      <a:pt x="87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89" name="Google Shape;1489;p30"/>
              <p:cNvSpPr/>
              <p:nvPr/>
            </p:nvSpPr>
            <p:spPr>
              <a:xfrm>
                <a:off x="8219750" y="1043875"/>
                <a:ext cx="270300" cy="270300"/>
              </a:xfrm>
              <a:custGeom>
                <a:avLst/>
                <a:gdLst/>
                <a:ahLst/>
                <a:cxnLst/>
                <a:rect l="l" t="t" r="r" b="b"/>
                <a:pathLst>
                  <a:path w="10812" h="10812" extrusionOk="0">
                    <a:moveTo>
                      <a:pt x="5417" y="1"/>
                    </a:moveTo>
                    <a:cubicBezTo>
                      <a:pt x="2430" y="1"/>
                      <a:pt x="1" y="2431"/>
                      <a:pt x="1" y="5395"/>
                    </a:cubicBezTo>
                    <a:cubicBezTo>
                      <a:pt x="1" y="8382"/>
                      <a:pt x="2430" y="10812"/>
                      <a:pt x="5417" y="10812"/>
                    </a:cubicBezTo>
                    <a:cubicBezTo>
                      <a:pt x="8404" y="10812"/>
                      <a:pt x="10812" y="8382"/>
                      <a:pt x="10812" y="5395"/>
                    </a:cubicBezTo>
                    <a:cubicBezTo>
                      <a:pt x="10812" y="2431"/>
                      <a:pt x="8404" y="1"/>
                      <a:pt x="54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90" name="Google Shape;1490;p30"/>
              <p:cNvSpPr/>
              <p:nvPr/>
            </p:nvSpPr>
            <p:spPr>
              <a:xfrm>
                <a:off x="8215300" y="1039425"/>
                <a:ext cx="279775" cy="279225"/>
              </a:xfrm>
              <a:custGeom>
                <a:avLst/>
                <a:gdLst/>
                <a:ahLst/>
                <a:cxnLst/>
                <a:rect l="l" t="t" r="r" b="b"/>
                <a:pathLst>
                  <a:path w="11191" h="11169" extrusionOk="0">
                    <a:moveTo>
                      <a:pt x="5595" y="357"/>
                    </a:moveTo>
                    <a:cubicBezTo>
                      <a:pt x="7044" y="357"/>
                      <a:pt x="8337" y="937"/>
                      <a:pt x="9273" y="1895"/>
                    </a:cubicBezTo>
                    <a:cubicBezTo>
                      <a:pt x="10232" y="2832"/>
                      <a:pt x="10811" y="4147"/>
                      <a:pt x="10811" y="5573"/>
                    </a:cubicBezTo>
                    <a:cubicBezTo>
                      <a:pt x="10811" y="7022"/>
                      <a:pt x="10232" y="8337"/>
                      <a:pt x="9273" y="9273"/>
                    </a:cubicBezTo>
                    <a:cubicBezTo>
                      <a:pt x="8337" y="10210"/>
                      <a:pt x="7044" y="10789"/>
                      <a:pt x="5595" y="10789"/>
                    </a:cubicBezTo>
                    <a:cubicBezTo>
                      <a:pt x="4147" y="10789"/>
                      <a:pt x="2854" y="10210"/>
                      <a:pt x="1895" y="9273"/>
                    </a:cubicBezTo>
                    <a:cubicBezTo>
                      <a:pt x="959" y="8337"/>
                      <a:pt x="379" y="7022"/>
                      <a:pt x="379" y="5573"/>
                    </a:cubicBezTo>
                    <a:cubicBezTo>
                      <a:pt x="379" y="4147"/>
                      <a:pt x="959" y="2832"/>
                      <a:pt x="1895" y="1895"/>
                    </a:cubicBezTo>
                    <a:cubicBezTo>
                      <a:pt x="2854" y="937"/>
                      <a:pt x="4147" y="357"/>
                      <a:pt x="5595" y="357"/>
                    </a:cubicBezTo>
                    <a:close/>
                    <a:moveTo>
                      <a:pt x="5595" y="1"/>
                    </a:moveTo>
                    <a:cubicBezTo>
                      <a:pt x="2497" y="1"/>
                      <a:pt x="1" y="2497"/>
                      <a:pt x="1" y="5573"/>
                    </a:cubicBezTo>
                    <a:cubicBezTo>
                      <a:pt x="1" y="8672"/>
                      <a:pt x="2497" y="11168"/>
                      <a:pt x="5595" y="11168"/>
                    </a:cubicBezTo>
                    <a:cubicBezTo>
                      <a:pt x="8671" y="11168"/>
                      <a:pt x="11190" y="8672"/>
                      <a:pt x="11190" y="5573"/>
                    </a:cubicBezTo>
                    <a:cubicBezTo>
                      <a:pt x="11190" y="2497"/>
                      <a:pt x="8671" y="1"/>
                      <a:pt x="55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1491" name="Google Shape;1491;p30"/>
            <p:cNvGrpSpPr/>
            <p:nvPr/>
          </p:nvGrpSpPr>
          <p:grpSpPr>
            <a:xfrm flipH="1">
              <a:off x="2747608" y="4340463"/>
              <a:ext cx="292025" cy="292575"/>
              <a:chOff x="7353050" y="316275"/>
              <a:chExt cx="292025" cy="292575"/>
            </a:xfrm>
          </p:grpSpPr>
          <p:sp>
            <p:nvSpPr>
              <p:cNvPr id="1492" name="Google Shape;1492;p30"/>
              <p:cNvSpPr/>
              <p:nvPr/>
            </p:nvSpPr>
            <p:spPr>
              <a:xfrm>
                <a:off x="7358075" y="321275"/>
                <a:ext cx="282550" cy="282550"/>
              </a:xfrm>
              <a:custGeom>
                <a:avLst/>
                <a:gdLst/>
                <a:ahLst/>
                <a:cxnLst/>
                <a:rect l="l" t="t" r="r" b="b"/>
                <a:pathLst>
                  <a:path w="11302" h="11302" extrusionOk="0">
                    <a:moveTo>
                      <a:pt x="5640" y="1"/>
                    </a:moveTo>
                    <a:cubicBezTo>
                      <a:pt x="2519" y="1"/>
                      <a:pt x="0" y="2520"/>
                      <a:pt x="0" y="5640"/>
                    </a:cubicBezTo>
                    <a:cubicBezTo>
                      <a:pt x="0" y="8783"/>
                      <a:pt x="2519" y="11302"/>
                      <a:pt x="5640" y="11302"/>
                    </a:cubicBezTo>
                    <a:cubicBezTo>
                      <a:pt x="8783" y="11302"/>
                      <a:pt x="11301" y="8783"/>
                      <a:pt x="11301" y="5640"/>
                    </a:cubicBezTo>
                    <a:cubicBezTo>
                      <a:pt x="11301" y="2520"/>
                      <a:pt x="8783" y="1"/>
                      <a:pt x="564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93" name="Google Shape;1493;p30"/>
              <p:cNvSpPr/>
              <p:nvPr/>
            </p:nvSpPr>
            <p:spPr>
              <a:xfrm>
                <a:off x="7353050" y="316275"/>
                <a:ext cx="292025" cy="292575"/>
              </a:xfrm>
              <a:custGeom>
                <a:avLst/>
                <a:gdLst/>
                <a:ahLst/>
                <a:cxnLst/>
                <a:rect l="l" t="t" r="r" b="b"/>
                <a:pathLst>
                  <a:path w="11681" h="11703" extrusionOk="0">
                    <a:moveTo>
                      <a:pt x="5841" y="379"/>
                    </a:moveTo>
                    <a:cubicBezTo>
                      <a:pt x="7356" y="379"/>
                      <a:pt x="8716" y="981"/>
                      <a:pt x="9719" y="1984"/>
                    </a:cubicBezTo>
                    <a:cubicBezTo>
                      <a:pt x="10700" y="2965"/>
                      <a:pt x="11324" y="4347"/>
                      <a:pt x="11324" y="5840"/>
                    </a:cubicBezTo>
                    <a:cubicBezTo>
                      <a:pt x="11324" y="7356"/>
                      <a:pt x="10700" y="8738"/>
                      <a:pt x="9719" y="9719"/>
                    </a:cubicBezTo>
                    <a:cubicBezTo>
                      <a:pt x="8716" y="10699"/>
                      <a:pt x="7356" y="11324"/>
                      <a:pt x="5841" y="11324"/>
                    </a:cubicBezTo>
                    <a:cubicBezTo>
                      <a:pt x="4347" y="11324"/>
                      <a:pt x="2965" y="10699"/>
                      <a:pt x="1984" y="9719"/>
                    </a:cubicBezTo>
                    <a:cubicBezTo>
                      <a:pt x="981" y="8738"/>
                      <a:pt x="380" y="7356"/>
                      <a:pt x="380" y="5840"/>
                    </a:cubicBezTo>
                    <a:cubicBezTo>
                      <a:pt x="380" y="4347"/>
                      <a:pt x="981" y="2965"/>
                      <a:pt x="1984" y="1984"/>
                    </a:cubicBezTo>
                    <a:cubicBezTo>
                      <a:pt x="2965" y="981"/>
                      <a:pt x="4347" y="379"/>
                      <a:pt x="5841" y="379"/>
                    </a:cubicBezTo>
                    <a:close/>
                    <a:moveTo>
                      <a:pt x="5841" y="0"/>
                    </a:moveTo>
                    <a:cubicBezTo>
                      <a:pt x="2631" y="0"/>
                      <a:pt x="1" y="2630"/>
                      <a:pt x="1" y="5840"/>
                    </a:cubicBezTo>
                    <a:cubicBezTo>
                      <a:pt x="1" y="9072"/>
                      <a:pt x="2631" y="11703"/>
                      <a:pt x="5841" y="11703"/>
                    </a:cubicBezTo>
                    <a:cubicBezTo>
                      <a:pt x="9073" y="11703"/>
                      <a:pt x="11681" y="9072"/>
                      <a:pt x="11681" y="5840"/>
                    </a:cubicBezTo>
                    <a:cubicBezTo>
                      <a:pt x="11681" y="2630"/>
                      <a:pt x="9073" y="0"/>
                      <a:pt x="58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94" name="Google Shape;1494;p30"/>
              <p:cNvSpPr/>
              <p:nvPr/>
            </p:nvSpPr>
            <p:spPr>
              <a:xfrm>
                <a:off x="7419925" y="383125"/>
                <a:ext cx="158275" cy="158300"/>
              </a:xfrm>
              <a:custGeom>
                <a:avLst/>
                <a:gdLst/>
                <a:ahLst/>
                <a:cxnLst/>
                <a:rect l="l" t="t" r="r" b="b"/>
                <a:pathLst>
                  <a:path w="6331" h="6332" extrusionOk="0">
                    <a:moveTo>
                      <a:pt x="3166" y="1"/>
                    </a:moveTo>
                    <a:cubicBezTo>
                      <a:pt x="1427" y="1"/>
                      <a:pt x="0" y="1428"/>
                      <a:pt x="0" y="3166"/>
                    </a:cubicBezTo>
                    <a:cubicBezTo>
                      <a:pt x="0" y="4927"/>
                      <a:pt x="1427" y="6331"/>
                      <a:pt x="3166" y="6331"/>
                    </a:cubicBezTo>
                    <a:cubicBezTo>
                      <a:pt x="4927" y="6331"/>
                      <a:pt x="6331" y="4927"/>
                      <a:pt x="6331" y="3166"/>
                    </a:cubicBezTo>
                    <a:cubicBezTo>
                      <a:pt x="6331" y="1428"/>
                      <a:pt x="4927" y="1"/>
                      <a:pt x="31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95" name="Google Shape;1495;p30"/>
              <p:cNvSpPr/>
              <p:nvPr/>
            </p:nvSpPr>
            <p:spPr>
              <a:xfrm>
                <a:off x="7415475" y="378675"/>
                <a:ext cx="167750" cy="167775"/>
              </a:xfrm>
              <a:custGeom>
                <a:avLst/>
                <a:gdLst/>
                <a:ahLst/>
                <a:cxnLst/>
                <a:rect l="l" t="t" r="r" b="b"/>
                <a:pathLst>
                  <a:path w="6710" h="6711" extrusionOk="0">
                    <a:moveTo>
                      <a:pt x="3344" y="380"/>
                    </a:moveTo>
                    <a:cubicBezTo>
                      <a:pt x="4168" y="380"/>
                      <a:pt x="4926" y="714"/>
                      <a:pt x="5461" y="1249"/>
                    </a:cubicBezTo>
                    <a:cubicBezTo>
                      <a:pt x="5996" y="1784"/>
                      <a:pt x="6330" y="2519"/>
                      <a:pt x="6330" y="3344"/>
                    </a:cubicBezTo>
                    <a:cubicBezTo>
                      <a:pt x="6330" y="4169"/>
                      <a:pt x="5996" y="4927"/>
                      <a:pt x="5461" y="5462"/>
                    </a:cubicBezTo>
                    <a:cubicBezTo>
                      <a:pt x="4926" y="5997"/>
                      <a:pt x="4168" y="6331"/>
                      <a:pt x="3344" y="6331"/>
                    </a:cubicBezTo>
                    <a:cubicBezTo>
                      <a:pt x="2519" y="6331"/>
                      <a:pt x="1783" y="5997"/>
                      <a:pt x="1248" y="5462"/>
                    </a:cubicBezTo>
                    <a:cubicBezTo>
                      <a:pt x="713" y="4927"/>
                      <a:pt x="379" y="4169"/>
                      <a:pt x="379" y="3344"/>
                    </a:cubicBezTo>
                    <a:cubicBezTo>
                      <a:pt x="379" y="2519"/>
                      <a:pt x="713" y="1784"/>
                      <a:pt x="1248" y="1249"/>
                    </a:cubicBezTo>
                    <a:cubicBezTo>
                      <a:pt x="1783" y="714"/>
                      <a:pt x="2519" y="380"/>
                      <a:pt x="3344" y="380"/>
                    </a:cubicBezTo>
                    <a:close/>
                    <a:moveTo>
                      <a:pt x="3344" y="1"/>
                    </a:moveTo>
                    <a:cubicBezTo>
                      <a:pt x="1494" y="1"/>
                      <a:pt x="0" y="1494"/>
                      <a:pt x="0" y="3344"/>
                    </a:cubicBezTo>
                    <a:cubicBezTo>
                      <a:pt x="0" y="5194"/>
                      <a:pt x="1494" y="6710"/>
                      <a:pt x="3344" y="6710"/>
                    </a:cubicBezTo>
                    <a:cubicBezTo>
                      <a:pt x="5194" y="6710"/>
                      <a:pt x="6709" y="5194"/>
                      <a:pt x="6709" y="3344"/>
                    </a:cubicBezTo>
                    <a:cubicBezTo>
                      <a:pt x="6709" y="1494"/>
                      <a:pt x="5194" y="1"/>
                      <a:pt x="33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1496" name="Google Shape;1496;p30"/>
            <p:cNvGrpSpPr/>
            <p:nvPr/>
          </p:nvGrpSpPr>
          <p:grpSpPr>
            <a:xfrm flipH="1">
              <a:off x="171308" y="4315025"/>
              <a:ext cx="175000" cy="175000"/>
              <a:chOff x="8792300" y="321275"/>
              <a:chExt cx="175000" cy="175000"/>
            </a:xfrm>
          </p:grpSpPr>
          <p:sp>
            <p:nvSpPr>
              <p:cNvPr id="1497" name="Google Shape;1497;p30"/>
              <p:cNvSpPr/>
              <p:nvPr/>
            </p:nvSpPr>
            <p:spPr>
              <a:xfrm>
                <a:off x="8796750" y="326300"/>
                <a:ext cx="166100" cy="165525"/>
              </a:xfrm>
              <a:custGeom>
                <a:avLst/>
                <a:gdLst/>
                <a:ahLst/>
                <a:cxnLst/>
                <a:rect l="l" t="t" r="r" b="b"/>
                <a:pathLst>
                  <a:path w="6644" h="6621" extrusionOk="0">
                    <a:moveTo>
                      <a:pt x="3322" y="0"/>
                    </a:moveTo>
                    <a:cubicBezTo>
                      <a:pt x="1494" y="0"/>
                      <a:pt x="1" y="1471"/>
                      <a:pt x="1" y="3299"/>
                    </a:cubicBezTo>
                    <a:cubicBezTo>
                      <a:pt x="1" y="5127"/>
                      <a:pt x="1494" y="6620"/>
                      <a:pt x="3322" y="6620"/>
                    </a:cubicBezTo>
                    <a:cubicBezTo>
                      <a:pt x="5150" y="6620"/>
                      <a:pt x="6643" y="5127"/>
                      <a:pt x="6643" y="3299"/>
                    </a:cubicBezTo>
                    <a:cubicBezTo>
                      <a:pt x="6643" y="1471"/>
                      <a:pt x="5150" y="0"/>
                      <a:pt x="332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98" name="Google Shape;1498;p30"/>
              <p:cNvSpPr/>
              <p:nvPr/>
            </p:nvSpPr>
            <p:spPr>
              <a:xfrm>
                <a:off x="8792300" y="321275"/>
                <a:ext cx="175000" cy="175000"/>
              </a:xfrm>
              <a:custGeom>
                <a:avLst/>
                <a:gdLst/>
                <a:ahLst/>
                <a:cxnLst/>
                <a:rect l="l" t="t" r="r" b="b"/>
                <a:pathLst>
                  <a:path w="7000" h="7000" extrusionOk="0">
                    <a:moveTo>
                      <a:pt x="3500" y="380"/>
                    </a:moveTo>
                    <a:cubicBezTo>
                      <a:pt x="4369" y="380"/>
                      <a:pt x="5149" y="736"/>
                      <a:pt x="5707" y="1293"/>
                    </a:cubicBezTo>
                    <a:cubicBezTo>
                      <a:pt x="6286" y="1873"/>
                      <a:pt x="6621" y="2653"/>
                      <a:pt x="6621" y="3500"/>
                    </a:cubicBezTo>
                    <a:cubicBezTo>
                      <a:pt x="6621" y="4370"/>
                      <a:pt x="6286" y="5150"/>
                      <a:pt x="5707" y="5729"/>
                    </a:cubicBezTo>
                    <a:cubicBezTo>
                      <a:pt x="5149" y="6286"/>
                      <a:pt x="4369" y="6643"/>
                      <a:pt x="3500" y="6643"/>
                    </a:cubicBezTo>
                    <a:cubicBezTo>
                      <a:pt x="2631" y="6643"/>
                      <a:pt x="1851" y="6286"/>
                      <a:pt x="1293" y="5729"/>
                    </a:cubicBezTo>
                    <a:cubicBezTo>
                      <a:pt x="714" y="5150"/>
                      <a:pt x="379" y="4370"/>
                      <a:pt x="379" y="3500"/>
                    </a:cubicBezTo>
                    <a:cubicBezTo>
                      <a:pt x="379" y="2653"/>
                      <a:pt x="714" y="1873"/>
                      <a:pt x="1293" y="1293"/>
                    </a:cubicBezTo>
                    <a:cubicBezTo>
                      <a:pt x="1851" y="736"/>
                      <a:pt x="2631" y="380"/>
                      <a:pt x="3500" y="380"/>
                    </a:cubicBezTo>
                    <a:close/>
                    <a:moveTo>
                      <a:pt x="3500" y="1"/>
                    </a:moveTo>
                    <a:cubicBezTo>
                      <a:pt x="1561" y="1"/>
                      <a:pt x="0" y="1583"/>
                      <a:pt x="0" y="3500"/>
                    </a:cubicBezTo>
                    <a:cubicBezTo>
                      <a:pt x="0" y="5439"/>
                      <a:pt x="1561" y="7000"/>
                      <a:pt x="3500" y="7000"/>
                    </a:cubicBezTo>
                    <a:cubicBezTo>
                      <a:pt x="5439" y="7000"/>
                      <a:pt x="7000" y="5439"/>
                      <a:pt x="7000" y="3500"/>
                    </a:cubicBezTo>
                    <a:cubicBezTo>
                      <a:pt x="7000" y="1583"/>
                      <a:pt x="5439" y="1"/>
                      <a:pt x="350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99" name="Google Shape;1499;p30"/>
              <p:cNvSpPr/>
              <p:nvPr/>
            </p:nvSpPr>
            <p:spPr>
              <a:xfrm>
                <a:off x="8833525" y="362525"/>
                <a:ext cx="92550" cy="93075"/>
              </a:xfrm>
              <a:custGeom>
                <a:avLst/>
                <a:gdLst/>
                <a:ahLst/>
                <a:cxnLst/>
                <a:rect l="l" t="t" r="r" b="b"/>
                <a:pathLst>
                  <a:path w="3702" h="3723" extrusionOk="0">
                    <a:moveTo>
                      <a:pt x="1851" y="0"/>
                    </a:moveTo>
                    <a:cubicBezTo>
                      <a:pt x="826" y="0"/>
                      <a:pt x="1" y="825"/>
                      <a:pt x="1" y="1850"/>
                    </a:cubicBezTo>
                    <a:cubicBezTo>
                      <a:pt x="1" y="2876"/>
                      <a:pt x="826" y="3723"/>
                      <a:pt x="1851" y="3723"/>
                    </a:cubicBezTo>
                    <a:cubicBezTo>
                      <a:pt x="2876" y="3723"/>
                      <a:pt x="3701" y="2876"/>
                      <a:pt x="3701" y="1850"/>
                    </a:cubicBezTo>
                    <a:cubicBezTo>
                      <a:pt x="3701" y="825"/>
                      <a:pt x="2876" y="0"/>
                      <a:pt x="185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00" name="Google Shape;1500;p30"/>
              <p:cNvSpPr/>
              <p:nvPr/>
            </p:nvSpPr>
            <p:spPr>
              <a:xfrm>
                <a:off x="8828525" y="358050"/>
                <a:ext cx="102550" cy="102000"/>
              </a:xfrm>
              <a:custGeom>
                <a:avLst/>
                <a:gdLst/>
                <a:ahLst/>
                <a:cxnLst/>
                <a:rect l="l" t="t" r="r" b="b"/>
                <a:pathLst>
                  <a:path w="4102" h="4080" extrusionOk="0">
                    <a:moveTo>
                      <a:pt x="2051" y="357"/>
                    </a:moveTo>
                    <a:cubicBezTo>
                      <a:pt x="2519" y="357"/>
                      <a:pt x="2920" y="558"/>
                      <a:pt x="3232" y="848"/>
                    </a:cubicBezTo>
                    <a:cubicBezTo>
                      <a:pt x="3544" y="1160"/>
                      <a:pt x="3723" y="1583"/>
                      <a:pt x="3723" y="2029"/>
                    </a:cubicBezTo>
                    <a:cubicBezTo>
                      <a:pt x="3723" y="2497"/>
                      <a:pt x="3544" y="2921"/>
                      <a:pt x="3232" y="3211"/>
                    </a:cubicBezTo>
                    <a:cubicBezTo>
                      <a:pt x="2920" y="3523"/>
                      <a:pt x="2519" y="3701"/>
                      <a:pt x="2051" y="3701"/>
                    </a:cubicBezTo>
                    <a:cubicBezTo>
                      <a:pt x="1583" y="3701"/>
                      <a:pt x="1182" y="3523"/>
                      <a:pt x="870" y="3211"/>
                    </a:cubicBezTo>
                    <a:cubicBezTo>
                      <a:pt x="558" y="2921"/>
                      <a:pt x="379" y="2497"/>
                      <a:pt x="379" y="2029"/>
                    </a:cubicBezTo>
                    <a:cubicBezTo>
                      <a:pt x="379" y="1583"/>
                      <a:pt x="558" y="1160"/>
                      <a:pt x="870" y="848"/>
                    </a:cubicBezTo>
                    <a:cubicBezTo>
                      <a:pt x="1182" y="558"/>
                      <a:pt x="1583" y="357"/>
                      <a:pt x="2051" y="357"/>
                    </a:cubicBezTo>
                    <a:close/>
                    <a:moveTo>
                      <a:pt x="2051" y="1"/>
                    </a:moveTo>
                    <a:cubicBezTo>
                      <a:pt x="914" y="1"/>
                      <a:pt x="0" y="915"/>
                      <a:pt x="0" y="2029"/>
                    </a:cubicBezTo>
                    <a:cubicBezTo>
                      <a:pt x="0" y="3166"/>
                      <a:pt x="914" y="4080"/>
                      <a:pt x="2051" y="4080"/>
                    </a:cubicBezTo>
                    <a:cubicBezTo>
                      <a:pt x="3188" y="4080"/>
                      <a:pt x="4102" y="3166"/>
                      <a:pt x="4102" y="2029"/>
                    </a:cubicBezTo>
                    <a:cubicBezTo>
                      <a:pt x="4102" y="915"/>
                      <a:pt x="3188" y="1"/>
                      <a:pt x="205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1501" name="Google Shape;1501;p30"/>
            <p:cNvGrpSpPr/>
            <p:nvPr/>
          </p:nvGrpSpPr>
          <p:grpSpPr>
            <a:xfrm>
              <a:off x="3873197" y="4657550"/>
              <a:ext cx="293111" cy="293388"/>
              <a:chOff x="3164039" y="430875"/>
              <a:chExt cx="293111" cy="293388"/>
            </a:xfrm>
          </p:grpSpPr>
          <p:sp>
            <p:nvSpPr>
              <p:cNvPr id="1502" name="Google Shape;1502;p30"/>
              <p:cNvSpPr/>
              <p:nvPr/>
            </p:nvSpPr>
            <p:spPr>
              <a:xfrm flipH="1">
                <a:off x="3166281" y="433407"/>
                <a:ext cx="288614" cy="288337"/>
              </a:xfrm>
              <a:custGeom>
                <a:avLst/>
                <a:gdLst/>
                <a:ahLst/>
                <a:cxnLst/>
                <a:rect l="l" t="t" r="r" b="b"/>
                <a:pathLst>
                  <a:path w="22915" h="22893" extrusionOk="0">
                    <a:moveTo>
                      <a:pt x="11457" y="0"/>
                    </a:moveTo>
                    <a:cubicBezTo>
                      <a:pt x="5127" y="0"/>
                      <a:pt x="0" y="5127"/>
                      <a:pt x="0" y="11435"/>
                    </a:cubicBezTo>
                    <a:cubicBezTo>
                      <a:pt x="0" y="17766"/>
                      <a:pt x="5127" y="22892"/>
                      <a:pt x="11457" y="22892"/>
                    </a:cubicBezTo>
                    <a:cubicBezTo>
                      <a:pt x="17788" y="22892"/>
                      <a:pt x="22914" y="17766"/>
                      <a:pt x="22914" y="11435"/>
                    </a:cubicBezTo>
                    <a:cubicBezTo>
                      <a:pt x="22914" y="5127"/>
                      <a:pt x="17788" y="0"/>
                      <a:pt x="114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03" name="Google Shape;1503;p30"/>
              <p:cNvSpPr/>
              <p:nvPr/>
            </p:nvSpPr>
            <p:spPr>
              <a:xfrm flipH="1">
                <a:off x="3164039" y="430875"/>
                <a:ext cx="293111" cy="293388"/>
              </a:xfrm>
              <a:custGeom>
                <a:avLst/>
                <a:gdLst/>
                <a:ahLst/>
                <a:cxnLst/>
                <a:rect l="l" t="t" r="r" b="b"/>
                <a:pathLst>
                  <a:path w="23272" h="23294" extrusionOk="0">
                    <a:moveTo>
                      <a:pt x="11636" y="380"/>
                    </a:moveTo>
                    <a:cubicBezTo>
                      <a:pt x="14757" y="380"/>
                      <a:pt x="17566" y="1628"/>
                      <a:pt x="19594" y="3679"/>
                    </a:cubicBezTo>
                    <a:cubicBezTo>
                      <a:pt x="21645" y="5707"/>
                      <a:pt x="22893" y="8538"/>
                      <a:pt x="22893" y="11636"/>
                    </a:cubicBezTo>
                    <a:cubicBezTo>
                      <a:pt x="22893" y="14757"/>
                      <a:pt x="21645" y="17565"/>
                      <a:pt x="19594" y="19616"/>
                    </a:cubicBezTo>
                    <a:cubicBezTo>
                      <a:pt x="17566" y="21644"/>
                      <a:pt x="14757" y="22915"/>
                      <a:pt x="11636" y="22915"/>
                    </a:cubicBezTo>
                    <a:cubicBezTo>
                      <a:pt x="8516" y="22915"/>
                      <a:pt x="5707" y="21644"/>
                      <a:pt x="3657" y="19616"/>
                    </a:cubicBezTo>
                    <a:cubicBezTo>
                      <a:pt x="1628" y="17565"/>
                      <a:pt x="358" y="14757"/>
                      <a:pt x="358" y="11636"/>
                    </a:cubicBezTo>
                    <a:cubicBezTo>
                      <a:pt x="358" y="8538"/>
                      <a:pt x="1628" y="5707"/>
                      <a:pt x="3657" y="3679"/>
                    </a:cubicBezTo>
                    <a:cubicBezTo>
                      <a:pt x="5707" y="1628"/>
                      <a:pt x="8516" y="380"/>
                      <a:pt x="11636" y="380"/>
                    </a:cubicBezTo>
                    <a:close/>
                    <a:moveTo>
                      <a:pt x="11636" y="1"/>
                    </a:moveTo>
                    <a:cubicBezTo>
                      <a:pt x="5217" y="1"/>
                      <a:pt x="1" y="5217"/>
                      <a:pt x="1" y="11636"/>
                    </a:cubicBezTo>
                    <a:cubicBezTo>
                      <a:pt x="1" y="18078"/>
                      <a:pt x="5217" y="23294"/>
                      <a:pt x="11636" y="23294"/>
                    </a:cubicBezTo>
                    <a:cubicBezTo>
                      <a:pt x="18056" y="23294"/>
                      <a:pt x="23272" y="18078"/>
                      <a:pt x="23272" y="11636"/>
                    </a:cubicBezTo>
                    <a:cubicBezTo>
                      <a:pt x="23272" y="5217"/>
                      <a:pt x="18056" y="1"/>
                      <a:pt x="116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04" name="Google Shape;1504;p30"/>
              <p:cNvSpPr/>
              <p:nvPr/>
            </p:nvSpPr>
            <p:spPr>
              <a:xfrm flipH="1">
                <a:off x="3202780" y="469909"/>
                <a:ext cx="215626" cy="215337"/>
              </a:xfrm>
              <a:custGeom>
                <a:avLst/>
                <a:gdLst/>
                <a:ahLst/>
                <a:cxnLst/>
                <a:rect l="l" t="t" r="r" b="b"/>
                <a:pathLst>
                  <a:path w="17120" h="17097" extrusionOk="0">
                    <a:moveTo>
                      <a:pt x="8560" y="0"/>
                    </a:moveTo>
                    <a:cubicBezTo>
                      <a:pt x="3835" y="0"/>
                      <a:pt x="1" y="3812"/>
                      <a:pt x="1" y="8537"/>
                    </a:cubicBezTo>
                    <a:cubicBezTo>
                      <a:pt x="1" y="13263"/>
                      <a:pt x="3835" y="17097"/>
                      <a:pt x="8560" y="17097"/>
                    </a:cubicBezTo>
                    <a:cubicBezTo>
                      <a:pt x="13286" y="17097"/>
                      <a:pt x="17120" y="13263"/>
                      <a:pt x="17120" y="8537"/>
                    </a:cubicBezTo>
                    <a:cubicBezTo>
                      <a:pt x="17120" y="3812"/>
                      <a:pt x="13286" y="0"/>
                      <a:pt x="856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05" name="Google Shape;1505;p30"/>
              <p:cNvSpPr/>
              <p:nvPr/>
            </p:nvSpPr>
            <p:spPr>
              <a:xfrm flipH="1">
                <a:off x="3200525" y="467377"/>
                <a:ext cx="220123" cy="220400"/>
              </a:xfrm>
              <a:custGeom>
                <a:avLst/>
                <a:gdLst/>
                <a:ahLst/>
                <a:cxnLst/>
                <a:rect l="l" t="t" r="r" b="b"/>
                <a:pathLst>
                  <a:path w="17477" h="17499" extrusionOk="0">
                    <a:moveTo>
                      <a:pt x="8738" y="379"/>
                    </a:moveTo>
                    <a:cubicBezTo>
                      <a:pt x="11057" y="379"/>
                      <a:pt x="13130" y="1316"/>
                      <a:pt x="14645" y="2831"/>
                    </a:cubicBezTo>
                    <a:cubicBezTo>
                      <a:pt x="16161" y="4347"/>
                      <a:pt x="17097" y="6442"/>
                      <a:pt x="17097" y="8738"/>
                    </a:cubicBezTo>
                    <a:cubicBezTo>
                      <a:pt x="17097" y="11056"/>
                      <a:pt x="16161" y="13152"/>
                      <a:pt x="14645" y="14667"/>
                    </a:cubicBezTo>
                    <a:cubicBezTo>
                      <a:pt x="13130" y="16183"/>
                      <a:pt x="11057" y="17119"/>
                      <a:pt x="8738" y="17119"/>
                    </a:cubicBezTo>
                    <a:cubicBezTo>
                      <a:pt x="6420" y="17119"/>
                      <a:pt x="4325" y="16183"/>
                      <a:pt x="2809" y="14667"/>
                    </a:cubicBezTo>
                    <a:cubicBezTo>
                      <a:pt x="1293" y="13152"/>
                      <a:pt x="357" y="11056"/>
                      <a:pt x="357" y="8738"/>
                    </a:cubicBezTo>
                    <a:cubicBezTo>
                      <a:pt x="357" y="6442"/>
                      <a:pt x="1293" y="4347"/>
                      <a:pt x="2809" y="2831"/>
                    </a:cubicBezTo>
                    <a:cubicBezTo>
                      <a:pt x="4325" y="1316"/>
                      <a:pt x="6420" y="379"/>
                      <a:pt x="8738" y="379"/>
                    </a:cubicBezTo>
                    <a:close/>
                    <a:moveTo>
                      <a:pt x="8738" y="0"/>
                    </a:moveTo>
                    <a:cubicBezTo>
                      <a:pt x="3901" y="0"/>
                      <a:pt x="1" y="3924"/>
                      <a:pt x="1" y="8738"/>
                    </a:cubicBezTo>
                    <a:cubicBezTo>
                      <a:pt x="1" y="13575"/>
                      <a:pt x="3901" y="17498"/>
                      <a:pt x="8738" y="17498"/>
                    </a:cubicBezTo>
                    <a:cubicBezTo>
                      <a:pt x="13553" y="17498"/>
                      <a:pt x="17476" y="13575"/>
                      <a:pt x="17476" y="8738"/>
                    </a:cubicBezTo>
                    <a:cubicBezTo>
                      <a:pt x="17476" y="3924"/>
                      <a:pt x="13553" y="0"/>
                      <a:pt x="87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06" name="Google Shape;1506;p30"/>
              <p:cNvSpPr/>
              <p:nvPr/>
            </p:nvSpPr>
            <p:spPr>
              <a:xfrm flipH="1">
                <a:off x="3242641" y="509484"/>
                <a:ext cx="136177" cy="136177"/>
              </a:xfrm>
              <a:custGeom>
                <a:avLst/>
                <a:gdLst/>
                <a:ahLst/>
                <a:cxnLst/>
                <a:rect l="l" t="t" r="r" b="b"/>
                <a:pathLst>
                  <a:path w="10812" h="10812" extrusionOk="0">
                    <a:moveTo>
                      <a:pt x="5417" y="1"/>
                    </a:moveTo>
                    <a:cubicBezTo>
                      <a:pt x="2430" y="1"/>
                      <a:pt x="1" y="2431"/>
                      <a:pt x="1" y="5395"/>
                    </a:cubicBezTo>
                    <a:cubicBezTo>
                      <a:pt x="1" y="8382"/>
                      <a:pt x="2430" y="10812"/>
                      <a:pt x="5417" y="10812"/>
                    </a:cubicBezTo>
                    <a:cubicBezTo>
                      <a:pt x="8404" y="10812"/>
                      <a:pt x="10812" y="8382"/>
                      <a:pt x="10812" y="5395"/>
                    </a:cubicBezTo>
                    <a:cubicBezTo>
                      <a:pt x="10812" y="2431"/>
                      <a:pt x="8404" y="1"/>
                      <a:pt x="54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07" name="Google Shape;1507;p30"/>
              <p:cNvSpPr/>
              <p:nvPr/>
            </p:nvSpPr>
            <p:spPr>
              <a:xfrm flipH="1">
                <a:off x="3240109" y="507242"/>
                <a:ext cx="140951" cy="140674"/>
              </a:xfrm>
              <a:custGeom>
                <a:avLst/>
                <a:gdLst/>
                <a:ahLst/>
                <a:cxnLst/>
                <a:rect l="l" t="t" r="r" b="b"/>
                <a:pathLst>
                  <a:path w="11191" h="11169" extrusionOk="0">
                    <a:moveTo>
                      <a:pt x="5595" y="357"/>
                    </a:moveTo>
                    <a:cubicBezTo>
                      <a:pt x="7044" y="357"/>
                      <a:pt x="8337" y="937"/>
                      <a:pt x="9273" y="1895"/>
                    </a:cubicBezTo>
                    <a:cubicBezTo>
                      <a:pt x="10232" y="2832"/>
                      <a:pt x="10811" y="4147"/>
                      <a:pt x="10811" y="5573"/>
                    </a:cubicBezTo>
                    <a:cubicBezTo>
                      <a:pt x="10811" y="7022"/>
                      <a:pt x="10232" y="8337"/>
                      <a:pt x="9273" y="9273"/>
                    </a:cubicBezTo>
                    <a:cubicBezTo>
                      <a:pt x="8337" y="10210"/>
                      <a:pt x="7044" y="10789"/>
                      <a:pt x="5595" y="10789"/>
                    </a:cubicBezTo>
                    <a:cubicBezTo>
                      <a:pt x="4147" y="10789"/>
                      <a:pt x="2854" y="10210"/>
                      <a:pt x="1895" y="9273"/>
                    </a:cubicBezTo>
                    <a:cubicBezTo>
                      <a:pt x="959" y="8337"/>
                      <a:pt x="379" y="7022"/>
                      <a:pt x="379" y="5573"/>
                    </a:cubicBezTo>
                    <a:cubicBezTo>
                      <a:pt x="379" y="4147"/>
                      <a:pt x="959" y="2832"/>
                      <a:pt x="1895" y="1895"/>
                    </a:cubicBezTo>
                    <a:cubicBezTo>
                      <a:pt x="2854" y="937"/>
                      <a:pt x="4147" y="357"/>
                      <a:pt x="5595" y="357"/>
                    </a:cubicBezTo>
                    <a:close/>
                    <a:moveTo>
                      <a:pt x="5595" y="1"/>
                    </a:moveTo>
                    <a:cubicBezTo>
                      <a:pt x="2497" y="1"/>
                      <a:pt x="1" y="2497"/>
                      <a:pt x="1" y="5573"/>
                    </a:cubicBezTo>
                    <a:cubicBezTo>
                      <a:pt x="1" y="8672"/>
                      <a:pt x="2497" y="11168"/>
                      <a:pt x="5595" y="11168"/>
                    </a:cubicBezTo>
                    <a:cubicBezTo>
                      <a:pt x="8671" y="11168"/>
                      <a:pt x="11190" y="8672"/>
                      <a:pt x="11190" y="5573"/>
                    </a:cubicBezTo>
                    <a:cubicBezTo>
                      <a:pt x="11190" y="2497"/>
                      <a:pt x="8671" y="1"/>
                      <a:pt x="55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1508" name="Google Shape;1508;p30"/>
            <p:cNvGrpSpPr/>
            <p:nvPr/>
          </p:nvGrpSpPr>
          <p:grpSpPr>
            <a:xfrm flipH="1">
              <a:off x="242270" y="4142425"/>
              <a:ext cx="175013" cy="27000"/>
              <a:chOff x="5662375" y="212375"/>
              <a:chExt cx="175013" cy="27000"/>
            </a:xfrm>
          </p:grpSpPr>
          <p:sp>
            <p:nvSpPr>
              <p:cNvPr id="1509" name="Google Shape;1509;p30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10" name="Google Shape;1510;p30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11" name="Google Shape;1511;p30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cxnSp>
          <p:nvCxnSpPr>
            <p:cNvPr id="1512" name="Google Shape;1512;p30"/>
            <p:cNvCxnSpPr/>
            <p:nvPr/>
          </p:nvCxnSpPr>
          <p:spPr>
            <a:xfrm rot="10800000">
              <a:off x="5995050" y="226600"/>
              <a:ext cx="1504500" cy="224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13" name="Google Shape;1513;p30"/>
            <p:cNvCxnSpPr/>
            <p:nvPr/>
          </p:nvCxnSpPr>
          <p:spPr>
            <a:xfrm rot="10800000">
              <a:off x="7512925" y="457850"/>
              <a:ext cx="829500" cy="7434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14" name="Google Shape;1514;p30"/>
            <p:cNvCxnSpPr/>
            <p:nvPr/>
          </p:nvCxnSpPr>
          <p:spPr>
            <a:xfrm flipH="1">
              <a:off x="8348975" y="-6625"/>
              <a:ext cx="796500" cy="11880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1515" name="Google Shape;1515;p30"/>
            <p:cNvGrpSpPr/>
            <p:nvPr/>
          </p:nvGrpSpPr>
          <p:grpSpPr>
            <a:xfrm>
              <a:off x="8064275" y="1040250"/>
              <a:ext cx="581800" cy="582350"/>
              <a:chOff x="8064275" y="887850"/>
              <a:chExt cx="581800" cy="582350"/>
            </a:xfrm>
          </p:grpSpPr>
          <p:sp>
            <p:nvSpPr>
              <p:cNvPr id="1516" name="Google Shape;1516;p30"/>
              <p:cNvSpPr/>
              <p:nvPr/>
            </p:nvSpPr>
            <p:spPr>
              <a:xfrm>
                <a:off x="8068750" y="892875"/>
                <a:ext cx="572875" cy="572325"/>
              </a:xfrm>
              <a:custGeom>
                <a:avLst/>
                <a:gdLst/>
                <a:ahLst/>
                <a:cxnLst/>
                <a:rect l="l" t="t" r="r" b="b"/>
                <a:pathLst>
                  <a:path w="22915" h="22893" extrusionOk="0">
                    <a:moveTo>
                      <a:pt x="11457" y="0"/>
                    </a:moveTo>
                    <a:cubicBezTo>
                      <a:pt x="5127" y="0"/>
                      <a:pt x="0" y="5127"/>
                      <a:pt x="0" y="11435"/>
                    </a:cubicBezTo>
                    <a:cubicBezTo>
                      <a:pt x="0" y="17766"/>
                      <a:pt x="5127" y="22892"/>
                      <a:pt x="11457" y="22892"/>
                    </a:cubicBezTo>
                    <a:cubicBezTo>
                      <a:pt x="17788" y="22892"/>
                      <a:pt x="22914" y="17766"/>
                      <a:pt x="22914" y="11435"/>
                    </a:cubicBezTo>
                    <a:cubicBezTo>
                      <a:pt x="22914" y="5127"/>
                      <a:pt x="17788" y="0"/>
                      <a:pt x="114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17" name="Google Shape;1517;p30"/>
              <p:cNvSpPr/>
              <p:nvPr/>
            </p:nvSpPr>
            <p:spPr>
              <a:xfrm>
                <a:off x="8064275" y="887850"/>
                <a:ext cx="581800" cy="582350"/>
              </a:xfrm>
              <a:custGeom>
                <a:avLst/>
                <a:gdLst/>
                <a:ahLst/>
                <a:cxnLst/>
                <a:rect l="l" t="t" r="r" b="b"/>
                <a:pathLst>
                  <a:path w="23272" h="23294" extrusionOk="0">
                    <a:moveTo>
                      <a:pt x="11636" y="380"/>
                    </a:moveTo>
                    <a:cubicBezTo>
                      <a:pt x="14757" y="380"/>
                      <a:pt x="17566" y="1628"/>
                      <a:pt x="19594" y="3679"/>
                    </a:cubicBezTo>
                    <a:cubicBezTo>
                      <a:pt x="21645" y="5707"/>
                      <a:pt x="22893" y="8538"/>
                      <a:pt x="22893" y="11636"/>
                    </a:cubicBezTo>
                    <a:cubicBezTo>
                      <a:pt x="22893" y="14757"/>
                      <a:pt x="21645" y="17565"/>
                      <a:pt x="19594" y="19616"/>
                    </a:cubicBezTo>
                    <a:cubicBezTo>
                      <a:pt x="17566" y="21644"/>
                      <a:pt x="14757" y="22915"/>
                      <a:pt x="11636" y="22915"/>
                    </a:cubicBezTo>
                    <a:cubicBezTo>
                      <a:pt x="8516" y="22915"/>
                      <a:pt x="5707" y="21644"/>
                      <a:pt x="3657" y="19616"/>
                    </a:cubicBezTo>
                    <a:cubicBezTo>
                      <a:pt x="1628" y="17565"/>
                      <a:pt x="358" y="14757"/>
                      <a:pt x="358" y="11636"/>
                    </a:cubicBezTo>
                    <a:cubicBezTo>
                      <a:pt x="358" y="8538"/>
                      <a:pt x="1628" y="5707"/>
                      <a:pt x="3657" y="3679"/>
                    </a:cubicBezTo>
                    <a:cubicBezTo>
                      <a:pt x="5707" y="1628"/>
                      <a:pt x="8516" y="380"/>
                      <a:pt x="11636" y="380"/>
                    </a:cubicBezTo>
                    <a:close/>
                    <a:moveTo>
                      <a:pt x="11636" y="1"/>
                    </a:moveTo>
                    <a:cubicBezTo>
                      <a:pt x="5217" y="1"/>
                      <a:pt x="1" y="5217"/>
                      <a:pt x="1" y="11636"/>
                    </a:cubicBezTo>
                    <a:cubicBezTo>
                      <a:pt x="1" y="18078"/>
                      <a:pt x="5217" y="23294"/>
                      <a:pt x="11636" y="23294"/>
                    </a:cubicBezTo>
                    <a:cubicBezTo>
                      <a:pt x="18056" y="23294"/>
                      <a:pt x="23272" y="18078"/>
                      <a:pt x="23272" y="11636"/>
                    </a:cubicBezTo>
                    <a:cubicBezTo>
                      <a:pt x="23272" y="5217"/>
                      <a:pt x="18056" y="1"/>
                      <a:pt x="116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18" name="Google Shape;1518;p30"/>
              <p:cNvSpPr/>
              <p:nvPr/>
            </p:nvSpPr>
            <p:spPr>
              <a:xfrm>
                <a:off x="8141175" y="965325"/>
                <a:ext cx="428000" cy="427425"/>
              </a:xfrm>
              <a:custGeom>
                <a:avLst/>
                <a:gdLst/>
                <a:ahLst/>
                <a:cxnLst/>
                <a:rect l="l" t="t" r="r" b="b"/>
                <a:pathLst>
                  <a:path w="17120" h="17097" extrusionOk="0">
                    <a:moveTo>
                      <a:pt x="8560" y="0"/>
                    </a:moveTo>
                    <a:cubicBezTo>
                      <a:pt x="3835" y="0"/>
                      <a:pt x="1" y="3812"/>
                      <a:pt x="1" y="8537"/>
                    </a:cubicBezTo>
                    <a:cubicBezTo>
                      <a:pt x="1" y="13263"/>
                      <a:pt x="3835" y="17097"/>
                      <a:pt x="8560" y="17097"/>
                    </a:cubicBezTo>
                    <a:cubicBezTo>
                      <a:pt x="13286" y="17097"/>
                      <a:pt x="17120" y="13263"/>
                      <a:pt x="17120" y="8537"/>
                    </a:cubicBezTo>
                    <a:cubicBezTo>
                      <a:pt x="17120" y="3812"/>
                      <a:pt x="13286" y="0"/>
                      <a:pt x="856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19" name="Google Shape;1519;p30"/>
              <p:cNvSpPr/>
              <p:nvPr/>
            </p:nvSpPr>
            <p:spPr>
              <a:xfrm>
                <a:off x="8136725" y="960300"/>
                <a:ext cx="436925" cy="437475"/>
              </a:xfrm>
              <a:custGeom>
                <a:avLst/>
                <a:gdLst/>
                <a:ahLst/>
                <a:cxnLst/>
                <a:rect l="l" t="t" r="r" b="b"/>
                <a:pathLst>
                  <a:path w="17477" h="17499" extrusionOk="0">
                    <a:moveTo>
                      <a:pt x="8738" y="379"/>
                    </a:moveTo>
                    <a:cubicBezTo>
                      <a:pt x="11057" y="379"/>
                      <a:pt x="13130" y="1316"/>
                      <a:pt x="14645" y="2831"/>
                    </a:cubicBezTo>
                    <a:cubicBezTo>
                      <a:pt x="16161" y="4347"/>
                      <a:pt x="17097" y="6442"/>
                      <a:pt x="17097" y="8738"/>
                    </a:cubicBezTo>
                    <a:cubicBezTo>
                      <a:pt x="17097" y="11056"/>
                      <a:pt x="16161" y="13152"/>
                      <a:pt x="14645" y="14667"/>
                    </a:cubicBezTo>
                    <a:cubicBezTo>
                      <a:pt x="13130" y="16183"/>
                      <a:pt x="11057" y="17119"/>
                      <a:pt x="8738" y="17119"/>
                    </a:cubicBezTo>
                    <a:cubicBezTo>
                      <a:pt x="6420" y="17119"/>
                      <a:pt x="4325" y="16183"/>
                      <a:pt x="2809" y="14667"/>
                    </a:cubicBezTo>
                    <a:cubicBezTo>
                      <a:pt x="1293" y="13152"/>
                      <a:pt x="357" y="11056"/>
                      <a:pt x="357" y="8738"/>
                    </a:cubicBezTo>
                    <a:cubicBezTo>
                      <a:pt x="357" y="6442"/>
                      <a:pt x="1293" y="4347"/>
                      <a:pt x="2809" y="2831"/>
                    </a:cubicBezTo>
                    <a:cubicBezTo>
                      <a:pt x="4325" y="1316"/>
                      <a:pt x="6420" y="379"/>
                      <a:pt x="8738" y="379"/>
                    </a:cubicBezTo>
                    <a:close/>
                    <a:moveTo>
                      <a:pt x="8738" y="0"/>
                    </a:moveTo>
                    <a:cubicBezTo>
                      <a:pt x="3901" y="0"/>
                      <a:pt x="1" y="3924"/>
                      <a:pt x="1" y="8738"/>
                    </a:cubicBezTo>
                    <a:cubicBezTo>
                      <a:pt x="1" y="13575"/>
                      <a:pt x="3901" y="17498"/>
                      <a:pt x="8738" y="17498"/>
                    </a:cubicBezTo>
                    <a:cubicBezTo>
                      <a:pt x="13553" y="17498"/>
                      <a:pt x="17476" y="13575"/>
                      <a:pt x="17476" y="8738"/>
                    </a:cubicBezTo>
                    <a:cubicBezTo>
                      <a:pt x="17476" y="3924"/>
                      <a:pt x="13553" y="0"/>
                      <a:pt x="87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20" name="Google Shape;1520;p30"/>
              <p:cNvSpPr/>
              <p:nvPr/>
            </p:nvSpPr>
            <p:spPr>
              <a:xfrm>
                <a:off x="8219750" y="1043875"/>
                <a:ext cx="270300" cy="270300"/>
              </a:xfrm>
              <a:custGeom>
                <a:avLst/>
                <a:gdLst/>
                <a:ahLst/>
                <a:cxnLst/>
                <a:rect l="l" t="t" r="r" b="b"/>
                <a:pathLst>
                  <a:path w="10812" h="10812" extrusionOk="0">
                    <a:moveTo>
                      <a:pt x="5417" y="1"/>
                    </a:moveTo>
                    <a:cubicBezTo>
                      <a:pt x="2430" y="1"/>
                      <a:pt x="1" y="2431"/>
                      <a:pt x="1" y="5395"/>
                    </a:cubicBezTo>
                    <a:cubicBezTo>
                      <a:pt x="1" y="8382"/>
                      <a:pt x="2430" y="10812"/>
                      <a:pt x="5417" y="10812"/>
                    </a:cubicBezTo>
                    <a:cubicBezTo>
                      <a:pt x="8404" y="10812"/>
                      <a:pt x="10812" y="8382"/>
                      <a:pt x="10812" y="5395"/>
                    </a:cubicBezTo>
                    <a:cubicBezTo>
                      <a:pt x="10812" y="2431"/>
                      <a:pt x="8404" y="1"/>
                      <a:pt x="54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21" name="Google Shape;1521;p30"/>
              <p:cNvSpPr/>
              <p:nvPr/>
            </p:nvSpPr>
            <p:spPr>
              <a:xfrm>
                <a:off x="8215300" y="1039425"/>
                <a:ext cx="279775" cy="279225"/>
              </a:xfrm>
              <a:custGeom>
                <a:avLst/>
                <a:gdLst/>
                <a:ahLst/>
                <a:cxnLst/>
                <a:rect l="l" t="t" r="r" b="b"/>
                <a:pathLst>
                  <a:path w="11191" h="11169" extrusionOk="0">
                    <a:moveTo>
                      <a:pt x="5595" y="357"/>
                    </a:moveTo>
                    <a:cubicBezTo>
                      <a:pt x="7044" y="357"/>
                      <a:pt x="8337" y="937"/>
                      <a:pt x="9273" y="1895"/>
                    </a:cubicBezTo>
                    <a:cubicBezTo>
                      <a:pt x="10232" y="2832"/>
                      <a:pt x="10811" y="4147"/>
                      <a:pt x="10811" y="5573"/>
                    </a:cubicBezTo>
                    <a:cubicBezTo>
                      <a:pt x="10811" y="7022"/>
                      <a:pt x="10232" y="8337"/>
                      <a:pt x="9273" y="9273"/>
                    </a:cubicBezTo>
                    <a:cubicBezTo>
                      <a:pt x="8337" y="10210"/>
                      <a:pt x="7044" y="10789"/>
                      <a:pt x="5595" y="10789"/>
                    </a:cubicBezTo>
                    <a:cubicBezTo>
                      <a:pt x="4147" y="10789"/>
                      <a:pt x="2854" y="10210"/>
                      <a:pt x="1895" y="9273"/>
                    </a:cubicBezTo>
                    <a:cubicBezTo>
                      <a:pt x="959" y="8337"/>
                      <a:pt x="379" y="7022"/>
                      <a:pt x="379" y="5573"/>
                    </a:cubicBezTo>
                    <a:cubicBezTo>
                      <a:pt x="379" y="4147"/>
                      <a:pt x="959" y="2832"/>
                      <a:pt x="1895" y="1895"/>
                    </a:cubicBezTo>
                    <a:cubicBezTo>
                      <a:pt x="2854" y="937"/>
                      <a:pt x="4147" y="357"/>
                      <a:pt x="5595" y="357"/>
                    </a:cubicBezTo>
                    <a:close/>
                    <a:moveTo>
                      <a:pt x="5595" y="1"/>
                    </a:moveTo>
                    <a:cubicBezTo>
                      <a:pt x="2497" y="1"/>
                      <a:pt x="1" y="2497"/>
                      <a:pt x="1" y="5573"/>
                    </a:cubicBezTo>
                    <a:cubicBezTo>
                      <a:pt x="1" y="8672"/>
                      <a:pt x="2497" y="11168"/>
                      <a:pt x="5595" y="11168"/>
                    </a:cubicBezTo>
                    <a:cubicBezTo>
                      <a:pt x="8671" y="11168"/>
                      <a:pt x="11190" y="8672"/>
                      <a:pt x="11190" y="5573"/>
                    </a:cubicBezTo>
                    <a:cubicBezTo>
                      <a:pt x="11190" y="2497"/>
                      <a:pt x="8671" y="1"/>
                      <a:pt x="55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1522" name="Google Shape;1522;p30"/>
            <p:cNvGrpSpPr/>
            <p:nvPr/>
          </p:nvGrpSpPr>
          <p:grpSpPr>
            <a:xfrm>
              <a:off x="7353050" y="316275"/>
              <a:ext cx="292025" cy="292575"/>
              <a:chOff x="7353050" y="316275"/>
              <a:chExt cx="292025" cy="292575"/>
            </a:xfrm>
          </p:grpSpPr>
          <p:sp>
            <p:nvSpPr>
              <p:cNvPr id="1523" name="Google Shape;1523;p30"/>
              <p:cNvSpPr/>
              <p:nvPr/>
            </p:nvSpPr>
            <p:spPr>
              <a:xfrm>
                <a:off x="7358075" y="321275"/>
                <a:ext cx="282550" cy="282550"/>
              </a:xfrm>
              <a:custGeom>
                <a:avLst/>
                <a:gdLst/>
                <a:ahLst/>
                <a:cxnLst/>
                <a:rect l="l" t="t" r="r" b="b"/>
                <a:pathLst>
                  <a:path w="11302" h="11302" extrusionOk="0">
                    <a:moveTo>
                      <a:pt x="5640" y="1"/>
                    </a:moveTo>
                    <a:cubicBezTo>
                      <a:pt x="2519" y="1"/>
                      <a:pt x="0" y="2520"/>
                      <a:pt x="0" y="5640"/>
                    </a:cubicBezTo>
                    <a:cubicBezTo>
                      <a:pt x="0" y="8783"/>
                      <a:pt x="2519" y="11302"/>
                      <a:pt x="5640" y="11302"/>
                    </a:cubicBezTo>
                    <a:cubicBezTo>
                      <a:pt x="8783" y="11302"/>
                      <a:pt x="11301" y="8783"/>
                      <a:pt x="11301" y="5640"/>
                    </a:cubicBezTo>
                    <a:cubicBezTo>
                      <a:pt x="11301" y="2520"/>
                      <a:pt x="8783" y="1"/>
                      <a:pt x="564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24" name="Google Shape;1524;p30"/>
              <p:cNvSpPr/>
              <p:nvPr/>
            </p:nvSpPr>
            <p:spPr>
              <a:xfrm>
                <a:off x="7353050" y="316275"/>
                <a:ext cx="292025" cy="292575"/>
              </a:xfrm>
              <a:custGeom>
                <a:avLst/>
                <a:gdLst/>
                <a:ahLst/>
                <a:cxnLst/>
                <a:rect l="l" t="t" r="r" b="b"/>
                <a:pathLst>
                  <a:path w="11681" h="11703" extrusionOk="0">
                    <a:moveTo>
                      <a:pt x="5841" y="379"/>
                    </a:moveTo>
                    <a:cubicBezTo>
                      <a:pt x="7356" y="379"/>
                      <a:pt x="8716" y="981"/>
                      <a:pt x="9719" y="1984"/>
                    </a:cubicBezTo>
                    <a:cubicBezTo>
                      <a:pt x="10700" y="2965"/>
                      <a:pt x="11324" y="4347"/>
                      <a:pt x="11324" y="5840"/>
                    </a:cubicBezTo>
                    <a:cubicBezTo>
                      <a:pt x="11324" y="7356"/>
                      <a:pt x="10700" y="8738"/>
                      <a:pt x="9719" y="9719"/>
                    </a:cubicBezTo>
                    <a:cubicBezTo>
                      <a:pt x="8716" y="10699"/>
                      <a:pt x="7356" y="11324"/>
                      <a:pt x="5841" y="11324"/>
                    </a:cubicBezTo>
                    <a:cubicBezTo>
                      <a:pt x="4347" y="11324"/>
                      <a:pt x="2965" y="10699"/>
                      <a:pt x="1984" y="9719"/>
                    </a:cubicBezTo>
                    <a:cubicBezTo>
                      <a:pt x="981" y="8738"/>
                      <a:pt x="380" y="7356"/>
                      <a:pt x="380" y="5840"/>
                    </a:cubicBezTo>
                    <a:cubicBezTo>
                      <a:pt x="380" y="4347"/>
                      <a:pt x="981" y="2965"/>
                      <a:pt x="1984" y="1984"/>
                    </a:cubicBezTo>
                    <a:cubicBezTo>
                      <a:pt x="2965" y="981"/>
                      <a:pt x="4347" y="379"/>
                      <a:pt x="5841" y="379"/>
                    </a:cubicBezTo>
                    <a:close/>
                    <a:moveTo>
                      <a:pt x="5841" y="0"/>
                    </a:moveTo>
                    <a:cubicBezTo>
                      <a:pt x="2631" y="0"/>
                      <a:pt x="1" y="2630"/>
                      <a:pt x="1" y="5840"/>
                    </a:cubicBezTo>
                    <a:cubicBezTo>
                      <a:pt x="1" y="9072"/>
                      <a:pt x="2631" y="11703"/>
                      <a:pt x="5841" y="11703"/>
                    </a:cubicBezTo>
                    <a:cubicBezTo>
                      <a:pt x="9073" y="11703"/>
                      <a:pt x="11681" y="9072"/>
                      <a:pt x="11681" y="5840"/>
                    </a:cubicBezTo>
                    <a:cubicBezTo>
                      <a:pt x="11681" y="2630"/>
                      <a:pt x="9073" y="0"/>
                      <a:pt x="58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25" name="Google Shape;1525;p30"/>
              <p:cNvSpPr/>
              <p:nvPr/>
            </p:nvSpPr>
            <p:spPr>
              <a:xfrm>
                <a:off x="7419925" y="383125"/>
                <a:ext cx="158275" cy="158300"/>
              </a:xfrm>
              <a:custGeom>
                <a:avLst/>
                <a:gdLst/>
                <a:ahLst/>
                <a:cxnLst/>
                <a:rect l="l" t="t" r="r" b="b"/>
                <a:pathLst>
                  <a:path w="6331" h="6332" extrusionOk="0">
                    <a:moveTo>
                      <a:pt x="3166" y="1"/>
                    </a:moveTo>
                    <a:cubicBezTo>
                      <a:pt x="1427" y="1"/>
                      <a:pt x="0" y="1428"/>
                      <a:pt x="0" y="3166"/>
                    </a:cubicBezTo>
                    <a:cubicBezTo>
                      <a:pt x="0" y="4927"/>
                      <a:pt x="1427" y="6331"/>
                      <a:pt x="3166" y="6331"/>
                    </a:cubicBezTo>
                    <a:cubicBezTo>
                      <a:pt x="4927" y="6331"/>
                      <a:pt x="6331" y="4927"/>
                      <a:pt x="6331" y="3166"/>
                    </a:cubicBezTo>
                    <a:cubicBezTo>
                      <a:pt x="6331" y="1428"/>
                      <a:pt x="4927" y="1"/>
                      <a:pt x="31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26" name="Google Shape;1526;p30"/>
              <p:cNvSpPr/>
              <p:nvPr/>
            </p:nvSpPr>
            <p:spPr>
              <a:xfrm>
                <a:off x="7415475" y="378675"/>
                <a:ext cx="167750" cy="167775"/>
              </a:xfrm>
              <a:custGeom>
                <a:avLst/>
                <a:gdLst/>
                <a:ahLst/>
                <a:cxnLst/>
                <a:rect l="l" t="t" r="r" b="b"/>
                <a:pathLst>
                  <a:path w="6710" h="6711" extrusionOk="0">
                    <a:moveTo>
                      <a:pt x="3344" y="380"/>
                    </a:moveTo>
                    <a:cubicBezTo>
                      <a:pt x="4168" y="380"/>
                      <a:pt x="4926" y="714"/>
                      <a:pt x="5461" y="1249"/>
                    </a:cubicBezTo>
                    <a:cubicBezTo>
                      <a:pt x="5996" y="1784"/>
                      <a:pt x="6330" y="2519"/>
                      <a:pt x="6330" y="3344"/>
                    </a:cubicBezTo>
                    <a:cubicBezTo>
                      <a:pt x="6330" y="4169"/>
                      <a:pt x="5996" y="4927"/>
                      <a:pt x="5461" y="5462"/>
                    </a:cubicBezTo>
                    <a:cubicBezTo>
                      <a:pt x="4926" y="5997"/>
                      <a:pt x="4168" y="6331"/>
                      <a:pt x="3344" y="6331"/>
                    </a:cubicBezTo>
                    <a:cubicBezTo>
                      <a:pt x="2519" y="6331"/>
                      <a:pt x="1783" y="5997"/>
                      <a:pt x="1248" y="5462"/>
                    </a:cubicBezTo>
                    <a:cubicBezTo>
                      <a:pt x="713" y="4927"/>
                      <a:pt x="379" y="4169"/>
                      <a:pt x="379" y="3344"/>
                    </a:cubicBezTo>
                    <a:cubicBezTo>
                      <a:pt x="379" y="2519"/>
                      <a:pt x="713" y="1784"/>
                      <a:pt x="1248" y="1249"/>
                    </a:cubicBezTo>
                    <a:cubicBezTo>
                      <a:pt x="1783" y="714"/>
                      <a:pt x="2519" y="380"/>
                      <a:pt x="3344" y="380"/>
                    </a:cubicBezTo>
                    <a:close/>
                    <a:moveTo>
                      <a:pt x="3344" y="1"/>
                    </a:moveTo>
                    <a:cubicBezTo>
                      <a:pt x="1494" y="1"/>
                      <a:pt x="0" y="1494"/>
                      <a:pt x="0" y="3344"/>
                    </a:cubicBezTo>
                    <a:cubicBezTo>
                      <a:pt x="0" y="5194"/>
                      <a:pt x="1494" y="6710"/>
                      <a:pt x="3344" y="6710"/>
                    </a:cubicBezTo>
                    <a:cubicBezTo>
                      <a:pt x="5194" y="6710"/>
                      <a:pt x="6709" y="5194"/>
                      <a:pt x="6709" y="3344"/>
                    </a:cubicBezTo>
                    <a:cubicBezTo>
                      <a:pt x="6709" y="1494"/>
                      <a:pt x="5194" y="1"/>
                      <a:pt x="33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1527" name="Google Shape;1527;p30"/>
            <p:cNvGrpSpPr/>
            <p:nvPr/>
          </p:nvGrpSpPr>
          <p:grpSpPr>
            <a:xfrm>
              <a:off x="8792300" y="321275"/>
              <a:ext cx="175000" cy="175000"/>
              <a:chOff x="8792300" y="321275"/>
              <a:chExt cx="175000" cy="175000"/>
            </a:xfrm>
          </p:grpSpPr>
          <p:sp>
            <p:nvSpPr>
              <p:cNvPr id="1528" name="Google Shape;1528;p30"/>
              <p:cNvSpPr/>
              <p:nvPr/>
            </p:nvSpPr>
            <p:spPr>
              <a:xfrm>
                <a:off x="8796750" y="326300"/>
                <a:ext cx="166100" cy="165525"/>
              </a:xfrm>
              <a:custGeom>
                <a:avLst/>
                <a:gdLst/>
                <a:ahLst/>
                <a:cxnLst/>
                <a:rect l="l" t="t" r="r" b="b"/>
                <a:pathLst>
                  <a:path w="6644" h="6621" extrusionOk="0">
                    <a:moveTo>
                      <a:pt x="3322" y="0"/>
                    </a:moveTo>
                    <a:cubicBezTo>
                      <a:pt x="1494" y="0"/>
                      <a:pt x="1" y="1471"/>
                      <a:pt x="1" y="3299"/>
                    </a:cubicBezTo>
                    <a:cubicBezTo>
                      <a:pt x="1" y="5127"/>
                      <a:pt x="1494" y="6620"/>
                      <a:pt x="3322" y="6620"/>
                    </a:cubicBezTo>
                    <a:cubicBezTo>
                      <a:pt x="5150" y="6620"/>
                      <a:pt x="6643" y="5127"/>
                      <a:pt x="6643" y="3299"/>
                    </a:cubicBezTo>
                    <a:cubicBezTo>
                      <a:pt x="6643" y="1471"/>
                      <a:pt x="5150" y="0"/>
                      <a:pt x="332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29" name="Google Shape;1529;p30"/>
              <p:cNvSpPr/>
              <p:nvPr/>
            </p:nvSpPr>
            <p:spPr>
              <a:xfrm>
                <a:off x="8792300" y="321275"/>
                <a:ext cx="175000" cy="175000"/>
              </a:xfrm>
              <a:custGeom>
                <a:avLst/>
                <a:gdLst/>
                <a:ahLst/>
                <a:cxnLst/>
                <a:rect l="l" t="t" r="r" b="b"/>
                <a:pathLst>
                  <a:path w="7000" h="7000" extrusionOk="0">
                    <a:moveTo>
                      <a:pt x="3500" y="380"/>
                    </a:moveTo>
                    <a:cubicBezTo>
                      <a:pt x="4369" y="380"/>
                      <a:pt x="5149" y="736"/>
                      <a:pt x="5707" y="1293"/>
                    </a:cubicBezTo>
                    <a:cubicBezTo>
                      <a:pt x="6286" y="1873"/>
                      <a:pt x="6621" y="2653"/>
                      <a:pt x="6621" y="3500"/>
                    </a:cubicBezTo>
                    <a:cubicBezTo>
                      <a:pt x="6621" y="4370"/>
                      <a:pt x="6286" y="5150"/>
                      <a:pt x="5707" y="5729"/>
                    </a:cubicBezTo>
                    <a:cubicBezTo>
                      <a:pt x="5149" y="6286"/>
                      <a:pt x="4369" y="6643"/>
                      <a:pt x="3500" y="6643"/>
                    </a:cubicBezTo>
                    <a:cubicBezTo>
                      <a:pt x="2631" y="6643"/>
                      <a:pt x="1851" y="6286"/>
                      <a:pt x="1293" y="5729"/>
                    </a:cubicBezTo>
                    <a:cubicBezTo>
                      <a:pt x="714" y="5150"/>
                      <a:pt x="379" y="4370"/>
                      <a:pt x="379" y="3500"/>
                    </a:cubicBezTo>
                    <a:cubicBezTo>
                      <a:pt x="379" y="2653"/>
                      <a:pt x="714" y="1873"/>
                      <a:pt x="1293" y="1293"/>
                    </a:cubicBezTo>
                    <a:cubicBezTo>
                      <a:pt x="1851" y="736"/>
                      <a:pt x="2631" y="380"/>
                      <a:pt x="3500" y="380"/>
                    </a:cubicBezTo>
                    <a:close/>
                    <a:moveTo>
                      <a:pt x="3500" y="1"/>
                    </a:moveTo>
                    <a:cubicBezTo>
                      <a:pt x="1561" y="1"/>
                      <a:pt x="0" y="1583"/>
                      <a:pt x="0" y="3500"/>
                    </a:cubicBezTo>
                    <a:cubicBezTo>
                      <a:pt x="0" y="5439"/>
                      <a:pt x="1561" y="7000"/>
                      <a:pt x="3500" y="7000"/>
                    </a:cubicBezTo>
                    <a:cubicBezTo>
                      <a:pt x="5439" y="7000"/>
                      <a:pt x="7000" y="5439"/>
                      <a:pt x="7000" y="3500"/>
                    </a:cubicBezTo>
                    <a:cubicBezTo>
                      <a:pt x="7000" y="1583"/>
                      <a:pt x="5439" y="1"/>
                      <a:pt x="350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30" name="Google Shape;1530;p30"/>
              <p:cNvSpPr/>
              <p:nvPr/>
            </p:nvSpPr>
            <p:spPr>
              <a:xfrm>
                <a:off x="8833525" y="362525"/>
                <a:ext cx="92550" cy="93075"/>
              </a:xfrm>
              <a:custGeom>
                <a:avLst/>
                <a:gdLst/>
                <a:ahLst/>
                <a:cxnLst/>
                <a:rect l="l" t="t" r="r" b="b"/>
                <a:pathLst>
                  <a:path w="3702" h="3723" extrusionOk="0">
                    <a:moveTo>
                      <a:pt x="1851" y="0"/>
                    </a:moveTo>
                    <a:cubicBezTo>
                      <a:pt x="826" y="0"/>
                      <a:pt x="1" y="825"/>
                      <a:pt x="1" y="1850"/>
                    </a:cubicBezTo>
                    <a:cubicBezTo>
                      <a:pt x="1" y="2876"/>
                      <a:pt x="826" y="3723"/>
                      <a:pt x="1851" y="3723"/>
                    </a:cubicBezTo>
                    <a:cubicBezTo>
                      <a:pt x="2876" y="3723"/>
                      <a:pt x="3701" y="2876"/>
                      <a:pt x="3701" y="1850"/>
                    </a:cubicBezTo>
                    <a:cubicBezTo>
                      <a:pt x="3701" y="825"/>
                      <a:pt x="2876" y="0"/>
                      <a:pt x="185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31" name="Google Shape;1531;p30"/>
              <p:cNvSpPr/>
              <p:nvPr/>
            </p:nvSpPr>
            <p:spPr>
              <a:xfrm>
                <a:off x="8828525" y="358050"/>
                <a:ext cx="102550" cy="102000"/>
              </a:xfrm>
              <a:custGeom>
                <a:avLst/>
                <a:gdLst/>
                <a:ahLst/>
                <a:cxnLst/>
                <a:rect l="l" t="t" r="r" b="b"/>
                <a:pathLst>
                  <a:path w="4102" h="4080" extrusionOk="0">
                    <a:moveTo>
                      <a:pt x="2051" y="357"/>
                    </a:moveTo>
                    <a:cubicBezTo>
                      <a:pt x="2519" y="357"/>
                      <a:pt x="2920" y="558"/>
                      <a:pt x="3232" y="848"/>
                    </a:cubicBezTo>
                    <a:cubicBezTo>
                      <a:pt x="3544" y="1160"/>
                      <a:pt x="3723" y="1583"/>
                      <a:pt x="3723" y="2029"/>
                    </a:cubicBezTo>
                    <a:cubicBezTo>
                      <a:pt x="3723" y="2497"/>
                      <a:pt x="3544" y="2921"/>
                      <a:pt x="3232" y="3211"/>
                    </a:cubicBezTo>
                    <a:cubicBezTo>
                      <a:pt x="2920" y="3523"/>
                      <a:pt x="2519" y="3701"/>
                      <a:pt x="2051" y="3701"/>
                    </a:cubicBezTo>
                    <a:cubicBezTo>
                      <a:pt x="1583" y="3701"/>
                      <a:pt x="1182" y="3523"/>
                      <a:pt x="870" y="3211"/>
                    </a:cubicBezTo>
                    <a:cubicBezTo>
                      <a:pt x="558" y="2921"/>
                      <a:pt x="379" y="2497"/>
                      <a:pt x="379" y="2029"/>
                    </a:cubicBezTo>
                    <a:cubicBezTo>
                      <a:pt x="379" y="1583"/>
                      <a:pt x="558" y="1160"/>
                      <a:pt x="870" y="848"/>
                    </a:cubicBezTo>
                    <a:cubicBezTo>
                      <a:pt x="1182" y="558"/>
                      <a:pt x="1583" y="357"/>
                      <a:pt x="2051" y="357"/>
                    </a:cubicBezTo>
                    <a:close/>
                    <a:moveTo>
                      <a:pt x="2051" y="1"/>
                    </a:moveTo>
                    <a:cubicBezTo>
                      <a:pt x="914" y="1"/>
                      <a:pt x="0" y="915"/>
                      <a:pt x="0" y="2029"/>
                    </a:cubicBezTo>
                    <a:cubicBezTo>
                      <a:pt x="0" y="3166"/>
                      <a:pt x="914" y="4080"/>
                      <a:pt x="2051" y="4080"/>
                    </a:cubicBezTo>
                    <a:cubicBezTo>
                      <a:pt x="3188" y="4080"/>
                      <a:pt x="4102" y="3166"/>
                      <a:pt x="4102" y="2029"/>
                    </a:cubicBezTo>
                    <a:cubicBezTo>
                      <a:pt x="4102" y="915"/>
                      <a:pt x="3188" y="1"/>
                      <a:pt x="205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sp>
          <p:nvSpPr>
            <p:cNvPr id="1532" name="Google Shape;1532;p30"/>
            <p:cNvSpPr/>
            <p:nvPr/>
          </p:nvSpPr>
          <p:spPr>
            <a:xfrm>
              <a:off x="5829305" y="68707"/>
              <a:ext cx="288614" cy="288337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33" name="Google Shape;1533;p30"/>
            <p:cNvSpPr/>
            <p:nvPr/>
          </p:nvSpPr>
          <p:spPr>
            <a:xfrm>
              <a:off x="5827050" y="66175"/>
              <a:ext cx="293111" cy="293388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34" name="Google Shape;1534;p30"/>
            <p:cNvSpPr/>
            <p:nvPr/>
          </p:nvSpPr>
          <p:spPr>
            <a:xfrm>
              <a:off x="5865794" y="105209"/>
              <a:ext cx="215626" cy="215337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35" name="Google Shape;1535;p30"/>
            <p:cNvSpPr/>
            <p:nvPr/>
          </p:nvSpPr>
          <p:spPr>
            <a:xfrm>
              <a:off x="5863552" y="102677"/>
              <a:ext cx="220123" cy="220400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36" name="Google Shape;1536;p30"/>
            <p:cNvSpPr/>
            <p:nvPr/>
          </p:nvSpPr>
          <p:spPr>
            <a:xfrm>
              <a:off x="5905382" y="144784"/>
              <a:ext cx="136177" cy="136177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37" name="Google Shape;1537;p30"/>
            <p:cNvSpPr/>
            <p:nvPr/>
          </p:nvSpPr>
          <p:spPr>
            <a:xfrm>
              <a:off x="5903140" y="142542"/>
              <a:ext cx="140951" cy="140674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grpSp>
          <p:nvGrpSpPr>
            <p:cNvPr id="1538" name="Google Shape;1538;p30"/>
            <p:cNvGrpSpPr/>
            <p:nvPr/>
          </p:nvGrpSpPr>
          <p:grpSpPr>
            <a:xfrm>
              <a:off x="8490050" y="170875"/>
              <a:ext cx="175013" cy="27000"/>
              <a:chOff x="5662375" y="212375"/>
              <a:chExt cx="175013" cy="27000"/>
            </a:xfrm>
          </p:grpSpPr>
          <p:sp>
            <p:nvSpPr>
              <p:cNvPr id="1539" name="Google Shape;1539;p30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40" name="Google Shape;1540;p30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41" name="Google Shape;1541;p30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1542" name="Google Shape;1542;p30"/>
            <p:cNvGrpSpPr/>
            <p:nvPr/>
          </p:nvGrpSpPr>
          <p:grpSpPr>
            <a:xfrm>
              <a:off x="8678350" y="1658000"/>
              <a:ext cx="175013" cy="27000"/>
              <a:chOff x="5662375" y="212375"/>
              <a:chExt cx="175013" cy="27000"/>
            </a:xfrm>
          </p:grpSpPr>
          <p:sp>
            <p:nvSpPr>
              <p:cNvPr id="1543" name="Google Shape;1543;p30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44" name="Google Shape;1544;p30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45" name="Google Shape;1545;p30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6004361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our columns of text">
  <p:cSld name="Four columns of text">
    <p:spTree>
      <p:nvGrpSpPr>
        <p:cNvPr id="1" name="Shape 6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6" name="Google Shape;666;p15"/>
          <p:cNvSpPr txBox="1">
            <a:spLocks noGrp="1"/>
          </p:cNvSpPr>
          <p:nvPr>
            <p:ph type="title"/>
          </p:nvPr>
        </p:nvSpPr>
        <p:spPr>
          <a:xfrm>
            <a:off x="2091700" y="589800"/>
            <a:ext cx="8008400" cy="79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667" name="Google Shape;667;p15"/>
          <p:cNvSpPr txBox="1">
            <a:spLocks noGrp="1"/>
          </p:cNvSpPr>
          <p:nvPr>
            <p:ph type="subTitle" idx="1"/>
          </p:nvPr>
        </p:nvSpPr>
        <p:spPr>
          <a:xfrm>
            <a:off x="2279904" y="2060448"/>
            <a:ext cx="2593600" cy="5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668" name="Google Shape;668;p15"/>
          <p:cNvSpPr txBox="1">
            <a:spLocks noGrp="1"/>
          </p:cNvSpPr>
          <p:nvPr>
            <p:ph type="subTitle" idx="2"/>
          </p:nvPr>
        </p:nvSpPr>
        <p:spPr>
          <a:xfrm>
            <a:off x="2279904" y="2584704"/>
            <a:ext cx="2593600" cy="10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669" name="Google Shape;669;p15"/>
          <p:cNvSpPr txBox="1">
            <a:spLocks noGrp="1"/>
          </p:cNvSpPr>
          <p:nvPr>
            <p:ph type="subTitle" idx="3"/>
          </p:nvPr>
        </p:nvSpPr>
        <p:spPr>
          <a:xfrm>
            <a:off x="7290816" y="2060448"/>
            <a:ext cx="2596800" cy="5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670" name="Google Shape;670;p15"/>
          <p:cNvSpPr txBox="1">
            <a:spLocks noGrp="1"/>
          </p:cNvSpPr>
          <p:nvPr>
            <p:ph type="subTitle" idx="4"/>
          </p:nvPr>
        </p:nvSpPr>
        <p:spPr>
          <a:xfrm>
            <a:off x="7290816" y="2584704"/>
            <a:ext cx="2596800" cy="10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671" name="Google Shape;671;p15"/>
          <p:cNvSpPr txBox="1">
            <a:spLocks noGrp="1"/>
          </p:cNvSpPr>
          <p:nvPr>
            <p:ph type="subTitle" idx="5"/>
          </p:nvPr>
        </p:nvSpPr>
        <p:spPr>
          <a:xfrm>
            <a:off x="3767328" y="4267200"/>
            <a:ext cx="2593600" cy="5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672" name="Google Shape;672;p15"/>
          <p:cNvSpPr txBox="1">
            <a:spLocks noGrp="1"/>
          </p:cNvSpPr>
          <p:nvPr>
            <p:ph type="subTitle" idx="6"/>
          </p:nvPr>
        </p:nvSpPr>
        <p:spPr>
          <a:xfrm>
            <a:off x="3767328" y="4791456"/>
            <a:ext cx="2593600" cy="10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673" name="Google Shape;673;p15"/>
          <p:cNvSpPr txBox="1">
            <a:spLocks noGrp="1"/>
          </p:cNvSpPr>
          <p:nvPr>
            <p:ph type="subTitle" idx="7"/>
          </p:nvPr>
        </p:nvSpPr>
        <p:spPr>
          <a:xfrm>
            <a:off x="8619744" y="4267200"/>
            <a:ext cx="2658000" cy="5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674" name="Google Shape;674;p15"/>
          <p:cNvSpPr txBox="1">
            <a:spLocks noGrp="1"/>
          </p:cNvSpPr>
          <p:nvPr>
            <p:ph type="subTitle" idx="8"/>
          </p:nvPr>
        </p:nvSpPr>
        <p:spPr>
          <a:xfrm>
            <a:off x="8619744" y="4791456"/>
            <a:ext cx="2658000" cy="10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cxnSp>
        <p:nvCxnSpPr>
          <p:cNvPr id="675" name="Google Shape;675;p15"/>
          <p:cNvCxnSpPr/>
          <p:nvPr/>
        </p:nvCxnSpPr>
        <p:spPr>
          <a:xfrm rot="10800000">
            <a:off x="10812000" y="668367"/>
            <a:ext cx="983600" cy="9836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76" name="Google Shape;676;p15"/>
          <p:cNvCxnSpPr/>
          <p:nvPr/>
        </p:nvCxnSpPr>
        <p:spPr>
          <a:xfrm>
            <a:off x="776633" y="376251"/>
            <a:ext cx="1617200" cy="5636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77" name="Google Shape;677;p15"/>
          <p:cNvCxnSpPr/>
          <p:nvPr/>
        </p:nvCxnSpPr>
        <p:spPr>
          <a:xfrm rot="10800000" flipH="1">
            <a:off x="0" y="365584"/>
            <a:ext cx="776800" cy="8724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678" name="Google Shape;678;p15"/>
          <p:cNvGrpSpPr/>
          <p:nvPr/>
        </p:nvGrpSpPr>
        <p:grpSpPr>
          <a:xfrm flipH="1">
            <a:off x="565001" y="167151"/>
            <a:ext cx="389367" cy="390100"/>
            <a:chOff x="7353050" y="316275"/>
            <a:chExt cx="292025" cy="292575"/>
          </a:xfrm>
        </p:grpSpPr>
        <p:sp>
          <p:nvSpPr>
            <p:cNvPr id="679" name="Google Shape;679;p15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80" name="Google Shape;680;p15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81" name="Google Shape;681;p15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82" name="Google Shape;682;p15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683" name="Google Shape;683;p15"/>
          <p:cNvGrpSpPr/>
          <p:nvPr/>
        </p:nvGrpSpPr>
        <p:grpSpPr>
          <a:xfrm>
            <a:off x="2184986" y="744217"/>
            <a:ext cx="390815" cy="391184"/>
            <a:chOff x="3164039" y="430875"/>
            <a:chExt cx="293111" cy="293388"/>
          </a:xfrm>
        </p:grpSpPr>
        <p:sp>
          <p:nvSpPr>
            <p:cNvPr id="684" name="Google Shape;684;p15"/>
            <p:cNvSpPr/>
            <p:nvPr/>
          </p:nvSpPr>
          <p:spPr>
            <a:xfrm flipH="1">
              <a:off x="3166281" y="433407"/>
              <a:ext cx="288614" cy="288337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85" name="Google Shape;685;p15"/>
            <p:cNvSpPr/>
            <p:nvPr/>
          </p:nvSpPr>
          <p:spPr>
            <a:xfrm flipH="1">
              <a:off x="3164039" y="430875"/>
              <a:ext cx="293111" cy="293388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86" name="Google Shape;686;p15"/>
            <p:cNvSpPr/>
            <p:nvPr/>
          </p:nvSpPr>
          <p:spPr>
            <a:xfrm flipH="1">
              <a:off x="3202780" y="469909"/>
              <a:ext cx="215626" cy="215337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87" name="Google Shape;687;p15"/>
            <p:cNvSpPr/>
            <p:nvPr/>
          </p:nvSpPr>
          <p:spPr>
            <a:xfrm flipH="1">
              <a:off x="3200525" y="467377"/>
              <a:ext cx="220123" cy="220400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88" name="Google Shape;688;p15"/>
            <p:cNvSpPr/>
            <p:nvPr/>
          </p:nvSpPr>
          <p:spPr>
            <a:xfrm flipH="1">
              <a:off x="3242641" y="509484"/>
              <a:ext cx="136177" cy="136177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89" name="Google Shape;689;p15"/>
            <p:cNvSpPr/>
            <p:nvPr/>
          </p:nvSpPr>
          <p:spPr>
            <a:xfrm flipH="1">
              <a:off x="3240109" y="507242"/>
              <a:ext cx="140951" cy="140674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690" name="Google Shape;690;p15"/>
          <p:cNvGrpSpPr/>
          <p:nvPr/>
        </p:nvGrpSpPr>
        <p:grpSpPr>
          <a:xfrm>
            <a:off x="2122334" y="483467"/>
            <a:ext cx="233351" cy="36000"/>
            <a:chOff x="5662375" y="212375"/>
            <a:chExt cx="175013" cy="27000"/>
          </a:xfrm>
        </p:grpSpPr>
        <p:sp>
          <p:nvSpPr>
            <p:cNvPr id="691" name="Google Shape;691;p15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92" name="Google Shape;692;p15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93" name="Google Shape;693;p15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cxnSp>
        <p:nvCxnSpPr>
          <p:cNvPr id="694" name="Google Shape;694;p15"/>
          <p:cNvCxnSpPr/>
          <p:nvPr/>
        </p:nvCxnSpPr>
        <p:spPr>
          <a:xfrm flipH="1">
            <a:off x="10868433" y="9167"/>
            <a:ext cx="1336800" cy="6592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695" name="Google Shape;695;p15"/>
          <p:cNvGrpSpPr/>
          <p:nvPr/>
        </p:nvGrpSpPr>
        <p:grpSpPr>
          <a:xfrm>
            <a:off x="10431834" y="269833"/>
            <a:ext cx="775733" cy="776467"/>
            <a:chOff x="8064275" y="887850"/>
            <a:chExt cx="581800" cy="582350"/>
          </a:xfrm>
        </p:grpSpPr>
        <p:sp>
          <p:nvSpPr>
            <p:cNvPr id="696" name="Google Shape;696;p15"/>
            <p:cNvSpPr/>
            <p:nvPr/>
          </p:nvSpPr>
          <p:spPr>
            <a:xfrm>
              <a:off x="8068750" y="892875"/>
              <a:ext cx="572875" cy="572325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97" name="Google Shape;697;p15"/>
            <p:cNvSpPr/>
            <p:nvPr/>
          </p:nvSpPr>
          <p:spPr>
            <a:xfrm>
              <a:off x="8064275" y="887850"/>
              <a:ext cx="581800" cy="582350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98" name="Google Shape;698;p15"/>
            <p:cNvSpPr/>
            <p:nvPr/>
          </p:nvSpPr>
          <p:spPr>
            <a:xfrm>
              <a:off x="8141175" y="965325"/>
              <a:ext cx="428000" cy="427425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99" name="Google Shape;699;p15"/>
            <p:cNvSpPr/>
            <p:nvPr/>
          </p:nvSpPr>
          <p:spPr>
            <a:xfrm>
              <a:off x="8136725" y="960300"/>
              <a:ext cx="436925" cy="437475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00" name="Google Shape;700;p15"/>
            <p:cNvSpPr/>
            <p:nvPr/>
          </p:nvSpPr>
          <p:spPr>
            <a:xfrm>
              <a:off x="8219750" y="1043875"/>
              <a:ext cx="270300" cy="270300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01" name="Google Shape;701;p15"/>
            <p:cNvSpPr/>
            <p:nvPr/>
          </p:nvSpPr>
          <p:spPr>
            <a:xfrm>
              <a:off x="8215300" y="1039425"/>
              <a:ext cx="279775" cy="279225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702" name="Google Shape;702;p15"/>
          <p:cNvGrpSpPr/>
          <p:nvPr/>
        </p:nvGrpSpPr>
        <p:grpSpPr>
          <a:xfrm flipH="1">
            <a:off x="11598201" y="1489985"/>
            <a:ext cx="389367" cy="390100"/>
            <a:chOff x="7353050" y="316275"/>
            <a:chExt cx="292025" cy="292575"/>
          </a:xfrm>
        </p:grpSpPr>
        <p:sp>
          <p:nvSpPr>
            <p:cNvPr id="703" name="Google Shape;703;p15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04" name="Google Shape;704;p15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05" name="Google Shape;705;p15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06" name="Google Shape;706;p15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707" name="Google Shape;707;p15"/>
          <p:cNvGrpSpPr/>
          <p:nvPr/>
        </p:nvGrpSpPr>
        <p:grpSpPr>
          <a:xfrm>
            <a:off x="11571134" y="2109067"/>
            <a:ext cx="233351" cy="36000"/>
            <a:chOff x="5662375" y="212375"/>
            <a:chExt cx="175013" cy="27000"/>
          </a:xfrm>
        </p:grpSpPr>
        <p:sp>
          <p:nvSpPr>
            <p:cNvPr id="708" name="Google Shape;708;p15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09" name="Google Shape;709;p15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10" name="Google Shape;710;p15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10470106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3">
  <p:cSld name="Title and body 3">
    <p:spTree>
      <p:nvGrpSpPr>
        <p:cNvPr id="1" name="Shape 1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0" name="Google Shape;1140;p23"/>
          <p:cNvSpPr txBox="1">
            <a:spLocks noGrp="1"/>
          </p:cNvSpPr>
          <p:nvPr>
            <p:ph type="title"/>
          </p:nvPr>
        </p:nvSpPr>
        <p:spPr>
          <a:xfrm>
            <a:off x="3377184" y="451104"/>
            <a:ext cx="5450000" cy="76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141" name="Google Shape;1141;p23"/>
          <p:cNvSpPr txBox="1">
            <a:spLocks noGrp="1"/>
          </p:cNvSpPr>
          <p:nvPr>
            <p:ph type="body" idx="1"/>
          </p:nvPr>
        </p:nvSpPr>
        <p:spPr>
          <a:xfrm>
            <a:off x="952867" y="1536200"/>
            <a:ext cx="10274000" cy="470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609585" lvl="0" indent="-406390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Barlow Semi Condensed Medium"/>
              <a:buAutoNum type="arabicPeriod"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1pPr>
            <a:lvl2pPr marL="1219170" lvl="1" indent="-406390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2pPr>
            <a:lvl3pPr marL="1828754" lvl="2" indent="-406390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3pPr>
            <a:lvl4pPr marL="2438339" lvl="3" indent="-406390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4pPr>
            <a:lvl5pPr marL="3047924" lvl="4" indent="-406390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5pPr>
            <a:lvl6pPr marL="3657509" lvl="5" indent="-406390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6pPr>
            <a:lvl7pPr marL="4267093" lvl="6" indent="-406390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7pPr>
            <a:lvl8pPr marL="4876678" lvl="7" indent="-406390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8pPr>
            <a:lvl9pPr marL="5486263" lvl="8" indent="-406390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142" name="Google Shape;1142;p23"/>
          <p:cNvCxnSpPr/>
          <p:nvPr/>
        </p:nvCxnSpPr>
        <p:spPr>
          <a:xfrm rot="10800000">
            <a:off x="404000" y="4479167"/>
            <a:ext cx="202400" cy="12764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43" name="Google Shape;1143;p23"/>
          <p:cNvCxnSpPr/>
          <p:nvPr/>
        </p:nvCxnSpPr>
        <p:spPr>
          <a:xfrm rot="10800000" flipH="1">
            <a:off x="0" y="5776733"/>
            <a:ext cx="595600" cy="8852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1144" name="Google Shape;1144;p23"/>
          <p:cNvGrpSpPr/>
          <p:nvPr/>
        </p:nvGrpSpPr>
        <p:grpSpPr>
          <a:xfrm flipH="1">
            <a:off x="400985" y="5557067"/>
            <a:ext cx="389367" cy="390100"/>
            <a:chOff x="7353050" y="316275"/>
            <a:chExt cx="292025" cy="292575"/>
          </a:xfrm>
        </p:grpSpPr>
        <p:sp>
          <p:nvSpPr>
            <p:cNvPr id="1145" name="Google Shape;1145;p23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46" name="Google Shape;1146;p23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47" name="Google Shape;1147;p23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48" name="Google Shape;1148;p23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149" name="Google Shape;1149;p23"/>
          <p:cNvGrpSpPr/>
          <p:nvPr/>
        </p:nvGrpSpPr>
        <p:grpSpPr>
          <a:xfrm>
            <a:off x="198386" y="4299067"/>
            <a:ext cx="390815" cy="391184"/>
            <a:chOff x="3164039" y="430875"/>
            <a:chExt cx="293111" cy="293388"/>
          </a:xfrm>
        </p:grpSpPr>
        <p:sp>
          <p:nvSpPr>
            <p:cNvPr id="1150" name="Google Shape;1150;p23"/>
            <p:cNvSpPr/>
            <p:nvPr/>
          </p:nvSpPr>
          <p:spPr>
            <a:xfrm flipH="1">
              <a:off x="3166281" y="433407"/>
              <a:ext cx="288614" cy="288337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51" name="Google Shape;1151;p23"/>
            <p:cNvSpPr/>
            <p:nvPr/>
          </p:nvSpPr>
          <p:spPr>
            <a:xfrm flipH="1">
              <a:off x="3164039" y="430875"/>
              <a:ext cx="293111" cy="293388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52" name="Google Shape;1152;p23"/>
            <p:cNvSpPr/>
            <p:nvPr/>
          </p:nvSpPr>
          <p:spPr>
            <a:xfrm flipH="1">
              <a:off x="3202780" y="469909"/>
              <a:ext cx="215626" cy="215337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53" name="Google Shape;1153;p23"/>
            <p:cNvSpPr/>
            <p:nvPr/>
          </p:nvSpPr>
          <p:spPr>
            <a:xfrm flipH="1">
              <a:off x="3200525" y="467377"/>
              <a:ext cx="220123" cy="220400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54" name="Google Shape;1154;p23"/>
            <p:cNvSpPr/>
            <p:nvPr/>
          </p:nvSpPr>
          <p:spPr>
            <a:xfrm flipH="1">
              <a:off x="3242641" y="509484"/>
              <a:ext cx="136177" cy="136177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55" name="Google Shape;1155;p23"/>
            <p:cNvSpPr/>
            <p:nvPr/>
          </p:nvSpPr>
          <p:spPr>
            <a:xfrm flipH="1">
              <a:off x="3240109" y="507242"/>
              <a:ext cx="140951" cy="140674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cxnSp>
        <p:nvCxnSpPr>
          <p:cNvPr id="1156" name="Google Shape;1156;p23"/>
          <p:cNvCxnSpPr/>
          <p:nvPr/>
        </p:nvCxnSpPr>
        <p:spPr>
          <a:xfrm rot="10800000">
            <a:off x="9595967" y="393467"/>
            <a:ext cx="1542800" cy="7236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57" name="Google Shape;1157;p23"/>
          <p:cNvCxnSpPr/>
          <p:nvPr/>
        </p:nvCxnSpPr>
        <p:spPr>
          <a:xfrm flipH="1">
            <a:off x="11138767" y="-8833"/>
            <a:ext cx="1055200" cy="11152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1158" name="Google Shape;1158;p23"/>
          <p:cNvGrpSpPr/>
          <p:nvPr/>
        </p:nvGrpSpPr>
        <p:grpSpPr>
          <a:xfrm>
            <a:off x="10752367" y="702567"/>
            <a:ext cx="775733" cy="776467"/>
            <a:chOff x="8064275" y="887850"/>
            <a:chExt cx="581800" cy="582350"/>
          </a:xfrm>
        </p:grpSpPr>
        <p:sp>
          <p:nvSpPr>
            <p:cNvPr id="1159" name="Google Shape;1159;p23"/>
            <p:cNvSpPr/>
            <p:nvPr/>
          </p:nvSpPr>
          <p:spPr>
            <a:xfrm>
              <a:off x="8068750" y="892875"/>
              <a:ext cx="572875" cy="572325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60" name="Google Shape;1160;p23"/>
            <p:cNvSpPr/>
            <p:nvPr/>
          </p:nvSpPr>
          <p:spPr>
            <a:xfrm>
              <a:off x="8064275" y="887850"/>
              <a:ext cx="581800" cy="582350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61" name="Google Shape;1161;p23"/>
            <p:cNvSpPr/>
            <p:nvPr/>
          </p:nvSpPr>
          <p:spPr>
            <a:xfrm>
              <a:off x="8141175" y="965325"/>
              <a:ext cx="428000" cy="427425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62" name="Google Shape;1162;p23"/>
            <p:cNvSpPr/>
            <p:nvPr/>
          </p:nvSpPr>
          <p:spPr>
            <a:xfrm>
              <a:off x="8136725" y="960300"/>
              <a:ext cx="436925" cy="437475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63" name="Google Shape;1163;p23"/>
            <p:cNvSpPr/>
            <p:nvPr/>
          </p:nvSpPr>
          <p:spPr>
            <a:xfrm>
              <a:off x="8219750" y="1043875"/>
              <a:ext cx="270300" cy="270300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64" name="Google Shape;1164;p23"/>
            <p:cNvSpPr/>
            <p:nvPr/>
          </p:nvSpPr>
          <p:spPr>
            <a:xfrm>
              <a:off x="8215300" y="1039425"/>
              <a:ext cx="279775" cy="279225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165" name="Google Shape;1165;p23"/>
          <p:cNvGrpSpPr/>
          <p:nvPr/>
        </p:nvGrpSpPr>
        <p:grpSpPr>
          <a:xfrm>
            <a:off x="9378501" y="227834"/>
            <a:ext cx="389367" cy="390100"/>
            <a:chOff x="7353050" y="316275"/>
            <a:chExt cx="292025" cy="292575"/>
          </a:xfrm>
        </p:grpSpPr>
        <p:sp>
          <p:nvSpPr>
            <p:cNvPr id="1166" name="Google Shape;1166;p23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67" name="Google Shape;1167;p23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68" name="Google Shape;1168;p23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69" name="Google Shape;1169;p23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170" name="Google Shape;1170;p23"/>
          <p:cNvGrpSpPr/>
          <p:nvPr/>
        </p:nvGrpSpPr>
        <p:grpSpPr>
          <a:xfrm>
            <a:off x="11677267" y="306200"/>
            <a:ext cx="233333" cy="233333"/>
            <a:chOff x="8792300" y="321275"/>
            <a:chExt cx="175000" cy="175000"/>
          </a:xfrm>
        </p:grpSpPr>
        <p:sp>
          <p:nvSpPr>
            <p:cNvPr id="1171" name="Google Shape;1171;p23"/>
            <p:cNvSpPr/>
            <p:nvPr/>
          </p:nvSpPr>
          <p:spPr>
            <a:xfrm>
              <a:off x="8796750" y="326300"/>
              <a:ext cx="166100" cy="165525"/>
            </a:xfrm>
            <a:custGeom>
              <a:avLst/>
              <a:gdLst/>
              <a:ahLst/>
              <a:cxnLst/>
              <a:rect l="l" t="t" r="r" b="b"/>
              <a:pathLst>
                <a:path w="6644" h="6621" extrusionOk="0">
                  <a:moveTo>
                    <a:pt x="3322" y="0"/>
                  </a:moveTo>
                  <a:cubicBezTo>
                    <a:pt x="1494" y="0"/>
                    <a:pt x="1" y="1471"/>
                    <a:pt x="1" y="3299"/>
                  </a:cubicBezTo>
                  <a:cubicBezTo>
                    <a:pt x="1" y="5127"/>
                    <a:pt x="1494" y="6620"/>
                    <a:pt x="3322" y="6620"/>
                  </a:cubicBezTo>
                  <a:cubicBezTo>
                    <a:pt x="5150" y="6620"/>
                    <a:pt x="6643" y="5127"/>
                    <a:pt x="6643" y="3299"/>
                  </a:cubicBezTo>
                  <a:cubicBezTo>
                    <a:pt x="6643" y="1471"/>
                    <a:pt x="5150" y="0"/>
                    <a:pt x="33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72" name="Google Shape;1172;p23"/>
            <p:cNvSpPr/>
            <p:nvPr/>
          </p:nvSpPr>
          <p:spPr>
            <a:xfrm>
              <a:off x="8792300" y="321275"/>
              <a:ext cx="175000" cy="175000"/>
            </a:xfrm>
            <a:custGeom>
              <a:avLst/>
              <a:gdLst/>
              <a:ahLst/>
              <a:cxnLst/>
              <a:rect l="l" t="t" r="r" b="b"/>
              <a:pathLst>
                <a:path w="7000" h="7000" extrusionOk="0">
                  <a:moveTo>
                    <a:pt x="3500" y="380"/>
                  </a:moveTo>
                  <a:cubicBezTo>
                    <a:pt x="4369" y="380"/>
                    <a:pt x="5149" y="736"/>
                    <a:pt x="5707" y="1293"/>
                  </a:cubicBezTo>
                  <a:cubicBezTo>
                    <a:pt x="6286" y="1873"/>
                    <a:pt x="6621" y="2653"/>
                    <a:pt x="6621" y="3500"/>
                  </a:cubicBezTo>
                  <a:cubicBezTo>
                    <a:pt x="6621" y="4370"/>
                    <a:pt x="6286" y="5150"/>
                    <a:pt x="5707" y="5729"/>
                  </a:cubicBezTo>
                  <a:cubicBezTo>
                    <a:pt x="5149" y="6286"/>
                    <a:pt x="4369" y="6643"/>
                    <a:pt x="3500" y="6643"/>
                  </a:cubicBezTo>
                  <a:cubicBezTo>
                    <a:pt x="2631" y="6643"/>
                    <a:pt x="1851" y="6286"/>
                    <a:pt x="1293" y="5729"/>
                  </a:cubicBezTo>
                  <a:cubicBezTo>
                    <a:pt x="714" y="5150"/>
                    <a:pt x="379" y="4370"/>
                    <a:pt x="379" y="3500"/>
                  </a:cubicBezTo>
                  <a:cubicBezTo>
                    <a:pt x="379" y="2653"/>
                    <a:pt x="714" y="1873"/>
                    <a:pt x="1293" y="1293"/>
                  </a:cubicBezTo>
                  <a:cubicBezTo>
                    <a:pt x="1851" y="736"/>
                    <a:pt x="2631" y="380"/>
                    <a:pt x="3500" y="380"/>
                  </a:cubicBezTo>
                  <a:close/>
                  <a:moveTo>
                    <a:pt x="3500" y="1"/>
                  </a:moveTo>
                  <a:cubicBezTo>
                    <a:pt x="1561" y="1"/>
                    <a:pt x="0" y="1583"/>
                    <a:pt x="0" y="3500"/>
                  </a:cubicBezTo>
                  <a:cubicBezTo>
                    <a:pt x="0" y="5439"/>
                    <a:pt x="1561" y="7000"/>
                    <a:pt x="3500" y="7000"/>
                  </a:cubicBezTo>
                  <a:cubicBezTo>
                    <a:pt x="5439" y="7000"/>
                    <a:pt x="7000" y="5439"/>
                    <a:pt x="7000" y="3500"/>
                  </a:cubicBezTo>
                  <a:cubicBezTo>
                    <a:pt x="7000" y="1583"/>
                    <a:pt x="5439" y="1"/>
                    <a:pt x="350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73" name="Google Shape;1173;p23"/>
            <p:cNvSpPr/>
            <p:nvPr/>
          </p:nvSpPr>
          <p:spPr>
            <a:xfrm>
              <a:off x="8833525" y="362525"/>
              <a:ext cx="92550" cy="93075"/>
            </a:xfrm>
            <a:custGeom>
              <a:avLst/>
              <a:gdLst/>
              <a:ahLst/>
              <a:cxnLst/>
              <a:rect l="l" t="t" r="r" b="b"/>
              <a:pathLst>
                <a:path w="3702" h="3723" extrusionOk="0">
                  <a:moveTo>
                    <a:pt x="1851" y="0"/>
                  </a:moveTo>
                  <a:cubicBezTo>
                    <a:pt x="826" y="0"/>
                    <a:pt x="1" y="825"/>
                    <a:pt x="1" y="1850"/>
                  </a:cubicBezTo>
                  <a:cubicBezTo>
                    <a:pt x="1" y="2876"/>
                    <a:pt x="826" y="3723"/>
                    <a:pt x="1851" y="3723"/>
                  </a:cubicBezTo>
                  <a:cubicBezTo>
                    <a:pt x="2876" y="3723"/>
                    <a:pt x="3701" y="2876"/>
                    <a:pt x="3701" y="1850"/>
                  </a:cubicBezTo>
                  <a:cubicBezTo>
                    <a:pt x="3701" y="825"/>
                    <a:pt x="2876" y="0"/>
                    <a:pt x="185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74" name="Google Shape;1174;p23"/>
            <p:cNvSpPr/>
            <p:nvPr/>
          </p:nvSpPr>
          <p:spPr>
            <a:xfrm>
              <a:off x="8828525" y="358050"/>
              <a:ext cx="102550" cy="102000"/>
            </a:xfrm>
            <a:custGeom>
              <a:avLst/>
              <a:gdLst/>
              <a:ahLst/>
              <a:cxnLst/>
              <a:rect l="l" t="t" r="r" b="b"/>
              <a:pathLst>
                <a:path w="4102" h="4080" extrusionOk="0">
                  <a:moveTo>
                    <a:pt x="2051" y="357"/>
                  </a:moveTo>
                  <a:cubicBezTo>
                    <a:pt x="2519" y="357"/>
                    <a:pt x="2920" y="558"/>
                    <a:pt x="3232" y="848"/>
                  </a:cubicBezTo>
                  <a:cubicBezTo>
                    <a:pt x="3544" y="1160"/>
                    <a:pt x="3723" y="1583"/>
                    <a:pt x="3723" y="2029"/>
                  </a:cubicBezTo>
                  <a:cubicBezTo>
                    <a:pt x="3723" y="2497"/>
                    <a:pt x="3544" y="2921"/>
                    <a:pt x="3232" y="3211"/>
                  </a:cubicBezTo>
                  <a:cubicBezTo>
                    <a:pt x="2920" y="3523"/>
                    <a:pt x="2519" y="3701"/>
                    <a:pt x="2051" y="3701"/>
                  </a:cubicBezTo>
                  <a:cubicBezTo>
                    <a:pt x="1583" y="3701"/>
                    <a:pt x="1182" y="3523"/>
                    <a:pt x="870" y="3211"/>
                  </a:cubicBezTo>
                  <a:cubicBezTo>
                    <a:pt x="558" y="2921"/>
                    <a:pt x="379" y="2497"/>
                    <a:pt x="379" y="2029"/>
                  </a:cubicBezTo>
                  <a:cubicBezTo>
                    <a:pt x="379" y="1583"/>
                    <a:pt x="558" y="1160"/>
                    <a:pt x="870" y="848"/>
                  </a:cubicBezTo>
                  <a:cubicBezTo>
                    <a:pt x="1182" y="558"/>
                    <a:pt x="1583" y="357"/>
                    <a:pt x="2051" y="357"/>
                  </a:cubicBezTo>
                  <a:close/>
                  <a:moveTo>
                    <a:pt x="2051" y="1"/>
                  </a:moveTo>
                  <a:cubicBezTo>
                    <a:pt x="914" y="1"/>
                    <a:pt x="0" y="915"/>
                    <a:pt x="0" y="2029"/>
                  </a:cubicBezTo>
                  <a:cubicBezTo>
                    <a:pt x="0" y="3166"/>
                    <a:pt x="914" y="4080"/>
                    <a:pt x="2051" y="4080"/>
                  </a:cubicBezTo>
                  <a:cubicBezTo>
                    <a:pt x="3188" y="4080"/>
                    <a:pt x="4102" y="3166"/>
                    <a:pt x="4102" y="2029"/>
                  </a:cubicBezTo>
                  <a:cubicBezTo>
                    <a:pt x="4102" y="915"/>
                    <a:pt x="3188" y="1"/>
                    <a:pt x="20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175" name="Google Shape;1175;p23"/>
          <p:cNvGrpSpPr/>
          <p:nvPr/>
        </p:nvGrpSpPr>
        <p:grpSpPr>
          <a:xfrm>
            <a:off x="11320067" y="227833"/>
            <a:ext cx="233351" cy="36000"/>
            <a:chOff x="5662375" y="212375"/>
            <a:chExt cx="175013" cy="27000"/>
          </a:xfrm>
        </p:grpSpPr>
        <p:sp>
          <p:nvSpPr>
            <p:cNvPr id="1176" name="Google Shape;1176;p23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77" name="Google Shape;1177;p23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78" name="Google Shape;1178;p23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179" name="Google Shape;1179;p23"/>
          <p:cNvGrpSpPr/>
          <p:nvPr/>
        </p:nvGrpSpPr>
        <p:grpSpPr>
          <a:xfrm>
            <a:off x="10555134" y="1499467"/>
            <a:ext cx="233351" cy="36000"/>
            <a:chOff x="5662375" y="212375"/>
            <a:chExt cx="175013" cy="27000"/>
          </a:xfrm>
        </p:grpSpPr>
        <p:sp>
          <p:nvSpPr>
            <p:cNvPr id="1180" name="Google Shape;1180;p23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81" name="Google Shape;1181;p23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82" name="Google Shape;1182;p23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64509366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ree columns of text 2">
  <p:cSld name="Three columns of text 2">
    <p:spTree>
      <p:nvGrpSpPr>
        <p:cNvPr id="1" name="Shape 7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12" name="Google Shape;712;p16"/>
          <p:cNvCxnSpPr/>
          <p:nvPr/>
        </p:nvCxnSpPr>
        <p:spPr>
          <a:xfrm>
            <a:off x="787267" y="5787467"/>
            <a:ext cx="893600" cy="5640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713" name="Google Shape;713;p16"/>
          <p:cNvSpPr txBox="1">
            <a:spLocks noGrp="1"/>
          </p:cNvSpPr>
          <p:nvPr>
            <p:ph type="title"/>
          </p:nvPr>
        </p:nvSpPr>
        <p:spPr>
          <a:xfrm>
            <a:off x="2944233" y="457033"/>
            <a:ext cx="63036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cxnSp>
        <p:nvCxnSpPr>
          <p:cNvPr id="714" name="Google Shape;714;p16"/>
          <p:cNvCxnSpPr/>
          <p:nvPr/>
        </p:nvCxnSpPr>
        <p:spPr>
          <a:xfrm rot="10800000" flipH="1">
            <a:off x="0" y="5776733"/>
            <a:ext cx="787600" cy="8852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715" name="Google Shape;715;p16"/>
          <p:cNvGrpSpPr/>
          <p:nvPr/>
        </p:nvGrpSpPr>
        <p:grpSpPr>
          <a:xfrm flipH="1">
            <a:off x="575634" y="5578367"/>
            <a:ext cx="389367" cy="390100"/>
            <a:chOff x="7353050" y="316275"/>
            <a:chExt cx="292025" cy="292575"/>
          </a:xfrm>
        </p:grpSpPr>
        <p:sp>
          <p:nvSpPr>
            <p:cNvPr id="716" name="Google Shape;716;p16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17" name="Google Shape;717;p16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18" name="Google Shape;718;p16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19" name="Google Shape;719;p16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720" name="Google Shape;720;p16"/>
          <p:cNvGrpSpPr/>
          <p:nvPr/>
        </p:nvGrpSpPr>
        <p:grpSpPr>
          <a:xfrm>
            <a:off x="1434386" y="6139567"/>
            <a:ext cx="390815" cy="391184"/>
            <a:chOff x="3164039" y="430875"/>
            <a:chExt cx="293111" cy="293388"/>
          </a:xfrm>
        </p:grpSpPr>
        <p:sp>
          <p:nvSpPr>
            <p:cNvPr id="721" name="Google Shape;721;p16"/>
            <p:cNvSpPr/>
            <p:nvPr/>
          </p:nvSpPr>
          <p:spPr>
            <a:xfrm flipH="1">
              <a:off x="3166281" y="433407"/>
              <a:ext cx="288614" cy="288337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22" name="Google Shape;722;p16"/>
            <p:cNvSpPr/>
            <p:nvPr/>
          </p:nvSpPr>
          <p:spPr>
            <a:xfrm flipH="1">
              <a:off x="3164039" y="430875"/>
              <a:ext cx="293111" cy="293388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23" name="Google Shape;723;p16"/>
            <p:cNvSpPr/>
            <p:nvPr/>
          </p:nvSpPr>
          <p:spPr>
            <a:xfrm flipH="1">
              <a:off x="3202780" y="469909"/>
              <a:ext cx="215626" cy="215337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24" name="Google Shape;724;p16"/>
            <p:cNvSpPr/>
            <p:nvPr/>
          </p:nvSpPr>
          <p:spPr>
            <a:xfrm flipH="1">
              <a:off x="3200525" y="467377"/>
              <a:ext cx="220123" cy="220400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25" name="Google Shape;725;p16"/>
            <p:cNvSpPr/>
            <p:nvPr/>
          </p:nvSpPr>
          <p:spPr>
            <a:xfrm flipH="1">
              <a:off x="3242641" y="509484"/>
              <a:ext cx="136177" cy="136177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26" name="Google Shape;726;p16"/>
            <p:cNvSpPr/>
            <p:nvPr/>
          </p:nvSpPr>
          <p:spPr>
            <a:xfrm flipH="1">
              <a:off x="3240109" y="507242"/>
              <a:ext cx="140951" cy="140674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cxnSp>
        <p:nvCxnSpPr>
          <p:cNvPr id="727" name="Google Shape;727;p16"/>
          <p:cNvCxnSpPr/>
          <p:nvPr/>
        </p:nvCxnSpPr>
        <p:spPr>
          <a:xfrm rot="10800000">
            <a:off x="9595967" y="393467"/>
            <a:ext cx="1542800" cy="7236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728" name="Google Shape;728;p16"/>
          <p:cNvCxnSpPr/>
          <p:nvPr/>
        </p:nvCxnSpPr>
        <p:spPr>
          <a:xfrm flipH="1">
            <a:off x="11138767" y="-8833"/>
            <a:ext cx="1055200" cy="11152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729" name="Google Shape;729;p16"/>
          <p:cNvGrpSpPr/>
          <p:nvPr/>
        </p:nvGrpSpPr>
        <p:grpSpPr>
          <a:xfrm>
            <a:off x="10752367" y="702567"/>
            <a:ext cx="775733" cy="776467"/>
            <a:chOff x="8064275" y="887850"/>
            <a:chExt cx="581800" cy="582350"/>
          </a:xfrm>
        </p:grpSpPr>
        <p:sp>
          <p:nvSpPr>
            <p:cNvPr id="730" name="Google Shape;730;p16"/>
            <p:cNvSpPr/>
            <p:nvPr/>
          </p:nvSpPr>
          <p:spPr>
            <a:xfrm>
              <a:off x="8068750" y="892875"/>
              <a:ext cx="572875" cy="572325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31" name="Google Shape;731;p16"/>
            <p:cNvSpPr/>
            <p:nvPr/>
          </p:nvSpPr>
          <p:spPr>
            <a:xfrm>
              <a:off x="8064275" y="887850"/>
              <a:ext cx="581800" cy="582350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32" name="Google Shape;732;p16"/>
            <p:cNvSpPr/>
            <p:nvPr/>
          </p:nvSpPr>
          <p:spPr>
            <a:xfrm>
              <a:off x="8141175" y="965325"/>
              <a:ext cx="428000" cy="427425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33" name="Google Shape;733;p16"/>
            <p:cNvSpPr/>
            <p:nvPr/>
          </p:nvSpPr>
          <p:spPr>
            <a:xfrm>
              <a:off x="8136725" y="960300"/>
              <a:ext cx="436925" cy="437475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34" name="Google Shape;734;p16"/>
            <p:cNvSpPr/>
            <p:nvPr/>
          </p:nvSpPr>
          <p:spPr>
            <a:xfrm>
              <a:off x="8219750" y="1043875"/>
              <a:ext cx="270300" cy="270300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35" name="Google Shape;735;p16"/>
            <p:cNvSpPr/>
            <p:nvPr/>
          </p:nvSpPr>
          <p:spPr>
            <a:xfrm>
              <a:off x="8215300" y="1039425"/>
              <a:ext cx="279775" cy="279225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736" name="Google Shape;736;p16"/>
          <p:cNvGrpSpPr/>
          <p:nvPr/>
        </p:nvGrpSpPr>
        <p:grpSpPr>
          <a:xfrm>
            <a:off x="9378501" y="227834"/>
            <a:ext cx="389367" cy="390100"/>
            <a:chOff x="7353050" y="316275"/>
            <a:chExt cx="292025" cy="292575"/>
          </a:xfrm>
        </p:grpSpPr>
        <p:sp>
          <p:nvSpPr>
            <p:cNvPr id="737" name="Google Shape;737;p16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38" name="Google Shape;738;p16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39" name="Google Shape;739;p16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40" name="Google Shape;740;p16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741" name="Google Shape;741;p16"/>
          <p:cNvGrpSpPr/>
          <p:nvPr/>
        </p:nvGrpSpPr>
        <p:grpSpPr>
          <a:xfrm>
            <a:off x="11677267" y="306200"/>
            <a:ext cx="233333" cy="233333"/>
            <a:chOff x="8792300" y="321275"/>
            <a:chExt cx="175000" cy="175000"/>
          </a:xfrm>
        </p:grpSpPr>
        <p:sp>
          <p:nvSpPr>
            <p:cNvPr id="742" name="Google Shape;742;p16"/>
            <p:cNvSpPr/>
            <p:nvPr/>
          </p:nvSpPr>
          <p:spPr>
            <a:xfrm>
              <a:off x="8796750" y="326300"/>
              <a:ext cx="166100" cy="165525"/>
            </a:xfrm>
            <a:custGeom>
              <a:avLst/>
              <a:gdLst/>
              <a:ahLst/>
              <a:cxnLst/>
              <a:rect l="l" t="t" r="r" b="b"/>
              <a:pathLst>
                <a:path w="6644" h="6621" extrusionOk="0">
                  <a:moveTo>
                    <a:pt x="3322" y="0"/>
                  </a:moveTo>
                  <a:cubicBezTo>
                    <a:pt x="1494" y="0"/>
                    <a:pt x="1" y="1471"/>
                    <a:pt x="1" y="3299"/>
                  </a:cubicBezTo>
                  <a:cubicBezTo>
                    <a:pt x="1" y="5127"/>
                    <a:pt x="1494" y="6620"/>
                    <a:pt x="3322" y="6620"/>
                  </a:cubicBezTo>
                  <a:cubicBezTo>
                    <a:pt x="5150" y="6620"/>
                    <a:pt x="6643" y="5127"/>
                    <a:pt x="6643" y="3299"/>
                  </a:cubicBezTo>
                  <a:cubicBezTo>
                    <a:pt x="6643" y="1471"/>
                    <a:pt x="5150" y="0"/>
                    <a:pt x="33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43" name="Google Shape;743;p16"/>
            <p:cNvSpPr/>
            <p:nvPr/>
          </p:nvSpPr>
          <p:spPr>
            <a:xfrm>
              <a:off x="8792300" y="321275"/>
              <a:ext cx="175000" cy="175000"/>
            </a:xfrm>
            <a:custGeom>
              <a:avLst/>
              <a:gdLst/>
              <a:ahLst/>
              <a:cxnLst/>
              <a:rect l="l" t="t" r="r" b="b"/>
              <a:pathLst>
                <a:path w="7000" h="7000" extrusionOk="0">
                  <a:moveTo>
                    <a:pt x="3500" y="380"/>
                  </a:moveTo>
                  <a:cubicBezTo>
                    <a:pt x="4369" y="380"/>
                    <a:pt x="5149" y="736"/>
                    <a:pt x="5707" y="1293"/>
                  </a:cubicBezTo>
                  <a:cubicBezTo>
                    <a:pt x="6286" y="1873"/>
                    <a:pt x="6621" y="2653"/>
                    <a:pt x="6621" y="3500"/>
                  </a:cubicBezTo>
                  <a:cubicBezTo>
                    <a:pt x="6621" y="4370"/>
                    <a:pt x="6286" y="5150"/>
                    <a:pt x="5707" y="5729"/>
                  </a:cubicBezTo>
                  <a:cubicBezTo>
                    <a:pt x="5149" y="6286"/>
                    <a:pt x="4369" y="6643"/>
                    <a:pt x="3500" y="6643"/>
                  </a:cubicBezTo>
                  <a:cubicBezTo>
                    <a:pt x="2631" y="6643"/>
                    <a:pt x="1851" y="6286"/>
                    <a:pt x="1293" y="5729"/>
                  </a:cubicBezTo>
                  <a:cubicBezTo>
                    <a:pt x="714" y="5150"/>
                    <a:pt x="379" y="4370"/>
                    <a:pt x="379" y="3500"/>
                  </a:cubicBezTo>
                  <a:cubicBezTo>
                    <a:pt x="379" y="2653"/>
                    <a:pt x="714" y="1873"/>
                    <a:pt x="1293" y="1293"/>
                  </a:cubicBezTo>
                  <a:cubicBezTo>
                    <a:pt x="1851" y="736"/>
                    <a:pt x="2631" y="380"/>
                    <a:pt x="3500" y="380"/>
                  </a:cubicBezTo>
                  <a:close/>
                  <a:moveTo>
                    <a:pt x="3500" y="1"/>
                  </a:moveTo>
                  <a:cubicBezTo>
                    <a:pt x="1561" y="1"/>
                    <a:pt x="0" y="1583"/>
                    <a:pt x="0" y="3500"/>
                  </a:cubicBezTo>
                  <a:cubicBezTo>
                    <a:pt x="0" y="5439"/>
                    <a:pt x="1561" y="7000"/>
                    <a:pt x="3500" y="7000"/>
                  </a:cubicBezTo>
                  <a:cubicBezTo>
                    <a:pt x="5439" y="7000"/>
                    <a:pt x="7000" y="5439"/>
                    <a:pt x="7000" y="3500"/>
                  </a:cubicBezTo>
                  <a:cubicBezTo>
                    <a:pt x="7000" y="1583"/>
                    <a:pt x="5439" y="1"/>
                    <a:pt x="350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44" name="Google Shape;744;p16"/>
            <p:cNvSpPr/>
            <p:nvPr/>
          </p:nvSpPr>
          <p:spPr>
            <a:xfrm>
              <a:off x="8833525" y="362525"/>
              <a:ext cx="92550" cy="93075"/>
            </a:xfrm>
            <a:custGeom>
              <a:avLst/>
              <a:gdLst/>
              <a:ahLst/>
              <a:cxnLst/>
              <a:rect l="l" t="t" r="r" b="b"/>
              <a:pathLst>
                <a:path w="3702" h="3723" extrusionOk="0">
                  <a:moveTo>
                    <a:pt x="1851" y="0"/>
                  </a:moveTo>
                  <a:cubicBezTo>
                    <a:pt x="826" y="0"/>
                    <a:pt x="1" y="825"/>
                    <a:pt x="1" y="1850"/>
                  </a:cubicBezTo>
                  <a:cubicBezTo>
                    <a:pt x="1" y="2876"/>
                    <a:pt x="826" y="3723"/>
                    <a:pt x="1851" y="3723"/>
                  </a:cubicBezTo>
                  <a:cubicBezTo>
                    <a:pt x="2876" y="3723"/>
                    <a:pt x="3701" y="2876"/>
                    <a:pt x="3701" y="1850"/>
                  </a:cubicBezTo>
                  <a:cubicBezTo>
                    <a:pt x="3701" y="825"/>
                    <a:pt x="2876" y="0"/>
                    <a:pt x="185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45" name="Google Shape;745;p16"/>
            <p:cNvSpPr/>
            <p:nvPr/>
          </p:nvSpPr>
          <p:spPr>
            <a:xfrm>
              <a:off x="8828525" y="358050"/>
              <a:ext cx="102550" cy="102000"/>
            </a:xfrm>
            <a:custGeom>
              <a:avLst/>
              <a:gdLst/>
              <a:ahLst/>
              <a:cxnLst/>
              <a:rect l="l" t="t" r="r" b="b"/>
              <a:pathLst>
                <a:path w="4102" h="4080" extrusionOk="0">
                  <a:moveTo>
                    <a:pt x="2051" y="357"/>
                  </a:moveTo>
                  <a:cubicBezTo>
                    <a:pt x="2519" y="357"/>
                    <a:pt x="2920" y="558"/>
                    <a:pt x="3232" y="848"/>
                  </a:cubicBezTo>
                  <a:cubicBezTo>
                    <a:pt x="3544" y="1160"/>
                    <a:pt x="3723" y="1583"/>
                    <a:pt x="3723" y="2029"/>
                  </a:cubicBezTo>
                  <a:cubicBezTo>
                    <a:pt x="3723" y="2497"/>
                    <a:pt x="3544" y="2921"/>
                    <a:pt x="3232" y="3211"/>
                  </a:cubicBezTo>
                  <a:cubicBezTo>
                    <a:pt x="2920" y="3523"/>
                    <a:pt x="2519" y="3701"/>
                    <a:pt x="2051" y="3701"/>
                  </a:cubicBezTo>
                  <a:cubicBezTo>
                    <a:pt x="1583" y="3701"/>
                    <a:pt x="1182" y="3523"/>
                    <a:pt x="870" y="3211"/>
                  </a:cubicBezTo>
                  <a:cubicBezTo>
                    <a:pt x="558" y="2921"/>
                    <a:pt x="379" y="2497"/>
                    <a:pt x="379" y="2029"/>
                  </a:cubicBezTo>
                  <a:cubicBezTo>
                    <a:pt x="379" y="1583"/>
                    <a:pt x="558" y="1160"/>
                    <a:pt x="870" y="848"/>
                  </a:cubicBezTo>
                  <a:cubicBezTo>
                    <a:pt x="1182" y="558"/>
                    <a:pt x="1583" y="357"/>
                    <a:pt x="2051" y="357"/>
                  </a:cubicBezTo>
                  <a:close/>
                  <a:moveTo>
                    <a:pt x="2051" y="1"/>
                  </a:moveTo>
                  <a:cubicBezTo>
                    <a:pt x="914" y="1"/>
                    <a:pt x="0" y="915"/>
                    <a:pt x="0" y="2029"/>
                  </a:cubicBezTo>
                  <a:cubicBezTo>
                    <a:pt x="0" y="3166"/>
                    <a:pt x="914" y="4080"/>
                    <a:pt x="2051" y="4080"/>
                  </a:cubicBezTo>
                  <a:cubicBezTo>
                    <a:pt x="3188" y="4080"/>
                    <a:pt x="4102" y="3166"/>
                    <a:pt x="4102" y="2029"/>
                  </a:cubicBezTo>
                  <a:cubicBezTo>
                    <a:pt x="4102" y="915"/>
                    <a:pt x="3188" y="1"/>
                    <a:pt x="20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746" name="Google Shape;746;p16"/>
          <p:cNvGrpSpPr/>
          <p:nvPr/>
        </p:nvGrpSpPr>
        <p:grpSpPr>
          <a:xfrm>
            <a:off x="11320067" y="227833"/>
            <a:ext cx="233351" cy="36000"/>
            <a:chOff x="5662375" y="212375"/>
            <a:chExt cx="175013" cy="27000"/>
          </a:xfrm>
        </p:grpSpPr>
        <p:sp>
          <p:nvSpPr>
            <p:cNvPr id="747" name="Google Shape;747;p16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48" name="Google Shape;748;p16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49" name="Google Shape;749;p16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750" name="Google Shape;750;p16"/>
          <p:cNvGrpSpPr/>
          <p:nvPr/>
        </p:nvGrpSpPr>
        <p:grpSpPr>
          <a:xfrm>
            <a:off x="10555134" y="1499467"/>
            <a:ext cx="233351" cy="36000"/>
            <a:chOff x="5662375" y="212375"/>
            <a:chExt cx="175013" cy="27000"/>
          </a:xfrm>
        </p:grpSpPr>
        <p:sp>
          <p:nvSpPr>
            <p:cNvPr id="751" name="Google Shape;751;p16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52" name="Google Shape;752;p16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53" name="Google Shape;753;p16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754" name="Google Shape;754;p16"/>
          <p:cNvSpPr txBox="1">
            <a:spLocks noGrp="1"/>
          </p:cNvSpPr>
          <p:nvPr>
            <p:ph type="subTitle" idx="1"/>
          </p:nvPr>
        </p:nvSpPr>
        <p:spPr>
          <a:xfrm>
            <a:off x="8290560" y="2426208"/>
            <a:ext cx="2182400" cy="47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755" name="Google Shape;755;p16"/>
          <p:cNvSpPr txBox="1">
            <a:spLocks noGrp="1"/>
          </p:cNvSpPr>
          <p:nvPr>
            <p:ph type="subTitle" idx="2"/>
          </p:nvPr>
        </p:nvSpPr>
        <p:spPr>
          <a:xfrm>
            <a:off x="4998720" y="1670304"/>
            <a:ext cx="2182400" cy="47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756" name="Google Shape;756;p16"/>
          <p:cNvSpPr txBox="1">
            <a:spLocks noGrp="1"/>
          </p:cNvSpPr>
          <p:nvPr>
            <p:ph type="subTitle" idx="3"/>
          </p:nvPr>
        </p:nvSpPr>
        <p:spPr>
          <a:xfrm>
            <a:off x="1719072" y="2426208"/>
            <a:ext cx="2182400" cy="47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757" name="Google Shape;757;p16"/>
          <p:cNvSpPr txBox="1">
            <a:spLocks noGrp="1"/>
          </p:cNvSpPr>
          <p:nvPr>
            <p:ph type="subTitle" idx="4"/>
          </p:nvPr>
        </p:nvSpPr>
        <p:spPr>
          <a:xfrm>
            <a:off x="8290560" y="2852928"/>
            <a:ext cx="2182400" cy="117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758" name="Google Shape;758;p16"/>
          <p:cNvSpPr txBox="1">
            <a:spLocks noGrp="1"/>
          </p:cNvSpPr>
          <p:nvPr>
            <p:ph type="subTitle" idx="5"/>
          </p:nvPr>
        </p:nvSpPr>
        <p:spPr>
          <a:xfrm>
            <a:off x="4998720" y="2109216"/>
            <a:ext cx="2182400" cy="117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759" name="Google Shape;759;p16"/>
          <p:cNvSpPr txBox="1">
            <a:spLocks noGrp="1"/>
          </p:cNvSpPr>
          <p:nvPr>
            <p:ph type="subTitle" idx="6"/>
          </p:nvPr>
        </p:nvSpPr>
        <p:spPr>
          <a:xfrm>
            <a:off x="1719072" y="2852928"/>
            <a:ext cx="2182400" cy="117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64763411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Background 2">
    <p:spTree>
      <p:nvGrpSpPr>
        <p:cNvPr id="1" name="Shape 1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98" name="Google Shape;1398;p28"/>
          <p:cNvGrpSpPr/>
          <p:nvPr/>
        </p:nvGrpSpPr>
        <p:grpSpPr>
          <a:xfrm>
            <a:off x="348948" y="-1544"/>
            <a:ext cx="11400435" cy="5308800"/>
            <a:chOff x="261711" y="-1158"/>
            <a:chExt cx="8550326" cy="3981600"/>
          </a:xfrm>
        </p:grpSpPr>
        <p:cxnSp>
          <p:nvCxnSpPr>
            <p:cNvPr id="1399" name="Google Shape;1399;p28"/>
            <p:cNvCxnSpPr/>
            <p:nvPr/>
          </p:nvCxnSpPr>
          <p:spPr>
            <a:xfrm>
              <a:off x="515925" y="-1158"/>
              <a:ext cx="0" cy="3981600"/>
            </a:xfrm>
            <a:prstGeom prst="straightConnector1">
              <a:avLst/>
            </a:prstGeom>
            <a:noFill/>
            <a:ln w="9525" cap="flat" cmpd="sng">
              <a:solidFill>
                <a:srgbClr val="595959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00" name="Google Shape;1400;p28"/>
            <p:cNvCxnSpPr/>
            <p:nvPr/>
          </p:nvCxnSpPr>
          <p:spPr>
            <a:xfrm>
              <a:off x="8666025" y="-1158"/>
              <a:ext cx="0" cy="1902000"/>
            </a:xfrm>
            <a:prstGeom prst="straightConnector1">
              <a:avLst/>
            </a:prstGeom>
            <a:noFill/>
            <a:ln w="9525" cap="flat" cmpd="sng">
              <a:solidFill>
                <a:srgbClr val="595959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1401" name="Google Shape;1401;p28"/>
            <p:cNvGrpSpPr/>
            <p:nvPr/>
          </p:nvGrpSpPr>
          <p:grpSpPr>
            <a:xfrm rot="10800000">
              <a:off x="343275" y="3300779"/>
              <a:ext cx="344736" cy="345385"/>
              <a:chOff x="7353050" y="316275"/>
              <a:chExt cx="292025" cy="292575"/>
            </a:xfrm>
          </p:grpSpPr>
          <p:sp>
            <p:nvSpPr>
              <p:cNvPr id="1402" name="Google Shape;1402;p28"/>
              <p:cNvSpPr/>
              <p:nvPr/>
            </p:nvSpPr>
            <p:spPr>
              <a:xfrm>
                <a:off x="7358075" y="321275"/>
                <a:ext cx="282550" cy="282550"/>
              </a:xfrm>
              <a:custGeom>
                <a:avLst/>
                <a:gdLst/>
                <a:ahLst/>
                <a:cxnLst/>
                <a:rect l="l" t="t" r="r" b="b"/>
                <a:pathLst>
                  <a:path w="11302" h="11302" extrusionOk="0">
                    <a:moveTo>
                      <a:pt x="5640" y="1"/>
                    </a:moveTo>
                    <a:cubicBezTo>
                      <a:pt x="2519" y="1"/>
                      <a:pt x="0" y="2520"/>
                      <a:pt x="0" y="5640"/>
                    </a:cubicBezTo>
                    <a:cubicBezTo>
                      <a:pt x="0" y="8783"/>
                      <a:pt x="2519" y="11302"/>
                      <a:pt x="5640" y="11302"/>
                    </a:cubicBezTo>
                    <a:cubicBezTo>
                      <a:pt x="8783" y="11302"/>
                      <a:pt x="11301" y="8783"/>
                      <a:pt x="11301" y="5640"/>
                    </a:cubicBezTo>
                    <a:cubicBezTo>
                      <a:pt x="11301" y="2520"/>
                      <a:pt x="8783" y="1"/>
                      <a:pt x="564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03" name="Google Shape;1403;p28"/>
              <p:cNvSpPr/>
              <p:nvPr/>
            </p:nvSpPr>
            <p:spPr>
              <a:xfrm>
                <a:off x="7353050" y="316275"/>
                <a:ext cx="292025" cy="292575"/>
              </a:xfrm>
              <a:custGeom>
                <a:avLst/>
                <a:gdLst/>
                <a:ahLst/>
                <a:cxnLst/>
                <a:rect l="l" t="t" r="r" b="b"/>
                <a:pathLst>
                  <a:path w="11681" h="11703" extrusionOk="0">
                    <a:moveTo>
                      <a:pt x="5841" y="379"/>
                    </a:moveTo>
                    <a:cubicBezTo>
                      <a:pt x="7356" y="379"/>
                      <a:pt x="8716" y="981"/>
                      <a:pt x="9719" y="1984"/>
                    </a:cubicBezTo>
                    <a:cubicBezTo>
                      <a:pt x="10700" y="2965"/>
                      <a:pt x="11324" y="4347"/>
                      <a:pt x="11324" y="5840"/>
                    </a:cubicBezTo>
                    <a:cubicBezTo>
                      <a:pt x="11324" y="7356"/>
                      <a:pt x="10700" y="8738"/>
                      <a:pt x="9719" y="9719"/>
                    </a:cubicBezTo>
                    <a:cubicBezTo>
                      <a:pt x="8716" y="10699"/>
                      <a:pt x="7356" y="11324"/>
                      <a:pt x="5841" y="11324"/>
                    </a:cubicBezTo>
                    <a:cubicBezTo>
                      <a:pt x="4347" y="11324"/>
                      <a:pt x="2965" y="10699"/>
                      <a:pt x="1984" y="9719"/>
                    </a:cubicBezTo>
                    <a:cubicBezTo>
                      <a:pt x="981" y="8738"/>
                      <a:pt x="380" y="7356"/>
                      <a:pt x="380" y="5840"/>
                    </a:cubicBezTo>
                    <a:cubicBezTo>
                      <a:pt x="380" y="4347"/>
                      <a:pt x="981" y="2965"/>
                      <a:pt x="1984" y="1984"/>
                    </a:cubicBezTo>
                    <a:cubicBezTo>
                      <a:pt x="2965" y="981"/>
                      <a:pt x="4347" y="379"/>
                      <a:pt x="5841" y="379"/>
                    </a:cubicBezTo>
                    <a:close/>
                    <a:moveTo>
                      <a:pt x="5841" y="0"/>
                    </a:moveTo>
                    <a:cubicBezTo>
                      <a:pt x="2631" y="0"/>
                      <a:pt x="1" y="2630"/>
                      <a:pt x="1" y="5840"/>
                    </a:cubicBezTo>
                    <a:cubicBezTo>
                      <a:pt x="1" y="9072"/>
                      <a:pt x="2631" y="11703"/>
                      <a:pt x="5841" y="11703"/>
                    </a:cubicBezTo>
                    <a:cubicBezTo>
                      <a:pt x="9073" y="11703"/>
                      <a:pt x="11681" y="9072"/>
                      <a:pt x="11681" y="5840"/>
                    </a:cubicBezTo>
                    <a:cubicBezTo>
                      <a:pt x="11681" y="2630"/>
                      <a:pt x="9073" y="0"/>
                      <a:pt x="58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04" name="Google Shape;1404;p28"/>
              <p:cNvSpPr/>
              <p:nvPr/>
            </p:nvSpPr>
            <p:spPr>
              <a:xfrm>
                <a:off x="7419925" y="383125"/>
                <a:ext cx="158275" cy="158300"/>
              </a:xfrm>
              <a:custGeom>
                <a:avLst/>
                <a:gdLst/>
                <a:ahLst/>
                <a:cxnLst/>
                <a:rect l="l" t="t" r="r" b="b"/>
                <a:pathLst>
                  <a:path w="6331" h="6332" extrusionOk="0">
                    <a:moveTo>
                      <a:pt x="3166" y="1"/>
                    </a:moveTo>
                    <a:cubicBezTo>
                      <a:pt x="1427" y="1"/>
                      <a:pt x="0" y="1428"/>
                      <a:pt x="0" y="3166"/>
                    </a:cubicBezTo>
                    <a:cubicBezTo>
                      <a:pt x="0" y="4927"/>
                      <a:pt x="1427" y="6331"/>
                      <a:pt x="3166" y="6331"/>
                    </a:cubicBezTo>
                    <a:cubicBezTo>
                      <a:pt x="4927" y="6331"/>
                      <a:pt x="6331" y="4927"/>
                      <a:pt x="6331" y="3166"/>
                    </a:cubicBezTo>
                    <a:cubicBezTo>
                      <a:pt x="6331" y="1428"/>
                      <a:pt x="4927" y="1"/>
                      <a:pt x="31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05" name="Google Shape;1405;p28"/>
              <p:cNvSpPr/>
              <p:nvPr/>
            </p:nvSpPr>
            <p:spPr>
              <a:xfrm>
                <a:off x="7415475" y="378675"/>
                <a:ext cx="167750" cy="167775"/>
              </a:xfrm>
              <a:custGeom>
                <a:avLst/>
                <a:gdLst/>
                <a:ahLst/>
                <a:cxnLst/>
                <a:rect l="l" t="t" r="r" b="b"/>
                <a:pathLst>
                  <a:path w="6710" h="6711" extrusionOk="0">
                    <a:moveTo>
                      <a:pt x="3344" y="380"/>
                    </a:moveTo>
                    <a:cubicBezTo>
                      <a:pt x="4168" y="380"/>
                      <a:pt x="4926" y="714"/>
                      <a:pt x="5461" y="1249"/>
                    </a:cubicBezTo>
                    <a:cubicBezTo>
                      <a:pt x="5996" y="1784"/>
                      <a:pt x="6330" y="2519"/>
                      <a:pt x="6330" y="3344"/>
                    </a:cubicBezTo>
                    <a:cubicBezTo>
                      <a:pt x="6330" y="4169"/>
                      <a:pt x="5996" y="4927"/>
                      <a:pt x="5461" y="5462"/>
                    </a:cubicBezTo>
                    <a:cubicBezTo>
                      <a:pt x="4926" y="5997"/>
                      <a:pt x="4168" y="6331"/>
                      <a:pt x="3344" y="6331"/>
                    </a:cubicBezTo>
                    <a:cubicBezTo>
                      <a:pt x="2519" y="6331"/>
                      <a:pt x="1783" y="5997"/>
                      <a:pt x="1248" y="5462"/>
                    </a:cubicBezTo>
                    <a:cubicBezTo>
                      <a:pt x="713" y="4927"/>
                      <a:pt x="379" y="4169"/>
                      <a:pt x="379" y="3344"/>
                    </a:cubicBezTo>
                    <a:cubicBezTo>
                      <a:pt x="379" y="2519"/>
                      <a:pt x="713" y="1784"/>
                      <a:pt x="1248" y="1249"/>
                    </a:cubicBezTo>
                    <a:cubicBezTo>
                      <a:pt x="1783" y="714"/>
                      <a:pt x="2519" y="380"/>
                      <a:pt x="3344" y="380"/>
                    </a:cubicBezTo>
                    <a:close/>
                    <a:moveTo>
                      <a:pt x="3344" y="1"/>
                    </a:moveTo>
                    <a:cubicBezTo>
                      <a:pt x="1494" y="1"/>
                      <a:pt x="0" y="1494"/>
                      <a:pt x="0" y="3344"/>
                    </a:cubicBezTo>
                    <a:cubicBezTo>
                      <a:pt x="0" y="5194"/>
                      <a:pt x="1494" y="6710"/>
                      <a:pt x="3344" y="6710"/>
                    </a:cubicBezTo>
                    <a:cubicBezTo>
                      <a:pt x="5194" y="6710"/>
                      <a:pt x="6709" y="5194"/>
                      <a:pt x="6709" y="3344"/>
                    </a:cubicBezTo>
                    <a:cubicBezTo>
                      <a:pt x="6709" y="1494"/>
                      <a:pt x="5194" y="1"/>
                      <a:pt x="33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1406" name="Google Shape;1406;p28"/>
            <p:cNvGrpSpPr/>
            <p:nvPr/>
          </p:nvGrpSpPr>
          <p:grpSpPr>
            <a:xfrm rot="10800000">
              <a:off x="8520013" y="714742"/>
              <a:ext cx="292025" cy="292575"/>
              <a:chOff x="7353050" y="316275"/>
              <a:chExt cx="292025" cy="292575"/>
            </a:xfrm>
          </p:grpSpPr>
          <p:sp>
            <p:nvSpPr>
              <p:cNvPr id="1407" name="Google Shape;1407;p28"/>
              <p:cNvSpPr/>
              <p:nvPr/>
            </p:nvSpPr>
            <p:spPr>
              <a:xfrm>
                <a:off x="7358075" y="321275"/>
                <a:ext cx="282550" cy="282550"/>
              </a:xfrm>
              <a:custGeom>
                <a:avLst/>
                <a:gdLst/>
                <a:ahLst/>
                <a:cxnLst/>
                <a:rect l="l" t="t" r="r" b="b"/>
                <a:pathLst>
                  <a:path w="11302" h="11302" extrusionOk="0">
                    <a:moveTo>
                      <a:pt x="5640" y="1"/>
                    </a:moveTo>
                    <a:cubicBezTo>
                      <a:pt x="2519" y="1"/>
                      <a:pt x="0" y="2520"/>
                      <a:pt x="0" y="5640"/>
                    </a:cubicBezTo>
                    <a:cubicBezTo>
                      <a:pt x="0" y="8783"/>
                      <a:pt x="2519" y="11302"/>
                      <a:pt x="5640" y="11302"/>
                    </a:cubicBezTo>
                    <a:cubicBezTo>
                      <a:pt x="8783" y="11302"/>
                      <a:pt x="11301" y="8783"/>
                      <a:pt x="11301" y="5640"/>
                    </a:cubicBezTo>
                    <a:cubicBezTo>
                      <a:pt x="11301" y="2520"/>
                      <a:pt x="8783" y="1"/>
                      <a:pt x="564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08" name="Google Shape;1408;p28"/>
              <p:cNvSpPr/>
              <p:nvPr/>
            </p:nvSpPr>
            <p:spPr>
              <a:xfrm>
                <a:off x="7353050" y="316275"/>
                <a:ext cx="292025" cy="292575"/>
              </a:xfrm>
              <a:custGeom>
                <a:avLst/>
                <a:gdLst/>
                <a:ahLst/>
                <a:cxnLst/>
                <a:rect l="l" t="t" r="r" b="b"/>
                <a:pathLst>
                  <a:path w="11681" h="11703" extrusionOk="0">
                    <a:moveTo>
                      <a:pt x="5841" y="379"/>
                    </a:moveTo>
                    <a:cubicBezTo>
                      <a:pt x="7356" y="379"/>
                      <a:pt x="8716" y="981"/>
                      <a:pt x="9719" y="1984"/>
                    </a:cubicBezTo>
                    <a:cubicBezTo>
                      <a:pt x="10700" y="2965"/>
                      <a:pt x="11324" y="4347"/>
                      <a:pt x="11324" y="5840"/>
                    </a:cubicBezTo>
                    <a:cubicBezTo>
                      <a:pt x="11324" y="7356"/>
                      <a:pt x="10700" y="8738"/>
                      <a:pt x="9719" y="9719"/>
                    </a:cubicBezTo>
                    <a:cubicBezTo>
                      <a:pt x="8716" y="10699"/>
                      <a:pt x="7356" y="11324"/>
                      <a:pt x="5841" y="11324"/>
                    </a:cubicBezTo>
                    <a:cubicBezTo>
                      <a:pt x="4347" y="11324"/>
                      <a:pt x="2965" y="10699"/>
                      <a:pt x="1984" y="9719"/>
                    </a:cubicBezTo>
                    <a:cubicBezTo>
                      <a:pt x="981" y="8738"/>
                      <a:pt x="380" y="7356"/>
                      <a:pt x="380" y="5840"/>
                    </a:cubicBezTo>
                    <a:cubicBezTo>
                      <a:pt x="380" y="4347"/>
                      <a:pt x="981" y="2965"/>
                      <a:pt x="1984" y="1984"/>
                    </a:cubicBezTo>
                    <a:cubicBezTo>
                      <a:pt x="2965" y="981"/>
                      <a:pt x="4347" y="379"/>
                      <a:pt x="5841" y="379"/>
                    </a:cubicBezTo>
                    <a:close/>
                    <a:moveTo>
                      <a:pt x="5841" y="0"/>
                    </a:moveTo>
                    <a:cubicBezTo>
                      <a:pt x="2631" y="0"/>
                      <a:pt x="1" y="2630"/>
                      <a:pt x="1" y="5840"/>
                    </a:cubicBezTo>
                    <a:cubicBezTo>
                      <a:pt x="1" y="9072"/>
                      <a:pt x="2631" y="11703"/>
                      <a:pt x="5841" y="11703"/>
                    </a:cubicBezTo>
                    <a:cubicBezTo>
                      <a:pt x="9073" y="11703"/>
                      <a:pt x="11681" y="9072"/>
                      <a:pt x="11681" y="5840"/>
                    </a:cubicBezTo>
                    <a:cubicBezTo>
                      <a:pt x="11681" y="2630"/>
                      <a:pt x="9073" y="0"/>
                      <a:pt x="58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09" name="Google Shape;1409;p28"/>
              <p:cNvSpPr/>
              <p:nvPr/>
            </p:nvSpPr>
            <p:spPr>
              <a:xfrm>
                <a:off x="7419925" y="383125"/>
                <a:ext cx="158275" cy="158300"/>
              </a:xfrm>
              <a:custGeom>
                <a:avLst/>
                <a:gdLst/>
                <a:ahLst/>
                <a:cxnLst/>
                <a:rect l="l" t="t" r="r" b="b"/>
                <a:pathLst>
                  <a:path w="6331" h="6332" extrusionOk="0">
                    <a:moveTo>
                      <a:pt x="3166" y="1"/>
                    </a:moveTo>
                    <a:cubicBezTo>
                      <a:pt x="1427" y="1"/>
                      <a:pt x="0" y="1428"/>
                      <a:pt x="0" y="3166"/>
                    </a:cubicBezTo>
                    <a:cubicBezTo>
                      <a:pt x="0" y="4927"/>
                      <a:pt x="1427" y="6331"/>
                      <a:pt x="3166" y="6331"/>
                    </a:cubicBezTo>
                    <a:cubicBezTo>
                      <a:pt x="4927" y="6331"/>
                      <a:pt x="6331" y="4927"/>
                      <a:pt x="6331" y="3166"/>
                    </a:cubicBezTo>
                    <a:cubicBezTo>
                      <a:pt x="6331" y="1428"/>
                      <a:pt x="4927" y="1"/>
                      <a:pt x="31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10" name="Google Shape;1410;p28"/>
              <p:cNvSpPr/>
              <p:nvPr/>
            </p:nvSpPr>
            <p:spPr>
              <a:xfrm>
                <a:off x="7415475" y="378675"/>
                <a:ext cx="167750" cy="167775"/>
              </a:xfrm>
              <a:custGeom>
                <a:avLst/>
                <a:gdLst/>
                <a:ahLst/>
                <a:cxnLst/>
                <a:rect l="l" t="t" r="r" b="b"/>
                <a:pathLst>
                  <a:path w="6710" h="6711" extrusionOk="0">
                    <a:moveTo>
                      <a:pt x="3344" y="380"/>
                    </a:moveTo>
                    <a:cubicBezTo>
                      <a:pt x="4168" y="380"/>
                      <a:pt x="4926" y="714"/>
                      <a:pt x="5461" y="1249"/>
                    </a:cubicBezTo>
                    <a:cubicBezTo>
                      <a:pt x="5996" y="1784"/>
                      <a:pt x="6330" y="2519"/>
                      <a:pt x="6330" y="3344"/>
                    </a:cubicBezTo>
                    <a:cubicBezTo>
                      <a:pt x="6330" y="4169"/>
                      <a:pt x="5996" y="4927"/>
                      <a:pt x="5461" y="5462"/>
                    </a:cubicBezTo>
                    <a:cubicBezTo>
                      <a:pt x="4926" y="5997"/>
                      <a:pt x="4168" y="6331"/>
                      <a:pt x="3344" y="6331"/>
                    </a:cubicBezTo>
                    <a:cubicBezTo>
                      <a:pt x="2519" y="6331"/>
                      <a:pt x="1783" y="5997"/>
                      <a:pt x="1248" y="5462"/>
                    </a:cubicBezTo>
                    <a:cubicBezTo>
                      <a:pt x="713" y="4927"/>
                      <a:pt x="379" y="4169"/>
                      <a:pt x="379" y="3344"/>
                    </a:cubicBezTo>
                    <a:cubicBezTo>
                      <a:pt x="379" y="2519"/>
                      <a:pt x="713" y="1784"/>
                      <a:pt x="1248" y="1249"/>
                    </a:cubicBezTo>
                    <a:cubicBezTo>
                      <a:pt x="1783" y="714"/>
                      <a:pt x="2519" y="380"/>
                      <a:pt x="3344" y="380"/>
                    </a:cubicBezTo>
                    <a:close/>
                    <a:moveTo>
                      <a:pt x="3344" y="1"/>
                    </a:moveTo>
                    <a:cubicBezTo>
                      <a:pt x="1494" y="1"/>
                      <a:pt x="0" y="1494"/>
                      <a:pt x="0" y="3344"/>
                    </a:cubicBezTo>
                    <a:cubicBezTo>
                      <a:pt x="0" y="5194"/>
                      <a:pt x="1494" y="6710"/>
                      <a:pt x="3344" y="6710"/>
                    </a:cubicBezTo>
                    <a:cubicBezTo>
                      <a:pt x="5194" y="6710"/>
                      <a:pt x="6709" y="5194"/>
                      <a:pt x="6709" y="3344"/>
                    </a:cubicBezTo>
                    <a:cubicBezTo>
                      <a:pt x="6709" y="1494"/>
                      <a:pt x="5194" y="1"/>
                      <a:pt x="33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1411" name="Google Shape;1411;p28"/>
            <p:cNvGrpSpPr/>
            <p:nvPr/>
          </p:nvGrpSpPr>
          <p:grpSpPr>
            <a:xfrm rot="10800000">
              <a:off x="261711" y="465077"/>
              <a:ext cx="507562" cy="507984"/>
              <a:chOff x="8064275" y="887850"/>
              <a:chExt cx="581800" cy="582350"/>
            </a:xfrm>
          </p:grpSpPr>
          <p:sp>
            <p:nvSpPr>
              <p:cNvPr id="1412" name="Google Shape;1412;p28"/>
              <p:cNvSpPr/>
              <p:nvPr/>
            </p:nvSpPr>
            <p:spPr>
              <a:xfrm>
                <a:off x="8068750" y="892875"/>
                <a:ext cx="572875" cy="572325"/>
              </a:xfrm>
              <a:custGeom>
                <a:avLst/>
                <a:gdLst/>
                <a:ahLst/>
                <a:cxnLst/>
                <a:rect l="l" t="t" r="r" b="b"/>
                <a:pathLst>
                  <a:path w="22915" h="22893" extrusionOk="0">
                    <a:moveTo>
                      <a:pt x="11457" y="0"/>
                    </a:moveTo>
                    <a:cubicBezTo>
                      <a:pt x="5127" y="0"/>
                      <a:pt x="0" y="5127"/>
                      <a:pt x="0" y="11435"/>
                    </a:cubicBezTo>
                    <a:cubicBezTo>
                      <a:pt x="0" y="17766"/>
                      <a:pt x="5127" y="22892"/>
                      <a:pt x="11457" y="22892"/>
                    </a:cubicBezTo>
                    <a:cubicBezTo>
                      <a:pt x="17788" y="22892"/>
                      <a:pt x="22914" y="17766"/>
                      <a:pt x="22914" y="11435"/>
                    </a:cubicBezTo>
                    <a:cubicBezTo>
                      <a:pt x="22914" y="5127"/>
                      <a:pt x="17788" y="0"/>
                      <a:pt x="114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13" name="Google Shape;1413;p28"/>
              <p:cNvSpPr/>
              <p:nvPr/>
            </p:nvSpPr>
            <p:spPr>
              <a:xfrm>
                <a:off x="8064275" y="887850"/>
                <a:ext cx="581800" cy="582350"/>
              </a:xfrm>
              <a:custGeom>
                <a:avLst/>
                <a:gdLst/>
                <a:ahLst/>
                <a:cxnLst/>
                <a:rect l="l" t="t" r="r" b="b"/>
                <a:pathLst>
                  <a:path w="23272" h="23294" extrusionOk="0">
                    <a:moveTo>
                      <a:pt x="11636" y="380"/>
                    </a:moveTo>
                    <a:cubicBezTo>
                      <a:pt x="14757" y="380"/>
                      <a:pt x="17566" y="1628"/>
                      <a:pt x="19594" y="3679"/>
                    </a:cubicBezTo>
                    <a:cubicBezTo>
                      <a:pt x="21645" y="5707"/>
                      <a:pt x="22893" y="8538"/>
                      <a:pt x="22893" y="11636"/>
                    </a:cubicBezTo>
                    <a:cubicBezTo>
                      <a:pt x="22893" y="14757"/>
                      <a:pt x="21645" y="17565"/>
                      <a:pt x="19594" y="19616"/>
                    </a:cubicBezTo>
                    <a:cubicBezTo>
                      <a:pt x="17566" y="21644"/>
                      <a:pt x="14757" y="22915"/>
                      <a:pt x="11636" y="22915"/>
                    </a:cubicBezTo>
                    <a:cubicBezTo>
                      <a:pt x="8516" y="22915"/>
                      <a:pt x="5707" y="21644"/>
                      <a:pt x="3657" y="19616"/>
                    </a:cubicBezTo>
                    <a:cubicBezTo>
                      <a:pt x="1628" y="17565"/>
                      <a:pt x="358" y="14757"/>
                      <a:pt x="358" y="11636"/>
                    </a:cubicBezTo>
                    <a:cubicBezTo>
                      <a:pt x="358" y="8538"/>
                      <a:pt x="1628" y="5707"/>
                      <a:pt x="3657" y="3679"/>
                    </a:cubicBezTo>
                    <a:cubicBezTo>
                      <a:pt x="5707" y="1628"/>
                      <a:pt x="8516" y="380"/>
                      <a:pt x="11636" y="380"/>
                    </a:cubicBezTo>
                    <a:close/>
                    <a:moveTo>
                      <a:pt x="11636" y="1"/>
                    </a:moveTo>
                    <a:cubicBezTo>
                      <a:pt x="5217" y="1"/>
                      <a:pt x="1" y="5217"/>
                      <a:pt x="1" y="11636"/>
                    </a:cubicBezTo>
                    <a:cubicBezTo>
                      <a:pt x="1" y="18078"/>
                      <a:pt x="5217" y="23294"/>
                      <a:pt x="11636" y="23294"/>
                    </a:cubicBezTo>
                    <a:cubicBezTo>
                      <a:pt x="18056" y="23294"/>
                      <a:pt x="23272" y="18078"/>
                      <a:pt x="23272" y="11636"/>
                    </a:cubicBezTo>
                    <a:cubicBezTo>
                      <a:pt x="23272" y="5217"/>
                      <a:pt x="18056" y="1"/>
                      <a:pt x="116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14" name="Google Shape;1414;p28"/>
              <p:cNvSpPr/>
              <p:nvPr/>
            </p:nvSpPr>
            <p:spPr>
              <a:xfrm>
                <a:off x="8141175" y="965325"/>
                <a:ext cx="428000" cy="427425"/>
              </a:xfrm>
              <a:custGeom>
                <a:avLst/>
                <a:gdLst/>
                <a:ahLst/>
                <a:cxnLst/>
                <a:rect l="l" t="t" r="r" b="b"/>
                <a:pathLst>
                  <a:path w="17120" h="17097" extrusionOk="0">
                    <a:moveTo>
                      <a:pt x="8560" y="0"/>
                    </a:moveTo>
                    <a:cubicBezTo>
                      <a:pt x="3835" y="0"/>
                      <a:pt x="1" y="3812"/>
                      <a:pt x="1" y="8537"/>
                    </a:cubicBezTo>
                    <a:cubicBezTo>
                      <a:pt x="1" y="13263"/>
                      <a:pt x="3835" y="17097"/>
                      <a:pt x="8560" y="17097"/>
                    </a:cubicBezTo>
                    <a:cubicBezTo>
                      <a:pt x="13286" y="17097"/>
                      <a:pt x="17120" y="13263"/>
                      <a:pt x="17120" y="8537"/>
                    </a:cubicBezTo>
                    <a:cubicBezTo>
                      <a:pt x="17120" y="3812"/>
                      <a:pt x="13286" y="0"/>
                      <a:pt x="856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15" name="Google Shape;1415;p28"/>
              <p:cNvSpPr/>
              <p:nvPr/>
            </p:nvSpPr>
            <p:spPr>
              <a:xfrm>
                <a:off x="8136725" y="960300"/>
                <a:ext cx="436925" cy="437475"/>
              </a:xfrm>
              <a:custGeom>
                <a:avLst/>
                <a:gdLst/>
                <a:ahLst/>
                <a:cxnLst/>
                <a:rect l="l" t="t" r="r" b="b"/>
                <a:pathLst>
                  <a:path w="17477" h="17499" extrusionOk="0">
                    <a:moveTo>
                      <a:pt x="8738" y="379"/>
                    </a:moveTo>
                    <a:cubicBezTo>
                      <a:pt x="11057" y="379"/>
                      <a:pt x="13130" y="1316"/>
                      <a:pt x="14645" y="2831"/>
                    </a:cubicBezTo>
                    <a:cubicBezTo>
                      <a:pt x="16161" y="4347"/>
                      <a:pt x="17097" y="6442"/>
                      <a:pt x="17097" y="8738"/>
                    </a:cubicBezTo>
                    <a:cubicBezTo>
                      <a:pt x="17097" y="11056"/>
                      <a:pt x="16161" y="13152"/>
                      <a:pt x="14645" y="14667"/>
                    </a:cubicBezTo>
                    <a:cubicBezTo>
                      <a:pt x="13130" y="16183"/>
                      <a:pt x="11057" y="17119"/>
                      <a:pt x="8738" y="17119"/>
                    </a:cubicBezTo>
                    <a:cubicBezTo>
                      <a:pt x="6420" y="17119"/>
                      <a:pt x="4325" y="16183"/>
                      <a:pt x="2809" y="14667"/>
                    </a:cubicBezTo>
                    <a:cubicBezTo>
                      <a:pt x="1293" y="13152"/>
                      <a:pt x="357" y="11056"/>
                      <a:pt x="357" y="8738"/>
                    </a:cubicBezTo>
                    <a:cubicBezTo>
                      <a:pt x="357" y="6442"/>
                      <a:pt x="1293" y="4347"/>
                      <a:pt x="2809" y="2831"/>
                    </a:cubicBezTo>
                    <a:cubicBezTo>
                      <a:pt x="4325" y="1316"/>
                      <a:pt x="6420" y="379"/>
                      <a:pt x="8738" y="379"/>
                    </a:cubicBezTo>
                    <a:close/>
                    <a:moveTo>
                      <a:pt x="8738" y="0"/>
                    </a:moveTo>
                    <a:cubicBezTo>
                      <a:pt x="3901" y="0"/>
                      <a:pt x="1" y="3924"/>
                      <a:pt x="1" y="8738"/>
                    </a:cubicBezTo>
                    <a:cubicBezTo>
                      <a:pt x="1" y="13575"/>
                      <a:pt x="3901" y="17498"/>
                      <a:pt x="8738" y="17498"/>
                    </a:cubicBezTo>
                    <a:cubicBezTo>
                      <a:pt x="13553" y="17498"/>
                      <a:pt x="17476" y="13575"/>
                      <a:pt x="17476" y="8738"/>
                    </a:cubicBezTo>
                    <a:cubicBezTo>
                      <a:pt x="17476" y="3924"/>
                      <a:pt x="13553" y="0"/>
                      <a:pt x="87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16" name="Google Shape;1416;p28"/>
              <p:cNvSpPr/>
              <p:nvPr/>
            </p:nvSpPr>
            <p:spPr>
              <a:xfrm>
                <a:off x="8219750" y="1043875"/>
                <a:ext cx="270300" cy="270300"/>
              </a:xfrm>
              <a:custGeom>
                <a:avLst/>
                <a:gdLst/>
                <a:ahLst/>
                <a:cxnLst/>
                <a:rect l="l" t="t" r="r" b="b"/>
                <a:pathLst>
                  <a:path w="10812" h="10812" extrusionOk="0">
                    <a:moveTo>
                      <a:pt x="5417" y="1"/>
                    </a:moveTo>
                    <a:cubicBezTo>
                      <a:pt x="2430" y="1"/>
                      <a:pt x="1" y="2431"/>
                      <a:pt x="1" y="5395"/>
                    </a:cubicBezTo>
                    <a:cubicBezTo>
                      <a:pt x="1" y="8382"/>
                      <a:pt x="2430" y="10812"/>
                      <a:pt x="5417" y="10812"/>
                    </a:cubicBezTo>
                    <a:cubicBezTo>
                      <a:pt x="8404" y="10812"/>
                      <a:pt x="10812" y="8382"/>
                      <a:pt x="10812" y="5395"/>
                    </a:cubicBezTo>
                    <a:cubicBezTo>
                      <a:pt x="10812" y="2431"/>
                      <a:pt x="8404" y="1"/>
                      <a:pt x="54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17" name="Google Shape;1417;p28"/>
              <p:cNvSpPr/>
              <p:nvPr/>
            </p:nvSpPr>
            <p:spPr>
              <a:xfrm>
                <a:off x="8215300" y="1039425"/>
                <a:ext cx="279775" cy="279225"/>
              </a:xfrm>
              <a:custGeom>
                <a:avLst/>
                <a:gdLst/>
                <a:ahLst/>
                <a:cxnLst/>
                <a:rect l="l" t="t" r="r" b="b"/>
                <a:pathLst>
                  <a:path w="11191" h="11169" extrusionOk="0">
                    <a:moveTo>
                      <a:pt x="5595" y="357"/>
                    </a:moveTo>
                    <a:cubicBezTo>
                      <a:pt x="7044" y="357"/>
                      <a:pt x="8337" y="937"/>
                      <a:pt x="9273" y="1895"/>
                    </a:cubicBezTo>
                    <a:cubicBezTo>
                      <a:pt x="10232" y="2832"/>
                      <a:pt x="10811" y="4147"/>
                      <a:pt x="10811" y="5573"/>
                    </a:cubicBezTo>
                    <a:cubicBezTo>
                      <a:pt x="10811" y="7022"/>
                      <a:pt x="10232" y="8337"/>
                      <a:pt x="9273" y="9273"/>
                    </a:cubicBezTo>
                    <a:cubicBezTo>
                      <a:pt x="8337" y="10210"/>
                      <a:pt x="7044" y="10789"/>
                      <a:pt x="5595" y="10789"/>
                    </a:cubicBezTo>
                    <a:cubicBezTo>
                      <a:pt x="4147" y="10789"/>
                      <a:pt x="2854" y="10210"/>
                      <a:pt x="1895" y="9273"/>
                    </a:cubicBezTo>
                    <a:cubicBezTo>
                      <a:pt x="959" y="8337"/>
                      <a:pt x="379" y="7022"/>
                      <a:pt x="379" y="5573"/>
                    </a:cubicBezTo>
                    <a:cubicBezTo>
                      <a:pt x="379" y="4147"/>
                      <a:pt x="959" y="2832"/>
                      <a:pt x="1895" y="1895"/>
                    </a:cubicBezTo>
                    <a:cubicBezTo>
                      <a:pt x="2854" y="937"/>
                      <a:pt x="4147" y="357"/>
                      <a:pt x="5595" y="357"/>
                    </a:cubicBezTo>
                    <a:close/>
                    <a:moveTo>
                      <a:pt x="5595" y="1"/>
                    </a:moveTo>
                    <a:cubicBezTo>
                      <a:pt x="2497" y="1"/>
                      <a:pt x="1" y="2497"/>
                      <a:pt x="1" y="5573"/>
                    </a:cubicBezTo>
                    <a:cubicBezTo>
                      <a:pt x="1" y="8672"/>
                      <a:pt x="2497" y="11168"/>
                      <a:pt x="5595" y="11168"/>
                    </a:cubicBezTo>
                    <a:cubicBezTo>
                      <a:pt x="8671" y="11168"/>
                      <a:pt x="11190" y="8672"/>
                      <a:pt x="11190" y="5573"/>
                    </a:cubicBezTo>
                    <a:cubicBezTo>
                      <a:pt x="11190" y="2497"/>
                      <a:pt x="8671" y="1"/>
                      <a:pt x="55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34458676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5"/>
          <p:cNvSpPr txBox="1">
            <a:spLocks noGrp="1"/>
          </p:cNvSpPr>
          <p:nvPr>
            <p:ph type="title"/>
          </p:nvPr>
        </p:nvSpPr>
        <p:spPr>
          <a:xfrm>
            <a:off x="2453361" y="451100"/>
            <a:ext cx="7285600" cy="81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77" name="Google Shape;177;p5"/>
          <p:cNvSpPr txBox="1">
            <a:spLocks noGrp="1"/>
          </p:cNvSpPr>
          <p:nvPr>
            <p:ph type="subTitle" idx="1"/>
          </p:nvPr>
        </p:nvSpPr>
        <p:spPr>
          <a:xfrm>
            <a:off x="6608064" y="3377184"/>
            <a:ext cx="2779600" cy="181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78" name="Google Shape;178;p5"/>
          <p:cNvSpPr txBox="1">
            <a:spLocks noGrp="1"/>
          </p:cNvSpPr>
          <p:nvPr>
            <p:ph type="subTitle" idx="2"/>
          </p:nvPr>
        </p:nvSpPr>
        <p:spPr>
          <a:xfrm>
            <a:off x="2791968" y="3377184"/>
            <a:ext cx="2779600" cy="181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79" name="Google Shape;179;p5"/>
          <p:cNvSpPr txBox="1">
            <a:spLocks noGrp="1"/>
          </p:cNvSpPr>
          <p:nvPr>
            <p:ph type="subTitle" idx="3"/>
          </p:nvPr>
        </p:nvSpPr>
        <p:spPr>
          <a:xfrm>
            <a:off x="6608064" y="2962656"/>
            <a:ext cx="2779600" cy="37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accen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accen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accen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accen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accen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accen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accen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accent1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80" name="Google Shape;180;p5"/>
          <p:cNvSpPr txBox="1">
            <a:spLocks noGrp="1"/>
          </p:cNvSpPr>
          <p:nvPr>
            <p:ph type="subTitle" idx="4"/>
          </p:nvPr>
        </p:nvSpPr>
        <p:spPr>
          <a:xfrm>
            <a:off x="2791968" y="2938272"/>
            <a:ext cx="2779600" cy="4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accen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accen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accen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accen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accen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accen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accen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accent1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81" name="Google Shape;181;p5"/>
          <p:cNvSpPr txBox="1">
            <a:spLocks noGrp="1"/>
          </p:cNvSpPr>
          <p:nvPr>
            <p:ph type="title" idx="5" hasCustomPrompt="1"/>
          </p:nvPr>
        </p:nvSpPr>
        <p:spPr>
          <a:xfrm>
            <a:off x="3706368" y="2170176"/>
            <a:ext cx="963200" cy="609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182" name="Google Shape;182;p5"/>
          <p:cNvSpPr txBox="1">
            <a:spLocks noGrp="1"/>
          </p:cNvSpPr>
          <p:nvPr>
            <p:ph type="title" idx="6" hasCustomPrompt="1"/>
          </p:nvPr>
        </p:nvSpPr>
        <p:spPr>
          <a:xfrm>
            <a:off x="7522464" y="2170176"/>
            <a:ext cx="963200" cy="609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grpSp>
        <p:nvGrpSpPr>
          <p:cNvPr id="183" name="Google Shape;183;p5"/>
          <p:cNvGrpSpPr/>
          <p:nvPr/>
        </p:nvGrpSpPr>
        <p:grpSpPr>
          <a:xfrm>
            <a:off x="577134" y="0"/>
            <a:ext cx="11037733" cy="6887600"/>
            <a:chOff x="432850" y="0"/>
            <a:chExt cx="8278300" cy="5165700"/>
          </a:xfrm>
        </p:grpSpPr>
        <p:cxnSp>
          <p:nvCxnSpPr>
            <p:cNvPr id="184" name="Google Shape;184;p5"/>
            <p:cNvCxnSpPr/>
            <p:nvPr/>
          </p:nvCxnSpPr>
          <p:spPr>
            <a:xfrm rot="10800000">
              <a:off x="8420275" y="2664300"/>
              <a:ext cx="0" cy="25014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185" name="Google Shape;185;p5"/>
            <p:cNvGrpSpPr/>
            <p:nvPr/>
          </p:nvGrpSpPr>
          <p:grpSpPr>
            <a:xfrm>
              <a:off x="8129350" y="4292175"/>
              <a:ext cx="581800" cy="582350"/>
              <a:chOff x="8064275" y="887850"/>
              <a:chExt cx="581800" cy="582350"/>
            </a:xfrm>
          </p:grpSpPr>
          <p:sp>
            <p:nvSpPr>
              <p:cNvPr id="186" name="Google Shape;186;p5"/>
              <p:cNvSpPr/>
              <p:nvPr/>
            </p:nvSpPr>
            <p:spPr>
              <a:xfrm>
                <a:off x="8068750" y="892875"/>
                <a:ext cx="572875" cy="572325"/>
              </a:xfrm>
              <a:custGeom>
                <a:avLst/>
                <a:gdLst/>
                <a:ahLst/>
                <a:cxnLst/>
                <a:rect l="l" t="t" r="r" b="b"/>
                <a:pathLst>
                  <a:path w="22915" h="22893" extrusionOk="0">
                    <a:moveTo>
                      <a:pt x="11457" y="0"/>
                    </a:moveTo>
                    <a:cubicBezTo>
                      <a:pt x="5127" y="0"/>
                      <a:pt x="0" y="5127"/>
                      <a:pt x="0" y="11435"/>
                    </a:cubicBezTo>
                    <a:cubicBezTo>
                      <a:pt x="0" y="17766"/>
                      <a:pt x="5127" y="22892"/>
                      <a:pt x="11457" y="22892"/>
                    </a:cubicBezTo>
                    <a:cubicBezTo>
                      <a:pt x="17788" y="22892"/>
                      <a:pt x="22914" y="17766"/>
                      <a:pt x="22914" y="11435"/>
                    </a:cubicBezTo>
                    <a:cubicBezTo>
                      <a:pt x="22914" y="5127"/>
                      <a:pt x="17788" y="0"/>
                      <a:pt x="114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87" name="Google Shape;187;p5"/>
              <p:cNvSpPr/>
              <p:nvPr/>
            </p:nvSpPr>
            <p:spPr>
              <a:xfrm>
                <a:off x="8064275" y="887850"/>
                <a:ext cx="581800" cy="582350"/>
              </a:xfrm>
              <a:custGeom>
                <a:avLst/>
                <a:gdLst/>
                <a:ahLst/>
                <a:cxnLst/>
                <a:rect l="l" t="t" r="r" b="b"/>
                <a:pathLst>
                  <a:path w="23272" h="23294" extrusionOk="0">
                    <a:moveTo>
                      <a:pt x="11636" y="380"/>
                    </a:moveTo>
                    <a:cubicBezTo>
                      <a:pt x="14757" y="380"/>
                      <a:pt x="17566" y="1628"/>
                      <a:pt x="19594" y="3679"/>
                    </a:cubicBezTo>
                    <a:cubicBezTo>
                      <a:pt x="21645" y="5707"/>
                      <a:pt x="22893" y="8538"/>
                      <a:pt x="22893" y="11636"/>
                    </a:cubicBezTo>
                    <a:cubicBezTo>
                      <a:pt x="22893" y="14757"/>
                      <a:pt x="21645" y="17565"/>
                      <a:pt x="19594" y="19616"/>
                    </a:cubicBezTo>
                    <a:cubicBezTo>
                      <a:pt x="17566" y="21644"/>
                      <a:pt x="14757" y="22915"/>
                      <a:pt x="11636" y="22915"/>
                    </a:cubicBezTo>
                    <a:cubicBezTo>
                      <a:pt x="8516" y="22915"/>
                      <a:pt x="5707" y="21644"/>
                      <a:pt x="3657" y="19616"/>
                    </a:cubicBezTo>
                    <a:cubicBezTo>
                      <a:pt x="1628" y="17565"/>
                      <a:pt x="358" y="14757"/>
                      <a:pt x="358" y="11636"/>
                    </a:cubicBezTo>
                    <a:cubicBezTo>
                      <a:pt x="358" y="8538"/>
                      <a:pt x="1628" y="5707"/>
                      <a:pt x="3657" y="3679"/>
                    </a:cubicBezTo>
                    <a:cubicBezTo>
                      <a:pt x="5707" y="1628"/>
                      <a:pt x="8516" y="380"/>
                      <a:pt x="11636" y="380"/>
                    </a:cubicBezTo>
                    <a:close/>
                    <a:moveTo>
                      <a:pt x="11636" y="1"/>
                    </a:moveTo>
                    <a:cubicBezTo>
                      <a:pt x="5217" y="1"/>
                      <a:pt x="1" y="5217"/>
                      <a:pt x="1" y="11636"/>
                    </a:cubicBezTo>
                    <a:cubicBezTo>
                      <a:pt x="1" y="18078"/>
                      <a:pt x="5217" y="23294"/>
                      <a:pt x="11636" y="23294"/>
                    </a:cubicBezTo>
                    <a:cubicBezTo>
                      <a:pt x="18056" y="23294"/>
                      <a:pt x="23272" y="18078"/>
                      <a:pt x="23272" y="11636"/>
                    </a:cubicBezTo>
                    <a:cubicBezTo>
                      <a:pt x="23272" y="5217"/>
                      <a:pt x="18056" y="1"/>
                      <a:pt x="116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88" name="Google Shape;188;p5"/>
              <p:cNvSpPr/>
              <p:nvPr/>
            </p:nvSpPr>
            <p:spPr>
              <a:xfrm>
                <a:off x="8141175" y="965325"/>
                <a:ext cx="428000" cy="427425"/>
              </a:xfrm>
              <a:custGeom>
                <a:avLst/>
                <a:gdLst/>
                <a:ahLst/>
                <a:cxnLst/>
                <a:rect l="l" t="t" r="r" b="b"/>
                <a:pathLst>
                  <a:path w="17120" h="17097" extrusionOk="0">
                    <a:moveTo>
                      <a:pt x="8560" y="0"/>
                    </a:moveTo>
                    <a:cubicBezTo>
                      <a:pt x="3835" y="0"/>
                      <a:pt x="1" y="3812"/>
                      <a:pt x="1" y="8537"/>
                    </a:cubicBezTo>
                    <a:cubicBezTo>
                      <a:pt x="1" y="13263"/>
                      <a:pt x="3835" y="17097"/>
                      <a:pt x="8560" y="17097"/>
                    </a:cubicBezTo>
                    <a:cubicBezTo>
                      <a:pt x="13286" y="17097"/>
                      <a:pt x="17120" y="13263"/>
                      <a:pt x="17120" y="8537"/>
                    </a:cubicBezTo>
                    <a:cubicBezTo>
                      <a:pt x="17120" y="3812"/>
                      <a:pt x="13286" y="0"/>
                      <a:pt x="856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89" name="Google Shape;189;p5"/>
              <p:cNvSpPr/>
              <p:nvPr/>
            </p:nvSpPr>
            <p:spPr>
              <a:xfrm>
                <a:off x="8136725" y="960300"/>
                <a:ext cx="436925" cy="437475"/>
              </a:xfrm>
              <a:custGeom>
                <a:avLst/>
                <a:gdLst/>
                <a:ahLst/>
                <a:cxnLst/>
                <a:rect l="l" t="t" r="r" b="b"/>
                <a:pathLst>
                  <a:path w="17477" h="17499" extrusionOk="0">
                    <a:moveTo>
                      <a:pt x="8738" y="379"/>
                    </a:moveTo>
                    <a:cubicBezTo>
                      <a:pt x="11057" y="379"/>
                      <a:pt x="13130" y="1316"/>
                      <a:pt x="14645" y="2831"/>
                    </a:cubicBezTo>
                    <a:cubicBezTo>
                      <a:pt x="16161" y="4347"/>
                      <a:pt x="17097" y="6442"/>
                      <a:pt x="17097" y="8738"/>
                    </a:cubicBezTo>
                    <a:cubicBezTo>
                      <a:pt x="17097" y="11056"/>
                      <a:pt x="16161" y="13152"/>
                      <a:pt x="14645" y="14667"/>
                    </a:cubicBezTo>
                    <a:cubicBezTo>
                      <a:pt x="13130" y="16183"/>
                      <a:pt x="11057" y="17119"/>
                      <a:pt x="8738" y="17119"/>
                    </a:cubicBezTo>
                    <a:cubicBezTo>
                      <a:pt x="6420" y="17119"/>
                      <a:pt x="4325" y="16183"/>
                      <a:pt x="2809" y="14667"/>
                    </a:cubicBezTo>
                    <a:cubicBezTo>
                      <a:pt x="1293" y="13152"/>
                      <a:pt x="357" y="11056"/>
                      <a:pt x="357" y="8738"/>
                    </a:cubicBezTo>
                    <a:cubicBezTo>
                      <a:pt x="357" y="6442"/>
                      <a:pt x="1293" y="4347"/>
                      <a:pt x="2809" y="2831"/>
                    </a:cubicBezTo>
                    <a:cubicBezTo>
                      <a:pt x="4325" y="1316"/>
                      <a:pt x="6420" y="379"/>
                      <a:pt x="8738" y="379"/>
                    </a:cubicBezTo>
                    <a:close/>
                    <a:moveTo>
                      <a:pt x="8738" y="0"/>
                    </a:moveTo>
                    <a:cubicBezTo>
                      <a:pt x="3901" y="0"/>
                      <a:pt x="1" y="3924"/>
                      <a:pt x="1" y="8738"/>
                    </a:cubicBezTo>
                    <a:cubicBezTo>
                      <a:pt x="1" y="13575"/>
                      <a:pt x="3901" y="17498"/>
                      <a:pt x="8738" y="17498"/>
                    </a:cubicBezTo>
                    <a:cubicBezTo>
                      <a:pt x="13553" y="17498"/>
                      <a:pt x="17476" y="13575"/>
                      <a:pt x="17476" y="8738"/>
                    </a:cubicBezTo>
                    <a:cubicBezTo>
                      <a:pt x="17476" y="3924"/>
                      <a:pt x="13553" y="0"/>
                      <a:pt x="87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90" name="Google Shape;190;p5"/>
              <p:cNvSpPr/>
              <p:nvPr/>
            </p:nvSpPr>
            <p:spPr>
              <a:xfrm>
                <a:off x="8219750" y="1043875"/>
                <a:ext cx="270300" cy="270300"/>
              </a:xfrm>
              <a:custGeom>
                <a:avLst/>
                <a:gdLst/>
                <a:ahLst/>
                <a:cxnLst/>
                <a:rect l="l" t="t" r="r" b="b"/>
                <a:pathLst>
                  <a:path w="10812" h="10812" extrusionOk="0">
                    <a:moveTo>
                      <a:pt x="5417" y="1"/>
                    </a:moveTo>
                    <a:cubicBezTo>
                      <a:pt x="2430" y="1"/>
                      <a:pt x="1" y="2431"/>
                      <a:pt x="1" y="5395"/>
                    </a:cubicBezTo>
                    <a:cubicBezTo>
                      <a:pt x="1" y="8382"/>
                      <a:pt x="2430" y="10812"/>
                      <a:pt x="5417" y="10812"/>
                    </a:cubicBezTo>
                    <a:cubicBezTo>
                      <a:pt x="8404" y="10812"/>
                      <a:pt x="10812" y="8382"/>
                      <a:pt x="10812" y="5395"/>
                    </a:cubicBezTo>
                    <a:cubicBezTo>
                      <a:pt x="10812" y="2431"/>
                      <a:pt x="8404" y="1"/>
                      <a:pt x="54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91" name="Google Shape;191;p5"/>
              <p:cNvSpPr/>
              <p:nvPr/>
            </p:nvSpPr>
            <p:spPr>
              <a:xfrm>
                <a:off x="8215300" y="1039425"/>
                <a:ext cx="279775" cy="279225"/>
              </a:xfrm>
              <a:custGeom>
                <a:avLst/>
                <a:gdLst/>
                <a:ahLst/>
                <a:cxnLst/>
                <a:rect l="l" t="t" r="r" b="b"/>
                <a:pathLst>
                  <a:path w="11191" h="11169" extrusionOk="0">
                    <a:moveTo>
                      <a:pt x="5595" y="357"/>
                    </a:moveTo>
                    <a:cubicBezTo>
                      <a:pt x="7044" y="357"/>
                      <a:pt x="8337" y="937"/>
                      <a:pt x="9273" y="1895"/>
                    </a:cubicBezTo>
                    <a:cubicBezTo>
                      <a:pt x="10232" y="2832"/>
                      <a:pt x="10811" y="4147"/>
                      <a:pt x="10811" y="5573"/>
                    </a:cubicBezTo>
                    <a:cubicBezTo>
                      <a:pt x="10811" y="7022"/>
                      <a:pt x="10232" y="8337"/>
                      <a:pt x="9273" y="9273"/>
                    </a:cubicBezTo>
                    <a:cubicBezTo>
                      <a:pt x="8337" y="10210"/>
                      <a:pt x="7044" y="10789"/>
                      <a:pt x="5595" y="10789"/>
                    </a:cubicBezTo>
                    <a:cubicBezTo>
                      <a:pt x="4147" y="10789"/>
                      <a:pt x="2854" y="10210"/>
                      <a:pt x="1895" y="9273"/>
                    </a:cubicBezTo>
                    <a:cubicBezTo>
                      <a:pt x="959" y="8337"/>
                      <a:pt x="379" y="7022"/>
                      <a:pt x="379" y="5573"/>
                    </a:cubicBezTo>
                    <a:cubicBezTo>
                      <a:pt x="379" y="4147"/>
                      <a:pt x="959" y="2832"/>
                      <a:pt x="1895" y="1895"/>
                    </a:cubicBezTo>
                    <a:cubicBezTo>
                      <a:pt x="2854" y="937"/>
                      <a:pt x="4147" y="357"/>
                      <a:pt x="5595" y="357"/>
                    </a:cubicBezTo>
                    <a:close/>
                    <a:moveTo>
                      <a:pt x="5595" y="1"/>
                    </a:moveTo>
                    <a:cubicBezTo>
                      <a:pt x="2497" y="1"/>
                      <a:pt x="1" y="2497"/>
                      <a:pt x="1" y="5573"/>
                    </a:cubicBezTo>
                    <a:cubicBezTo>
                      <a:pt x="1" y="8672"/>
                      <a:pt x="2497" y="11168"/>
                      <a:pt x="5595" y="11168"/>
                    </a:cubicBezTo>
                    <a:cubicBezTo>
                      <a:pt x="8671" y="11168"/>
                      <a:pt x="11190" y="8672"/>
                      <a:pt x="11190" y="5573"/>
                    </a:cubicBezTo>
                    <a:cubicBezTo>
                      <a:pt x="11190" y="2497"/>
                      <a:pt x="8671" y="1"/>
                      <a:pt x="55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192" name="Google Shape;192;p5"/>
            <p:cNvGrpSpPr/>
            <p:nvPr/>
          </p:nvGrpSpPr>
          <p:grpSpPr>
            <a:xfrm>
              <a:off x="8274238" y="3720600"/>
              <a:ext cx="292025" cy="292575"/>
              <a:chOff x="7353050" y="316275"/>
              <a:chExt cx="292025" cy="292575"/>
            </a:xfrm>
          </p:grpSpPr>
          <p:sp>
            <p:nvSpPr>
              <p:cNvPr id="193" name="Google Shape;193;p5"/>
              <p:cNvSpPr/>
              <p:nvPr/>
            </p:nvSpPr>
            <p:spPr>
              <a:xfrm>
                <a:off x="7358075" y="321275"/>
                <a:ext cx="282550" cy="282550"/>
              </a:xfrm>
              <a:custGeom>
                <a:avLst/>
                <a:gdLst/>
                <a:ahLst/>
                <a:cxnLst/>
                <a:rect l="l" t="t" r="r" b="b"/>
                <a:pathLst>
                  <a:path w="11302" h="11302" extrusionOk="0">
                    <a:moveTo>
                      <a:pt x="5640" y="1"/>
                    </a:moveTo>
                    <a:cubicBezTo>
                      <a:pt x="2519" y="1"/>
                      <a:pt x="0" y="2520"/>
                      <a:pt x="0" y="5640"/>
                    </a:cubicBezTo>
                    <a:cubicBezTo>
                      <a:pt x="0" y="8783"/>
                      <a:pt x="2519" y="11302"/>
                      <a:pt x="5640" y="11302"/>
                    </a:cubicBezTo>
                    <a:cubicBezTo>
                      <a:pt x="8783" y="11302"/>
                      <a:pt x="11301" y="8783"/>
                      <a:pt x="11301" y="5640"/>
                    </a:cubicBezTo>
                    <a:cubicBezTo>
                      <a:pt x="11301" y="2520"/>
                      <a:pt x="8783" y="1"/>
                      <a:pt x="564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94" name="Google Shape;194;p5"/>
              <p:cNvSpPr/>
              <p:nvPr/>
            </p:nvSpPr>
            <p:spPr>
              <a:xfrm>
                <a:off x="7353050" y="316275"/>
                <a:ext cx="292025" cy="292575"/>
              </a:xfrm>
              <a:custGeom>
                <a:avLst/>
                <a:gdLst/>
                <a:ahLst/>
                <a:cxnLst/>
                <a:rect l="l" t="t" r="r" b="b"/>
                <a:pathLst>
                  <a:path w="11681" h="11703" extrusionOk="0">
                    <a:moveTo>
                      <a:pt x="5841" y="379"/>
                    </a:moveTo>
                    <a:cubicBezTo>
                      <a:pt x="7356" y="379"/>
                      <a:pt x="8716" y="981"/>
                      <a:pt x="9719" y="1984"/>
                    </a:cubicBezTo>
                    <a:cubicBezTo>
                      <a:pt x="10700" y="2965"/>
                      <a:pt x="11324" y="4347"/>
                      <a:pt x="11324" y="5840"/>
                    </a:cubicBezTo>
                    <a:cubicBezTo>
                      <a:pt x="11324" y="7356"/>
                      <a:pt x="10700" y="8738"/>
                      <a:pt x="9719" y="9719"/>
                    </a:cubicBezTo>
                    <a:cubicBezTo>
                      <a:pt x="8716" y="10699"/>
                      <a:pt x="7356" y="11324"/>
                      <a:pt x="5841" y="11324"/>
                    </a:cubicBezTo>
                    <a:cubicBezTo>
                      <a:pt x="4347" y="11324"/>
                      <a:pt x="2965" y="10699"/>
                      <a:pt x="1984" y="9719"/>
                    </a:cubicBezTo>
                    <a:cubicBezTo>
                      <a:pt x="981" y="8738"/>
                      <a:pt x="380" y="7356"/>
                      <a:pt x="380" y="5840"/>
                    </a:cubicBezTo>
                    <a:cubicBezTo>
                      <a:pt x="380" y="4347"/>
                      <a:pt x="981" y="2965"/>
                      <a:pt x="1984" y="1984"/>
                    </a:cubicBezTo>
                    <a:cubicBezTo>
                      <a:pt x="2965" y="981"/>
                      <a:pt x="4347" y="379"/>
                      <a:pt x="5841" y="379"/>
                    </a:cubicBezTo>
                    <a:close/>
                    <a:moveTo>
                      <a:pt x="5841" y="0"/>
                    </a:moveTo>
                    <a:cubicBezTo>
                      <a:pt x="2631" y="0"/>
                      <a:pt x="1" y="2630"/>
                      <a:pt x="1" y="5840"/>
                    </a:cubicBezTo>
                    <a:cubicBezTo>
                      <a:pt x="1" y="9072"/>
                      <a:pt x="2631" y="11703"/>
                      <a:pt x="5841" y="11703"/>
                    </a:cubicBezTo>
                    <a:cubicBezTo>
                      <a:pt x="9073" y="11703"/>
                      <a:pt x="11681" y="9072"/>
                      <a:pt x="11681" y="5840"/>
                    </a:cubicBezTo>
                    <a:cubicBezTo>
                      <a:pt x="11681" y="2630"/>
                      <a:pt x="9073" y="0"/>
                      <a:pt x="58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95" name="Google Shape;195;p5"/>
              <p:cNvSpPr/>
              <p:nvPr/>
            </p:nvSpPr>
            <p:spPr>
              <a:xfrm>
                <a:off x="7419925" y="383125"/>
                <a:ext cx="158275" cy="158300"/>
              </a:xfrm>
              <a:custGeom>
                <a:avLst/>
                <a:gdLst/>
                <a:ahLst/>
                <a:cxnLst/>
                <a:rect l="l" t="t" r="r" b="b"/>
                <a:pathLst>
                  <a:path w="6331" h="6332" extrusionOk="0">
                    <a:moveTo>
                      <a:pt x="3166" y="1"/>
                    </a:moveTo>
                    <a:cubicBezTo>
                      <a:pt x="1427" y="1"/>
                      <a:pt x="0" y="1428"/>
                      <a:pt x="0" y="3166"/>
                    </a:cubicBezTo>
                    <a:cubicBezTo>
                      <a:pt x="0" y="4927"/>
                      <a:pt x="1427" y="6331"/>
                      <a:pt x="3166" y="6331"/>
                    </a:cubicBezTo>
                    <a:cubicBezTo>
                      <a:pt x="4927" y="6331"/>
                      <a:pt x="6331" y="4927"/>
                      <a:pt x="6331" y="3166"/>
                    </a:cubicBezTo>
                    <a:cubicBezTo>
                      <a:pt x="6331" y="1428"/>
                      <a:pt x="4927" y="1"/>
                      <a:pt x="31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96" name="Google Shape;196;p5"/>
              <p:cNvSpPr/>
              <p:nvPr/>
            </p:nvSpPr>
            <p:spPr>
              <a:xfrm>
                <a:off x="7415475" y="378675"/>
                <a:ext cx="167750" cy="167775"/>
              </a:xfrm>
              <a:custGeom>
                <a:avLst/>
                <a:gdLst/>
                <a:ahLst/>
                <a:cxnLst/>
                <a:rect l="l" t="t" r="r" b="b"/>
                <a:pathLst>
                  <a:path w="6710" h="6711" extrusionOk="0">
                    <a:moveTo>
                      <a:pt x="3344" y="380"/>
                    </a:moveTo>
                    <a:cubicBezTo>
                      <a:pt x="4168" y="380"/>
                      <a:pt x="4926" y="714"/>
                      <a:pt x="5461" y="1249"/>
                    </a:cubicBezTo>
                    <a:cubicBezTo>
                      <a:pt x="5996" y="1784"/>
                      <a:pt x="6330" y="2519"/>
                      <a:pt x="6330" y="3344"/>
                    </a:cubicBezTo>
                    <a:cubicBezTo>
                      <a:pt x="6330" y="4169"/>
                      <a:pt x="5996" y="4927"/>
                      <a:pt x="5461" y="5462"/>
                    </a:cubicBezTo>
                    <a:cubicBezTo>
                      <a:pt x="4926" y="5997"/>
                      <a:pt x="4168" y="6331"/>
                      <a:pt x="3344" y="6331"/>
                    </a:cubicBezTo>
                    <a:cubicBezTo>
                      <a:pt x="2519" y="6331"/>
                      <a:pt x="1783" y="5997"/>
                      <a:pt x="1248" y="5462"/>
                    </a:cubicBezTo>
                    <a:cubicBezTo>
                      <a:pt x="713" y="4927"/>
                      <a:pt x="379" y="4169"/>
                      <a:pt x="379" y="3344"/>
                    </a:cubicBezTo>
                    <a:cubicBezTo>
                      <a:pt x="379" y="2519"/>
                      <a:pt x="713" y="1784"/>
                      <a:pt x="1248" y="1249"/>
                    </a:cubicBezTo>
                    <a:cubicBezTo>
                      <a:pt x="1783" y="714"/>
                      <a:pt x="2519" y="380"/>
                      <a:pt x="3344" y="380"/>
                    </a:cubicBezTo>
                    <a:close/>
                    <a:moveTo>
                      <a:pt x="3344" y="1"/>
                    </a:moveTo>
                    <a:cubicBezTo>
                      <a:pt x="1494" y="1"/>
                      <a:pt x="0" y="1494"/>
                      <a:pt x="0" y="3344"/>
                    </a:cubicBezTo>
                    <a:cubicBezTo>
                      <a:pt x="0" y="5194"/>
                      <a:pt x="1494" y="6710"/>
                      <a:pt x="3344" y="6710"/>
                    </a:cubicBezTo>
                    <a:cubicBezTo>
                      <a:pt x="5194" y="6710"/>
                      <a:pt x="6709" y="5194"/>
                      <a:pt x="6709" y="3344"/>
                    </a:cubicBezTo>
                    <a:cubicBezTo>
                      <a:pt x="6709" y="1494"/>
                      <a:pt x="5194" y="1"/>
                      <a:pt x="33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197" name="Google Shape;197;p5"/>
            <p:cNvGrpSpPr/>
            <p:nvPr/>
          </p:nvGrpSpPr>
          <p:grpSpPr>
            <a:xfrm>
              <a:off x="8332763" y="3212475"/>
              <a:ext cx="175000" cy="175000"/>
              <a:chOff x="8792300" y="321275"/>
              <a:chExt cx="175000" cy="175000"/>
            </a:xfrm>
          </p:grpSpPr>
          <p:sp>
            <p:nvSpPr>
              <p:cNvPr id="198" name="Google Shape;198;p5"/>
              <p:cNvSpPr/>
              <p:nvPr/>
            </p:nvSpPr>
            <p:spPr>
              <a:xfrm>
                <a:off x="8796750" y="326300"/>
                <a:ext cx="166100" cy="165525"/>
              </a:xfrm>
              <a:custGeom>
                <a:avLst/>
                <a:gdLst/>
                <a:ahLst/>
                <a:cxnLst/>
                <a:rect l="l" t="t" r="r" b="b"/>
                <a:pathLst>
                  <a:path w="6644" h="6621" extrusionOk="0">
                    <a:moveTo>
                      <a:pt x="3322" y="0"/>
                    </a:moveTo>
                    <a:cubicBezTo>
                      <a:pt x="1494" y="0"/>
                      <a:pt x="1" y="1471"/>
                      <a:pt x="1" y="3299"/>
                    </a:cubicBezTo>
                    <a:cubicBezTo>
                      <a:pt x="1" y="5127"/>
                      <a:pt x="1494" y="6620"/>
                      <a:pt x="3322" y="6620"/>
                    </a:cubicBezTo>
                    <a:cubicBezTo>
                      <a:pt x="5150" y="6620"/>
                      <a:pt x="6643" y="5127"/>
                      <a:pt x="6643" y="3299"/>
                    </a:cubicBezTo>
                    <a:cubicBezTo>
                      <a:pt x="6643" y="1471"/>
                      <a:pt x="5150" y="0"/>
                      <a:pt x="332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99" name="Google Shape;199;p5"/>
              <p:cNvSpPr/>
              <p:nvPr/>
            </p:nvSpPr>
            <p:spPr>
              <a:xfrm>
                <a:off x="8792300" y="321275"/>
                <a:ext cx="175000" cy="175000"/>
              </a:xfrm>
              <a:custGeom>
                <a:avLst/>
                <a:gdLst/>
                <a:ahLst/>
                <a:cxnLst/>
                <a:rect l="l" t="t" r="r" b="b"/>
                <a:pathLst>
                  <a:path w="7000" h="7000" extrusionOk="0">
                    <a:moveTo>
                      <a:pt x="3500" y="380"/>
                    </a:moveTo>
                    <a:cubicBezTo>
                      <a:pt x="4369" y="380"/>
                      <a:pt x="5149" y="736"/>
                      <a:pt x="5707" y="1293"/>
                    </a:cubicBezTo>
                    <a:cubicBezTo>
                      <a:pt x="6286" y="1873"/>
                      <a:pt x="6621" y="2653"/>
                      <a:pt x="6621" y="3500"/>
                    </a:cubicBezTo>
                    <a:cubicBezTo>
                      <a:pt x="6621" y="4370"/>
                      <a:pt x="6286" y="5150"/>
                      <a:pt x="5707" y="5729"/>
                    </a:cubicBezTo>
                    <a:cubicBezTo>
                      <a:pt x="5149" y="6286"/>
                      <a:pt x="4369" y="6643"/>
                      <a:pt x="3500" y="6643"/>
                    </a:cubicBezTo>
                    <a:cubicBezTo>
                      <a:pt x="2631" y="6643"/>
                      <a:pt x="1851" y="6286"/>
                      <a:pt x="1293" y="5729"/>
                    </a:cubicBezTo>
                    <a:cubicBezTo>
                      <a:pt x="714" y="5150"/>
                      <a:pt x="379" y="4370"/>
                      <a:pt x="379" y="3500"/>
                    </a:cubicBezTo>
                    <a:cubicBezTo>
                      <a:pt x="379" y="2653"/>
                      <a:pt x="714" y="1873"/>
                      <a:pt x="1293" y="1293"/>
                    </a:cubicBezTo>
                    <a:cubicBezTo>
                      <a:pt x="1851" y="736"/>
                      <a:pt x="2631" y="380"/>
                      <a:pt x="3500" y="380"/>
                    </a:cubicBezTo>
                    <a:close/>
                    <a:moveTo>
                      <a:pt x="3500" y="1"/>
                    </a:moveTo>
                    <a:cubicBezTo>
                      <a:pt x="1561" y="1"/>
                      <a:pt x="0" y="1583"/>
                      <a:pt x="0" y="3500"/>
                    </a:cubicBezTo>
                    <a:cubicBezTo>
                      <a:pt x="0" y="5439"/>
                      <a:pt x="1561" y="7000"/>
                      <a:pt x="3500" y="7000"/>
                    </a:cubicBezTo>
                    <a:cubicBezTo>
                      <a:pt x="5439" y="7000"/>
                      <a:pt x="7000" y="5439"/>
                      <a:pt x="7000" y="3500"/>
                    </a:cubicBezTo>
                    <a:cubicBezTo>
                      <a:pt x="7000" y="1583"/>
                      <a:pt x="5439" y="1"/>
                      <a:pt x="350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00" name="Google Shape;200;p5"/>
              <p:cNvSpPr/>
              <p:nvPr/>
            </p:nvSpPr>
            <p:spPr>
              <a:xfrm>
                <a:off x="8833525" y="362525"/>
                <a:ext cx="92550" cy="93075"/>
              </a:xfrm>
              <a:custGeom>
                <a:avLst/>
                <a:gdLst/>
                <a:ahLst/>
                <a:cxnLst/>
                <a:rect l="l" t="t" r="r" b="b"/>
                <a:pathLst>
                  <a:path w="3702" h="3723" extrusionOk="0">
                    <a:moveTo>
                      <a:pt x="1851" y="0"/>
                    </a:moveTo>
                    <a:cubicBezTo>
                      <a:pt x="826" y="0"/>
                      <a:pt x="1" y="825"/>
                      <a:pt x="1" y="1850"/>
                    </a:cubicBezTo>
                    <a:cubicBezTo>
                      <a:pt x="1" y="2876"/>
                      <a:pt x="826" y="3723"/>
                      <a:pt x="1851" y="3723"/>
                    </a:cubicBezTo>
                    <a:cubicBezTo>
                      <a:pt x="2876" y="3723"/>
                      <a:pt x="3701" y="2876"/>
                      <a:pt x="3701" y="1850"/>
                    </a:cubicBezTo>
                    <a:cubicBezTo>
                      <a:pt x="3701" y="825"/>
                      <a:pt x="2876" y="0"/>
                      <a:pt x="185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01" name="Google Shape;201;p5"/>
              <p:cNvSpPr/>
              <p:nvPr/>
            </p:nvSpPr>
            <p:spPr>
              <a:xfrm>
                <a:off x="8828525" y="358050"/>
                <a:ext cx="102550" cy="102000"/>
              </a:xfrm>
              <a:custGeom>
                <a:avLst/>
                <a:gdLst/>
                <a:ahLst/>
                <a:cxnLst/>
                <a:rect l="l" t="t" r="r" b="b"/>
                <a:pathLst>
                  <a:path w="4102" h="4080" extrusionOk="0">
                    <a:moveTo>
                      <a:pt x="2051" y="357"/>
                    </a:moveTo>
                    <a:cubicBezTo>
                      <a:pt x="2519" y="357"/>
                      <a:pt x="2920" y="558"/>
                      <a:pt x="3232" y="848"/>
                    </a:cubicBezTo>
                    <a:cubicBezTo>
                      <a:pt x="3544" y="1160"/>
                      <a:pt x="3723" y="1583"/>
                      <a:pt x="3723" y="2029"/>
                    </a:cubicBezTo>
                    <a:cubicBezTo>
                      <a:pt x="3723" y="2497"/>
                      <a:pt x="3544" y="2921"/>
                      <a:pt x="3232" y="3211"/>
                    </a:cubicBezTo>
                    <a:cubicBezTo>
                      <a:pt x="2920" y="3523"/>
                      <a:pt x="2519" y="3701"/>
                      <a:pt x="2051" y="3701"/>
                    </a:cubicBezTo>
                    <a:cubicBezTo>
                      <a:pt x="1583" y="3701"/>
                      <a:pt x="1182" y="3523"/>
                      <a:pt x="870" y="3211"/>
                    </a:cubicBezTo>
                    <a:cubicBezTo>
                      <a:pt x="558" y="2921"/>
                      <a:pt x="379" y="2497"/>
                      <a:pt x="379" y="2029"/>
                    </a:cubicBezTo>
                    <a:cubicBezTo>
                      <a:pt x="379" y="1583"/>
                      <a:pt x="558" y="1160"/>
                      <a:pt x="870" y="848"/>
                    </a:cubicBezTo>
                    <a:cubicBezTo>
                      <a:pt x="1182" y="558"/>
                      <a:pt x="1583" y="357"/>
                      <a:pt x="2051" y="357"/>
                    </a:cubicBezTo>
                    <a:close/>
                    <a:moveTo>
                      <a:pt x="2051" y="1"/>
                    </a:moveTo>
                    <a:cubicBezTo>
                      <a:pt x="914" y="1"/>
                      <a:pt x="0" y="915"/>
                      <a:pt x="0" y="2029"/>
                    </a:cubicBezTo>
                    <a:cubicBezTo>
                      <a:pt x="0" y="3166"/>
                      <a:pt x="914" y="4080"/>
                      <a:pt x="2051" y="4080"/>
                    </a:cubicBezTo>
                    <a:cubicBezTo>
                      <a:pt x="3188" y="4080"/>
                      <a:pt x="4102" y="3166"/>
                      <a:pt x="4102" y="2029"/>
                    </a:cubicBezTo>
                    <a:cubicBezTo>
                      <a:pt x="4102" y="915"/>
                      <a:pt x="3188" y="1"/>
                      <a:pt x="205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cxnSp>
          <p:nvCxnSpPr>
            <p:cNvPr id="202" name="Google Shape;202;p5"/>
            <p:cNvCxnSpPr/>
            <p:nvPr/>
          </p:nvCxnSpPr>
          <p:spPr>
            <a:xfrm>
              <a:off x="723725" y="613"/>
              <a:ext cx="0" cy="25014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203" name="Google Shape;203;p5"/>
            <p:cNvGrpSpPr/>
            <p:nvPr/>
          </p:nvGrpSpPr>
          <p:grpSpPr>
            <a:xfrm rot="10800000">
              <a:off x="432850" y="291788"/>
              <a:ext cx="581800" cy="582350"/>
              <a:chOff x="8064275" y="887850"/>
              <a:chExt cx="581800" cy="582350"/>
            </a:xfrm>
          </p:grpSpPr>
          <p:sp>
            <p:nvSpPr>
              <p:cNvPr id="204" name="Google Shape;204;p5"/>
              <p:cNvSpPr/>
              <p:nvPr/>
            </p:nvSpPr>
            <p:spPr>
              <a:xfrm>
                <a:off x="8068750" y="892875"/>
                <a:ext cx="572875" cy="572325"/>
              </a:xfrm>
              <a:custGeom>
                <a:avLst/>
                <a:gdLst/>
                <a:ahLst/>
                <a:cxnLst/>
                <a:rect l="l" t="t" r="r" b="b"/>
                <a:pathLst>
                  <a:path w="22915" h="22893" extrusionOk="0">
                    <a:moveTo>
                      <a:pt x="11457" y="0"/>
                    </a:moveTo>
                    <a:cubicBezTo>
                      <a:pt x="5127" y="0"/>
                      <a:pt x="0" y="5127"/>
                      <a:pt x="0" y="11435"/>
                    </a:cubicBezTo>
                    <a:cubicBezTo>
                      <a:pt x="0" y="17766"/>
                      <a:pt x="5127" y="22892"/>
                      <a:pt x="11457" y="22892"/>
                    </a:cubicBezTo>
                    <a:cubicBezTo>
                      <a:pt x="17788" y="22892"/>
                      <a:pt x="22914" y="17766"/>
                      <a:pt x="22914" y="11435"/>
                    </a:cubicBezTo>
                    <a:cubicBezTo>
                      <a:pt x="22914" y="5127"/>
                      <a:pt x="17788" y="0"/>
                      <a:pt x="114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05" name="Google Shape;205;p5"/>
              <p:cNvSpPr/>
              <p:nvPr/>
            </p:nvSpPr>
            <p:spPr>
              <a:xfrm>
                <a:off x="8064275" y="887850"/>
                <a:ext cx="581800" cy="582350"/>
              </a:xfrm>
              <a:custGeom>
                <a:avLst/>
                <a:gdLst/>
                <a:ahLst/>
                <a:cxnLst/>
                <a:rect l="l" t="t" r="r" b="b"/>
                <a:pathLst>
                  <a:path w="23272" h="23294" extrusionOk="0">
                    <a:moveTo>
                      <a:pt x="11636" y="380"/>
                    </a:moveTo>
                    <a:cubicBezTo>
                      <a:pt x="14757" y="380"/>
                      <a:pt x="17566" y="1628"/>
                      <a:pt x="19594" y="3679"/>
                    </a:cubicBezTo>
                    <a:cubicBezTo>
                      <a:pt x="21645" y="5707"/>
                      <a:pt x="22893" y="8538"/>
                      <a:pt x="22893" y="11636"/>
                    </a:cubicBezTo>
                    <a:cubicBezTo>
                      <a:pt x="22893" y="14757"/>
                      <a:pt x="21645" y="17565"/>
                      <a:pt x="19594" y="19616"/>
                    </a:cubicBezTo>
                    <a:cubicBezTo>
                      <a:pt x="17566" y="21644"/>
                      <a:pt x="14757" y="22915"/>
                      <a:pt x="11636" y="22915"/>
                    </a:cubicBezTo>
                    <a:cubicBezTo>
                      <a:pt x="8516" y="22915"/>
                      <a:pt x="5707" y="21644"/>
                      <a:pt x="3657" y="19616"/>
                    </a:cubicBezTo>
                    <a:cubicBezTo>
                      <a:pt x="1628" y="17565"/>
                      <a:pt x="358" y="14757"/>
                      <a:pt x="358" y="11636"/>
                    </a:cubicBezTo>
                    <a:cubicBezTo>
                      <a:pt x="358" y="8538"/>
                      <a:pt x="1628" y="5707"/>
                      <a:pt x="3657" y="3679"/>
                    </a:cubicBezTo>
                    <a:cubicBezTo>
                      <a:pt x="5707" y="1628"/>
                      <a:pt x="8516" y="380"/>
                      <a:pt x="11636" y="380"/>
                    </a:cubicBezTo>
                    <a:close/>
                    <a:moveTo>
                      <a:pt x="11636" y="1"/>
                    </a:moveTo>
                    <a:cubicBezTo>
                      <a:pt x="5217" y="1"/>
                      <a:pt x="1" y="5217"/>
                      <a:pt x="1" y="11636"/>
                    </a:cubicBezTo>
                    <a:cubicBezTo>
                      <a:pt x="1" y="18078"/>
                      <a:pt x="5217" y="23294"/>
                      <a:pt x="11636" y="23294"/>
                    </a:cubicBezTo>
                    <a:cubicBezTo>
                      <a:pt x="18056" y="23294"/>
                      <a:pt x="23272" y="18078"/>
                      <a:pt x="23272" y="11636"/>
                    </a:cubicBezTo>
                    <a:cubicBezTo>
                      <a:pt x="23272" y="5217"/>
                      <a:pt x="18056" y="1"/>
                      <a:pt x="116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06" name="Google Shape;206;p5"/>
              <p:cNvSpPr/>
              <p:nvPr/>
            </p:nvSpPr>
            <p:spPr>
              <a:xfrm>
                <a:off x="8141175" y="965325"/>
                <a:ext cx="428000" cy="427425"/>
              </a:xfrm>
              <a:custGeom>
                <a:avLst/>
                <a:gdLst/>
                <a:ahLst/>
                <a:cxnLst/>
                <a:rect l="l" t="t" r="r" b="b"/>
                <a:pathLst>
                  <a:path w="17120" h="17097" extrusionOk="0">
                    <a:moveTo>
                      <a:pt x="8560" y="0"/>
                    </a:moveTo>
                    <a:cubicBezTo>
                      <a:pt x="3835" y="0"/>
                      <a:pt x="1" y="3812"/>
                      <a:pt x="1" y="8537"/>
                    </a:cubicBezTo>
                    <a:cubicBezTo>
                      <a:pt x="1" y="13263"/>
                      <a:pt x="3835" y="17097"/>
                      <a:pt x="8560" y="17097"/>
                    </a:cubicBezTo>
                    <a:cubicBezTo>
                      <a:pt x="13286" y="17097"/>
                      <a:pt x="17120" y="13263"/>
                      <a:pt x="17120" y="8537"/>
                    </a:cubicBezTo>
                    <a:cubicBezTo>
                      <a:pt x="17120" y="3812"/>
                      <a:pt x="13286" y="0"/>
                      <a:pt x="856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07" name="Google Shape;207;p5"/>
              <p:cNvSpPr/>
              <p:nvPr/>
            </p:nvSpPr>
            <p:spPr>
              <a:xfrm>
                <a:off x="8136725" y="960300"/>
                <a:ext cx="436925" cy="437475"/>
              </a:xfrm>
              <a:custGeom>
                <a:avLst/>
                <a:gdLst/>
                <a:ahLst/>
                <a:cxnLst/>
                <a:rect l="l" t="t" r="r" b="b"/>
                <a:pathLst>
                  <a:path w="17477" h="17499" extrusionOk="0">
                    <a:moveTo>
                      <a:pt x="8738" y="379"/>
                    </a:moveTo>
                    <a:cubicBezTo>
                      <a:pt x="11057" y="379"/>
                      <a:pt x="13130" y="1316"/>
                      <a:pt x="14645" y="2831"/>
                    </a:cubicBezTo>
                    <a:cubicBezTo>
                      <a:pt x="16161" y="4347"/>
                      <a:pt x="17097" y="6442"/>
                      <a:pt x="17097" y="8738"/>
                    </a:cubicBezTo>
                    <a:cubicBezTo>
                      <a:pt x="17097" y="11056"/>
                      <a:pt x="16161" y="13152"/>
                      <a:pt x="14645" y="14667"/>
                    </a:cubicBezTo>
                    <a:cubicBezTo>
                      <a:pt x="13130" y="16183"/>
                      <a:pt x="11057" y="17119"/>
                      <a:pt x="8738" y="17119"/>
                    </a:cubicBezTo>
                    <a:cubicBezTo>
                      <a:pt x="6420" y="17119"/>
                      <a:pt x="4325" y="16183"/>
                      <a:pt x="2809" y="14667"/>
                    </a:cubicBezTo>
                    <a:cubicBezTo>
                      <a:pt x="1293" y="13152"/>
                      <a:pt x="357" y="11056"/>
                      <a:pt x="357" y="8738"/>
                    </a:cubicBezTo>
                    <a:cubicBezTo>
                      <a:pt x="357" y="6442"/>
                      <a:pt x="1293" y="4347"/>
                      <a:pt x="2809" y="2831"/>
                    </a:cubicBezTo>
                    <a:cubicBezTo>
                      <a:pt x="4325" y="1316"/>
                      <a:pt x="6420" y="379"/>
                      <a:pt x="8738" y="379"/>
                    </a:cubicBezTo>
                    <a:close/>
                    <a:moveTo>
                      <a:pt x="8738" y="0"/>
                    </a:moveTo>
                    <a:cubicBezTo>
                      <a:pt x="3901" y="0"/>
                      <a:pt x="1" y="3924"/>
                      <a:pt x="1" y="8738"/>
                    </a:cubicBezTo>
                    <a:cubicBezTo>
                      <a:pt x="1" y="13575"/>
                      <a:pt x="3901" y="17498"/>
                      <a:pt x="8738" y="17498"/>
                    </a:cubicBezTo>
                    <a:cubicBezTo>
                      <a:pt x="13553" y="17498"/>
                      <a:pt x="17476" y="13575"/>
                      <a:pt x="17476" y="8738"/>
                    </a:cubicBezTo>
                    <a:cubicBezTo>
                      <a:pt x="17476" y="3924"/>
                      <a:pt x="13553" y="0"/>
                      <a:pt x="87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08" name="Google Shape;208;p5"/>
              <p:cNvSpPr/>
              <p:nvPr/>
            </p:nvSpPr>
            <p:spPr>
              <a:xfrm>
                <a:off x="8219750" y="1043875"/>
                <a:ext cx="270300" cy="270300"/>
              </a:xfrm>
              <a:custGeom>
                <a:avLst/>
                <a:gdLst/>
                <a:ahLst/>
                <a:cxnLst/>
                <a:rect l="l" t="t" r="r" b="b"/>
                <a:pathLst>
                  <a:path w="10812" h="10812" extrusionOk="0">
                    <a:moveTo>
                      <a:pt x="5417" y="1"/>
                    </a:moveTo>
                    <a:cubicBezTo>
                      <a:pt x="2430" y="1"/>
                      <a:pt x="1" y="2431"/>
                      <a:pt x="1" y="5395"/>
                    </a:cubicBezTo>
                    <a:cubicBezTo>
                      <a:pt x="1" y="8382"/>
                      <a:pt x="2430" y="10812"/>
                      <a:pt x="5417" y="10812"/>
                    </a:cubicBezTo>
                    <a:cubicBezTo>
                      <a:pt x="8404" y="10812"/>
                      <a:pt x="10812" y="8382"/>
                      <a:pt x="10812" y="5395"/>
                    </a:cubicBezTo>
                    <a:cubicBezTo>
                      <a:pt x="10812" y="2431"/>
                      <a:pt x="8404" y="1"/>
                      <a:pt x="54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09" name="Google Shape;209;p5"/>
              <p:cNvSpPr/>
              <p:nvPr/>
            </p:nvSpPr>
            <p:spPr>
              <a:xfrm>
                <a:off x="8215300" y="1039425"/>
                <a:ext cx="279775" cy="279225"/>
              </a:xfrm>
              <a:custGeom>
                <a:avLst/>
                <a:gdLst/>
                <a:ahLst/>
                <a:cxnLst/>
                <a:rect l="l" t="t" r="r" b="b"/>
                <a:pathLst>
                  <a:path w="11191" h="11169" extrusionOk="0">
                    <a:moveTo>
                      <a:pt x="5595" y="357"/>
                    </a:moveTo>
                    <a:cubicBezTo>
                      <a:pt x="7044" y="357"/>
                      <a:pt x="8337" y="937"/>
                      <a:pt x="9273" y="1895"/>
                    </a:cubicBezTo>
                    <a:cubicBezTo>
                      <a:pt x="10232" y="2832"/>
                      <a:pt x="10811" y="4147"/>
                      <a:pt x="10811" y="5573"/>
                    </a:cubicBezTo>
                    <a:cubicBezTo>
                      <a:pt x="10811" y="7022"/>
                      <a:pt x="10232" y="8337"/>
                      <a:pt x="9273" y="9273"/>
                    </a:cubicBezTo>
                    <a:cubicBezTo>
                      <a:pt x="8337" y="10210"/>
                      <a:pt x="7044" y="10789"/>
                      <a:pt x="5595" y="10789"/>
                    </a:cubicBezTo>
                    <a:cubicBezTo>
                      <a:pt x="4147" y="10789"/>
                      <a:pt x="2854" y="10210"/>
                      <a:pt x="1895" y="9273"/>
                    </a:cubicBezTo>
                    <a:cubicBezTo>
                      <a:pt x="959" y="8337"/>
                      <a:pt x="379" y="7022"/>
                      <a:pt x="379" y="5573"/>
                    </a:cubicBezTo>
                    <a:cubicBezTo>
                      <a:pt x="379" y="4147"/>
                      <a:pt x="959" y="2832"/>
                      <a:pt x="1895" y="1895"/>
                    </a:cubicBezTo>
                    <a:cubicBezTo>
                      <a:pt x="2854" y="937"/>
                      <a:pt x="4147" y="357"/>
                      <a:pt x="5595" y="357"/>
                    </a:cubicBezTo>
                    <a:close/>
                    <a:moveTo>
                      <a:pt x="5595" y="1"/>
                    </a:moveTo>
                    <a:cubicBezTo>
                      <a:pt x="2497" y="1"/>
                      <a:pt x="1" y="2497"/>
                      <a:pt x="1" y="5573"/>
                    </a:cubicBezTo>
                    <a:cubicBezTo>
                      <a:pt x="1" y="8672"/>
                      <a:pt x="2497" y="11168"/>
                      <a:pt x="5595" y="11168"/>
                    </a:cubicBezTo>
                    <a:cubicBezTo>
                      <a:pt x="8671" y="11168"/>
                      <a:pt x="11190" y="8672"/>
                      <a:pt x="11190" y="5573"/>
                    </a:cubicBezTo>
                    <a:cubicBezTo>
                      <a:pt x="11190" y="2497"/>
                      <a:pt x="8671" y="1"/>
                      <a:pt x="55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210" name="Google Shape;210;p5"/>
            <p:cNvGrpSpPr/>
            <p:nvPr/>
          </p:nvGrpSpPr>
          <p:grpSpPr>
            <a:xfrm rot="10800000">
              <a:off x="577738" y="1153138"/>
              <a:ext cx="292025" cy="292575"/>
              <a:chOff x="7353050" y="316275"/>
              <a:chExt cx="292025" cy="292575"/>
            </a:xfrm>
          </p:grpSpPr>
          <p:sp>
            <p:nvSpPr>
              <p:cNvPr id="211" name="Google Shape;211;p5"/>
              <p:cNvSpPr/>
              <p:nvPr/>
            </p:nvSpPr>
            <p:spPr>
              <a:xfrm>
                <a:off x="7358075" y="321275"/>
                <a:ext cx="282550" cy="282550"/>
              </a:xfrm>
              <a:custGeom>
                <a:avLst/>
                <a:gdLst/>
                <a:ahLst/>
                <a:cxnLst/>
                <a:rect l="l" t="t" r="r" b="b"/>
                <a:pathLst>
                  <a:path w="11302" h="11302" extrusionOk="0">
                    <a:moveTo>
                      <a:pt x="5640" y="1"/>
                    </a:moveTo>
                    <a:cubicBezTo>
                      <a:pt x="2519" y="1"/>
                      <a:pt x="0" y="2520"/>
                      <a:pt x="0" y="5640"/>
                    </a:cubicBezTo>
                    <a:cubicBezTo>
                      <a:pt x="0" y="8783"/>
                      <a:pt x="2519" y="11302"/>
                      <a:pt x="5640" y="11302"/>
                    </a:cubicBezTo>
                    <a:cubicBezTo>
                      <a:pt x="8783" y="11302"/>
                      <a:pt x="11301" y="8783"/>
                      <a:pt x="11301" y="5640"/>
                    </a:cubicBezTo>
                    <a:cubicBezTo>
                      <a:pt x="11301" y="2520"/>
                      <a:pt x="8783" y="1"/>
                      <a:pt x="564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12" name="Google Shape;212;p5"/>
              <p:cNvSpPr/>
              <p:nvPr/>
            </p:nvSpPr>
            <p:spPr>
              <a:xfrm>
                <a:off x="7353050" y="316275"/>
                <a:ext cx="292025" cy="292575"/>
              </a:xfrm>
              <a:custGeom>
                <a:avLst/>
                <a:gdLst/>
                <a:ahLst/>
                <a:cxnLst/>
                <a:rect l="l" t="t" r="r" b="b"/>
                <a:pathLst>
                  <a:path w="11681" h="11703" extrusionOk="0">
                    <a:moveTo>
                      <a:pt x="5841" y="379"/>
                    </a:moveTo>
                    <a:cubicBezTo>
                      <a:pt x="7356" y="379"/>
                      <a:pt x="8716" y="981"/>
                      <a:pt x="9719" y="1984"/>
                    </a:cubicBezTo>
                    <a:cubicBezTo>
                      <a:pt x="10700" y="2965"/>
                      <a:pt x="11324" y="4347"/>
                      <a:pt x="11324" y="5840"/>
                    </a:cubicBezTo>
                    <a:cubicBezTo>
                      <a:pt x="11324" y="7356"/>
                      <a:pt x="10700" y="8738"/>
                      <a:pt x="9719" y="9719"/>
                    </a:cubicBezTo>
                    <a:cubicBezTo>
                      <a:pt x="8716" y="10699"/>
                      <a:pt x="7356" y="11324"/>
                      <a:pt x="5841" y="11324"/>
                    </a:cubicBezTo>
                    <a:cubicBezTo>
                      <a:pt x="4347" y="11324"/>
                      <a:pt x="2965" y="10699"/>
                      <a:pt x="1984" y="9719"/>
                    </a:cubicBezTo>
                    <a:cubicBezTo>
                      <a:pt x="981" y="8738"/>
                      <a:pt x="380" y="7356"/>
                      <a:pt x="380" y="5840"/>
                    </a:cubicBezTo>
                    <a:cubicBezTo>
                      <a:pt x="380" y="4347"/>
                      <a:pt x="981" y="2965"/>
                      <a:pt x="1984" y="1984"/>
                    </a:cubicBezTo>
                    <a:cubicBezTo>
                      <a:pt x="2965" y="981"/>
                      <a:pt x="4347" y="379"/>
                      <a:pt x="5841" y="379"/>
                    </a:cubicBezTo>
                    <a:close/>
                    <a:moveTo>
                      <a:pt x="5841" y="0"/>
                    </a:moveTo>
                    <a:cubicBezTo>
                      <a:pt x="2631" y="0"/>
                      <a:pt x="1" y="2630"/>
                      <a:pt x="1" y="5840"/>
                    </a:cubicBezTo>
                    <a:cubicBezTo>
                      <a:pt x="1" y="9072"/>
                      <a:pt x="2631" y="11703"/>
                      <a:pt x="5841" y="11703"/>
                    </a:cubicBezTo>
                    <a:cubicBezTo>
                      <a:pt x="9073" y="11703"/>
                      <a:pt x="11681" y="9072"/>
                      <a:pt x="11681" y="5840"/>
                    </a:cubicBezTo>
                    <a:cubicBezTo>
                      <a:pt x="11681" y="2630"/>
                      <a:pt x="9073" y="0"/>
                      <a:pt x="58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13" name="Google Shape;213;p5"/>
              <p:cNvSpPr/>
              <p:nvPr/>
            </p:nvSpPr>
            <p:spPr>
              <a:xfrm>
                <a:off x="7419925" y="383125"/>
                <a:ext cx="158275" cy="158300"/>
              </a:xfrm>
              <a:custGeom>
                <a:avLst/>
                <a:gdLst/>
                <a:ahLst/>
                <a:cxnLst/>
                <a:rect l="l" t="t" r="r" b="b"/>
                <a:pathLst>
                  <a:path w="6331" h="6332" extrusionOk="0">
                    <a:moveTo>
                      <a:pt x="3166" y="1"/>
                    </a:moveTo>
                    <a:cubicBezTo>
                      <a:pt x="1427" y="1"/>
                      <a:pt x="0" y="1428"/>
                      <a:pt x="0" y="3166"/>
                    </a:cubicBezTo>
                    <a:cubicBezTo>
                      <a:pt x="0" y="4927"/>
                      <a:pt x="1427" y="6331"/>
                      <a:pt x="3166" y="6331"/>
                    </a:cubicBezTo>
                    <a:cubicBezTo>
                      <a:pt x="4927" y="6331"/>
                      <a:pt x="6331" y="4927"/>
                      <a:pt x="6331" y="3166"/>
                    </a:cubicBezTo>
                    <a:cubicBezTo>
                      <a:pt x="6331" y="1428"/>
                      <a:pt x="4927" y="1"/>
                      <a:pt x="31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14" name="Google Shape;214;p5"/>
              <p:cNvSpPr/>
              <p:nvPr/>
            </p:nvSpPr>
            <p:spPr>
              <a:xfrm>
                <a:off x="7415475" y="378675"/>
                <a:ext cx="167750" cy="167775"/>
              </a:xfrm>
              <a:custGeom>
                <a:avLst/>
                <a:gdLst/>
                <a:ahLst/>
                <a:cxnLst/>
                <a:rect l="l" t="t" r="r" b="b"/>
                <a:pathLst>
                  <a:path w="6710" h="6711" extrusionOk="0">
                    <a:moveTo>
                      <a:pt x="3344" y="380"/>
                    </a:moveTo>
                    <a:cubicBezTo>
                      <a:pt x="4168" y="380"/>
                      <a:pt x="4926" y="714"/>
                      <a:pt x="5461" y="1249"/>
                    </a:cubicBezTo>
                    <a:cubicBezTo>
                      <a:pt x="5996" y="1784"/>
                      <a:pt x="6330" y="2519"/>
                      <a:pt x="6330" y="3344"/>
                    </a:cubicBezTo>
                    <a:cubicBezTo>
                      <a:pt x="6330" y="4169"/>
                      <a:pt x="5996" y="4927"/>
                      <a:pt x="5461" y="5462"/>
                    </a:cubicBezTo>
                    <a:cubicBezTo>
                      <a:pt x="4926" y="5997"/>
                      <a:pt x="4168" y="6331"/>
                      <a:pt x="3344" y="6331"/>
                    </a:cubicBezTo>
                    <a:cubicBezTo>
                      <a:pt x="2519" y="6331"/>
                      <a:pt x="1783" y="5997"/>
                      <a:pt x="1248" y="5462"/>
                    </a:cubicBezTo>
                    <a:cubicBezTo>
                      <a:pt x="713" y="4927"/>
                      <a:pt x="379" y="4169"/>
                      <a:pt x="379" y="3344"/>
                    </a:cubicBezTo>
                    <a:cubicBezTo>
                      <a:pt x="379" y="2519"/>
                      <a:pt x="713" y="1784"/>
                      <a:pt x="1248" y="1249"/>
                    </a:cubicBezTo>
                    <a:cubicBezTo>
                      <a:pt x="1783" y="714"/>
                      <a:pt x="2519" y="380"/>
                      <a:pt x="3344" y="380"/>
                    </a:cubicBezTo>
                    <a:close/>
                    <a:moveTo>
                      <a:pt x="3344" y="1"/>
                    </a:moveTo>
                    <a:cubicBezTo>
                      <a:pt x="1494" y="1"/>
                      <a:pt x="0" y="1494"/>
                      <a:pt x="0" y="3344"/>
                    </a:cubicBezTo>
                    <a:cubicBezTo>
                      <a:pt x="0" y="5194"/>
                      <a:pt x="1494" y="6710"/>
                      <a:pt x="3344" y="6710"/>
                    </a:cubicBezTo>
                    <a:cubicBezTo>
                      <a:pt x="5194" y="6710"/>
                      <a:pt x="6709" y="5194"/>
                      <a:pt x="6709" y="3344"/>
                    </a:cubicBezTo>
                    <a:cubicBezTo>
                      <a:pt x="6709" y="1494"/>
                      <a:pt x="5194" y="1"/>
                      <a:pt x="33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215" name="Google Shape;215;p5"/>
            <p:cNvGrpSpPr/>
            <p:nvPr/>
          </p:nvGrpSpPr>
          <p:grpSpPr>
            <a:xfrm rot="10800000">
              <a:off x="636238" y="1778838"/>
              <a:ext cx="175000" cy="175000"/>
              <a:chOff x="8792300" y="321275"/>
              <a:chExt cx="175000" cy="175000"/>
            </a:xfrm>
          </p:grpSpPr>
          <p:sp>
            <p:nvSpPr>
              <p:cNvPr id="216" name="Google Shape;216;p5"/>
              <p:cNvSpPr/>
              <p:nvPr/>
            </p:nvSpPr>
            <p:spPr>
              <a:xfrm>
                <a:off x="8796750" y="326300"/>
                <a:ext cx="166100" cy="165525"/>
              </a:xfrm>
              <a:custGeom>
                <a:avLst/>
                <a:gdLst/>
                <a:ahLst/>
                <a:cxnLst/>
                <a:rect l="l" t="t" r="r" b="b"/>
                <a:pathLst>
                  <a:path w="6644" h="6621" extrusionOk="0">
                    <a:moveTo>
                      <a:pt x="3322" y="0"/>
                    </a:moveTo>
                    <a:cubicBezTo>
                      <a:pt x="1494" y="0"/>
                      <a:pt x="1" y="1471"/>
                      <a:pt x="1" y="3299"/>
                    </a:cubicBezTo>
                    <a:cubicBezTo>
                      <a:pt x="1" y="5127"/>
                      <a:pt x="1494" y="6620"/>
                      <a:pt x="3322" y="6620"/>
                    </a:cubicBezTo>
                    <a:cubicBezTo>
                      <a:pt x="5150" y="6620"/>
                      <a:pt x="6643" y="5127"/>
                      <a:pt x="6643" y="3299"/>
                    </a:cubicBezTo>
                    <a:cubicBezTo>
                      <a:pt x="6643" y="1471"/>
                      <a:pt x="5150" y="0"/>
                      <a:pt x="332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17" name="Google Shape;217;p5"/>
              <p:cNvSpPr/>
              <p:nvPr/>
            </p:nvSpPr>
            <p:spPr>
              <a:xfrm>
                <a:off x="8792300" y="321275"/>
                <a:ext cx="175000" cy="175000"/>
              </a:xfrm>
              <a:custGeom>
                <a:avLst/>
                <a:gdLst/>
                <a:ahLst/>
                <a:cxnLst/>
                <a:rect l="l" t="t" r="r" b="b"/>
                <a:pathLst>
                  <a:path w="7000" h="7000" extrusionOk="0">
                    <a:moveTo>
                      <a:pt x="3500" y="380"/>
                    </a:moveTo>
                    <a:cubicBezTo>
                      <a:pt x="4369" y="380"/>
                      <a:pt x="5149" y="736"/>
                      <a:pt x="5707" y="1293"/>
                    </a:cubicBezTo>
                    <a:cubicBezTo>
                      <a:pt x="6286" y="1873"/>
                      <a:pt x="6621" y="2653"/>
                      <a:pt x="6621" y="3500"/>
                    </a:cubicBezTo>
                    <a:cubicBezTo>
                      <a:pt x="6621" y="4370"/>
                      <a:pt x="6286" y="5150"/>
                      <a:pt x="5707" y="5729"/>
                    </a:cubicBezTo>
                    <a:cubicBezTo>
                      <a:pt x="5149" y="6286"/>
                      <a:pt x="4369" y="6643"/>
                      <a:pt x="3500" y="6643"/>
                    </a:cubicBezTo>
                    <a:cubicBezTo>
                      <a:pt x="2631" y="6643"/>
                      <a:pt x="1851" y="6286"/>
                      <a:pt x="1293" y="5729"/>
                    </a:cubicBezTo>
                    <a:cubicBezTo>
                      <a:pt x="714" y="5150"/>
                      <a:pt x="379" y="4370"/>
                      <a:pt x="379" y="3500"/>
                    </a:cubicBezTo>
                    <a:cubicBezTo>
                      <a:pt x="379" y="2653"/>
                      <a:pt x="714" y="1873"/>
                      <a:pt x="1293" y="1293"/>
                    </a:cubicBezTo>
                    <a:cubicBezTo>
                      <a:pt x="1851" y="736"/>
                      <a:pt x="2631" y="380"/>
                      <a:pt x="3500" y="380"/>
                    </a:cubicBezTo>
                    <a:close/>
                    <a:moveTo>
                      <a:pt x="3500" y="1"/>
                    </a:moveTo>
                    <a:cubicBezTo>
                      <a:pt x="1561" y="1"/>
                      <a:pt x="0" y="1583"/>
                      <a:pt x="0" y="3500"/>
                    </a:cubicBezTo>
                    <a:cubicBezTo>
                      <a:pt x="0" y="5439"/>
                      <a:pt x="1561" y="7000"/>
                      <a:pt x="3500" y="7000"/>
                    </a:cubicBezTo>
                    <a:cubicBezTo>
                      <a:pt x="5439" y="7000"/>
                      <a:pt x="7000" y="5439"/>
                      <a:pt x="7000" y="3500"/>
                    </a:cubicBezTo>
                    <a:cubicBezTo>
                      <a:pt x="7000" y="1583"/>
                      <a:pt x="5439" y="1"/>
                      <a:pt x="350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18" name="Google Shape;218;p5"/>
              <p:cNvSpPr/>
              <p:nvPr/>
            </p:nvSpPr>
            <p:spPr>
              <a:xfrm>
                <a:off x="8833525" y="362525"/>
                <a:ext cx="92550" cy="93075"/>
              </a:xfrm>
              <a:custGeom>
                <a:avLst/>
                <a:gdLst/>
                <a:ahLst/>
                <a:cxnLst/>
                <a:rect l="l" t="t" r="r" b="b"/>
                <a:pathLst>
                  <a:path w="3702" h="3723" extrusionOk="0">
                    <a:moveTo>
                      <a:pt x="1851" y="0"/>
                    </a:moveTo>
                    <a:cubicBezTo>
                      <a:pt x="826" y="0"/>
                      <a:pt x="1" y="825"/>
                      <a:pt x="1" y="1850"/>
                    </a:cubicBezTo>
                    <a:cubicBezTo>
                      <a:pt x="1" y="2876"/>
                      <a:pt x="826" y="3723"/>
                      <a:pt x="1851" y="3723"/>
                    </a:cubicBezTo>
                    <a:cubicBezTo>
                      <a:pt x="2876" y="3723"/>
                      <a:pt x="3701" y="2876"/>
                      <a:pt x="3701" y="1850"/>
                    </a:cubicBezTo>
                    <a:cubicBezTo>
                      <a:pt x="3701" y="825"/>
                      <a:pt x="2876" y="0"/>
                      <a:pt x="185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19" name="Google Shape;219;p5"/>
              <p:cNvSpPr/>
              <p:nvPr/>
            </p:nvSpPr>
            <p:spPr>
              <a:xfrm>
                <a:off x="8828525" y="358050"/>
                <a:ext cx="102550" cy="102000"/>
              </a:xfrm>
              <a:custGeom>
                <a:avLst/>
                <a:gdLst/>
                <a:ahLst/>
                <a:cxnLst/>
                <a:rect l="l" t="t" r="r" b="b"/>
                <a:pathLst>
                  <a:path w="4102" h="4080" extrusionOk="0">
                    <a:moveTo>
                      <a:pt x="2051" y="357"/>
                    </a:moveTo>
                    <a:cubicBezTo>
                      <a:pt x="2519" y="357"/>
                      <a:pt x="2920" y="558"/>
                      <a:pt x="3232" y="848"/>
                    </a:cubicBezTo>
                    <a:cubicBezTo>
                      <a:pt x="3544" y="1160"/>
                      <a:pt x="3723" y="1583"/>
                      <a:pt x="3723" y="2029"/>
                    </a:cubicBezTo>
                    <a:cubicBezTo>
                      <a:pt x="3723" y="2497"/>
                      <a:pt x="3544" y="2921"/>
                      <a:pt x="3232" y="3211"/>
                    </a:cubicBezTo>
                    <a:cubicBezTo>
                      <a:pt x="2920" y="3523"/>
                      <a:pt x="2519" y="3701"/>
                      <a:pt x="2051" y="3701"/>
                    </a:cubicBezTo>
                    <a:cubicBezTo>
                      <a:pt x="1583" y="3701"/>
                      <a:pt x="1182" y="3523"/>
                      <a:pt x="870" y="3211"/>
                    </a:cubicBezTo>
                    <a:cubicBezTo>
                      <a:pt x="558" y="2921"/>
                      <a:pt x="379" y="2497"/>
                      <a:pt x="379" y="2029"/>
                    </a:cubicBezTo>
                    <a:cubicBezTo>
                      <a:pt x="379" y="1583"/>
                      <a:pt x="558" y="1160"/>
                      <a:pt x="870" y="848"/>
                    </a:cubicBezTo>
                    <a:cubicBezTo>
                      <a:pt x="1182" y="558"/>
                      <a:pt x="1583" y="357"/>
                      <a:pt x="2051" y="357"/>
                    </a:cubicBezTo>
                    <a:close/>
                    <a:moveTo>
                      <a:pt x="2051" y="1"/>
                    </a:moveTo>
                    <a:cubicBezTo>
                      <a:pt x="914" y="1"/>
                      <a:pt x="0" y="915"/>
                      <a:pt x="0" y="2029"/>
                    </a:cubicBezTo>
                    <a:cubicBezTo>
                      <a:pt x="0" y="3166"/>
                      <a:pt x="914" y="4080"/>
                      <a:pt x="2051" y="4080"/>
                    </a:cubicBezTo>
                    <a:cubicBezTo>
                      <a:pt x="3188" y="4080"/>
                      <a:pt x="4102" y="3166"/>
                      <a:pt x="4102" y="2029"/>
                    </a:cubicBezTo>
                    <a:cubicBezTo>
                      <a:pt x="4102" y="915"/>
                      <a:pt x="3188" y="1"/>
                      <a:pt x="205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220" name="Google Shape;220;p5"/>
            <p:cNvGrpSpPr/>
            <p:nvPr/>
          </p:nvGrpSpPr>
          <p:grpSpPr>
            <a:xfrm>
              <a:off x="432850" y="2003163"/>
              <a:ext cx="175013" cy="27000"/>
              <a:chOff x="5662375" y="212375"/>
              <a:chExt cx="175013" cy="27000"/>
            </a:xfrm>
          </p:grpSpPr>
          <p:sp>
            <p:nvSpPr>
              <p:cNvPr id="221" name="Google Shape;221;p5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22" name="Google Shape;222;p5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23" name="Google Shape;223;p5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224" name="Google Shape;224;p5"/>
            <p:cNvGrpSpPr/>
            <p:nvPr/>
          </p:nvGrpSpPr>
          <p:grpSpPr>
            <a:xfrm>
              <a:off x="788100" y="208488"/>
              <a:ext cx="175013" cy="27000"/>
              <a:chOff x="5662375" y="212375"/>
              <a:chExt cx="175013" cy="27000"/>
            </a:xfrm>
          </p:grpSpPr>
          <p:sp>
            <p:nvSpPr>
              <p:cNvPr id="225" name="Google Shape;225;p5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26" name="Google Shape;226;p5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27" name="Google Shape;227;p5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228" name="Google Shape;228;p5"/>
            <p:cNvGrpSpPr/>
            <p:nvPr/>
          </p:nvGrpSpPr>
          <p:grpSpPr>
            <a:xfrm>
              <a:off x="8129350" y="4988725"/>
              <a:ext cx="175013" cy="27000"/>
              <a:chOff x="5662375" y="212375"/>
              <a:chExt cx="175013" cy="27000"/>
            </a:xfrm>
          </p:grpSpPr>
          <p:sp>
            <p:nvSpPr>
              <p:cNvPr id="229" name="Google Shape;229;p5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30" name="Google Shape;230;p5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31" name="Google Shape;231;p5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232" name="Google Shape;232;p5"/>
            <p:cNvGrpSpPr/>
            <p:nvPr/>
          </p:nvGrpSpPr>
          <p:grpSpPr>
            <a:xfrm>
              <a:off x="8497550" y="3429425"/>
              <a:ext cx="175013" cy="27000"/>
              <a:chOff x="5662375" y="212375"/>
              <a:chExt cx="175013" cy="27000"/>
            </a:xfrm>
          </p:grpSpPr>
          <p:sp>
            <p:nvSpPr>
              <p:cNvPr id="233" name="Google Shape;233;p5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34" name="Google Shape;234;p5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35" name="Google Shape;235;p5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cxnSp>
          <p:nvCxnSpPr>
            <p:cNvPr id="236" name="Google Shape;236;p5"/>
            <p:cNvCxnSpPr/>
            <p:nvPr/>
          </p:nvCxnSpPr>
          <p:spPr>
            <a:xfrm>
              <a:off x="8407225" y="0"/>
              <a:ext cx="0" cy="21609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37" name="Google Shape;237;p5"/>
            <p:cNvCxnSpPr/>
            <p:nvPr/>
          </p:nvCxnSpPr>
          <p:spPr>
            <a:xfrm>
              <a:off x="718025" y="2985634"/>
              <a:ext cx="0" cy="21609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238" name="Google Shape;238;p5"/>
            <p:cNvSpPr/>
            <p:nvPr/>
          </p:nvSpPr>
          <p:spPr>
            <a:xfrm>
              <a:off x="671825" y="4587888"/>
              <a:ext cx="92400" cy="92400"/>
            </a:xfrm>
            <a:prstGeom prst="ellipse">
              <a:avLst/>
            </a:pr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9" name="Google Shape;239;p5"/>
            <p:cNvSpPr/>
            <p:nvPr/>
          </p:nvSpPr>
          <p:spPr>
            <a:xfrm>
              <a:off x="671825" y="3940338"/>
              <a:ext cx="92400" cy="92400"/>
            </a:xfrm>
            <a:prstGeom prst="ellipse">
              <a:avLst/>
            </a:pr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0" name="Google Shape;240;p5"/>
            <p:cNvSpPr/>
            <p:nvPr/>
          </p:nvSpPr>
          <p:spPr>
            <a:xfrm>
              <a:off x="8361025" y="1453500"/>
              <a:ext cx="92400" cy="92400"/>
            </a:xfrm>
            <a:prstGeom prst="ellipse">
              <a:avLst/>
            </a:pr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1" name="Google Shape;241;p5"/>
            <p:cNvSpPr/>
            <p:nvPr/>
          </p:nvSpPr>
          <p:spPr>
            <a:xfrm>
              <a:off x="8361025" y="234875"/>
              <a:ext cx="92400" cy="92400"/>
            </a:xfrm>
            <a:prstGeom prst="ellipse">
              <a:avLst/>
            </a:pr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306074852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ackground 1">
    <p:spTree>
      <p:nvGrpSpPr>
        <p:cNvPr id="1" name="Shape 1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27" name="Google Shape;1327;p27"/>
          <p:cNvCxnSpPr/>
          <p:nvPr/>
        </p:nvCxnSpPr>
        <p:spPr>
          <a:xfrm rot="5400000">
            <a:off x="9692944" y="4432733"/>
            <a:ext cx="1510800" cy="408400"/>
          </a:xfrm>
          <a:prstGeom prst="straightConnector1">
            <a:avLst/>
          </a:prstGeom>
          <a:noFill/>
          <a:ln w="9525" cap="flat" cmpd="sng">
            <a:solidFill>
              <a:srgbClr val="1A2E3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328" name="Google Shape;1328;p27"/>
          <p:cNvCxnSpPr/>
          <p:nvPr/>
        </p:nvCxnSpPr>
        <p:spPr>
          <a:xfrm rot="-5400000" flipH="1">
            <a:off x="9575211" y="2776533"/>
            <a:ext cx="1789600" cy="420400"/>
          </a:xfrm>
          <a:prstGeom prst="straightConnector1">
            <a:avLst/>
          </a:prstGeom>
          <a:noFill/>
          <a:ln w="9525" cap="flat" cmpd="sng">
            <a:solidFill>
              <a:srgbClr val="1A2E3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329" name="Google Shape;1329;p27"/>
          <p:cNvCxnSpPr/>
          <p:nvPr/>
        </p:nvCxnSpPr>
        <p:spPr>
          <a:xfrm rot="5400000">
            <a:off x="9643244" y="981833"/>
            <a:ext cx="1776000" cy="522800"/>
          </a:xfrm>
          <a:prstGeom prst="straightConnector1">
            <a:avLst/>
          </a:prstGeom>
          <a:noFill/>
          <a:ln w="9525" cap="flat" cmpd="sng">
            <a:solidFill>
              <a:srgbClr val="1A2E3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330" name="Google Shape;1330;p27"/>
          <p:cNvCxnSpPr/>
          <p:nvPr/>
        </p:nvCxnSpPr>
        <p:spPr>
          <a:xfrm rot="5400000">
            <a:off x="10891244" y="-88800"/>
            <a:ext cx="365200" cy="542800"/>
          </a:xfrm>
          <a:prstGeom prst="straightConnector1">
            <a:avLst/>
          </a:prstGeom>
          <a:noFill/>
          <a:ln w="9525" cap="flat" cmpd="sng">
            <a:solidFill>
              <a:srgbClr val="1A2E35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1331" name="Google Shape;1331;p27"/>
          <p:cNvGrpSpPr/>
          <p:nvPr/>
        </p:nvGrpSpPr>
        <p:grpSpPr>
          <a:xfrm rot="5400000" flipH="1">
            <a:off x="9876444" y="1713233"/>
            <a:ext cx="775733" cy="776467"/>
            <a:chOff x="8064275" y="887850"/>
            <a:chExt cx="581800" cy="582350"/>
          </a:xfrm>
        </p:grpSpPr>
        <p:sp>
          <p:nvSpPr>
            <p:cNvPr id="1332" name="Google Shape;1332;p27"/>
            <p:cNvSpPr/>
            <p:nvPr/>
          </p:nvSpPr>
          <p:spPr>
            <a:xfrm>
              <a:off x="8068750" y="892875"/>
              <a:ext cx="572875" cy="572325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33" name="Google Shape;1333;p27"/>
            <p:cNvSpPr/>
            <p:nvPr/>
          </p:nvSpPr>
          <p:spPr>
            <a:xfrm>
              <a:off x="8064275" y="887850"/>
              <a:ext cx="581800" cy="582350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34" name="Google Shape;1334;p27"/>
            <p:cNvSpPr/>
            <p:nvPr/>
          </p:nvSpPr>
          <p:spPr>
            <a:xfrm>
              <a:off x="8141175" y="965325"/>
              <a:ext cx="428000" cy="427425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35" name="Google Shape;1335;p27"/>
            <p:cNvSpPr/>
            <p:nvPr/>
          </p:nvSpPr>
          <p:spPr>
            <a:xfrm>
              <a:off x="8136725" y="960300"/>
              <a:ext cx="436925" cy="437475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36" name="Google Shape;1336;p27"/>
            <p:cNvSpPr/>
            <p:nvPr/>
          </p:nvSpPr>
          <p:spPr>
            <a:xfrm>
              <a:off x="8219750" y="1043875"/>
              <a:ext cx="270300" cy="270300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37" name="Google Shape;1337;p27"/>
            <p:cNvSpPr/>
            <p:nvPr/>
          </p:nvSpPr>
          <p:spPr>
            <a:xfrm>
              <a:off x="8215300" y="1039425"/>
              <a:ext cx="279775" cy="279225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338" name="Google Shape;1338;p27"/>
          <p:cNvGrpSpPr/>
          <p:nvPr/>
        </p:nvGrpSpPr>
        <p:grpSpPr>
          <a:xfrm rot="5400000" flipH="1">
            <a:off x="10492961" y="3672267"/>
            <a:ext cx="389367" cy="390100"/>
            <a:chOff x="7353050" y="316275"/>
            <a:chExt cx="292025" cy="292575"/>
          </a:xfrm>
        </p:grpSpPr>
        <p:sp>
          <p:nvSpPr>
            <p:cNvPr id="1339" name="Google Shape;1339;p27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40" name="Google Shape;1340;p27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41" name="Google Shape;1341;p27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42" name="Google Shape;1342;p27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343" name="Google Shape;1343;p27"/>
          <p:cNvGrpSpPr/>
          <p:nvPr/>
        </p:nvGrpSpPr>
        <p:grpSpPr>
          <a:xfrm rot="5400000" flipH="1">
            <a:off x="10683278" y="237567"/>
            <a:ext cx="233333" cy="233333"/>
            <a:chOff x="8792300" y="321275"/>
            <a:chExt cx="175000" cy="175000"/>
          </a:xfrm>
        </p:grpSpPr>
        <p:sp>
          <p:nvSpPr>
            <p:cNvPr id="1344" name="Google Shape;1344;p27"/>
            <p:cNvSpPr/>
            <p:nvPr/>
          </p:nvSpPr>
          <p:spPr>
            <a:xfrm>
              <a:off x="8796750" y="326300"/>
              <a:ext cx="166100" cy="165525"/>
            </a:xfrm>
            <a:custGeom>
              <a:avLst/>
              <a:gdLst/>
              <a:ahLst/>
              <a:cxnLst/>
              <a:rect l="l" t="t" r="r" b="b"/>
              <a:pathLst>
                <a:path w="6644" h="6621" extrusionOk="0">
                  <a:moveTo>
                    <a:pt x="3322" y="0"/>
                  </a:moveTo>
                  <a:cubicBezTo>
                    <a:pt x="1494" y="0"/>
                    <a:pt x="1" y="1471"/>
                    <a:pt x="1" y="3299"/>
                  </a:cubicBezTo>
                  <a:cubicBezTo>
                    <a:pt x="1" y="5127"/>
                    <a:pt x="1494" y="6620"/>
                    <a:pt x="3322" y="6620"/>
                  </a:cubicBezTo>
                  <a:cubicBezTo>
                    <a:pt x="5150" y="6620"/>
                    <a:pt x="6643" y="5127"/>
                    <a:pt x="6643" y="3299"/>
                  </a:cubicBezTo>
                  <a:cubicBezTo>
                    <a:pt x="6643" y="1471"/>
                    <a:pt x="5150" y="0"/>
                    <a:pt x="33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45" name="Google Shape;1345;p27"/>
            <p:cNvSpPr/>
            <p:nvPr/>
          </p:nvSpPr>
          <p:spPr>
            <a:xfrm>
              <a:off x="8792300" y="321275"/>
              <a:ext cx="175000" cy="175000"/>
            </a:xfrm>
            <a:custGeom>
              <a:avLst/>
              <a:gdLst/>
              <a:ahLst/>
              <a:cxnLst/>
              <a:rect l="l" t="t" r="r" b="b"/>
              <a:pathLst>
                <a:path w="7000" h="7000" extrusionOk="0">
                  <a:moveTo>
                    <a:pt x="3500" y="380"/>
                  </a:moveTo>
                  <a:cubicBezTo>
                    <a:pt x="4369" y="380"/>
                    <a:pt x="5149" y="736"/>
                    <a:pt x="5707" y="1293"/>
                  </a:cubicBezTo>
                  <a:cubicBezTo>
                    <a:pt x="6286" y="1873"/>
                    <a:pt x="6621" y="2653"/>
                    <a:pt x="6621" y="3500"/>
                  </a:cubicBezTo>
                  <a:cubicBezTo>
                    <a:pt x="6621" y="4370"/>
                    <a:pt x="6286" y="5150"/>
                    <a:pt x="5707" y="5729"/>
                  </a:cubicBezTo>
                  <a:cubicBezTo>
                    <a:pt x="5149" y="6286"/>
                    <a:pt x="4369" y="6643"/>
                    <a:pt x="3500" y="6643"/>
                  </a:cubicBezTo>
                  <a:cubicBezTo>
                    <a:pt x="2631" y="6643"/>
                    <a:pt x="1851" y="6286"/>
                    <a:pt x="1293" y="5729"/>
                  </a:cubicBezTo>
                  <a:cubicBezTo>
                    <a:pt x="714" y="5150"/>
                    <a:pt x="379" y="4370"/>
                    <a:pt x="379" y="3500"/>
                  </a:cubicBezTo>
                  <a:cubicBezTo>
                    <a:pt x="379" y="2653"/>
                    <a:pt x="714" y="1873"/>
                    <a:pt x="1293" y="1293"/>
                  </a:cubicBezTo>
                  <a:cubicBezTo>
                    <a:pt x="1851" y="736"/>
                    <a:pt x="2631" y="380"/>
                    <a:pt x="3500" y="380"/>
                  </a:cubicBezTo>
                  <a:close/>
                  <a:moveTo>
                    <a:pt x="3500" y="1"/>
                  </a:moveTo>
                  <a:cubicBezTo>
                    <a:pt x="1561" y="1"/>
                    <a:pt x="0" y="1583"/>
                    <a:pt x="0" y="3500"/>
                  </a:cubicBezTo>
                  <a:cubicBezTo>
                    <a:pt x="0" y="5439"/>
                    <a:pt x="1561" y="7000"/>
                    <a:pt x="3500" y="7000"/>
                  </a:cubicBezTo>
                  <a:cubicBezTo>
                    <a:pt x="5439" y="7000"/>
                    <a:pt x="7000" y="5439"/>
                    <a:pt x="7000" y="3500"/>
                  </a:cubicBezTo>
                  <a:cubicBezTo>
                    <a:pt x="7000" y="1583"/>
                    <a:pt x="5439" y="1"/>
                    <a:pt x="350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46" name="Google Shape;1346;p27"/>
            <p:cNvSpPr/>
            <p:nvPr/>
          </p:nvSpPr>
          <p:spPr>
            <a:xfrm>
              <a:off x="8833525" y="362525"/>
              <a:ext cx="92550" cy="93075"/>
            </a:xfrm>
            <a:custGeom>
              <a:avLst/>
              <a:gdLst/>
              <a:ahLst/>
              <a:cxnLst/>
              <a:rect l="l" t="t" r="r" b="b"/>
              <a:pathLst>
                <a:path w="3702" h="3723" extrusionOk="0">
                  <a:moveTo>
                    <a:pt x="1851" y="0"/>
                  </a:moveTo>
                  <a:cubicBezTo>
                    <a:pt x="826" y="0"/>
                    <a:pt x="1" y="825"/>
                    <a:pt x="1" y="1850"/>
                  </a:cubicBezTo>
                  <a:cubicBezTo>
                    <a:pt x="1" y="2876"/>
                    <a:pt x="826" y="3723"/>
                    <a:pt x="1851" y="3723"/>
                  </a:cubicBezTo>
                  <a:cubicBezTo>
                    <a:pt x="2876" y="3723"/>
                    <a:pt x="3701" y="2876"/>
                    <a:pt x="3701" y="1850"/>
                  </a:cubicBezTo>
                  <a:cubicBezTo>
                    <a:pt x="3701" y="825"/>
                    <a:pt x="2876" y="0"/>
                    <a:pt x="185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47" name="Google Shape;1347;p27"/>
            <p:cNvSpPr/>
            <p:nvPr/>
          </p:nvSpPr>
          <p:spPr>
            <a:xfrm>
              <a:off x="8828525" y="358050"/>
              <a:ext cx="102550" cy="102000"/>
            </a:xfrm>
            <a:custGeom>
              <a:avLst/>
              <a:gdLst/>
              <a:ahLst/>
              <a:cxnLst/>
              <a:rect l="l" t="t" r="r" b="b"/>
              <a:pathLst>
                <a:path w="4102" h="4080" extrusionOk="0">
                  <a:moveTo>
                    <a:pt x="2051" y="357"/>
                  </a:moveTo>
                  <a:cubicBezTo>
                    <a:pt x="2519" y="357"/>
                    <a:pt x="2920" y="558"/>
                    <a:pt x="3232" y="848"/>
                  </a:cubicBezTo>
                  <a:cubicBezTo>
                    <a:pt x="3544" y="1160"/>
                    <a:pt x="3723" y="1583"/>
                    <a:pt x="3723" y="2029"/>
                  </a:cubicBezTo>
                  <a:cubicBezTo>
                    <a:pt x="3723" y="2497"/>
                    <a:pt x="3544" y="2921"/>
                    <a:pt x="3232" y="3211"/>
                  </a:cubicBezTo>
                  <a:cubicBezTo>
                    <a:pt x="2920" y="3523"/>
                    <a:pt x="2519" y="3701"/>
                    <a:pt x="2051" y="3701"/>
                  </a:cubicBezTo>
                  <a:cubicBezTo>
                    <a:pt x="1583" y="3701"/>
                    <a:pt x="1182" y="3523"/>
                    <a:pt x="870" y="3211"/>
                  </a:cubicBezTo>
                  <a:cubicBezTo>
                    <a:pt x="558" y="2921"/>
                    <a:pt x="379" y="2497"/>
                    <a:pt x="379" y="2029"/>
                  </a:cubicBezTo>
                  <a:cubicBezTo>
                    <a:pt x="379" y="1583"/>
                    <a:pt x="558" y="1160"/>
                    <a:pt x="870" y="848"/>
                  </a:cubicBezTo>
                  <a:cubicBezTo>
                    <a:pt x="1182" y="558"/>
                    <a:pt x="1583" y="357"/>
                    <a:pt x="2051" y="357"/>
                  </a:cubicBezTo>
                  <a:close/>
                  <a:moveTo>
                    <a:pt x="2051" y="1"/>
                  </a:moveTo>
                  <a:cubicBezTo>
                    <a:pt x="914" y="1"/>
                    <a:pt x="0" y="915"/>
                    <a:pt x="0" y="2029"/>
                  </a:cubicBezTo>
                  <a:cubicBezTo>
                    <a:pt x="0" y="3166"/>
                    <a:pt x="914" y="4080"/>
                    <a:pt x="2051" y="4080"/>
                  </a:cubicBezTo>
                  <a:cubicBezTo>
                    <a:pt x="3188" y="4080"/>
                    <a:pt x="4102" y="3166"/>
                    <a:pt x="4102" y="2029"/>
                  </a:cubicBezTo>
                  <a:cubicBezTo>
                    <a:pt x="4102" y="915"/>
                    <a:pt x="3188" y="1"/>
                    <a:pt x="20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348" name="Google Shape;1348;p27"/>
          <p:cNvGrpSpPr/>
          <p:nvPr/>
        </p:nvGrpSpPr>
        <p:grpSpPr>
          <a:xfrm rot="5400000">
            <a:off x="10068911" y="5173235"/>
            <a:ext cx="390815" cy="391184"/>
            <a:chOff x="3164039" y="430875"/>
            <a:chExt cx="293111" cy="293388"/>
          </a:xfrm>
        </p:grpSpPr>
        <p:sp>
          <p:nvSpPr>
            <p:cNvPr id="1349" name="Google Shape;1349;p27"/>
            <p:cNvSpPr/>
            <p:nvPr/>
          </p:nvSpPr>
          <p:spPr>
            <a:xfrm flipH="1">
              <a:off x="3166281" y="433407"/>
              <a:ext cx="288614" cy="288337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50" name="Google Shape;1350;p27"/>
            <p:cNvSpPr/>
            <p:nvPr/>
          </p:nvSpPr>
          <p:spPr>
            <a:xfrm flipH="1">
              <a:off x="3164039" y="430875"/>
              <a:ext cx="293111" cy="293388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51" name="Google Shape;1351;p27"/>
            <p:cNvSpPr/>
            <p:nvPr/>
          </p:nvSpPr>
          <p:spPr>
            <a:xfrm flipH="1">
              <a:off x="3202780" y="469909"/>
              <a:ext cx="215626" cy="215337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52" name="Google Shape;1352;p27"/>
            <p:cNvSpPr/>
            <p:nvPr/>
          </p:nvSpPr>
          <p:spPr>
            <a:xfrm flipH="1">
              <a:off x="3200525" y="467377"/>
              <a:ext cx="220123" cy="220400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53" name="Google Shape;1353;p27"/>
            <p:cNvSpPr/>
            <p:nvPr/>
          </p:nvSpPr>
          <p:spPr>
            <a:xfrm flipH="1">
              <a:off x="3242641" y="509484"/>
              <a:ext cx="136177" cy="136177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54" name="Google Shape;1354;p27"/>
            <p:cNvSpPr/>
            <p:nvPr/>
          </p:nvSpPr>
          <p:spPr>
            <a:xfrm flipH="1">
              <a:off x="3240109" y="507242"/>
              <a:ext cx="140951" cy="140674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355" name="Google Shape;1355;p27"/>
          <p:cNvGrpSpPr/>
          <p:nvPr/>
        </p:nvGrpSpPr>
        <p:grpSpPr>
          <a:xfrm rot="5400000" flipH="1">
            <a:off x="11012070" y="430859"/>
            <a:ext cx="233351" cy="36000"/>
            <a:chOff x="5662375" y="212375"/>
            <a:chExt cx="175013" cy="27000"/>
          </a:xfrm>
        </p:grpSpPr>
        <p:sp>
          <p:nvSpPr>
            <p:cNvPr id="1356" name="Google Shape;1356;p27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rgbClr val="59595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57" name="Google Shape;1357;p27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rgbClr val="59595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58" name="Google Shape;1358;p27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rgbClr val="59595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cxnSp>
        <p:nvCxnSpPr>
          <p:cNvPr id="1359" name="Google Shape;1359;p27"/>
          <p:cNvCxnSpPr/>
          <p:nvPr/>
        </p:nvCxnSpPr>
        <p:spPr>
          <a:xfrm rot="5400000" flipH="1">
            <a:off x="987800" y="3464433"/>
            <a:ext cx="2230000" cy="168000"/>
          </a:xfrm>
          <a:prstGeom prst="straightConnector1">
            <a:avLst/>
          </a:prstGeom>
          <a:noFill/>
          <a:ln w="9525" cap="flat" cmpd="sng">
            <a:solidFill>
              <a:srgbClr val="1A2E3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360" name="Google Shape;1360;p27"/>
          <p:cNvCxnSpPr/>
          <p:nvPr/>
        </p:nvCxnSpPr>
        <p:spPr>
          <a:xfrm rot="-5400000">
            <a:off x="1129467" y="4738667"/>
            <a:ext cx="1106000" cy="991200"/>
          </a:xfrm>
          <a:prstGeom prst="straightConnector1">
            <a:avLst/>
          </a:prstGeom>
          <a:noFill/>
          <a:ln w="9525" cap="flat" cmpd="sng">
            <a:solidFill>
              <a:srgbClr val="1A2E3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361" name="Google Shape;1361;p27"/>
          <p:cNvCxnSpPr/>
          <p:nvPr/>
        </p:nvCxnSpPr>
        <p:spPr>
          <a:xfrm rot="5400000" flipH="1">
            <a:off x="1474367" y="5535000"/>
            <a:ext cx="1062000" cy="1584000"/>
          </a:xfrm>
          <a:prstGeom prst="straightConnector1">
            <a:avLst/>
          </a:prstGeom>
          <a:noFill/>
          <a:ln w="9525" cap="flat" cmpd="sng">
            <a:solidFill>
              <a:srgbClr val="1A2E35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1362" name="Google Shape;1362;p27"/>
          <p:cNvGrpSpPr/>
          <p:nvPr/>
        </p:nvGrpSpPr>
        <p:grpSpPr>
          <a:xfrm rot="5400000">
            <a:off x="828634" y="5416033"/>
            <a:ext cx="775733" cy="776467"/>
            <a:chOff x="8064275" y="887850"/>
            <a:chExt cx="581800" cy="582350"/>
          </a:xfrm>
        </p:grpSpPr>
        <p:sp>
          <p:nvSpPr>
            <p:cNvPr id="1363" name="Google Shape;1363;p27"/>
            <p:cNvSpPr/>
            <p:nvPr/>
          </p:nvSpPr>
          <p:spPr>
            <a:xfrm>
              <a:off x="8068750" y="892875"/>
              <a:ext cx="572875" cy="572325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64" name="Google Shape;1364;p27"/>
            <p:cNvSpPr/>
            <p:nvPr/>
          </p:nvSpPr>
          <p:spPr>
            <a:xfrm>
              <a:off x="8064275" y="887850"/>
              <a:ext cx="581800" cy="582350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65" name="Google Shape;1365;p27"/>
            <p:cNvSpPr/>
            <p:nvPr/>
          </p:nvSpPr>
          <p:spPr>
            <a:xfrm>
              <a:off x="8141175" y="965325"/>
              <a:ext cx="428000" cy="427425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66" name="Google Shape;1366;p27"/>
            <p:cNvSpPr/>
            <p:nvPr/>
          </p:nvSpPr>
          <p:spPr>
            <a:xfrm>
              <a:off x="8136725" y="960300"/>
              <a:ext cx="436925" cy="437475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67" name="Google Shape;1367;p27"/>
            <p:cNvSpPr/>
            <p:nvPr/>
          </p:nvSpPr>
          <p:spPr>
            <a:xfrm>
              <a:off x="8219750" y="1043875"/>
              <a:ext cx="270300" cy="270300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68" name="Google Shape;1368;p27"/>
            <p:cNvSpPr/>
            <p:nvPr/>
          </p:nvSpPr>
          <p:spPr>
            <a:xfrm>
              <a:off x="8215300" y="1039425"/>
              <a:ext cx="279775" cy="279225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369" name="Google Shape;1369;p27"/>
          <p:cNvGrpSpPr/>
          <p:nvPr/>
        </p:nvGrpSpPr>
        <p:grpSpPr>
          <a:xfrm rot="5400000">
            <a:off x="1977101" y="4467734"/>
            <a:ext cx="389367" cy="390100"/>
            <a:chOff x="7353050" y="316275"/>
            <a:chExt cx="292025" cy="292575"/>
          </a:xfrm>
        </p:grpSpPr>
        <p:sp>
          <p:nvSpPr>
            <p:cNvPr id="1370" name="Google Shape;1370;p27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71" name="Google Shape;1371;p27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72" name="Google Shape;1372;p27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73" name="Google Shape;1373;p27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374" name="Google Shape;1374;p27"/>
          <p:cNvGrpSpPr/>
          <p:nvPr/>
        </p:nvGrpSpPr>
        <p:grpSpPr>
          <a:xfrm rot="5400000">
            <a:off x="2126834" y="6387100"/>
            <a:ext cx="233333" cy="233333"/>
            <a:chOff x="8792300" y="321275"/>
            <a:chExt cx="175000" cy="175000"/>
          </a:xfrm>
        </p:grpSpPr>
        <p:sp>
          <p:nvSpPr>
            <p:cNvPr id="1375" name="Google Shape;1375;p27"/>
            <p:cNvSpPr/>
            <p:nvPr/>
          </p:nvSpPr>
          <p:spPr>
            <a:xfrm>
              <a:off x="8796750" y="326300"/>
              <a:ext cx="166100" cy="165525"/>
            </a:xfrm>
            <a:custGeom>
              <a:avLst/>
              <a:gdLst/>
              <a:ahLst/>
              <a:cxnLst/>
              <a:rect l="l" t="t" r="r" b="b"/>
              <a:pathLst>
                <a:path w="6644" h="6621" extrusionOk="0">
                  <a:moveTo>
                    <a:pt x="3322" y="0"/>
                  </a:moveTo>
                  <a:cubicBezTo>
                    <a:pt x="1494" y="0"/>
                    <a:pt x="1" y="1471"/>
                    <a:pt x="1" y="3299"/>
                  </a:cubicBezTo>
                  <a:cubicBezTo>
                    <a:pt x="1" y="5127"/>
                    <a:pt x="1494" y="6620"/>
                    <a:pt x="3322" y="6620"/>
                  </a:cubicBezTo>
                  <a:cubicBezTo>
                    <a:pt x="5150" y="6620"/>
                    <a:pt x="6643" y="5127"/>
                    <a:pt x="6643" y="3299"/>
                  </a:cubicBezTo>
                  <a:cubicBezTo>
                    <a:pt x="6643" y="1471"/>
                    <a:pt x="5150" y="0"/>
                    <a:pt x="33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76" name="Google Shape;1376;p27"/>
            <p:cNvSpPr/>
            <p:nvPr/>
          </p:nvSpPr>
          <p:spPr>
            <a:xfrm>
              <a:off x="8792300" y="321275"/>
              <a:ext cx="175000" cy="175000"/>
            </a:xfrm>
            <a:custGeom>
              <a:avLst/>
              <a:gdLst/>
              <a:ahLst/>
              <a:cxnLst/>
              <a:rect l="l" t="t" r="r" b="b"/>
              <a:pathLst>
                <a:path w="7000" h="7000" extrusionOk="0">
                  <a:moveTo>
                    <a:pt x="3500" y="380"/>
                  </a:moveTo>
                  <a:cubicBezTo>
                    <a:pt x="4369" y="380"/>
                    <a:pt x="5149" y="736"/>
                    <a:pt x="5707" y="1293"/>
                  </a:cubicBezTo>
                  <a:cubicBezTo>
                    <a:pt x="6286" y="1873"/>
                    <a:pt x="6621" y="2653"/>
                    <a:pt x="6621" y="3500"/>
                  </a:cubicBezTo>
                  <a:cubicBezTo>
                    <a:pt x="6621" y="4370"/>
                    <a:pt x="6286" y="5150"/>
                    <a:pt x="5707" y="5729"/>
                  </a:cubicBezTo>
                  <a:cubicBezTo>
                    <a:pt x="5149" y="6286"/>
                    <a:pt x="4369" y="6643"/>
                    <a:pt x="3500" y="6643"/>
                  </a:cubicBezTo>
                  <a:cubicBezTo>
                    <a:pt x="2631" y="6643"/>
                    <a:pt x="1851" y="6286"/>
                    <a:pt x="1293" y="5729"/>
                  </a:cubicBezTo>
                  <a:cubicBezTo>
                    <a:pt x="714" y="5150"/>
                    <a:pt x="379" y="4370"/>
                    <a:pt x="379" y="3500"/>
                  </a:cubicBezTo>
                  <a:cubicBezTo>
                    <a:pt x="379" y="2653"/>
                    <a:pt x="714" y="1873"/>
                    <a:pt x="1293" y="1293"/>
                  </a:cubicBezTo>
                  <a:cubicBezTo>
                    <a:pt x="1851" y="736"/>
                    <a:pt x="2631" y="380"/>
                    <a:pt x="3500" y="380"/>
                  </a:cubicBezTo>
                  <a:close/>
                  <a:moveTo>
                    <a:pt x="3500" y="1"/>
                  </a:moveTo>
                  <a:cubicBezTo>
                    <a:pt x="1561" y="1"/>
                    <a:pt x="0" y="1583"/>
                    <a:pt x="0" y="3500"/>
                  </a:cubicBezTo>
                  <a:cubicBezTo>
                    <a:pt x="0" y="5439"/>
                    <a:pt x="1561" y="7000"/>
                    <a:pt x="3500" y="7000"/>
                  </a:cubicBezTo>
                  <a:cubicBezTo>
                    <a:pt x="5439" y="7000"/>
                    <a:pt x="7000" y="5439"/>
                    <a:pt x="7000" y="3500"/>
                  </a:cubicBezTo>
                  <a:cubicBezTo>
                    <a:pt x="7000" y="1583"/>
                    <a:pt x="5439" y="1"/>
                    <a:pt x="350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77" name="Google Shape;1377;p27"/>
            <p:cNvSpPr/>
            <p:nvPr/>
          </p:nvSpPr>
          <p:spPr>
            <a:xfrm>
              <a:off x="8833525" y="362525"/>
              <a:ext cx="92550" cy="93075"/>
            </a:xfrm>
            <a:custGeom>
              <a:avLst/>
              <a:gdLst/>
              <a:ahLst/>
              <a:cxnLst/>
              <a:rect l="l" t="t" r="r" b="b"/>
              <a:pathLst>
                <a:path w="3702" h="3723" extrusionOk="0">
                  <a:moveTo>
                    <a:pt x="1851" y="0"/>
                  </a:moveTo>
                  <a:cubicBezTo>
                    <a:pt x="826" y="0"/>
                    <a:pt x="1" y="825"/>
                    <a:pt x="1" y="1850"/>
                  </a:cubicBezTo>
                  <a:cubicBezTo>
                    <a:pt x="1" y="2876"/>
                    <a:pt x="826" y="3723"/>
                    <a:pt x="1851" y="3723"/>
                  </a:cubicBezTo>
                  <a:cubicBezTo>
                    <a:pt x="2876" y="3723"/>
                    <a:pt x="3701" y="2876"/>
                    <a:pt x="3701" y="1850"/>
                  </a:cubicBezTo>
                  <a:cubicBezTo>
                    <a:pt x="3701" y="825"/>
                    <a:pt x="2876" y="0"/>
                    <a:pt x="185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78" name="Google Shape;1378;p27"/>
            <p:cNvSpPr/>
            <p:nvPr/>
          </p:nvSpPr>
          <p:spPr>
            <a:xfrm>
              <a:off x="8828525" y="358050"/>
              <a:ext cx="102550" cy="102000"/>
            </a:xfrm>
            <a:custGeom>
              <a:avLst/>
              <a:gdLst/>
              <a:ahLst/>
              <a:cxnLst/>
              <a:rect l="l" t="t" r="r" b="b"/>
              <a:pathLst>
                <a:path w="4102" h="4080" extrusionOk="0">
                  <a:moveTo>
                    <a:pt x="2051" y="357"/>
                  </a:moveTo>
                  <a:cubicBezTo>
                    <a:pt x="2519" y="357"/>
                    <a:pt x="2920" y="558"/>
                    <a:pt x="3232" y="848"/>
                  </a:cubicBezTo>
                  <a:cubicBezTo>
                    <a:pt x="3544" y="1160"/>
                    <a:pt x="3723" y="1583"/>
                    <a:pt x="3723" y="2029"/>
                  </a:cubicBezTo>
                  <a:cubicBezTo>
                    <a:pt x="3723" y="2497"/>
                    <a:pt x="3544" y="2921"/>
                    <a:pt x="3232" y="3211"/>
                  </a:cubicBezTo>
                  <a:cubicBezTo>
                    <a:pt x="2920" y="3523"/>
                    <a:pt x="2519" y="3701"/>
                    <a:pt x="2051" y="3701"/>
                  </a:cubicBezTo>
                  <a:cubicBezTo>
                    <a:pt x="1583" y="3701"/>
                    <a:pt x="1182" y="3523"/>
                    <a:pt x="870" y="3211"/>
                  </a:cubicBezTo>
                  <a:cubicBezTo>
                    <a:pt x="558" y="2921"/>
                    <a:pt x="379" y="2497"/>
                    <a:pt x="379" y="2029"/>
                  </a:cubicBezTo>
                  <a:cubicBezTo>
                    <a:pt x="379" y="1583"/>
                    <a:pt x="558" y="1160"/>
                    <a:pt x="870" y="848"/>
                  </a:cubicBezTo>
                  <a:cubicBezTo>
                    <a:pt x="1182" y="558"/>
                    <a:pt x="1583" y="357"/>
                    <a:pt x="2051" y="357"/>
                  </a:cubicBezTo>
                  <a:close/>
                  <a:moveTo>
                    <a:pt x="2051" y="1"/>
                  </a:moveTo>
                  <a:cubicBezTo>
                    <a:pt x="914" y="1"/>
                    <a:pt x="0" y="915"/>
                    <a:pt x="0" y="2029"/>
                  </a:cubicBezTo>
                  <a:cubicBezTo>
                    <a:pt x="0" y="3166"/>
                    <a:pt x="914" y="4080"/>
                    <a:pt x="2051" y="4080"/>
                  </a:cubicBezTo>
                  <a:cubicBezTo>
                    <a:pt x="3188" y="4080"/>
                    <a:pt x="4102" y="3166"/>
                    <a:pt x="4102" y="2029"/>
                  </a:cubicBezTo>
                  <a:cubicBezTo>
                    <a:pt x="4102" y="915"/>
                    <a:pt x="3188" y="1"/>
                    <a:pt x="20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1379" name="Google Shape;1379;p27"/>
          <p:cNvSpPr/>
          <p:nvPr/>
        </p:nvSpPr>
        <p:spPr>
          <a:xfrm rot="5400000">
            <a:off x="1836156" y="2251658"/>
            <a:ext cx="384819" cy="384449"/>
          </a:xfrm>
          <a:custGeom>
            <a:avLst/>
            <a:gdLst/>
            <a:ahLst/>
            <a:cxnLst/>
            <a:rect l="l" t="t" r="r" b="b"/>
            <a:pathLst>
              <a:path w="22915" h="22893" extrusionOk="0">
                <a:moveTo>
                  <a:pt x="11457" y="0"/>
                </a:moveTo>
                <a:cubicBezTo>
                  <a:pt x="5127" y="0"/>
                  <a:pt x="0" y="5127"/>
                  <a:pt x="0" y="11435"/>
                </a:cubicBezTo>
                <a:cubicBezTo>
                  <a:pt x="0" y="17766"/>
                  <a:pt x="5127" y="22892"/>
                  <a:pt x="11457" y="22892"/>
                </a:cubicBezTo>
                <a:cubicBezTo>
                  <a:pt x="17788" y="22892"/>
                  <a:pt x="22914" y="17766"/>
                  <a:pt x="22914" y="11435"/>
                </a:cubicBezTo>
                <a:cubicBezTo>
                  <a:pt x="22914" y="5127"/>
                  <a:pt x="17788" y="0"/>
                  <a:pt x="11457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80" name="Google Shape;1380;p27"/>
          <p:cNvSpPr/>
          <p:nvPr/>
        </p:nvSpPr>
        <p:spPr>
          <a:xfrm rot="5400000">
            <a:off x="1833168" y="2248281"/>
            <a:ext cx="390815" cy="391184"/>
          </a:xfrm>
          <a:custGeom>
            <a:avLst/>
            <a:gdLst/>
            <a:ahLst/>
            <a:cxnLst/>
            <a:rect l="l" t="t" r="r" b="b"/>
            <a:pathLst>
              <a:path w="23272" h="23294" extrusionOk="0">
                <a:moveTo>
                  <a:pt x="11636" y="380"/>
                </a:moveTo>
                <a:cubicBezTo>
                  <a:pt x="14757" y="380"/>
                  <a:pt x="17566" y="1628"/>
                  <a:pt x="19594" y="3679"/>
                </a:cubicBezTo>
                <a:cubicBezTo>
                  <a:pt x="21645" y="5707"/>
                  <a:pt x="22893" y="8538"/>
                  <a:pt x="22893" y="11636"/>
                </a:cubicBezTo>
                <a:cubicBezTo>
                  <a:pt x="22893" y="14757"/>
                  <a:pt x="21645" y="17565"/>
                  <a:pt x="19594" y="19616"/>
                </a:cubicBezTo>
                <a:cubicBezTo>
                  <a:pt x="17566" y="21644"/>
                  <a:pt x="14757" y="22915"/>
                  <a:pt x="11636" y="22915"/>
                </a:cubicBezTo>
                <a:cubicBezTo>
                  <a:pt x="8516" y="22915"/>
                  <a:pt x="5707" y="21644"/>
                  <a:pt x="3657" y="19616"/>
                </a:cubicBezTo>
                <a:cubicBezTo>
                  <a:pt x="1628" y="17565"/>
                  <a:pt x="358" y="14757"/>
                  <a:pt x="358" y="11636"/>
                </a:cubicBezTo>
                <a:cubicBezTo>
                  <a:pt x="358" y="8538"/>
                  <a:pt x="1628" y="5707"/>
                  <a:pt x="3657" y="3679"/>
                </a:cubicBezTo>
                <a:cubicBezTo>
                  <a:pt x="5707" y="1628"/>
                  <a:pt x="8516" y="380"/>
                  <a:pt x="11636" y="380"/>
                </a:cubicBezTo>
                <a:close/>
                <a:moveTo>
                  <a:pt x="11636" y="1"/>
                </a:moveTo>
                <a:cubicBezTo>
                  <a:pt x="5217" y="1"/>
                  <a:pt x="1" y="5217"/>
                  <a:pt x="1" y="11636"/>
                </a:cubicBezTo>
                <a:cubicBezTo>
                  <a:pt x="1" y="18078"/>
                  <a:pt x="5217" y="23294"/>
                  <a:pt x="11636" y="23294"/>
                </a:cubicBezTo>
                <a:cubicBezTo>
                  <a:pt x="18056" y="23294"/>
                  <a:pt x="23272" y="18078"/>
                  <a:pt x="23272" y="11636"/>
                </a:cubicBezTo>
                <a:cubicBezTo>
                  <a:pt x="23272" y="5217"/>
                  <a:pt x="18056" y="1"/>
                  <a:pt x="11636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81" name="Google Shape;1381;p27"/>
          <p:cNvSpPr/>
          <p:nvPr/>
        </p:nvSpPr>
        <p:spPr>
          <a:xfrm rot="5400000">
            <a:off x="1884814" y="2300319"/>
            <a:ext cx="287501" cy="287116"/>
          </a:xfrm>
          <a:custGeom>
            <a:avLst/>
            <a:gdLst/>
            <a:ahLst/>
            <a:cxnLst/>
            <a:rect l="l" t="t" r="r" b="b"/>
            <a:pathLst>
              <a:path w="17120" h="17097" extrusionOk="0">
                <a:moveTo>
                  <a:pt x="8560" y="0"/>
                </a:moveTo>
                <a:cubicBezTo>
                  <a:pt x="3835" y="0"/>
                  <a:pt x="1" y="3812"/>
                  <a:pt x="1" y="8537"/>
                </a:cubicBezTo>
                <a:cubicBezTo>
                  <a:pt x="1" y="13263"/>
                  <a:pt x="3835" y="17097"/>
                  <a:pt x="8560" y="17097"/>
                </a:cubicBezTo>
                <a:cubicBezTo>
                  <a:pt x="13286" y="17097"/>
                  <a:pt x="17120" y="13263"/>
                  <a:pt x="17120" y="8537"/>
                </a:cubicBezTo>
                <a:cubicBezTo>
                  <a:pt x="17120" y="3812"/>
                  <a:pt x="13286" y="0"/>
                  <a:pt x="8560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82" name="Google Shape;1382;p27"/>
          <p:cNvSpPr/>
          <p:nvPr/>
        </p:nvSpPr>
        <p:spPr>
          <a:xfrm rot="5400000">
            <a:off x="1881817" y="2296952"/>
            <a:ext cx="293497" cy="293867"/>
          </a:xfrm>
          <a:custGeom>
            <a:avLst/>
            <a:gdLst/>
            <a:ahLst/>
            <a:cxnLst/>
            <a:rect l="l" t="t" r="r" b="b"/>
            <a:pathLst>
              <a:path w="17477" h="17499" extrusionOk="0">
                <a:moveTo>
                  <a:pt x="8738" y="379"/>
                </a:moveTo>
                <a:cubicBezTo>
                  <a:pt x="11057" y="379"/>
                  <a:pt x="13130" y="1316"/>
                  <a:pt x="14645" y="2831"/>
                </a:cubicBezTo>
                <a:cubicBezTo>
                  <a:pt x="16161" y="4347"/>
                  <a:pt x="17097" y="6442"/>
                  <a:pt x="17097" y="8738"/>
                </a:cubicBezTo>
                <a:cubicBezTo>
                  <a:pt x="17097" y="11056"/>
                  <a:pt x="16161" y="13152"/>
                  <a:pt x="14645" y="14667"/>
                </a:cubicBezTo>
                <a:cubicBezTo>
                  <a:pt x="13130" y="16183"/>
                  <a:pt x="11057" y="17119"/>
                  <a:pt x="8738" y="17119"/>
                </a:cubicBezTo>
                <a:cubicBezTo>
                  <a:pt x="6420" y="17119"/>
                  <a:pt x="4325" y="16183"/>
                  <a:pt x="2809" y="14667"/>
                </a:cubicBezTo>
                <a:cubicBezTo>
                  <a:pt x="1293" y="13152"/>
                  <a:pt x="357" y="11056"/>
                  <a:pt x="357" y="8738"/>
                </a:cubicBezTo>
                <a:cubicBezTo>
                  <a:pt x="357" y="6442"/>
                  <a:pt x="1293" y="4347"/>
                  <a:pt x="2809" y="2831"/>
                </a:cubicBezTo>
                <a:cubicBezTo>
                  <a:pt x="4325" y="1316"/>
                  <a:pt x="6420" y="379"/>
                  <a:pt x="8738" y="379"/>
                </a:cubicBezTo>
                <a:close/>
                <a:moveTo>
                  <a:pt x="8738" y="0"/>
                </a:moveTo>
                <a:cubicBezTo>
                  <a:pt x="3901" y="0"/>
                  <a:pt x="1" y="3924"/>
                  <a:pt x="1" y="8738"/>
                </a:cubicBezTo>
                <a:cubicBezTo>
                  <a:pt x="1" y="13575"/>
                  <a:pt x="3901" y="17498"/>
                  <a:pt x="8738" y="17498"/>
                </a:cubicBezTo>
                <a:cubicBezTo>
                  <a:pt x="13553" y="17498"/>
                  <a:pt x="17476" y="13575"/>
                  <a:pt x="17476" y="8738"/>
                </a:cubicBezTo>
                <a:cubicBezTo>
                  <a:pt x="17476" y="3924"/>
                  <a:pt x="13553" y="0"/>
                  <a:pt x="8738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83" name="Google Shape;1383;p27"/>
          <p:cNvSpPr/>
          <p:nvPr/>
        </p:nvSpPr>
        <p:spPr>
          <a:xfrm rot="5400000">
            <a:off x="1937786" y="2352910"/>
            <a:ext cx="181569" cy="181569"/>
          </a:xfrm>
          <a:custGeom>
            <a:avLst/>
            <a:gdLst/>
            <a:ahLst/>
            <a:cxnLst/>
            <a:rect l="l" t="t" r="r" b="b"/>
            <a:pathLst>
              <a:path w="10812" h="10812" extrusionOk="0">
                <a:moveTo>
                  <a:pt x="5417" y="1"/>
                </a:moveTo>
                <a:cubicBezTo>
                  <a:pt x="2430" y="1"/>
                  <a:pt x="1" y="2431"/>
                  <a:pt x="1" y="5395"/>
                </a:cubicBezTo>
                <a:cubicBezTo>
                  <a:pt x="1" y="8382"/>
                  <a:pt x="2430" y="10812"/>
                  <a:pt x="5417" y="10812"/>
                </a:cubicBezTo>
                <a:cubicBezTo>
                  <a:pt x="8404" y="10812"/>
                  <a:pt x="10812" y="8382"/>
                  <a:pt x="10812" y="5395"/>
                </a:cubicBezTo>
                <a:cubicBezTo>
                  <a:pt x="10812" y="2431"/>
                  <a:pt x="8404" y="1"/>
                  <a:pt x="5417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84" name="Google Shape;1384;p27"/>
          <p:cNvSpPr/>
          <p:nvPr/>
        </p:nvSpPr>
        <p:spPr>
          <a:xfrm rot="5400000">
            <a:off x="1934595" y="2350106"/>
            <a:ext cx="187935" cy="187565"/>
          </a:xfrm>
          <a:custGeom>
            <a:avLst/>
            <a:gdLst/>
            <a:ahLst/>
            <a:cxnLst/>
            <a:rect l="l" t="t" r="r" b="b"/>
            <a:pathLst>
              <a:path w="11191" h="11169" extrusionOk="0">
                <a:moveTo>
                  <a:pt x="5595" y="357"/>
                </a:moveTo>
                <a:cubicBezTo>
                  <a:pt x="7044" y="357"/>
                  <a:pt x="8337" y="937"/>
                  <a:pt x="9273" y="1895"/>
                </a:cubicBezTo>
                <a:cubicBezTo>
                  <a:pt x="10232" y="2832"/>
                  <a:pt x="10811" y="4147"/>
                  <a:pt x="10811" y="5573"/>
                </a:cubicBezTo>
                <a:cubicBezTo>
                  <a:pt x="10811" y="7022"/>
                  <a:pt x="10232" y="8337"/>
                  <a:pt x="9273" y="9273"/>
                </a:cubicBezTo>
                <a:cubicBezTo>
                  <a:pt x="8337" y="10210"/>
                  <a:pt x="7044" y="10789"/>
                  <a:pt x="5595" y="10789"/>
                </a:cubicBezTo>
                <a:cubicBezTo>
                  <a:pt x="4147" y="10789"/>
                  <a:pt x="2854" y="10210"/>
                  <a:pt x="1895" y="9273"/>
                </a:cubicBezTo>
                <a:cubicBezTo>
                  <a:pt x="959" y="8337"/>
                  <a:pt x="379" y="7022"/>
                  <a:pt x="379" y="5573"/>
                </a:cubicBezTo>
                <a:cubicBezTo>
                  <a:pt x="379" y="4147"/>
                  <a:pt x="959" y="2832"/>
                  <a:pt x="1895" y="1895"/>
                </a:cubicBezTo>
                <a:cubicBezTo>
                  <a:pt x="2854" y="937"/>
                  <a:pt x="4147" y="357"/>
                  <a:pt x="5595" y="357"/>
                </a:cubicBezTo>
                <a:close/>
                <a:moveTo>
                  <a:pt x="5595" y="1"/>
                </a:moveTo>
                <a:cubicBezTo>
                  <a:pt x="2497" y="1"/>
                  <a:pt x="1" y="2497"/>
                  <a:pt x="1" y="5573"/>
                </a:cubicBezTo>
                <a:cubicBezTo>
                  <a:pt x="1" y="8672"/>
                  <a:pt x="2497" y="11168"/>
                  <a:pt x="5595" y="11168"/>
                </a:cubicBezTo>
                <a:cubicBezTo>
                  <a:pt x="8671" y="11168"/>
                  <a:pt x="11190" y="8672"/>
                  <a:pt x="11190" y="5573"/>
                </a:cubicBezTo>
                <a:cubicBezTo>
                  <a:pt x="11190" y="2497"/>
                  <a:pt x="8671" y="1"/>
                  <a:pt x="5595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1385" name="Google Shape;1385;p27"/>
          <p:cNvGrpSpPr/>
          <p:nvPr/>
        </p:nvGrpSpPr>
        <p:grpSpPr>
          <a:xfrm rot="5400000">
            <a:off x="2268159" y="2020508"/>
            <a:ext cx="233351" cy="36000"/>
            <a:chOff x="5662375" y="212375"/>
            <a:chExt cx="175013" cy="27000"/>
          </a:xfrm>
        </p:grpSpPr>
        <p:sp>
          <p:nvSpPr>
            <p:cNvPr id="1386" name="Google Shape;1386;p27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rgbClr val="59595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87" name="Google Shape;1387;p27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rgbClr val="59595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88" name="Google Shape;1388;p27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rgbClr val="59595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389" name="Google Shape;1389;p27"/>
          <p:cNvGrpSpPr/>
          <p:nvPr/>
        </p:nvGrpSpPr>
        <p:grpSpPr>
          <a:xfrm rot="5400000">
            <a:off x="2426026" y="6082775"/>
            <a:ext cx="233351" cy="36000"/>
            <a:chOff x="5662375" y="212375"/>
            <a:chExt cx="175013" cy="27000"/>
          </a:xfrm>
        </p:grpSpPr>
        <p:sp>
          <p:nvSpPr>
            <p:cNvPr id="1390" name="Google Shape;1390;p27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rgbClr val="59595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91" name="Google Shape;1391;p27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rgbClr val="59595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92" name="Google Shape;1392;p27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rgbClr val="59595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393" name="Google Shape;1393;p27"/>
          <p:cNvGrpSpPr/>
          <p:nvPr/>
        </p:nvGrpSpPr>
        <p:grpSpPr>
          <a:xfrm rot="5400000">
            <a:off x="544793" y="5521041"/>
            <a:ext cx="233351" cy="36000"/>
            <a:chOff x="5662375" y="212375"/>
            <a:chExt cx="175013" cy="27000"/>
          </a:xfrm>
        </p:grpSpPr>
        <p:sp>
          <p:nvSpPr>
            <p:cNvPr id="1394" name="Google Shape;1394;p27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rgbClr val="59595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95" name="Google Shape;1395;p27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rgbClr val="59595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96" name="Google Shape;1396;p27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rgbClr val="59595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12589547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Highlighted numbers">
  <p:cSld name="Highlighted numbers">
    <p:spTree>
      <p:nvGrpSpPr>
        <p:cNvPr id="1" name="Shape 9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6" name="Google Shape;986;p20"/>
          <p:cNvSpPr txBox="1">
            <a:spLocks noGrp="1"/>
          </p:cNvSpPr>
          <p:nvPr>
            <p:ph type="title" hasCustomPrompt="1"/>
          </p:nvPr>
        </p:nvSpPr>
        <p:spPr>
          <a:xfrm>
            <a:off x="3767328" y="938784"/>
            <a:ext cx="4645200" cy="756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4800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4800">
                <a:solidFill>
                  <a:schemeClr val="accen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4800">
                <a:solidFill>
                  <a:schemeClr val="accen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4800">
                <a:solidFill>
                  <a:schemeClr val="accen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4800">
                <a:solidFill>
                  <a:schemeClr val="accen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4800">
                <a:solidFill>
                  <a:schemeClr val="accen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4800">
                <a:solidFill>
                  <a:schemeClr val="accen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4800">
                <a:solidFill>
                  <a:schemeClr val="accen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4800">
                <a:solidFill>
                  <a:schemeClr val="accen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987" name="Google Shape;987;p20"/>
          <p:cNvSpPr txBox="1">
            <a:spLocks noGrp="1"/>
          </p:cNvSpPr>
          <p:nvPr>
            <p:ph type="subTitle" idx="1"/>
          </p:nvPr>
        </p:nvSpPr>
        <p:spPr>
          <a:xfrm>
            <a:off x="3767328" y="1633728"/>
            <a:ext cx="4645200" cy="36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988" name="Google Shape;988;p20"/>
          <p:cNvSpPr txBox="1">
            <a:spLocks noGrp="1"/>
          </p:cNvSpPr>
          <p:nvPr>
            <p:ph type="title" idx="2" hasCustomPrompt="1"/>
          </p:nvPr>
        </p:nvSpPr>
        <p:spPr>
          <a:xfrm>
            <a:off x="3767328" y="2913888"/>
            <a:ext cx="4645200" cy="756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4800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4800">
                <a:solidFill>
                  <a:schemeClr val="accen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4800">
                <a:solidFill>
                  <a:schemeClr val="accen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4800">
                <a:solidFill>
                  <a:schemeClr val="accen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4800">
                <a:solidFill>
                  <a:schemeClr val="accen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4800">
                <a:solidFill>
                  <a:schemeClr val="accen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4800">
                <a:solidFill>
                  <a:schemeClr val="accen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4800">
                <a:solidFill>
                  <a:schemeClr val="accen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4800">
                <a:solidFill>
                  <a:schemeClr val="accen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989" name="Google Shape;989;p20"/>
          <p:cNvSpPr txBox="1">
            <a:spLocks noGrp="1"/>
          </p:cNvSpPr>
          <p:nvPr>
            <p:ph type="subTitle" idx="3"/>
          </p:nvPr>
        </p:nvSpPr>
        <p:spPr>
          <a:xfrm>
            <a:off x="3767328" y="3596640"/>
            <a:ext cx="4645200" cy="36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990" name="Google Shape;990;p20"/>
          <p:cNvSpPr txBox="1">
            <a:spLocks noGrp="1"/>
          </p:cNvSpPr>
          <p:nvPr>
            <p:ph type="title" idx="4" hasCustomPrompt="1"/>
          </p:nvPr>
        </p:nvSpPr>
        <p:spPr>
          <a:xfrm>
            <a:off x="3767328" y="4864608"/>
            <a:ext cx="4645200" cy="756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4800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4800">
                <a:solidFill>
                  <a:schemeClr val="accen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4800">
                <a:solidFill>
                  <a:schemeClr val="accen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4800">
                <a:solidFill>
                  <a:schemeClr val="accen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4800">
                <a:solidFill>
                  <a:schemeClr val="accen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4800">
                <a:solidFill>
                  <a:schemeClr val="accen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4800">
                <a:solidFill>
                  <a:schemeClr val="accen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4800">
                <a:solidFill>
                  <a:schemeClr val="accen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4800">
                <a:solidFill>
                  <a:schemeClr val="accen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991" name="Google Shape;991;p20"/>
          <p:cNvSpPr txBox="1">
            <a:spLocks noGrp="1"/>
          </p:cNvSpPr>
          <p:nvPr>
            <p:ph type="subTitle" idx="5"/>
          </p:nvPr>
        </p:nvSpPr>
        <p:spPr>
          <a:xfrm>
            <a:off x="3779520" y="5559552"/>
            <a:ext cx="4645200" cy="36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cxnSp>
        <p:nvCxnSpPr>
          <p:cNvPr id="992" name="Google Shape;992;p20"/>
          <p:cNvCxnSpPr/>
          <p:nvPr/>
        </p:nvCxnSpPr>
        <p:spPr>
          <a:xfrm rot="5400000">
            <a:off x="9692944" y="4432733"/>
            <a:ext cx="1510800" cy="4084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993" name="Google Shape;993;p20"/>
          <p:cNvCxnSpPr/>
          <p:nvPr/>
        </p:nvCxnSpPr>
        <p:spPr>
          <a:xfrm rot="-5400000" flipH="1">
            <a:off x="9575211" y="2776533"/>
            <a:ext cx="1789600" cy="4204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994" name="Google Shape;994;p20"/>
          <p:cNvCxnSpPr/>
          <p:nvPr/>
        </p:nvCxnSpPr>
        <p:spPr>
          <a:xfrm rot="5400000">
            <a:off x="9643244" y="981833"/>
            <a:ext cx="1776000" cy="5228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995" name="Google Shape;995;p20"/>
          <p:cNvCxnSpPr/>
          <p:nvPr/>
        </p:nvCxnSpPr>
        <p:spPr>
          <a:xfrm rot="5400000">
            <a:off x="10891244" y="-88800"/>
            <a:ext cx="365200" cy="5428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996" name="Google Shape;996;p20"/>
          <p:cNvGrpSpPr/>
          <p:nvPr/>
        </p:nvGrpSpPr>
        <p:grpSpPr>
          <a:xfrm rot="5400000" flipH="1">
            <a:off x="9876444" y="1713233"/>
            <a:ext cx="775733" cy="776467"/>
            <a:chOff x="8064275" y="887850"/>
            <a:chExt cx="581800" cy="582350"/>
          </a:xfrm>
        </p:grpSpPr>
        <p:sp>
          <p:nvSpPr>
            <p:cNvPr id="997" name="Google Shape;997;p20"/>
            <p:cNvSpPr/>
            <p:nvPr/>
          </p:nvSpPr>
          <p:spPr>
            <a:xfrm>
              <a:off x="8068750" y="892875"/>
              <a:ext cx="572875" cy="572325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98" name="Google Shape;998;p20"/>
            <p:cNvSpPr/>
            <p:nvPr/>
          </p:nvSpPr>
          <p:spPr>
            <a:xfrm>
              <a:off x="8064275" y="887850"/>
              <a:ext cx="581800" cy="582350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99" name="Google Shape;999;p20"/>
            <p:cNvSpPr/>
            <p:nvPr/>
          </p:nvSpPr>
          <p:spPr>
            <a:xfrm>
              <a:off x="8141175" y="965325"/>
              <a:ext cx="428000" cy="427425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00" name="Google Shape;1000;p20"/>
            <p:cNvSpPr/>
            <p:nvPr/>
          </p:nvSpPr>
          <p:spPr>
            <a:xfrm>
              <a:off x="8136725" y="960300"/>
              <a:ext cx="436925" cy="437475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01" name="Google Shape;1001;p20"/>
            <p:cNvSpPr/>
            <p:nvPr/>
          </p:nvSpPr>
          <p:spPr>
            <a:xfrm>
              <a:off x="8219750" y="1043875"/>
              <a:ext cx="270300" cy="270300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02" name="Google Shape;1002;p20"/>
            <p:cNvSpPr/>
            <p:nvPr/>
          </p:nvSpPr>
          <p:spPr>
            <a:xfrm>
              <a:off x="8215300" y="1039425"/>
              <a:ext cx="279775" cy="279225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003" name="Google Shape;1003;p20"/>
          <p:cNvGrpSpPr/>
          <p:nvPr/>
        </p:nvGrpSpPr>
        <p:grpSpPr>
          <a:xfrm rot="5400000" flipH="1">
            <a:off x="10492961" y="3672267"/>
            <a:ext cx="389367" cy="390100"/>
            <a:chOff x="7353050" y="316275"/>
            <a:chExt cx="292025" cy="292575"/>
          </a:xfrm>
        </p:grpSpPr>
        <p:sp>
          <p:nvSpPr>
            <p:cNvPr id="1004" name="Google Shape;1004;p20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05" name="Google Shape;1005;p20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06" name="Google Shape;1006;p20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07" name="Google Shape;1007;p20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008" name="Google Shape;1008;p20"/>
          <p:cNvGrpSpPr/>
          <p:nvPr/>
        </p:nvGrpSpPr>
        <p:grpSpPr>
          <a:xfrm rot="5400000" flipH="1">
            <a:off x="10683278" y="237567"/>
            <a:ext cx="233333" cy="233333"/>
            <a:chOff x="8792300" y="321275"/>
            <a:chExt cx="175000" cy="175000"/>
          </a:xfrm>
        </p:grpSpPr>
        <p:sp>
          <p:nvSpPr>
            <p:cNvPr id="1009" name="Google Shape;1009;p20"/>
            <p:cNvSpPr/>
            <p:nvPr/>
          </p:nvSpPr>
          <p:spPr>
            <a:xfrm>
              <a:off x="8796750" y="326300"/>
              <a:ext cx="166100" cy="165525"/>
            </a:xfrm>
            <a:custGeom>
              <a:avLst/>
              <a:gdLst/>
              <a:ahLst/>
              <a:cxnLst/>
              <a:rect l="l" t="t" r="r" b="b"/>
              <a:pathLst>
                <a:path w="6644" h="6621" extrusionOk="0">
                  <a:moveTo>
                    <a:pt x="3322" y="0"/>
                  </a:moveTo>
                  <a:cubicBezTo>
                    <a:pt x="1494" y="0"/>
                    <a:pt x="1" y="1471"/>
                    <a:pt x="1" y="3299"/>
                  </a:cubicBezTo>
                  <a:cubicBezTo>
                    <a:pt x="1" y="5127"/>
                    <a:pt x="1494" y="6620"/>
                    <a:pt x="3322" y="6620"/>
                  </a:cubicBezTo>
                  <a:cubicBezTo>
                    <a:pt x="5150" y="6620"/>
                    <a:pt x="6643" y="5127"/>
                    <a:pt x="6643" y="3299"/>
                  </a:cubicBezTo>
                  <a:cubicBezTo>
                    <a:pt x="6643" y="1471"/>
                    <a:pt x="5150" y="0"/>
                    <a:pt x="33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10" name="Google Shape;1010;p20"/>
            <p:cNvSpPr/>
            <p:nvPr/>
          </p:nvSpPr>
          <p:spPr>
            <a:xfrm>
              <a:off x="8792300" y="321275"/>
              <a:ext cx="175000" cy="175000"/>
            </a:xfrm>
            <a:custGeom>
              <a:avLst/>
              <a:gdLst/>
              <a:ahLst/>
              <a:cxnLst/>
              <a:rect l="l" t="t" r="r" b="b"/>
              <a:pathLst>
                <a:path w="7000" h="7000" extrusionOk="0">
                  <a:moveTo>
                    <a:pt x="3500" y="380"/>
                  </a:moveTo>
                  <a:cubicBezTo>
                    <a:pt x="4369" y="380"/>
                    <a:pt x="5149" y="736"/>
                    <a:pt x="5707" y="1293"/>
                  </a:cubicBezTo>
                  <a:cubicBezTo>
                    <a:pt x="6286" y="1873"/>
                    <a:pt x="6621" y="2653"/>
                    <a:pt x="6621" y="3500"/>
                  </a:cubicBezTo>
                  <a:cubicBezTo>
                    <a:pt x="6621" y="4370"/>
                    <a:pt x="6286" y="5150"/>
                    <a:pt x="5707" y="5729"/>
                  </a:cubicBezTo>
                  <a:cubicBezTo>
                    <a:pt x="5149" y="6286"/>
                    <a:pt x="4369" y="6643"/>
                    <a:pt x="3500" y="6643"/>
                  </a:cubicBezTo>
                  <a:cubicBezTo>
                    <a:pt x="2631" y="6643"/>
                    <a:pt x="1851" y="6286"/>
                    <a:pt x="1293" y="5729"/>
                  </a:cubicBezTo>
                  <a:cubicBezTo>
                    <a:pt x="714" y="5150"/>
                    <a:pt x="379" y="4370"/>
                    <a:pt x="379" y="3500"/>
                  </a:cubicBezTo>
                  <a:cubicBezTo>
                    <a:pt x="379" y="2653"/>
                    <a:pt x="714" y="1873"/>
                    <a:pt x="1293" y="1293"/>
                  </a:cubicBezTo>
                  <a:cubicBezTo>
                    <a:pt x="1851" y="736"/>
                    <a:pt x="2631" y="380"/>
                    <a:pt x="3500" y="380"/>
                  </a:cubicBezTo>
                  <a:close/>
                  <a:moveTo>
                    <a:pt x="3500" y="1"/>
                  </a:moveTo>
                  <a:cubicBezTo>
                    <a:pt x="1561" y="1"/>
                    <a:pt x="0" y="1583"/>
                    <a:pt x="0" y="3500"/>
                  </a:cubicBezTo>
                  <a:cubicBezTo>
                    <a:pt x="0" y="5439"/>
                    <a:pt x="1561" y="7000"/>
                    <a:pt x="3500" y="7000"/>
                  </a:cubicBezTo>
                  <a:cubicBezTo>
                    <a:pt x="5439" y="7000"/>
                    <a:pt x="7000" y="5439"/>
                    <a:pt x="7000" y="3500"/>
                  </a:cubicBezTo>
                  <a:cubicBezTo>
                    <a:pt x="7000" y="1583"/>
                    <a:pt x="5439" y="1"/>
                    <a:pt x="350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11" name="Google Shape;1011;p20"/>
            <p:cNvSpPr/>
            <p:nvPr/>
          </p:nvSpPr>
          <p:spPr>
            <a:xfrm>
              <a:off x="8833525" y="362525"/>
              <a:ext cx="92550" cy="93075"/>
            </a:xfrm>
            <a:custGeom>
              <a:avLst/>
              <a:gdLst/>
              <a:ahLst/>
              <a:cxnLst/>
              <a:rect l="l" t="t" r="r" b="b"/>
              <a:pathLst>
                <a:path w="3702" h="3723" extrusionOk="0">
                  <a:moveTo>
                    <a:pt x="1851" y="0"/>
                  </a:moveTo>
                  <a:cubicBezTo>
                    <a:pt x="826" y="0"/>
                    <a:pt x="1" y="825"/>
                    <a:pt x="1" y="1850"/>
                  </a:cubicBezTo>
                  <a:cubicBezTo>
                    <a:pt x="1" y="2876"/>
                    <a:pt x="826" y="3723"/>
                    <a:pt x="1851" y="3723"/>
                  </a:cubicBezTo>
                  <a:cubicBezTo>
                    <a:pt x="2876" y="3723"/>
                    <a:pt x="3701" y="2876"/>
                    <a:pt x="3701" y="1850"/>
                  </a:cubicBezTo>
                  <a:cubicBezTo>
                    <a:pt x="3701" y="825"/>
                    <a:pt x="2876" y="0"/>
                    <a:pt x="185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12" name="Google Shape;1012;p20"/>
            <p:cNvSpPr/>
            <p:nvPr/>
          </p:nvSpPr>
          <p:spPr>
            <a:xfrm>
              <a:off x="8828525" y="358050"/>
              <a:ext cx="102550" cy="102000"/>
            </a:xfrm>
            <a:custGeom>
              <a:avLst/>
              <a:gdLst/>
              <a:ahLst/>
              <a:cxnLst/>
              <a:rect l="l" t="t" r="r" b="b"/>
              <a:pathLst>
                <a:path w="4102" h="4080" extrusionOk="0">
                  <a:moveTo>
                    <a:pt x="2051" y="357"/>
                  </a:moveTo>
                  <a:cubicBezTo>
                    <a:pt x="2519" y="357"/>
                    <a:pt x="2920" y="558"/>
                    <a:pt x="3232" y="848"/>
                  </a:cubicBezTo>
                  <a:cubicBezTo>
                    <a:pt x="3544" y="1160"/>
                    <a:pt x="3723" y="1583"/>
                    <a:pt x="3723" y="2029"/>
                  </a:cubicBezTo>
                  <a:cubicBezTo>
                    <a:pt x="3723" y="2497"/>
                    <a:pt x="3544" y="2921"/>
                    <a:pt x="3232" y="3211"/>
                  </a:cubicBezTo>
                  <a:cubicBezTo>
                    <a:pt x="2920" y="3523"/>
                    <a:pt x="2519" y="3701"/>
                    <a:pt x="2051" y="3701"/>
                  </a:cubicBezTo>
                  <a:cubicBezTo>
                    <a:pt x="1583" y="3701"/>
                    <a:pt x="1182" y="3523"/>
                    <a:pt x="870" y="3211"/>
                  </a:cubicBezTo>
                  <a:cubicBezTo>
                    <a:pt x="558" y="2921"/>
                    <a:pt x="379" y="2497"/>
                    <a:pt x="379" y="2029"/>
                  </a:cubicBezTo>
                  <a:cubicBezTo>
                    <a:pt x="379" y="1583"/>
                    <a:pt x="558" y="1160"/>
                    <a:pt x="870" y="848"/>
                  </a:cubicBezTo>
                  <a:cubicBezTo>
                    <a:pt x="1182" y="558"/>
                    <a:pt x="1583" y="357"/>
                    <a:pt x="2051" y="357"/>
                  </a:cubicBezTo>
                  <a:close/>
                  <a:moveTo>
                    <a:pt x="2051" y="1"/>
                  </a:moveTo>
                  <a:cubicBezTo>
                    <a:pt x="914" y="1"/>
                    <a:pt x="0" y="915"/>
                    <a:pt x="0" y="2029"/>
                  </a:cubicBezTo>
                  <a:cubicBezTo>
                    <a:pt x="0" y="3166"/>
                    <a:pt x="914" y="4080"/>
                    <a:pt x="2051" y="4080"/>
                  </a:cubicBezTo>
                  <a:cubicBezTo>
                    <a:pt x="3188" y="4080"/>
                    <a:pt x="4102" y="3166"/>
                    <a:pt x="4102" y="2029"/>
                  </a:cubicBezTo>
                  <a:cubicBezTo>
                    <a:pt x="4102" y="915"/>
                    <a:pt x="3188" y="1"/>
                    <a:pt x="20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013" name="Google Shape;1013;p20"/>
          <p:cNvGrpSpPr/>
          <p:nvPr/>
        </p:nvGrpSpPr>
        <p:grpSpPr>
          <a:xfrm rot="5400000">
            <a:off x="10068911" y="5173235"/>
            <a:ext cx="390815" cy="391184"/>
            <a:chOff x="3164039" y="430875"/>
            <a:chExt cx="293111" cy="293388"/>
          </a:xfrm>
        </p:grpSpPr>
        <p:sp>
          <p:nvSpPr>
            <p:cNvPr id="1014" name="Google Shape;1014;p20"/>
            <p:cNvSpPr/>
            <p:nvPr/>
          </p:nvSpPr>
          <p:spPr>
            <a:xfrm flipH="1">
              <a:off x="3166281" y="433407"/>
              <a:ext cx="288614" cy="288337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15" name="Google Shape;1015;p20"/>
            <p:cNvSpPr/>
            <p:nvPr/>
          </p:nvSpPr>
          <p:spPr>
            <a:xfrm flipH="1">
              <a:off x="3164039" y="430875"/>
              <a:ext cx="293111" cy="293388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16" name="Google Shape;1016;p20"/>
            <p:cNvSpPr/>
            <p:nvPr/>
          </p:nvSpPr>
          <p:spPr>
            <a:xfrm flipH="1">
              <a:off x="3202780" y="469909"/>
              <a:ext cx="215626" cy="215337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17" name="Google Shape;1017;p20"/>
            <p:cNvSpPr/>
            <p:nvPr/>
          </p:nvSpPr>
          <p:spPr>
            <a:xfrm flipH="1">
              <a:off x="3200525" y="467377"/>
              <a:ext cx="220123" cy="220400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18" name="Google Shape;1018;p20"/>
            <p:cNvSpPr/>
            <p:nvPr/>
          </p:nvSpPr>
          <p:spPr>
            <a:xfrm flipH="1">
              <a:off x="3242641" y="509484"/>
              <a:ext cx="136177" cy="136177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19" name="Google Shape;1019;p20"/>
            <p:cNvSpPr/>
            <p:nvPr/>
          </p:nvSpPr>
          <p:spPr>
            <a:xfrm flipH="1">
              <a:off x="3240109" y="507242"/>
              <a:ext cx="140951" cy="140674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020" name="Google Shape;1020;p20"/>
          <p:cNvGrpSpPr/>
          <p:nvPr/>
        </p:nvGrpSpPr>
        <p:grpSpPr>
          <a:xfrm rot="5400000" flipH="1">
            <a:off x="11012070" y="430859"/>
            <a:ext cx="233351" cy="36000"/>
            <a:chOff x="5662375" y="212375"/>
            <a:chExt cx="175013" cy="27000"/>
          </a:xfrm>
        </p:grpSpPr>
        <p:sp>
          <p:nvSpPr>
            <p:cNvPr id="1021" name="Google Shape;1021;p20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22" name="Google Shape;1022;p20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23" name="Google Shape;1023;p20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cxnSp>
        <p:nvCxnSpPr>
          <p:cNvPr id="1024" name="Google Shape;1024;p20"/>
          <p:cNvCxnSpPr/>
          <p:nvPr/>
        </p:nvCxnSpPr>
        <p:spPr>
          <a:xfrm rot="5400000" flipH="1">
            <a:off x="987800" y="3464433"/>
            <a:ext cx="2230000" cy="1680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025" name="Google Shape;1025;p20"/>
          <p:cNvCxnSpPr/>
          <p:nvPr/>
        </p:nvCxnSpPr>
        <p:spPr>
          <a:xfrm rot="-5400000">
            <a:off x="1129467" y="4738667"/>
            <a:ext cx="1106000" cy="9912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026" name="Google Shape;1026;p20"/>
          <p:cNvCxnSpPr/>
          <p:nvPr/>
        </p:nvCxnSpPr>
        <p:spPr>
          <a:xfrm rot="5400000" flipH="1">
            <a:off x="1474367" y="5535000"/>
            <a:ext cx="1062000" cy="15840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1027" name="Google Shape;1027;p20"/>
          <p:cNvGrpSpPr/>
          <p:nvPr/>
        </p:nvGrpSpPr>
        <p:grpSpPr>
          <a:xfrm rot="5400000">
            <a:off x="828634" y="5416033"/>
            <a:ext cx="775733" cy="776467"/>
            <a:chOff x="8064275" y="887850"/>
            <a:chExt cx="581800" cy="582350"/>
          </a:xfrm>
        </p:grpSpPr>
        <p:sp>
          <p:nvSpPr>
            <p:cNvPr id="1028" name="Google Shape;1028;p20"/>
            <p:cNvSpPr/>
            <p:nvPr/>
          </p:nvSpPr>
          <p:spPr>
            <a:xfrm>
              <a:off x="8068750" y="892875"/>
              <a:ext cx="572875" cy="572325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29" name="Google Shape;1029;p20"/>
            <p:cNvSpPr/>
            <p:nvPr/>
          </p:nvSpPr>
          <p:spPr>
            <a:xfrm>
              <a:off x="8064275" y="887850"/>
              <a:ext cx="581800" cy="582350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30" name="Google Shape;1030;p20"/>
            <p:cNvSpPr/>
            <p:nvPr/>
          </p:nvSpPr>
          <p:spPr>
            <a:xfrm>
              <a:off x="8141175" y="965325"/>
              <a:ext cx="428000" cy="427425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31" name="Google Shape;1031;p20"/>
            <p:cNvSpPr/>
            <p:nvPr/>
          </p:nvSpPr>
          <p:spPr>
            <a:xfrm>
              <a:off x="8136725" y="960300"/>
              <a:ext cx="436925" cy="437475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32" name="Google Shape;1032;p20"/>
            <p:cNvSpPr/>
            <p:nvPr/>
          </p:nvSpPr>
          <p:spPr>
            <a:xfrm>
              <a:off x="8219750" y="1043875"/>
              <a:ext cx="270300" cy="270300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33" name="Google Shape;1033;p20"/>
            <p:cNvSpPr/>
            <p:nvPr/>
          </p:nvSpPr>
          <p:spPr>
            <a:xfrm>
              <a:off x="8215300" y="1039425"/>
              <a:ext cx="279775" cy="279225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034" name="Google Shape;1034;p20"/>
          <p:cNvGrpSpPr/>
          <p:nvPr/>
        </p:nvGrpSpPr>
        <p:grpSpPr>
          <a:xfrm rot="5400000">
            <a:off x="1977101" y="4467734"/>
            <a:ext cx="389367" cy="390100"/>
            <a:chOff x="7353050" y="316275"/>
            <a:chExt cx="292025" cy="292575"/>
          </a:xfrm>
        </p:grpSpPr>
        <p:sp>
          <p:nvSpPr>
            <p:cNvPr id="1035" name="Google Shape;1035;p20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36" name="Google Shape;1036;p20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37" name="Google Shape;1037;p20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38" name="Google Shape;1038;p20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039" name="Google Shape;1039;p20"/>
          <p:cNvGrpSpPr/>
          <p:nvPr/>
        </p:nvGrpSpPr>
        <p:grpSpPr>
          <a:xfrm rot="5400000">
            <a:off x="2126834" y="6387100"/>
            <a:ext cx="233333" cy="233333"/>
            <a:chOff x="8792300" y="321275"/>
            <a:chExt cx="175000" cy="175000"/>
          </a:xfrm>
        </p:grpSpPr>
        <p:sp>
          <p:nvSpPr>
            <p:cNvPr id="1040" name="Google Shape;1040;p20"/>
            <p:cNvSpPr/>
            <p:nvPr/>
          </p:nvSpPr>
          <p:spPr>
            <a:xfrm>
              <a:off x="8796750" y="326300"/>
              <a:ext cx="166100" cy="165525"/>
            </a:xfrm>
            <a:custGeom>
              <a:avLst/>
              <a:gdLst/>
              <a:ahLst/>
              <a:cxnLst/>
              <a:rect l="l" t="t" r="r" b="b"/>
              <a:pathLst>
                <a:path w="6644" h="6621" extrusionOk="0">
                  <a:moveTo>
                    <a:pt x="3322" y="0"/>
                  </a:moveTo>
                  <a:cubicBezTo>
                    <a:pt x="1494" y="0"/>
                    <a:pt x="1" y="1471"/>
                    <a:pt x="1" y="3299"/>
                  </a:cubicBezTo>
                  <a:cubicBezTo>
                    <a:pt x="1" y="5127"/>
                    <a:pt x="1494" y="6620"/>
                    <a:pt x="3322" y="6620"/>
                  </a:cubicBezTo>
                  <a:cubicBezTo>
                    <a:pt x="5150" y="6620"/>
                    <a:pt x="6643" y="5127"/>
                    <a:pt x="6643" y="3299"/>
                  </a:cubicBezTo>
                  <a:cubicBezTo>
                    <a:pt x="6643" y="1471"/>
                    <a:pt x="5150" y="0"/>
                    <a:pt x="33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41" name="Google Shape;1041;p20"/>
            <p:cNvSpPr/>
            <p:nvPr/>
          </p:nvSpPr>
          <p:spPr>
            <a:xfrm>
              <a:off x="8792300" y="321275"/>
              <a:ext cx="175000" cy="175000"/>
            </a:xfrm>
            <a:custGeom>
              <a:avLst/>
              <a:gdLst/>
              <a:ahLst/>
              <a:cxnLst/>
              <a:rect l="l" t="t" r="r" b="b"/>
              <a:pathLst>
                <a:path w="7000" h="7000" extrusionOk="0">
                  <a:moveTo>
                    <a:pt x="3500" y="380"/>
                  </a:moveTo>
                  <a:cubicBezTo>
                    <a:pt x="4369" y="380"/>
                    <a:pt x="5149" y="736"/>
                    <a:pt x="5707" y="1293"/>
                  </a:cubicBezTo>
                  <a:cubicBezTo>
                    <a:pt x="6286" y="1873"/>
                    <a:pt x="6621" y="2653"/>
                    <a:pt x="6621" y="3500"/>
                  </a:cubicBezTo>
                  <a:cubicBezTo>
                    <a:pt x="6621" y="4370"/>
                    <a:pt x="6286" y="5150"/>
                    <a:pt x="5707" y="5729"/>
                  </a:cubicBezTo>
                  <a:cubicBezTo>
                    <a:pt x="5149" y="6286"/>
                    <a:pt x="4369" y="6643"/>
                    <a:pt x="3500" y="6643"/>
                  </a:cubicBezTo>
                  <a:cubicBezTo>
                    <a:pt x="2631" y="6643"/>
                    <a:pt x="1851" y="6286"/>
                    <a:pt x="1293" y="5729"/>
                  </a:cubicBezTo>
                  <a:cubicBezTo>
                    <a:pt x="714" y="5150"/>
                    <a:pt x="379" y="4370"/>
                    <a:pt x="379" y="3500"/>
                  </a:cubicBezTo>
                  <a:cubicBezTo>
                    <a:pt x="379" y="2653"/>
                    <a:pt x="714" y="1873"/>
                    <a:pt x="1293" y="1293"/>
                  </a:cubicBezTo>
                  <a:cubicBezTo>
                    <a:pt x="1851" y="736"/>
                    <a:pt x="2631" y="380"/>
                    <a:pt x="3500" y="380"/>
                  </a:cubicBezTo>
                  <a:close/>
                  <a:moveTo>
                    <a:pt x="3500" y="1"/>
                  </a:moveTo>
                  <a:cubicBezTo>
                    <a:pt x="1561" y="1"/>
                    <a:pt x="0" y="1583"/>
                    <a:pt x="0" y="3500"/>
                  </a:cubicBezTo>
                  <a:cubicBezTo>
                    <a:pt x="0" y="5439"/>
                    <a:pt x="1561" y="7000"/>
                    <a:pt x="3500" y="7000"/>
                  </a:cubicBezTo>
                  <a:cubicBezTo>
                    <a:pt x="5439" y="7000"/>
                    <a:pt x="7000" y="5439"/>
                    <a:pt x="7000" y="3500"/>
                  </a:cubicBezTo>
                  <a:cubicBezTo>
                    <a:pt x="7000" y="1583"/>
                    <a:pt x="5439" y="1"/>
                    <a:pt x="350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42" name="Google Shape;1042;p20"/>
            <p:cNvSpPr/>
            <p:nvPr/>
          </p:nvSpPr>
          <p:spPr>
            <a:xfrm>
              <a:off x="8833525" y="362525"/>
              <a:ext cx="92550" cy="93075"/>
            </a:xfrm>
            <a:custGeom>
              <a:avLst/>
              <a:gdLst/>
              <a:ahLst/>
              <a:cxnLst/>
              <a:rect l="l" t="t" r="r" b="b"/>
              <a:pathLst>
                <a:path w="3702" h="3723" extrusionOk="0">
                  <a:moveTo>
                    <a:pt x="1851" y="0"/>
                  </a:moveTo>
                  <a:cubicBezTo>
                    <a:pt x="826" y="0"/>
                    <a:pt x="1" y="825"/>
                    <a:pt x="1" y="1850"/>
                  </a:cubicBezTo>
                  <a:cubicBezTo>
                    <a:pt x="1" y="2876"/>
                    <a:pt x="826" y="3723"/>
                    <a:pt x="1851" y="3723"/>
                  </a:cubicBezTo>
                  <a:cubicBezTo>
                    <a:pt x="2876" y="3723"/>
                    <a:pt x="3701" y="2876"/>
                    <a:pt x="3701" y="1850"/>
                  </a:cubicBezTo>
                  <a:cubicBezTo>
                    <a:pt x="3701" y="825"/>
                    <a:pt x="2876" y="0"/>
                    <a:pt x="185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43" name="Google Shape;1043;p20"/>
            <p:cNvSpPr/>
            <p:nvPr/>
          </p:nvSpPr>
          <p:spPr>
            <a:xfrm>
              <a:off x="8828525" y="358050"/>
              <a:ext cx="102550" cy="102000"/>
            </a:xfrm>
            <a:custGeom>
              <a:avLst/>
              <a:gdLst/>
              <a:ahLst/>
              <a:cxnLst/>
              <a:rect l="l" t="t" r="r" b="b"/>
              <a:pathLst>
                <a:path w="4102" h="4080" extrusionOk="0">
                  <a:moveTo>
                    <a:pt x="2051" y="357"/>
                  </a:moveTo>
                  <a:cubicBezTo>
                    <a:pt x="2519" y="357"/>
                    <a:pt x="2920" y="558"/>
                    <a:pt x="3232" y="848"/>
                  </a:cubicBezTo>
                  <a:cubicBezTo>
                    <a:pt x="3544" y="1160"/>
                    <a:pt x="3723" y="1583"/>
                    <a:pt x="3723" y="2029"/>
                  </a:cubicBezTo>
                  <a:cubicBezTo>
                    <a:pt x="3723" y="2497"/>
                    <a:pt x="3544" y="2921"/>
                    <a:pt x="3232" y="3211"/>
                  </a:cubicBezTo>
                  <a:cubicBezTo>
                    <a:pt x="2920" y="3523"/>
                    <a:pt x="2519" y="3701"/>
                    <a:pt x="2051" y="3701"/>
                  </a:cubicBezTo>
                  <a:cubicBezTo>
                    <a:pt x="1583" y="3701"/>
                    <a:pt x="1182" y="3523"/>
                    <a:pt x="870" y="3211"/>
                  </a:cubicBezTo>
                  <a:cubicBezTo>
                    <a:pt x="558" y="2921"/>
                    <a:pt x="379" y="2497"/>
                    <a:pt x="379" y="2029"/>
                  </a:cubicBezTo>
                  <a:cubicBezTo>
                    <a:pt x="379" y="1583"/>
                    <a:pt x="558" y="1160"/>
                    <a:pt x="870" y="848"/>
                  </a:cubicBezTo>
                  <a:cubicBezTo>
                    <a:pt x="1182" y="558"/>
                    <a:pt x="1583" y="357"/>
                    <a:pt x="2051" y="357"/>
                  </a:cubicBezTo>
                  <a:close/>
                  <a:moveTo>
                    <a:pt x="2051" y="1"/>
                  </a:moveTo>
                  <a:cubicBezTo>
                    <a:pt x="914" y="1"/>
                    <a:pt x="0" y="915"/>
                    <a:pt x="0" y="2029"/>
                  </a:cubicBezTo>
                  <a:cubicBezTo>
                    <a:pt x="0" y="3166"/>
                    <a:pt x="914" y="4080"/>
                    <a:pt x="2051" y="4080"/>
                  </a:cubicBezTo>
                  <a:cubicBezTo>
                    <a:pt x="3188" y="4080"/>
                    <a:pt x="4102" y="3166"/>
                    <a:pt x="4102" y="2029"/>
                  </a:cubicBezTo>
                  <a:cubicBezTo>
                    <a:pt x="4102" y="915"/>
                    <a:pt x="3188" y="1"/>
                    <a:pt x="20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1044" name="Google Shape;1044;p20"/>
          <p:cNvSpPr/>
          <p:nvPr/>
        </p:nvSpPr>
        <p:spPr>
          <a:xfrm rot="5400000">
            <a:off x="1836156" y="2251658"/>
            <a:ext cx="384819" cy="384449"/>
          </a:xfrm>
          <a:custGeom>
            <a:avLst/>
            <a:gdLst/>
            <a:ahLst/>
            <a:cxnLst/>
            <a:rect l="l" t="t" r="r" b="b"/>
            <a:pathLst>
              <a:path w="22915" h="22893" extrusionOk="0">
                <a:moveTo>
                  <a:pt x="11457" y="0"/>
                </a:moveTo>
                <a:cubicBezTo>
                  <a:pt x="5127" y="0"/>
                  <a:pt x="0" y="5127"/>
                  <a:pt x="0" y="11435"/>
                </a:cubicBezTo>
                <a:cubicBezTo>
                  <a:pt x="0" y="17766"/>
                  <a:pt x="5127" y="22892"/>
                  <a:pt x="11457" y="22892"/>
                </a:cubicBezTo>
                <a:cubicBezTo>
                  <a:pt x="17788" y="22892"/>
                  <a:pt x="22914" y="17766"/>
                  <a:pt x="22914" y="11435"/>
                </a:cubicBezTo>
                <a:cubicBezTo>
                  <a:pt x="22914" y="5127"/>
                  <a:pt x="17788" y="0"/>
                  <a:pt x="11457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45" name="Google Shape;1045;p20"/>
          <p:cNvSpPr/>
          <p:nvPr/>
        </p:nvSpPr>
        <p:spPr>
          <a:xfrm rot="5400000">
            <a:off x="1833168" y="2248281"/>
            <a:ext cx="390815" cy="391184"/>
          </a:xfrm>
          <a:custGeom>
            <a:avLst/>
            <a:gdLst/>
            <a:ahLst/>
            <a:cxnLst/>
            <a:rect l="l" t="t" r="r" b="b"/>
            <a:pathLst>
              <a:path w="23272" h="23294" extrusionOk="0">
                <a:moveTo>
                  <a:pt x="11636" y="380"/>
                </a:moveTo>
                <a:cubicBezTo>
                  <a:pt x="14757" y="380"/>
                  <a:pt x="17566" y="1628"/>
                  <a:pt x="19594" y="3679"/>
                </a:cubicBezTo>
                <a:cubicBezTo>
                  <a:pt x="21645" y="5707"/>
                  <a:pt x="22893" y="8538"/>
                  <a:pt x="22893" y="11636"/>
                </a:cubicBezTo>
                <a:cubicBezTo>
                  <a:pt x="22893" y="14757"/>
                  <a:pt x="21645" y="17565"/>
                  <a:pt x="19594" y="19616"/>
                </a:cubicBezTo>
                <a:cubicBezTo>
                  <a:pt x="17566" y="21644"/>
                  <a:pt x="14757" y="22915"/>
                  <a:pt x="11636" y="22915"/>
                </a:cubicBezTo>
                <a:cubicBezTo>
                  <a:pt x="8516" y="22915"/>
                  <a:pt x="5707" y="21644"/>
                  <a:pt x="3657" y="19616"/>
                </a:cubicBezTo>
                <a:cubicBezTo>
                  <a:pt x="1628" y="17565"/>
                  <a:pt x="358" y="14757"/>
                  <a:pt x="358" y="11636"/>
                </a:cubicBezTo>
                <a:cubicBezTo>
                  <a:pt x="358" y="8538"/>
                  <a:pt x="1628" y="5707"/>
                  <a:pt x="3657" y="3679"/>
                </a:cubicBezTo>
                <a:cubicBezTo>
                  <a:pt x="5707" y="1628"/>
                  <a:pt x="8516" y="380"/>
                  <a:pt x="11636" y="380"/>
                </a:cubicBezTo>
                <a:close/>
                <a:moveTo>
                  <a:pt x="11636" y="1"/>
                </a:moveTo>
                <a:cubicBezTo>
                  <a:pt x="5217" y="1"/>
                  <a:pt x="1" y="5217"/>
                  <a:pt x="1" y="11636"/>
                </a:cubicBezTo>
                <a:cubicBezTo>
                  <a:pt x="1" y="18078"/>
                  <a:pt x="5217" y="23294"/>
                  <a:pt x="11636" y="23294"/>
                </a:cubicBezTo>
                <a:cubicBezTo>
                  <a:pt x="18056" y="23294"/>
                  <a:pt x="23272" y="18078"/>
                  <a:pt x="23272" y="11636"/>
                </a:cubicBezTo>
                <a:cubicBezTo>
                  <a:pt x="23272" y="5217"/>
                  <a:pt x="18056" y="1"/>
                  <a:pt x="11636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46" name="Google Shape;1046;p20"/>
          <p:cNvSpPr/>
          <p:nvPr/>
        </p:nvSpPr>
        <p:spPr>
          <a:xfrm rot="5400000">
            <a:off x="1884814" y="2300319"/>
            <a:ext cx="287501" cy="287116"/>
          </a:xfrm>
          <a:custGeom>
            <a:avLst/>
            <a:gdLst/>
            <a:ahLst/>
            <a:cxnLst/>
            <a:rect l="l" t="t" r="r" b="b"/>
            <a:pathLst>
              <a:path w="17120" h="17097" extrusionOk="0">
                <a:moveTo>
                  <a:pt x="8560" y="0"/>
                </a:moveTo>
                <a:cubicBezTo>
                  <a:pt x="3835" y="0"/>
                  <a:pt x="1" y="3812"/>
                  <a:pt x="1" y="8537"/>
                </a:cubicBezTo>
                <a:cubicBezTo>
                  <a:pt x="1" y="13263"/>
                  <a:pt x="3835" y="17097"/>
                  <a:pt x="8560" y="17097"/>
                </a:cubicBezTo>
                <a:cubicBezTo>
                  <a:pt x="13286" y="17097"/>
                  <a:pt x="17120" y="13263"/>
                  <a:pt x="17120" y="8537"/>
                </a:cubicBezTo>
                <a:cubicBezTo>
                  <a:pt x="17120" y="3812"/>
                  <a:pt x="13286" y="0"/>
                  <a:pt x="8560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47" name="Google Shape;1047;p20"/>
          <p:cNvSpPr/>
          <p:nvPr/>
        </p:nvSpPr>
        <p:spPr>
          <a:xfrm rot="5400000">
            <a:off x="1881817" y="2296952"/>
            <a:ext cx="293497" cy="293867"/>
          </a:xfrm>
          <a:custGeom>
            <a:avLst/>
            <a:gdLst/>
            <a:ahLst/>
            <a:cxnLst/>
            <a:rect l="l" t="t" r="r" b="b"/>
            <a:pathLst>
              <a:path w="17477" h="17499" extrusionOk="0">
                <a:moveTo>
                  <a:pt x="8738" y="379"/>
                </a:moveTo>
                <a:cubicBezTo>
                  <a:pt x="11057" y="379"/>
                  <a:pt x="13130" y="1316"/>
                  <a:pt x="14645" y="2831"/>
                </a:cubicBezTo>
                <a:cubicBezTo>
                  <a:pt x="16161" y="4347"/>
                  <a:pt x="17097" y="6442"/>
                  <a:pt x="17097" y="8738"/>
                </a:cubicBezTo>
                <a:cubicBezTo>
                  <a:pt x="17097" y="11056"/>
                  <a:pt x="16161" y="13152"/>
                  <a:pt x="14645" y="14667"/>
                </a:cubicBezTo>
                <a:cubicBezTo>
                  <a:pt x="13130" y="16183"/>
                  <a:pt x="11057" y="17119"/>
                  <a:pt x="8738" y="17119"/>
                </a:cubicBezTo>
                <a:cubicBezTo>
                  <a:pt x="6420" y="17119"/>
                  <a:pt x="4325" y="16183"/>
                  <a:pt x="2809" y="14667"/>
                </a:cubicBezTo>
                <a:cubicBezTo>
                  <a:pt x="1293" y="13152"/>
                  <a:pt x="357" y="11056"/>
                  <a:pt x="357" y="8738"/>
                </a:cubicBezTo>
                <a:cubicBezTo>
                  <a:pt x="357" y="6442"/>
                  <a:pt x="1293" y="4347"/>
                  <a:pt x="2809" y="2831"/>
                </a:cubicBezTo>
                <a:cubicBezTo>
                  <a:pt x="4325" y="1316"/>
                  <a:pt x="6420" y="379"/>
                  <a:pt x="8738" y="379"/>
                </a:cubicBezTo>
                <a:close/>
                <a:moveTo>
                  <a:pt x="8738" y="0"/>
                </a:moveTo>
                <a:cubicBezTo>
                  <a:pt x="3901" y="0"/>
                  <a:pt x="1" y="3924"/>
                  <a:pt x="1" y="8738"/>
                </a:cubicBezTo>
                <a:cubicBezTo>
                  <a:pt x="1" y="13575"/>
                  <a:pt x="3901" y="17498"/>
                  <a:pt x="8738" y="17498"/>
                </a:cubicBezTo>
                <a:cubicBezTo>
                  <a:pt x="13553" y="17498"/>
                  <a:pt x="17476" y="13575"/>
                  <a:pt x="17476" y="8738"/>
                </a:cubicBezTo>
                <a:cubicBezTo>
                  <a:pt x="17476" y="3924"/>
                  <a:pt x="13553" y="0"/>
                  <a:pt x="8738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48" name="Google Shape;1048;p20"/>
          <p:cNvSpPr/>
          <p:nvPr/>
        </p:nvSpPr>
        <p:spPr>
          <a:xfrm rot="5400000">
            <a:off x="1937786" y="2352910"/>
            <a:ext cx="181569" cy="181569"/>
          </a:xfrm>
          <a:custGeom>
            <a:avLst/>
            <a:gdLst/>
            <a:ahLst/>
            <a:cxnLst/>
            <a:rect l="l" t="t" r="r" b="b"/>
            <a:pathLst>
              <a:path w="10812" h="10812" extrusionOk="0">
                <a:moveTo>
                  <a:pt x="5417" y="1"/>
                </a:moveTo>
                <a:cubicBezTo>
                  <a:pt x="2430" y="1"/>
                  <a:pt x="1" y="2431"/>
                  <a:pt x="1" y="5395"/>
                </a:cubicBezTo>
                <a:cubicBezTo>
                  <a:pt x="1" y="8382"/>
                  <a:pt x="2430" y="10812"/>
                  <a:pt x="5417" y="10812"/>
                </a:cubicBezTo>
                <a:cubicBezTo>
                  <a:pt x="8404" y="10812"/>
                  <a:pt x="10812" y="8382"/>
                  <a:pt x="10812" y="5395"/>
                </a:cubicBezTo>
                <a:cubicBezTo>
                  <a:pt x="10812" y="2431"/>
                  <a:pt x="8404" y="1"/>
                  <a:pt x="5417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49" name="Google Shape;1049;p20"/>
          <p:cNvSpPr/>
          <p:nvPr/>
        </p:nvSpPr>
        <p:spPr>
          <a:xfrm rot="5400000">
            <a:off x="1934595" y="2350106"/>
            <a:ext cx="187935" cy="187565"/>
          </a:xfrm>
          <a:custGeom>
            <a:avLst/>
            <a:gdLst/>
            <a:ahLst/>
            <a:cxnLst/>
            <a:rect l="l" t="t" r="r" b="b"/>
            <a:pathLst>
              <a:path w="11191" h="11169" extrusionOk="0">
                <a:moveTo>
                  <a:pt x="5595" y="357"/>
                </a:moveTo>
                <a:cubicBezTo>
                  <a:pt x="7044" y="357"/>
                  <a:pt x="8337" y="937"/>
                  <a:pt x="9273" y="1895"/>
                </a:cubicBezTo>
                <a:cubicBezTo>
                  <a:pt x="10232" y="2832"/>
                  <a:pt x="10811" y="4147"/>
                  <a:pt x="10811" y="5573"/>
                </a:cubicBezTo>
                <a:cubicBezTo>
                  <a:pt x="10811" y="7022"/>
                  <a:pt x="10232" y="8337"/>
                  <a:pt x="9273" y="9273"/>
                </a:cubicBezTo>
                <a:cubicBezTo>
                  <a:pt x="8337" y="10210"/>
                  <a:pt x="7044" y="10789"/>
                  <a:pt x="5595" y="10789"/>
                </a:cubicBezTo>
                <a:cubicBezTo>
                  <a:pt x="4147" y="10789"/>
                  <a:pt x="2854" y="10210"/>
                  <a:pt x="1895" y="9273"/>
                </a:cubicBezTo>
                <a:cubicBezTo>
                  <a:pt x="959" y="8337"/>
                  <a:pt x="379" y="7022"/>
                  <a:pt x="379" y="5573"/>
                </a:cubicBezTo>
                <a:cubicBezTo>
                  <a:pt x="379" y="4147"/>
                  <a:pt x="959" y="2832"/>
                  <a:pt x="1895" y="1895"/>
                </a:cubicBezTo>
                <a:cubicBezTo>
                  <a:pt x="2854" y="937"/>
                  <a:pt x="4147" y="357"/>
                  <a:pt x="5595" y="357"/>
                </a:cubicBezTo>
                <a:close/>
                <a:moveTo>
                  <a:pt x="5595" y="1"/>
                </a:moveTo>
                <a:cubicBezTo>
                  <a:pt x="2497" y="1"/>
                  <a:pt x="1" y="2497"/>
                  <a:pt x="1" y="5573"/>
                </a:cubicBezTo>
                <a:cubicBezTo>
                  <a:pt x="1" y="8672"/>
                  <a:pt x="2497" y="11168"/>
                  <a:pt x="5595" y="11168"/>
                </a:cubicBezTo>
                <a:cubicBezTo>
                  <a:pt x="8671" y="11168"/>
                  <a:pt x="11190" y="8672"/>
                  <a:pt x="11190" y="5573"/>
                </a:cubicBezTo>
                <a:cubicBezTo>
                  <a:pt x="11190" y="2497"/>
                  <a:pt x="8671" y="1"/>
                  <a:pt x="5595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1050" name="Google Shape;1050;p20"/>
          <p:cNvGrpSpPr/>
          <p:nvPr/>
        </p:nvGrpSpPr>
        <p:grpSpPr>
          <a:xfrm rot="5400000">
            <a:off x="2268159" y="2020508"/>
            <a:ext cx="233351" cy="36000"/>
            <a:chOff x="5662375" y="212375"/>
            <a:chExt cx="175013" cy="27000"/>
          </a:xfrm>
        </p:grpSpPr>
        <p:sp>
          <p:nvSpPr>
            <p:cNvPr id="1051" name="Google Shape;1051;p20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52" name="Google Shape;1052;p20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53" name="Google Shape;1053;p20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054" name="Google Shape;1054;p20"/>
          <p:cNvGrpSpPr/>
          <p:nvPr/>
        </p:nvGrpSpPr>
        <p:grpSpPr>
          <a:xfrm rot="5400000">
            <a:off x="2426026" y="6082775"/>
            <a:ext cx="233351" cy="36000"/>
            <a:chOff x="5662375" y="212375"/>
            <a:chExt cx="175013" cy="27000"/>
          </a:xfrm>
        </p:grpSpPr>
        <p:sp>
          <p:nvSpPr>
            <p:cNvPr id="1055" name="Google Shape;1055;p20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56" name="Google Shape;1056;p20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57" name="Google Shape;1057;p20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058" name="Google Shape;1058;p20"/>
          <p:cNvGrpSpPr/>
          <p:nvPr/>
        </p:nvGrpSpPr>
        <p:grpSpPr>
          <a:xfrm rot="5400000">
            <a:off x="544793" y="5521041"/>
            <a:ext cx="233351" cy="36000"/>
            <a:chOff x="5662375" y="212375"/>
            <a:chExt cx="175013" cy="27000"/>
          </a:xfrm>
        </p:grpSpPr>
        <p:sp>
          <p:nvSpPr>
            <p:cNvPr id="1059" name="Google Shape;1059;p20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rgbClr val="59595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60" name="Google Shape;1060;p20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rgbClr val="59595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61" name="Google Shape;1061;p20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rgbClr val="59595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207873174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AutoShape 16">
            <a:extLst>
              <a:ext uri="{FF2B5EF4-FFF2-40B4-BE49-F238E27FC236}">
                <a16:creationId xmlns:a16="http://schemas.microsoft.com/office/drawing/2014/main" id="{F47A3F14-8302-4037-9005-8DA77324E270}"/>
              </a:ext>
            </a:extLst>
          </p:cNvPr>
          <p:cNvSpPr/>
          <p:nvPr userDrawn="1"/>
        </p:nvSpPr>
        <p:spPr>
          <a:xfrm>
            <a:off x="609600" y="533400"/>
            <a:ext cx="2946400" cy="383445"/>
          </a:xfrm>
          <a:prstGeom prst="rect">
            <a:avLst/>
          </a:prstGeom>
          <a:solidFill>
            <a:srgbClr val="D2BD88"/>
          </a:solidFill>
        </p:spPr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6DABB80-DDA7-4047-8AFF-07E0DAAE27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040" y="-147453"/>
            <a:ext cx="10009744" cy="1275127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  <a:endParaRPr lang="en-ID" dirty="0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03FF2CA5-5693-4939-881E-37F075C916AA}"/>
              </a:ext>
            </a:extLst>
          </p:cNvPr>
          <p:cNvGrpSpPr/>
          <p:nvPr userDrawn="1"/>
        </p:nvGrpSpPr>
        <p:grpSpPr>
          <a:xfrm>
            <a:off x="9572997" y="152401"/>
            <a:ext cx="4371603" cy="6625924"/>
            <a:chOff x="1667909" y="834580"/>
            <a:chExt cx="5222422" cy="7994049"/>
          </a:xfrm>
        </p:grpSpPr>
        <p:sp>
          <p:nvSpPr>
            <p:cNvPr id="18" name="Freeform 3">
              <a:extLst>
                <a:ext uri="{FF2B5EF4-FFF2-40B4-BE49-F238E27FC236}">
                  <a16:creationId xmlns:a16="http://schemas.microsoft.com/office/drawing/2014/main" id="{E5C5F271-D874-44AB-AE9D-3396F50B15DA}"/>
                </a:ext>
              </a:extLst>
            </p:cNvPr>
            <p:cNvSpPr/>
            <p:nvPr/>
          </p:nvSpPr>
          <p:spPr>
            <a:xfrm>
              <a:off x="1667909" y="834580"/>
              <a:ext cx="1494017" cy="1322028"/>
            </a:xfrm>
            <a:custGeom>
              <a:avLst/>
              <a:gdLst/>
              <a:ahLst/>
              <a:cxnLst/>
              <a:rect l="l" t="t" r="r" b="b"/>
              <a:pathLst>
                <a:path w="16144642" h="8010856">
                  <a:moveTo>
                    <a:pt x="830216" y="204602"/>
                  </a:moveTo>
                  <a:cubicBezTo>
                    <a:pt x="830216" y="317572"/>
                    <a:pt x="644309" y="409204"/>
                    <a:pt x="415108" y="409204"/>
                  </a:cubicBezTo>
                  <a:cubicBezTo>
                    <a:pt x="185907" y="409204"/>
                    <a:pt x="0" y="317572"/>
                    <a:pt x="0" y="204602"/>
                  </a:cubicBezTo>
                  <a:cubicBezTo>
                    <a:pt x="0" y="91632"/>
                    <a:pt x="185907" y="0"/>
                    <a:pt x="415108" y="0"/>
                  </a:cubicBezTo>
                  <a:cubicBezTo>
                    <a:pt x="644309" y="0"/>
                    <a:pt x="830216" y="91632"/>
                    <a:pt x="830216" y="204602"/>
                  </a:cubicBezTo>
                  <a:close/>
                  <a:moveTo>
                    <a:pt x="5519916" y="0"/>
                  </a:moveTo>
                  <a:cubicBezTo>
                    <a:pt x="5290716" y="0"/>
                    <a:pt x="5104809" y="91632"/>
                    <a:pt x="5104809" y="204602"/>
                  </a:cubicBezTo>
                  <a:cubicBezTo>
                    <a:pt x="5104809" y="317572"/>
                    <a:pt x="5290716" y="409204"/>
                    <a:pt x="5519916" y="409204"/>
                  </a:cubicBezTo>
                  <a:cubicBezTo>
                    <a:pt x="5749117" y="409204"/>
                    <a:pt x="5935024" y="317572"/>
                    <a:pt x="5935024" y="204602"/>
                  </a:cubicBezTo>
                  <a:cubicBezTo>
                    <a:pt x="5935025" y="91632"/>
                    <a:pt x="5749117" y="0"/>
                    <a:pt x="5519916" y="0"/>
                  </a:cubicBezTo>
                  <a:close/>
                  <a:moveTo>
                    <a:pt x="10624725" y="0"/>
                  </a:moveTo>
                  <a:cubicBezTo>
                    <a:pt x="10395524" y="0"/>
                    <a:pt x="10209618" y="91632"/>
                    <a:pt x="10209618" y="204602"/>
                  </a:cubicBezTo>
                  <a:cubicBezTo>
                    <a:pt x="10209618" y="317572"/>
                    <a:pt x="10395524" y="409204"/>
                    <a:pt x="10624725" y="409204"/>
                  </a:cubicBezTo>
                  <a:cubicBezTo>
                    <a:pt x="10853926" y="409204"/>
                    <a:pt x="11039833" y="317572"/>
                    <a:pt x="11039833" y="204602"/>
                  </a:cubicBezTo>
                  <a:cubicBezTo>
                    <a:pt x="11039832" y="91632"/>
                    <a:pt x="10853926" y="0"/>
                    <a:pt x="10624725" y="0"/>
                  </a:cubicBezTo>
                  <a:close/>
                  <a:moveTo>
                    <a:pt x="15729534" y="409204"/>
                  </a:moveTo>
                  <a:cubicBezTo>
                    <a:pt x="15958734" y="409204"/>
                    <a:pt x="16144641" y="317572"/>
                    <a:pt x="16144641" y="204602"/>
                  </a:cubicBezTo>
                  <a:cubicBezTo>
                    <a:pt x="16144641" y="91632"/>
                    <a:pt x="15958734" y="0"/>
                    <a:pt x="15729534" y="0"/>
                  </a:cubicBezTo>
                  <a:cubicBezTo>
                    <a:pt x="15500333" y="0"/>
                    <a:pt x="15314425" y="91632"/>
                    <a:pt x="15314425" y="204602"/>
                  </a:cubicBezTo>
                  <a:cubicBezTo>
                    <a:pt x="15314425" y="317572"/>
                    <a:pt x="15500333" y="409204"/>
                    <a:pt x="15729534" y="409204"/>
                  </a:cubicBezTo>
                  <a:close/>
                  <a:moveTo>
                    <a:pt x="415108" y="2533675"/>
                  </a:moveTo>
                  <a:cubicBezTo>
                    <a:pt x="185907" y="2533675"/>
                    <a:pt x="0" y="2625306"/>
                    <a:pt x="0" y="2738277"/>
                  </a:cubicBezTo>
                  <a:cubicBezTo>
                    <a:pt x="0" y="2851247"/>
                    <a:pt x="185907" y="2942879"/>
                    <a:pt x="415108" y="2942879"/>
                  </a:cubicBezTo>
                  <a:cubicBezTo>
                    <a:pt x="644309" y="2942879"/>
                    <a:pt x="830216" y="2851247"/>
                    <a:pt x="830216" y="2738277"/>
                  </a:cubicBezTo>
                  <a:cubicBezTo>
                    <a:pt x="830216" y="2625307"/>
                    <a:pt x="644309" y="2533675"/>
                    <a:pt x="415108" y="2533675"/>
                  </a:cubicBezTo>
                  <a:close/>
                  <a:moveTo>
                    <a:pt x="5519916" y="2533675"/>
                  </a:moveTo>
                  <a:cubicBezTo>
                    <a:pt x="5290716" y="2533675"/>
                    <a:pt x="5104809" y="2625306"/>
                    <a:pt x="5104809" y="2738277"/>
                  </a:cubicBezTo>
                  <a:cubicBezTo>
                    <a:pt x="5104809" y="2851247"/>
                    <a:pt x="5290716" y="2942879"/>
                    <a:pt x="5519916" y="2942879"/>
                  </a:cubicBezTo>
                  <a:cubicBezTo>
                    <a:pt x="5749117" y="2942879"/>
                    <a:pt x="5935024" y="2851247"/>
                    <a:pt x="5935024" y="2738277"/>
                  </a:cubicBezTo>
                  <a:cubicBezTo>
                    <a:pt x="5935025" y="2625307"/>
                    <a:pt x="5749117" y="2533675"/>
                    <a:pt x="5519916" y="2533675"/>
                  </a:cubicBezTo>
                  <a:close/>
                  <a:moveTo>
                    <a:pt x="10624725" y="2533675"/>
                  </a:moveTo>
                  <a:cubicBezTo>
                    <a:pt x="10395524" y="2533675"/>
                    <a:pt x="10209618" y="2625306"/>
                    <a:pt x="10209618" y="2738277"/>
                  </a:cubicBezTo>
                  <a:cubicBezTo>
                    <a:pt x="10209618" y="2851247"/>
                    <a:pt x="10395524" y="2942879"/>
                    <a:pt x="10624725" y="2942879"/>
                  </a:cubicBezTo>
                  <a:cubicBezTo>
                    <a:pt x="10853926" y="2942879"/>
                    <a:pt x="11039833" y="2851247"/>
                    <a:pt x="11039833" y="2738277"/>
                  </a:cubicBezTo>
                  <a:cubicBezTo>
                    <a:pt x="11039832" y="2625307"/>
                    <a:pt x="10853926" y="2533675"/>
                    <a:pt x="10624725" y="2533675"/>
                  </a:cubicBezTo>
                  <a:close/>
                  <a:moveTo>
                    <a:pt x="15729534" y="2533675"/>
                  </a:moveTo>
                  <a:cubicBezTo>
                    <a:pt x="15500333" y="2533675"/>
                    <a:pt x="15314425" y="2625306"/>
                    <a:pt x="15314425" y="2738277"/>
                  </a:cubicBezTo>
                  <a:cubicBezTo>
                    <a:pt x="15314425" y="2851247"/>
                    <a:pt x="15500333" y="2942879"/>
                    <a:pt x="15729534" y="2942879"/>
                  </a:cubicBezTo>
                  <a:cubicBezTo>
                    <a:pt x="15958734" y="2942879"/>
                    <a:pt x="16144641" y="2851247"/>
                    <a:pt x="16144641" y="2738277"/>
                  </a:cubicBezTo>
                  <a:cubicBezTo>
                    <a:pt x="16144642" y="2625307"/>
                    <a:pt x="15958734" y="2533675"/>
                    <a:pt x="15729534" y="2533675"/>
                  </a:cubicBezTo>
                  <a:close/>
                  <a:moveTo>
                    <a:pt x="415108" y="5067977"/>
                  </a:moveTo>
                  <a:cubicBezTo>
                    <a:pt x="185907" y="5067977"/>
                    <a:pt x="0" y="5159609"/>
                    <a:pt x="0" y="5272579"/>
                  </a:cubicBezTo>
                  <a:cubicBezTo>
                    <a:pt x="0" y="5385550"/>
                    <a:pt x="185907" y="5477181"/>
                    <a:pt x="415108" y="5477181"/>
                  </a:cubicBezTo>
                  <a:cubicBezTo>
                    <a:pt x="644309" y="5477181"/>
                    <a:pt x="830216" y="5385550"/>
                    <a:pt x="830216" y="5272579"/>
                  </a:cubicBezTo>
                  <a:cubicBezTo>
                    <a:pt x="830216" y="5159609"/>
                    <a:pt x="644309" y="5067977"/>
                    <a:pt x="415108" y="5067977"/>
                  </a:cubicBezTo>
                  <a:close/>
                  <a:moveTo>
                    <a:pt x="5519916" y="5067977"/>
                  </a:moveTo>
                  <a:cubicBezTo>
                    <a:pt x="5290716" y="5067977"/>
                    <a:pt x="5104809" y="5159609"/>
                    <a:pt x="5104809" y="5272579"/>
                  </a:cubicBezTo>
                  <a:cubicBezTo>
                    <a:pt x="5104809" y="5385550"/>
                    <a:pt x="5290716" y="5477181"/>
                    <a:pt x="5519916" y="5477181"/>
                  </a:cubicBezTo>
                  <a:cubicBezTo>
                    <a:pt x="5749117" y="5477181"/>
                    <a:pt x="5935024" y="5385550"/>
                    <a:pt x="5935024" y="5272579"/>
                  </a:cubicBezTo>
                  <a:cubicBezTo>
                    <a:pt x="5935025" y="5159609"/>
                    <a:pt x="5749117" y="5067977"/>
                    <a:pt x="5519916" y="5067977"/>
                  </a:cubicBezTo>
                  <a:close/>
                  <a:moveTo>
                    <a:pt x="10624725" y="5067977"/>
                  </a:moveTo>
                  <a:cubicBezTo>
                    <a:pt x="10395524" y="5067977"/>
                    <a:pt x="10209618" y="5159609"/>
                    <a:pt x="10209618" y="5272579"/>
                  </a:cubicBezTo>
                  <a:cubicBezTo>
                    <a:pt x="10209618" y="5385550"/>
                    <a:pt x="10395524" y="5477181"/>
                    <a:pt x="10624725" y="5477181"/>
                  </a:cubicBezTo>
                  <a:cubicBezTo>
                    <a:pt x="10853926" y="5477181"/>
                    <a:pt x="11039833" y="5385550"/>
                    <a:pt x="11039833" y="5272579"/>
                  </a:cubicBezTo>
                  <a:cubicBezTo>
                    <a:pt x="11039832" y="5159609"/>
                    <a:pt x="10853926" y="5067977"/>
                    <a:pt x="10624725" y="5067977"/>
                  </a:cubicBezTo>
                  <a:close/>
                  <a:moveTo>
                    <a:pt x="15729534" y="5067977"/>
                  </a:moveTo>
                  <a:cubicBezTo>
                    <a:pt x="15500333" y="5067977"/>
                    <a:pt x="15314425" y="5159609"/>
                    <a:pt x="15314425" y="5272579"/>
                  </a:cubicBezTo>
                  <a:cubicBezTo>
                    <a:pt x="15314425" y="5385550"/>
                    <a:pt x="15500333" y="5477181"/>
                    <a:pt x="15729534" y="5477181"/>
                  </a:cubicBezTo>
                  <a:cubicBezTo>
                    <a:pt x="15958734" y="5477181"/>
                    <a:pt x="16144641" y="5385550"/>
                    <a:pt x="16144641" y="5272579"/>
                  </a:cubicBezTo>
                  <a:cubicBezTo>
                    <a:pt x="16144642" y="5159609"/>
                    <a:pt x="15958734" y="5067977"/>
                    <a:pt x="15729534" y="5067977"/>
                  </a:cubicBezTo>
                  <a:close/>
                  <a:moveTo>
                    <a:pt x="415108" y="7601652"/>
                  </a:moveTo>
                  <a:cubicBezTo>
                    <a:pt x="185907" y="7601652"/>
                    <a:pt x="0" y="7693284"/>
                    <a:pt x="0" y="7806255"/>
                  </a:cubicBezTo>
                  <a:cubicBezTo>
                    <a:pt x="0" y="7919225"/>
                    <a:pt x="185907" y="8010856"/>
                    <a:pt x="415108" y="8010856"/>
                  </a:cubicBezTo>
                  <a:cubicBezTo>
                    <a:pt x="644309" y="8010856"/>
                    <a:pt x="830216" y="7919225"/>
                    <a:pt x="830216" y="7806255"/>
                  </a:cubicBezTo>
                  <a:cubicBezTo>
                    <a:pt x="830216" y="7693284"/>
                    <a:pt x="644309" y="7601652"/>
                    <a:pt x="415108" y="7601652"/>
                  </a:cubicBezTo>
                  <a:close/>
                  <a:moveTo>
                    <a:pt x="5519916" y="7601652"/>
                  </a:moveTo>
                  <a:cubicBezTo>
                    <a:pt x="5290716" y="7601652"/>
                    <a:pt x="5104809" y="7693284"/>
                    <a:pt x="5104809" y="7806255"/>
                  </a:cubicBezTo>
                  <a:cubicBezTo>
                    <a:pt x="5104809" y="7919225"/>
                    <a:pt x="5290716" y="8010856"/>
                    <a:pt x="5519916" y="8010856"/>
                  </a:cubicBezTo>
                  <a:cubicBezTo>
                    <a:pt x="5749117" y="8010856"/>
                    <a:pt x="5935024" y="7919225"/>
                    <a:pt x="5935024" y="7806255"/>
                  </a:cubicBezTo>
                  <a:cubicBezTo>
                    <a:pt x="5935025" y="7693284"/>
                    <a:pt x="5749117" y="7601652"/>
                    <a:pt x="5519916" y="7601652"/>
                  </a:cubicBezTo>
                  <a:close/>
                  <a:moveTo>
                    <a:pt x="10624725" y="7601652"/>
                  </a:moveTo>
                  <a:cubicBezTo>
                    <a:pt x="10395524" y="7601652"/>
                    <a:pt x="10209618" y="7693284"/>
                    <a:pt x="10209618" y="7806255"/>
                  </a:cubicBezTo>
                  <a:cubicBezTo>
                    <a:pt x="10209618" y="7919225"/>
                    <a:pt x="10395524" y="8010856"/>
                    <a:pt x="10624725" y="8010856"/>
                  </a:cubicBezTo>
                  <a:cubicBezTo>
                    <a:pt x="10853926" y="8010856"/>
                    <a:pt x="11039833" y="7919225"/>
                    <a:pt x="11039833" y="7806255"/>
                  </a:cubicBezTo>
                  <a:cubicBezTo>
                    <a:pt x="11039832" y="7693284"/>
                    <a:pt x="10853926" y="7601652"/>
                    <a:pt x="10624725" y="7601652"/>
                  </a:cubicBezTo>
                  <a:close/>
                  <a:moveTo>
                    <a:pt x="15729534" y="7601652"/>
                  </a:moveTo>
                  <a:cubicBezTo>
                    <a:pt x="15500333" y="7601652"/>
                    <a:pt x="15314425" y="7693284"/>
                    <a:pt x="15314425" y="7806255"/>
                  </a:cubicBezTo>
                  <a:cubicBezTo>
                    <a:pt x="15314425" y="7919225"/>
                    <a:pt x="15500333" y="8010856"/>
                    <a:pt x="15729534" y="8010856"/>
                  </a:cubicBezTo>
                  <a:cubicBezTo>
                    <a:pt x="15958734" y="8010856"/>
                    <a:pt x="16144641" y="7919225"/>
                    <a:pt x="16144641" y="7806255"/>
                  </a:cubicBezTo>
                  <a:cubicBezTo>
                    <a:pt x="16144642" y="7693284"/>
                    <a:pt x="15958734" y="7601652"/>
                    <a:pt x="15729534" y="7601652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id="19" name="Freeform 3">
              <a:extLst>
                <a:ext uri="{FF2B5EF4-FFF2-40B4-BE49-F238E27FC236}">
                  <a16:creationId xmlns:a16="http://schemas.microsoft.com/office/drawing/2014/main" id="{324DAF5C-9D44-4F03-81CB-0ED9E21CD4F5}"/>
                </a:ext>
              </a:extLst>
            </p:cNvPr>
            <p:cNvSpPr/>
            <p:nvPr/>
          </p:nvSpPr>
          <p:spPr>
            <a:xfrm>
              <a:off x="3502535" y="834580"/>
              <a:ext cx="1494017" cy="1322028"/>
            </a:xfrm>
            <a:custGeom>
              <a:avLst/>
              <a:gdLst/>
              <a:ahLst/>
              <a:cxnLst/>
              <a:rect l="l" t="t" r="r" b="b"/>
              <a:pathLst>
                <a:path w="16144642" h="8010856">
                  <a:moveTo>
                    <a:pt x="830216" y="204602"/>
                  </a:moveTo>
                  <a:cubicBezTo>
                    <a:pt x="830216" y="317572"/>
                    <a:pt x="644309" y="409204"/>
                    <a:pt x="415108" y="409204"/>
                  </a:cubicBezTo>
                  <a:cubicBezTo>
                    <a:pt x="185907" y="409204"/>
                    <a:pt x="0" y="317572"/>
                    <a:pt x="0" y="204602"/>
                  </a:cubicBezTo>
                  <a:cubicBezTo>
                    <a:pt x="0" y="91632"/>
                    <a:pt x="185907" y="0"/>
                    <a:pt x="415108" y="0"/>
                  </a:cubicBezTo>
                  <a:cubicBezTo>
                    <a:pt x="644309" y="0"/>
                    <a:pt x="830216" y="91632"/>
                    <a:pt x="830216" y="204602"/>
                  </a:cubicBezTo>
                  <a:close/>
                  <a:moveTo>
                    <a:pt x="5519916" y="0"/>
                  </a:moveTo>
                  <a:cubicBezTo>
                    <a:pt x="5290716" y="0"/>
                    <a:pt x="5104809" y="91632"/>
                    <a:pt x="5104809" y="204602"/>
                  </a:cubicBezTo>
                  <a:cubicBezTo>
                    <a:pt x="5104809" y="317572"/>
                    <a:pt x="5290716" y="409204"/>
                    <a:pt x="5519916" y="409204"/>
                  </a:cubicBezTo>
                  <a:cubicBezTo>
                    <a:pt x="5749117" y="409204"/>
                    <a:pt x="5935024" y="317572"/>
                    <a:pt x="5935024" y="204602"/>
                  </a:cubicBezTo>
                  <a:cubicBezTo>
                    <a:pt x="5935025" y="91632"/>
                    <a:pt x="5749117" y="0"/>
                    <a:pt x="5519916" y="0"/>
                  </a:cubicBezTo>
                  <a:close/>
                  <a:moveTo>
                    <a:pt x="10624725" y="0"/>
                  </a:moveTo>
                  <a:cubicBezTo>
                    <a:pt x="10395524" y="0"/>
                    <a:pt x="10209618" y="91632"/>
                    <a:pt x="10209618" y="204602"/>
                  </a:cubicBezTo>
                  <a:cubicBezTo>
                    <a:pt x="10209618" y="317572"/>
                    <a:pt x="10395524" y="409204"/>
                    <a:pt x="10624725" y="409204"/>
                  </a:cubicBezTo>
                  <a:cubicBezTo>
                    <a:pt x="10853926" y="409204"/>
                    <a:pt x="11039833" y="317572"/>
                    <a:pt x="11039833" y="204602"/>
                  </a:cubicBezTo>
                  <a:cubicBezTo>
                    <a:pt x="11039832" y="91632"/>
                    <a:pt x="10853926" y="0"/>
                    <a:pt x="10624725" y="0"/>
                  </a:cubicBezTo>
                  <a:close/>
                  <a:moveTo>
                    <a:pt x="15729534" y="409204"/>
                  </a:moveTo>
                  <a:cubicBezTo>
                    <a:pt x="15958734" y="409204"/>
                    <a:pt x="16144641" y="317572"/>
                    <a:pt x="16144641" y="204602"/>
                  </a:cubicBezTo>
                  <a:cubicBezTo>
                    <a:pt x="16144641" y="91632"/>
                    <a:pt x="15958734" y="0"/>
                    <a:pt x="15729534" y="0"/>
                  </a:cubicBezTo>
                  <a:cubicBezTo>
                    <a:pt x="15500333" y="0"/>
                    <a:pt x="15314425" y="91632"/>
                    <a:pt x="15314425" y="204602"/>
                  </a:cubicBezTo>
                  <a:cubicBezTo>
                    <a:pt x="15314425" y="317572"/>
                    <a:pt x="15500333" y="409204"/>
                    <a:pt x="15729534" y="409204"/>
                  </a:cubicBezTo>
                  <a:close/>
                  <a:moveTo>
                    <a:pt x="415108" y="2533675"/>
                  </a:moveTo>
                  <a:cubicBezTo>
                    <a:pt x="185907" y="2533675"/>
                    <a:pt x="0" y="2625306"/>
                    <a:pt x="0" y="2738277"/>
                  </a:cubicBezTo>
                  <a:cubicBezTo>
                    <a:pt x="0" y="2851247"/>
                    <a:pt x="185907" y="2942879"/>
                    <a:pt x="415108" y="2942879"/>
                  </a:cubicBezTo>
                  <a:cubicBezTo>
                    <a:pt x="644309" y="2942879"/>
                    <a:pt x="830216" y="2851247"/>
                    <a:pt x="830216" y="2738277"/>
                  </a:cubicBezTo>
                  <a:cubicBezTo>
                    <a:pt x="830216" y="2625307"/>
                    <a:pt x="644309" y="2533675"/>
                    <a:pt x="415108" y="2533675"/>
                  </a:cubicBezTo>
                  <a:close/>
                  <a:moveTo>
                    <a:pt x="5519916" y="2533675"/>
                  </a:moveTo>
                  <a:cubicBezTo>
                    <a:pt x="5290716" y="2533675"/>
                    <a:pt x="5104809" y="2625306"/>
                    <a:pt x="5104809" y="2738277"/>
                  </a:cubicBezTo>
                  <a:cubicBezTo>
                    <a:pt x="5104809" y="2851247"/>
                    <a:pt x="5290716" y="2942879"/>
                    <a:pt x="5519916" y="2942879"/>
                  </a:cubicBezTo>
                  <a:cubicBezTo>
                    <a:pt x="5749117" y="2942879"/>
                    <a:pt x="5935024" y="2851247"/>
                    <a:pt x="5935024" y="2738277"/>
                  </a:cubicBezTo>
                  <a:cubicBezTo>
                    <a:pt x="5935025" y="2625307"/>
                    <a:pt x="5749117" y="2533675"/>
                    <a:pt x="5519916" y="2533675"/>
                  </a:cubicBezTo>
                  <a:close/>
                  <a:moveTo>
                    <a:pt x="10624725" y="2533675"/>
                  </a:moveTo>
                  <a:cubicBezTo>
                    <a:pt x="10395524" y="2533675"/>
                    <a:pt x="10209618" y="2625306"/>
                    <a:pt x="10209618" y="2738277"/>
                  </a:cubicBezTo>
                  <a:cubicBezTo>
                    <a:pt x="10209618" y="2851247"/>
                    <a:pt x="10395524" y="2942879"/>
                    <a:pt x="10624725" y="2942879"/>
                  </a:cubicBezTo>
                  <a:cubicBezTo>
                    <a:pt x="10853926" y="2942879"/>
                    <a:pt x="11039833" y="2851247"/>
                    <a:pt x="11039833" y="2738277"/>
                  </a:cubicBezTo>
                  <a:cubicBezTo>
                    <a:pt x="11039832" y="2625307"/>
                    <a:pt x="10853926" y="2533675"/>
                    <a:pt x="10624725" y="2533675"/>
                  </a:cubicBezTo>
                  <a:close/>
                  <a:moveTo>
                    <a:pt x="15729534" y="2533675"/>
                  </a:moveTo>
                  <a:cubicBezTo>
                    <a:pt x="15500333" y="2533675"/>
                    <a:pt x="15314425" y="2625306"/>
                    <a:pt x="15314425" y="2738277"/>
                  </a:cubicBezTo>
                  <a:cubicBezTo>
                    <a:pt x="15314425" y="2851247"/>
                    <a:pt x="15500333" y="2942879"/>
                    <a:pt x="15729534" y="2942879"/>
                  </a:cubicBezTo>
                  <a:cubicBezTo>
                    <a:pt x="15958734" y="2942879"/>
                    <a:pt x="16144641" y="2851247"/>
                    <a:pt x="16144641" y="2738277"/>
                  </a:cubicBezTo>
                  <a:cubicBezTo>
                    <a:pt x="16144642" y="2625307"/>
                    <a:pt x="15958734" y="2533675"/>
                    <a:pt x="15729534" y="2533675"/>
                  </a:cubicBezTo>
                  <a:close/>
                  <a:moveTo>
                    <a:pt x="415108" y="5067977"/>
                  </a:moveTo>
                  <a:cubicBezTo>
                    <a:pt x="185907" y="5067977"/>
                    <a:pt x="0" y="5159609"/>
                    <a:pt x="0" y="5272579"/>
                  </a:cubicBezTo>
                  <a:cubicBezTo>
                    <a:pt x="0" y="5385550"/>
                    <a:pt x="185907" y="5477181"/>
                    <a:pt x="415108" y="5477181"/>
                  </a:cubicBezTo>
                  <a:cubicBezTo>
                    <a:pt x="644309" y="5477181"/>
                    <a:pt x="830216" y="5385550"/>
                    <a:pt x="830216" y="5272579"/>
                  </a:cubicBezTo>
                  <a:cubicBezTo>
                    <a:pt x="830216" y="5159609"/>
                    <a:pt x="644309" y="5067977"/>
                    <a:pt x="415108" y="5067977"/>
                  </a:cubicBezTo>
                  <a:close/>
                  <a:moveTo>
                    <a:pt x="5519916" y="5067977"/>
                  </a:moveTo>
                  <a:cubicBezTo>
                    <a:pt x="5290716" y="5067977"/>
                    <a:pt x="5104809" y="5159609"/>
                    <a:pt x="5104809" y="5272579"/>
                  </a:cubicBezTo>
                  <a:cubicBezTo>
                    <a:pt x="5104809" y="5385550"/>
                    <a:pt x="5290716" y="5477181"/>
                    <a:pt x="5519916" y="5477181"/>
                  </a:cubicBezTo>
                  <a:cubicBezTo>
                    <a:pt x="5749117" y="5477181"/>
                    <a:pt x="5935024" y="5385550"/>
                    <a:pt x="5935024" y="5272579"/>
                  </a:cubicBezTo>
                  <a:cubicBezTo>
                    <a:pt x="5935025" y="5159609"/>
                    <a:pt x="5749117" y="5067977"/>
                    <a:pt x="5519916" y="5067977"/>
                  </a:cubicBezTo>
                  <a:close/>
                  <a:moveTo>
                    <a:pt x="10624725" y="5067977"/>
                  </a:moveTo>
                  <a:cubicBezTo>
                    <a:pt x="10395524" y="5067977"/>
                    <a:pt x="10209618" y="5159609"/>
                    <a:pt x="10209618" y="5272579"/>
                  </a:cubicBezTo>
                  <a:cubicBezTo>
                    <a:pt x="10209618" y="5385550"/>
                    <a:pt x="10395524" y="5477181"/>
                    <a:pt x="10624725" y="5477181"/>
                  </a:cubicBezTo>
                  <a:cubicBezTo>
                    <a:pt x="10853926" y="5477181"/>
                    <a:pt x="11039833" y="5385550"/>
                    <a:pt x="11039833" y="5272579"/>
                  </a:cubicBezTo>
                  <a:cubicBezTo>
                    <a:pt x="11039832" y="5159609"/>
                    <a:pt x="10853926" y="5067977"/>
                    <a:pt x="10624725" y="5067977"/>
                  </a:cubicBezTo>
                  <a:close/>
                  <a:moveTo>
                    <a:pt x="15729534" y="5067977"/>
                  </a:moveTo>
                  <a:cubicBezTo>
                    <a:pt x="15500333" y="5067977"/>
                    <a:pt x="15314425" y="5159609"/>
                    <a:pt x="15314425" y="5272579"/>
                  </a:cubicBezTo>
                  <a:cubicBezTo>
                    <a:pt x="15314425" y="5385550"/>
                    <a:pt x="15500333" y="5477181"/>
                    <a:pt x="15729534" y="5477181"/>
                  </a:cubicBezTo>
                  <a:cubicBezTo>
                    <a:pt x="15958734" y="5477181"/>
                    <a:pt x="16144641" y="5385550"/>
                    <a:pt x="16144641" y="5272579"/>
                  </a:cubicBezTo>
                  <a:cubicBezTo>
                    <a:pt x="16144642" y="5159609"/>
                    <a:pt x="15958734" y="5067977"/>
                    <a:pt x="15729534" y="5067977"/>
                  </a:cubicBezTo>
                  <a:close/>
                  <a:moveTo>
                    <a:pt x="415108" y="7601652"/>
                  </a:moveTo>
                  <a:cubicBezTo>
                    <a:pt x="185907" y="7601652"/>
                    <a:pt x="0" y="7693284"/>
                    <a:pt x="0" y="7806255"/>
                  </a:cubicBezTo>
                  <a:cubicBezTo>
                    <a:pt x="0" y="7919225"/>
                    <a:pt x="185907" y="8010856"/>
                    <a:pt x="415108" y="8010856"/>
                  </a:cubicBezTo>
                  <a:cubicBezTo>
                    <a:pt x="644309" y="8010856"/>
                    <a:pt x="830216" y="7919225"/>
                    <a:pt x="830216" y="7806255"/>
                  </a:cubicBezTo>
                  <a:cubicBezTo>
                    <a:pt x="830216" y="7693284"/>
                    <a:pt x="644309" y="7601652"/>
                    <a:pt x="415108" y="7601652"/>
                  </a:cubicBezTo>
                  <a:close/>
                  <a:moveTo>
                    <a:pt x="5519916" y="7601652"/>
                  </a:moveTo>
                  <a:cubicBezTo>
                    <a:pt x="5290716" y="7601652"/>
                    <a:pt x="5104809" y="7693284"/>
                    <a:pt x="5104809" y="7806255"/>
                  </a:cubicBezTo>
                  <a:cubicBezTo>
                    <a:pt x="5104809" y="7919225"/>
                    <a:pt x="5290716" y="8010856"/>
                    <a:pt x="5519916" y="8010856"/>
                  </a:cubicBezTo>
                  <a:cubicBezTo>
                    <a:pt x="5749117" y="8010856"/>
                    <a:pt x="5935024" y="7919225"/>
                    <a:pt x="5935024" y="7806255"/>
                  </a:cubicBezTo>
                  <a:cubicBezTo>
                    <a:pt x="5935025" y="7693284"/>
                    <a:pt x="5749117" y="7601652"/>
                    <a:pt x="5519916" y="7601652"/>
                  </a:cubicBezTo>
                  <a:close/>
                  <a:moveTo>
                    <a:pt x="10624725" y="7601652"/>
                  </a:moveTo>
                  <a:cubicBezTo>
                    <a:pt x="10395524" y="7601652"/>
                    <a:pt x="10209618" y="7693284"/>
                    <a:pt x="10209618" y="7806255"/>
                  </a:cubicBezTo>
                  <a:cubicBezTo>
                    <a:pt x="10209618" y="7919225"/>
                    <a:pt x="10395524" y="8010856"/>
                    <a:pt x="10624725" y="8010856"/>
                  </a:cubicBezTo>
                  <a:cubicBezTo>
                    <a:pt x="10853926" y="8010856"/>
                    <a:pt x="11039833" y="7919225"/>
                    <a:pt x="11039833" y="7806255"/>
                  </a:cubicBezTo>
                  <a:cubicBezTo>
                    <a:pt x="11039832" y="7693284"/>
                    <a:pt x="10853926" y="7601652"/>
                    <a:pt x="10624725" y="7601652"/>
                  </a:cubicBezTo>
                  <a:close/>
                  <a:moveTo>
                    <a:pt x="15729534" y="7601652"/>
                  </a:moveTo>
                  <a:cubicBezTo>
                    <a:pt x="15500333" y="7601652"/>
                    <a:pt x="15314425" y="7693284"/>
                    <a:pt x="15314425" y="7806255"/>
                  </a:cubicBezTo>
                  <a:cubicBezTo>
                    <a:pt x="15314425" y="7919225"/>
                    <a:pt x="15500333" y="8010856"/>
                    <a:pt x="15729534" y="8010856"/>
                  </a:cubicBezTo>
                  <a:cubicBezTo>
                    <a:pt x="15958734" y="8010856"/>
                    <a:pt x="16144641" y="7919225"/>
                    <a:pt x="16144641" y="7806255"/>
                  </a:cubicBezTo>
                  <a:cubicBezTo>
                    <a:pt x="16144642" y="7693284"/>
                    <a:pt x="15958734" y="7601652"/>
                    <a:pt x="15729534" y="7601652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id="20" name="Freeform 3">
              <a:extLst>
                <a:ext uri="{FF2B5EF4-FFF2-40B4-BE49-F238E27FC236}">
                  <a16:creationId xmlns:a16="http://schemas.microsoft.com/office/drawing/2014/main" id="{37ACC781-32C2-4E75-A126-B0FB895AA83A}"/>
                </a:ext>
              </a:extLst>
            </p:cNvPr>
            <p:cNvSpPr/>
            <p:nvPr/>
          </p:nvSpPr>
          <p:spPr>
            <a:xfrm>
              <a:off x="5396314" y="834580"/>
              <a:ext cx="1494017" cy="1322028"/>
            </a:xfrm>
            <a:custGeom>
              <a:avLst/>
              <a:gdLst/>
              <a:ahLst/>
              <a:cxnLst/>
              <a:rect l="l" t="t" r="r" b="b"/>
              <a:pathLst>
                <a:path w="16144642" h="8010856">
                  <a:moveTo>
                    <a:pt x="830216" y="204602"/>
                  </a:moveTo>
                  <a:cubicBezTo>
                    <a:pt x="830216" y="317572"/>
                    <a:pt x="644309" y="409204"/>
                    <a:pt x="415108" y="409204"/>
                  </a:cubicBezTo>
                  <a:cubicBezTo>
                    <a:pt x="185907" y="409204"/>
                    <a:pt x="0" y="317572"/>
                    <a:pt x="0" y="204602"/>
                  </a:cubicBezTo>
                  <a:cubicBezTo>
                    <a:pt x="0" y="91632"/>
                    <a:pt x="185907" y="0"/>
                    <a:pt x="415108" y="0"/>
                  </a:cubicBezTo>
                  <a:cubicBezTo>
                    <a:pt x="644309" y="0"/>
                    <a:pt x="830216" y="91632"/>
                    <a:pt x="830216" y="204602"/>
                  </a:cubicBezTo>
                  <a:close/>
                  <a:moveTo>
                    <a:pt x="5519916" y="0"/>
                  </a:moveTo>
                  <a:cubicBezTo>
                    <a:pt x="5290716" y="0"/>
                    <a:pt x="5104809" y="91632"/>
                    <a:pt x="5104809" y="204602"/>
                  </a:cubicBezTo>
                  <a:cubicBezTo>
                    <a:pt x="5104809" y="317572"/>
                    <a:pt x="5290716" y="409204"/>
                    <a:pt x="5519916" y="409204"/>
                  </a:cubicBezTo>
                  <a:cubicBezTo>
                    <a:pt x="5749117" y="409204"/>
                    <a:pt x="5935024" y="317572"/>
                    <a:pt x="5935024" y="204602"/>
                  </a:cubicBezTo>
                  <a:cubicBezTo>
                    <a:pt x="5935025" y="91632"/>
                    <a:pt x="5749117" y="0"/>
                    <a:pt x="5519916" y="0"/>
                  </a:cubicBezTo>
                  <a:close/>
                  <a:moveTo>
                    <a:pt x="10624725" y="0"/>
                  </a:moveTo>
                  <a:cubicBezTo>
                    <a:pt x="10395524" y="0"/>
                    <a:pt x="10209618" y="91632"/>
                    <a:pt x="10209618" y="204602"/>
                  </a:cubicBezTo>
                  <a:cubicBezTo>
                    <a:pt x="10209618" y="317572"/>
                    <a:pt x="10395524" y="409204"/>
                    <a:pt x="10624725" y="409204"/>
                  </a:cubicBezTo>
                  <a:cubicBezTo>
                    <a:pt x="10853926" y="409204"/>
                    <a:pt x="11039833" y="317572"/>
                    <a:pt x="11039833" y="204602"/>
                  </a:cubicBezTo>
                  <a:cubicBezTo>
                    <a:pt x="11039832" y="91632"/>
                    <a:pt x="10853926" y="0"/>
                    <a:pt x="10624725" y="0"/>
                  </a:cubicBezTo>
                  <a:close/>
                  <a:moveTo>
                    <a:pt x="15729534" y="409204"/>
                  </a:moveTo>
                  <a:cubicBezTo>
                    <a:pt x="15958734" y="409204"/>
                    <a:pt x="16144641" y="317572"/>
                    <a:pt x="16144641" y="204602"/>
                  </a:cubicBezTo>
                  <a:cubicBezTo>
                    <a:pt x="16144641" y="91632"/>
                    <a:pt x="15958734" y="0"/>
                    <a:pt x="15729534" y="0"/>
                  </a:cubicBezTo>
                  <a:cubicBezTo>
                    <a:pt x="15500333" y="0"/>
                    <a:pt x="15314425" y="91632"/>
                    <a:pt x="15314425" y="204602"/>
                  </a:cubicBezTo>
                  <a:cubicBezTo>
                    <a:pt x="15314425" y="317572"/>
                    <a:pt x="15500333" y="409204"/>
                    <a:pt x="15729534" y="409204"/>
                  </a:cubicBezTo>
                  <a:close/>
                  <a:moveTo>
                    <a:pt x="415108" y="2533675"/>
                  </a:moveTo>
                  <a:cubicBezTo>
                    <a:pt x="185907" y="2533675"/>
                    <a:pt x="0" y="2625306"/>
                    <a:pt x="0" y="2738277"/>
                  </a:cubicBezTo>
                  <a:cubicBezTo>
                    <a:pt x="0" y="2851247"/>
                    <a:pt x="185907" y="2942879"/>
                    <a:pt x="415108" y="2942879"/>
                  </a:cubicBezTo>
                  <a:cubicBezTo>
                    <a:pt x="644309" y="2942879"/>
                    <a:pt x="830216" y="2851247"/>
                    <a:pt x="830216" y="2738277"/>
                  </a:cubicBezTo>
                  <a:cubicBezTo>
                    <a:pt x="830216" y="2625307"/>
                    <a:pt x="644309" y="2533675"/>
                    <a:pt x="415108" y="2533675"/>
                  </a:cubicBezTo>
                  <a:close/>
                  <a:moveTo>
                    <a:pt x="5519916" y="2533675"/>
                  </a:moveTo>
                  <a:cubicBezTo>
                    <a:pt x="5290716" y="2533675"/>
                    <a:pt x="5104809" y="2625306"/>
                    <a:pt x="5104809" y="2738277"/>
                  </a:cubicBezTo>
                  <a:cubicBezTo>
                    <a:pt x="5104809" y="2851247"/>
                    <a:pt x="5290716" y="2942879"/>
                    <a:pt x="5519916" y="2942879"/>
                  </a:cubicBezTo>
                  <a:cubicBezTo>
                    <a:pt x="5749117" y="2942879"/>
                    <a:pt x="5935024" y="2851247"/>
                    <a:pt x="5935024" y="2738277"/>
                  </a:cubicBezTo>
                  <a:cubicBezTo>
                    <a:pt x="5935025" y="2625307"/>
                    <a:pt x="5749117" y="2533675"/>
                    <a:pt x="5519916" y="2533675"/>
                  </a:cubicBezTo>
                  <a:close/>
                  <a:moveTo>
                    <a:pt x="10624725" y="2533675"/>
                  </a:moveTo>
                  <a:cubicBezTo>
                    <a:pt x="10395524" y="2533675"/>
                    <a:pt x="10209618" y="2625306"/>
                    <a:pt x="10209618" y="2738277"/>
                  </a:cubicBezTo>
                  <a:cubicBezTo>
                    <a:pt x="10209618" y="2851247"/>
                    <a:pt x="10395524" y="2942879"/>
                    <a:pt x="10624725" y="2942879"/>
                  </a:cubicBezTo>
                  <a:cubicBezTo>
                    <a:pt x="10853926" y="2942879"/>
                    <a:pt x="11039833" y="2851247"/>
                    <a:pt x="11039833" y="2738277"/>
                  </a:cubicBezTo>
                  <a:cubicBezTo>
                    <a:pt x="11039832" y="2625307"/>
                    <a:pt x="10853926" y="2533675"/>
                    <a:pt x="10624725" y="2533675"/>
                  </a:cubicBezTo>
                  <a:close/>
                  <a:moveTo>
                    <a:pt x="15729534" y="2533675"/>
                  </a:moveTo>
                  <a:cubicBezTo>
                    <a:pt x="15500333" y="2533675"/>
                    <a:pt x="15314425" y="2625306"/>
                    <a:pt x="15314425" y="2738277"/>
                  </a:cubicBezTo>
                  <a:cubicBezTo>
                    <a:pt x="15314425" y="2851247"/>
                    <a:pt x="15500333" y="2942879"/>
                    <a:pt x="15729534" y="2942879"/>
                  </a:cubicBezTo>
                  <a:cubicBezTo>
                    <a:pt x="15958734" y="2942879"/>
                    <a:pt x="16144641" y="2851247"/>
                    <a:pt x="16144641" y="2738277"/>
                  </a:cubicBezTo>
                  <a:cubicBezTo>
                    <a:pt x="16144642" y="2625307"/>
                    <a:pt x="15958734" y="2533675"/>
                    <a:pt x="15729534" y="2533675"/>
                  </a:cubicBezTo>
                  <a:close/>
                  <a:moveTo>
                    <a:pt x="415108" y="5067977"/>
                  </a:moveTo>
                  <a:cubicBezTo>
                    <a:pt x="185907" y="5067977"/>
                    <a:pt x="0" y="5159609"/>
                    <a:pt x="0" y="5272579"/>
                  </a:cubicBezTo>
                  <a:cubicBezTo>
                    <a:pt x="0" y="5385550"/>
                    <a:pt x="185907" y="5477181"/>
                    <a:pt x="415108" y="5477181"/>
                  </a:cubicBezTo>
                  <a:cubicBezTo>
                    <a:pt x="644309" y="5477181"/>
                    <a:pt x="830216" y="5385550"/>
                    <a:pt x="830216" y="5272579"/>
                  </a:cubicBezTo>
                  <a:cubicBezTo>
                    <a:pt x="830216" y="5159609"/>
                    <a:pt x="644309" y="5067977"/>
                    <a:pt x="415108" y="5067977"/>
                  </a:cubicBezTo>
                  <a:close/>
                  <a:moveTo>
                    <a:pt x="5519916" y="5067977"/>
                  </a:moveTo>
                  <a:cubicBezTo>
                    <a:pt x="5290716" y="5067977"/>
                    <a:pt x="5104809" y="5159609"/>
                    <a:pt x="5104809" y="5272579"/>
                  </a:cubicBezTo>
                  <a:cubicBezTo>
                    <a:pt x="5104809" y="5385550"/>
                    <a:pt x="5290716" y="5477181"/>
                    <a:pt x="5519916" y="5477181"/>
                  </a:cubicBezTo>
                  <a:cubicBezTo>
                    <a:pt x="5749117" y="5477181"/>
                    <a:pt x="5935024" y="5385550"/>
                    <a:pt x="5935024" y="5272579"/>
                  </a:cubicBezTo>
                  <a:cubicBezTo>
                    <a:pt x="5935025" y="5159609"/>
                    <a:pt x="5749117" y="5067977"/>
                    <a:pt x="5519916" y="5067977"/>
                  </a:cubicBezTo>
                  <a:close/>
                  <a:moveTo>
                    <a:pt x="10624725" y="5067977"/>
                  </a:moveTo>
                  <a:cubicBezTo>
                    <a:pt x="10395524" y="5067977"/>
                    <a:pt x="10209618" y="5159609"/>
                    <a:pt x="10209618" y="5272579"/>
                  </a:cubicBezTo>
                  <a:cubicBezTo>
                    <a:pt x="10209618" y="5385550"/>
                    <a:pt x="10395524" y="5477181"/>
                    <a:pt x="10624725" y="5477181"/>
                  </a:cubicBezTo>
                  <a:cubicBezTo>
                    <a:pt x="10853926" y="5477181"/>
                    <a:pt x="11039833" y="5385550"/>
                    <a:pt x="11039833" y="5272579"/>
                  </a:cubicBezTo>
                  <a:cubicBezTo>
                    <a:pt x="11039832" y="5159609"/>
                    <a:pt x="10853926" y="5067977"/>
                    <a:pt x="10624725" y="5067977"/>
                  </a:cubicBezTo>
                  <a:close/>
                  <a:moveTo>
                    <a:pt x="15729534" y="5067977"/>
                  </a:moveTo>
                  <a:cubicBezTo>
                    <a:pt x="15500333" y="5067977"/>
                    <a:pt x="15314425" y="5159609"/>
                    <a:pt x="15314425" y="5272579"/>
                  </a:cubicBezTo>
                  <a:cubicBezTo>
                    <a:pt x="15314425" y="5385550"/>
                    <a:pt x="15500333" y="5477181"/>
                    <a:pt x="15729534" y="5477181"/>
                  </a:cubicBezTo>
                  <a:cubicBezTo>
                    <a:pt x="15958734" y="5477181"/>
                    <a:pt x="16144641" y="5385550"/>
                    <a:pt x="16144641" y="5272579"/>
                  </a:cubicBezTo>
                  <a:cubicBezTo>
                    <a:pt x="16144642" y="5159609"/>
                    <a:pt x="15958734" y="5067977"/>
                    <a:pt x="15729534" y="5067977"/>
                  </a:cubicBezTo>
                  <a:close/>
                  <a:moveTo>
                    <a:pt x="415108" y="7601652"/>
                  </a:moveTo>
                  <a:cubicBezTo>
                    <a:pt x="185907" y="7601652"/>
                    <a:pt x="0" y="7693284"/>
                    <a:pt x="0" y="7806255"/>
                  </a:cubicBezTo>
                  <a:cubicBezTo>
                    <a:pt x="0" y="7919225"/>
                    <a:pt x="185907" y="8010856"/>
                    <a:pt x="415108" y="8010856"/>
                  </a:cubicBezTo>
                  <a:cubicBezTo>
                    <a:pt x="644309" y="8010856"/>
                    <a:pt x="830216" y="7919225"/>
                    <a:pt x="830216" y="7806255"/>
                  </a:cubicBezTo>
                  <a:cubicBezTo>
                    <a:pt x="830216" y="7693284"/>
                    <a:pt x="644309" y="7601652"/>
                    <a:pt x="415108" y="7601652"/>
                  </a:cubicBezTo>
                  <a:close/>
                  <a:moveTo>
                    <a:pt x="5519916" y="7601652"/>
                  </a:moveTo>
                  <a:cubicBezTo>
                    <a:pt x="5290716" y="7601652"/>
                    <a:pt x="5104809" y="7693284"/>
                    <a:pt x="5104809" y="7806255"/>
                  </a:cubicBezTo>
                  <a:cubicBezTo>
                    <a:pt x="5104809" y="7919225"/>
                    <a:pt x="5290716" y="8010856"/>
                    <a:pt x="5519916" y="8010856"/>
                  </a:cubicBezTo>
                  <a:cubicBezTo>
                    <a:pt x="5749117" y="8010856"/>
                    <a:pt x="5935024" y="7919225"/>
                    <a:pt x="5935024" y="7806255"/>
                  </a:cubicBezTo>
                  <a:cubicBezTo>
                    <a:pt x="5935025" y="7693284"/>
                    <a:pt x="5749117" y="7601652"/>
                    <a:pt x="5519916" y="7601652"/>
                  </a:cubicBezTo>
                  <a:close/>
                  <a:moveTo>
                    <a:pt x="10624725" y="7601652"/>
                  </a:moveTo>
                  <a:cubicBezTo>
                    <a:pt x="10395524" y="7601652"/>
                    <a:pt x="10209618" y="7693284"/>
                    <a:pt x="10209618" y="7806255"/>
                  </a:cubicBezTo>
                  <a:cubicBezTo>
                    <a:pt x="10209618" y="7919225"/>
                    <a:pt x="10395524" y="8010856"/>
                    <a:pt x="10624725" y="8010856"/>
                  </a:cubicBezTo>
                  <a:cubicBezTo>
                    <a:pt x="10853926" y="8010856"/>
                    <a:pt x="11039833" y="7919225"/>
                    <a:pt x="11039833" y="7806255"/>
                  </a:cubicBezTo>
                  <a:cubicBezTo>
                    <a:pt x="11039832" y="7693284"/>
                    <a:pt x="10853926" y="7601652"/>
                    <a:pt x="10624725" y="7601652"/>
                  </a:cubicBezTo>
                  <a:close/>
                  <a:moveTo>
                    <a:pt x="15729534" y="7601652"/>
                  </a:moveTo>
                  <a:cubicBezTo>
                    <a:pt x="15500333" y="7601652"/>
                    <a:pt x="15314425" y="7693284"/>
                    <a:pt x="15314425" y="7806255"/>
                  </a:cubicBezTo>
                  <a:cubicBezTo>
                    <a:pt x="15314425" y="7919225"/>
                    <a:pt x="15500333" y="8010856"/>
                    <a:pt x="15729534" y="8010856"/>
                  </a:cubicBezTo>
                  <a:cubicBezTo>
                    <a:pt x="15958734" y="8010856"/>
                    <a:pt x="16144641" y="7919225"/>
                    <a:pt x="16144641" y="7806255"/>
                  </a:cubicBezTo>
                  <a:cubicBezTo>
                    <a:pt x="16144642" y="7693284"/>
                    <a:pt x="15958734" y="7601652"/>
                    <a:pt x="15729534" y="7601652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id="21" name="Freeform 3">
              <a:extLst>
                <a:ext uri="{FF2B5EF4-FFF2-40B4-BE49-F238E27FC236}">
                  <a16:creationId xmlns:a16="http://schemas.microsoft.com/office/drawing/2014/main" id="{5010B2A5-2D95-4251-A578-53587EF531EE}"/>
                </a:ext>
              </a:extLst>
            </p:cNvPr>
            <p:cNvSpPr/>
            <p:nvPr/>
          </p:nvSpPr>
          <p:spPr>
            <a:xfrm>
              <a:off x="1667909" y="2490050"/>
              <a:ext cx="1494017" cy="1322028"/>
            </a:xfrm>
            <a:custGeom>
              <a:avLst/>
              <a:gdLst/>
              <a:ahLst/>
              <a:cxnLst/>
              <a:rect l="l" t="t" r="r" b="b"/>
              <a:pathLst>
                <a:path w="16144642" h="8010856">
                  <a:moveTo>
                    <a:pt x="830216" y="204602"/>
                  </a:moveTo>
                  <a:cubicBezTo>
                    <a:pt x="830216" y="317572"/>
                    <a:pt x="644309" y="409204"/>
                    <a:pt x="415108" y="409204"/>
                  </a:cubicBezTo>
                  <a:cubicBezTo>
                    <a:pt x="185907" y="409204"/>
                    <a:pt x="0" y="317572"/>
                    <a:pt x="0" y="204602"/>
                  </a:cubicBezTo>
                  <a:cubicBezTo>
                    <a:pt x="0" y="91632"/>
                    <a:pt x="185907" y="0"/>
                    <a:pt x="415108" y="0"/>
                  </a:cubicBezTo>
                  <a:cubicBezTo>
                    <a:pt x="644309" y="0"/>
                    <a:pt x="830216" y="91632"/>
                    <a:pt x="830216" y="204602"/>
                  </a:cubicBezTo>
                  <a:close/>
                  <a:moveTo>
                    <a:pt x="5519916" y="0"/>
                  </a:moveTo>
                  <a:cubicBezTo>
                    <a:pt x="5290716" y="0"/>
                    <a:pt x="5104809" y="91632"/>
                    <a:pt x="5104809" y="204602"/>
                  </a:cubicBezTo>
                  <a:cubicBezTo>
                    <a:pt x="5104809" y="317572"/>
                    <a:pt x="5290716" y="409204"/>
                    <a:pt x="5519916" y="409204"/>
                  </a:cubicBezTo>
                  <a:cubicBezTo>
                    <a:pt x="5749117" y="409204"/>
                    <a:pt x="5935024" y="317572"/>
                    <a:pt x="5935024" y="204602"/>
                  </a:cubicBezTo>
                  <a:cubicBezTo>
                    <a:pt x="5935025" y="91632"/>
                    <a:pt x="5749117" y="0"/>
                    <a:pt x="5519916" y="0"/>
                  </a:cubicBezTo>
                  <a:close/>
                  <a:moveTo>
                    <a:pt x="10624725" y="0"/>
                  </a:moveTo>
                  <a:cubicBezTo>
                    <a:pt x="10395524" y="0"/>
                    <a:pt x="10209618" y="91632"/>
                    <a:pt x="10209618" y="204602"/>
                  </a:cubicBezTo>
                  <a:cubicBezTo>
                    <a:pt x="10209618" y="317572"/>
                    <a:pt x="10395524" y="409204"/>
                    <a:pt x="10624725" y="409204"/>
                  </a:cubicBezTo>
                  <a:cubicBezTo>
                    <a:pt x="10853926" y="409204"/>
                    <a:pt x="11039833" y="317572"/>
                    <a:pt x="11039833" y="204602"/>
                  </a:cubicBezTo>
                  <a:cubicBezTo>
                    <a:pt x="11039832" y="91632"/>
                    <a:pt x="10853926" y="0"/>
                    <a:pt x="10624725" y="0"/>
                  </a:cubicBezTo>
                  <a:close/>
                  <a:moveTo>
                    <a:pt x="15729534" y="409204"/>
                  </a:moveTo>
                  <a:cubicBezTo>
                    <a:pt x="15958734" y="409204"/>
                    <a:pt x="16144641" y="317572"/>
                    <a:pt x="16144641" y="204602"/>
                  </a:cubicBezTo>
                  <a:cubicBezTo>
                    <a:pt x="16144641" y="91632"/>
                    <a:pt x="15958734" y="0"/>
                    <a:pt x="15729534" y="0"/>
                  </a:cubicBezTo>
                  <a:cubicBezTo>
                    <a:pt x="15500333" y="0"/>
                    <a:pt x="15314425" y="91632"/>
                    <a:pt x="15314425" y="204602"/>
                  </a:cubicBezTo>
                  <a:cubicBezTo>
                    <a:pt x="15314425" y="317572"/>
                    <a:pt x="15500333" y="409204"/>
                    <a:pt x="15729534" y="409204"/>
                  </a:cubicBezTo>
                  <a:close/>
                  <a:moveTo>
                    <a:pt x="415108" y="2533675"/>
                  </a:moveTo>
                  <a:cubicBezTo>
                    <a:pt x="185907" y="2533675"/>
                    <a:pt x="0" y="2625306"/>
                    <a:pt x="0" y="2738277"/>
                  </a:cubicBezTo>
                  <a:cubicBezTo>
                    <a:pt x="0" y="2851247"/>
                    <a:pt x="185907" y="2942879"/>
                    <a:pt x="415108" y="2942879"/>
                  </a:cubicBezTo>
                  <a:cubicBezTo>
                    <a:pt x="644309" y="2942879"/>
                    <a:pt x="830216" y="2851247"/>
                    <a:pt x="830216" y="2738277"/>
                  </a:cubicBezTo>
                  <a:cubicBezTo>
                    <a:pt x="830216" y="2625307"/>
                    <a:pt x="644309" y="2533675"/>
                    <a:pt x="415108" y="2533675"/>
                  </a:cubicBezTo>
                  <a:close/>
                  <a:moveTo>
                    <a:pt x="5519916" y="2533675"/>
                  </a:moveTo>
                  <a:cubicBezTo>
                    <a:pt x="5290716" y="2533675"/>
                    <a:pt x="5104809" y="2625306"/>
                    <a:pt x="5104809" y="2738277"/>
                  </a:cubicBezTo>
                  <a:cubicBezTo>
                    <a:pt x="5104809" y="2851247"/>
                    <a:pt x="5290716" y="2942879"/>
                    <a:pt x="5519916" y="2942879"/>
                  </a:cubicBezTo>
                  <a:cubicBezTo>
                    <a:pt x="5749117" y="2942879"/>
                    <a:pt x="5935024" y="2851247"/>
                    <a:pt x="5935024" y="2738277"/>
                  </a:cubicBezTo>
                  <a:cubicBezTo>
                    <a:pt x="5935025" y="2625307"/>
                    <a:pt x="5749117" y="2533675"/>
                    <a:pt x="5519916" y="2533675"/>
                  </a:cubicBezTo>
                  <a:close/>
                  <a:moveTo>
                    <a:pt x="10624725" y="2533675"/>
                  </a:moveTo>
                  <a:cubicBezTo>
                    <a:pt x="10395524" y="2533675"/>
                    <a:pt x="10209618" y="2625306"/>
                    <a:pt x="10209618" y="2738277"/>
                  </a:cubicBezTo>
                  <a:cubicBezTo>
                    <a:pt x="10209618" y="2851247"/>
                    <a:pt x="10395524" y="2942879"/>
                    <a:pt x="10624725" y="2942879"/>
                  </a:cubicBezTo>
                  <a:cubicBezTo>
                    <a:pt x="10853926" y="2942879"/>
                    <a:pt x="11039833" y="2851247"/>
                    <a:pt x="11039833" y="2738277"/>
                  </a:cubicBezTo>
                  <a:cubicBezTo>
                    <a:pt x="11039832" y="2625307"/>
                    <a:pt x="10853926" y="2533675"/>
                    <a:pt x="10624725" y="2533675"/>
                  </a:cubicBezTo>
                  <a:close/>
                  <a:moveTo>
                    <a:pt x="15729534" y="2533675"/>
                  </a:moveTo>
                  <a:cubicBezTo>
                    <a:pt x="15500333" y="2533675"/>
                    <a:pt x="15314425" y="2625306"/>
                    <a:pt x="15314425" y="2738277"/>
                  </a:cubicBezTo>
                  <a:cubicBezTo>
                    <a:pt x="15314425" y="2851247"/>
                    <a:pt x="15500333" y="2942879"/>
                    <a:pt x="15729534" y="2942879"/>
                  </a:cubicBezTo>
                  <a:cubicBezTo>
                    <a:pt x="15958734" y="2942879"/>
                    <a:pt x="16144641" y="2851247"/>
                    <a:pt x="16144641" y="2738277"/>
                  </a:cubicBezTo>
                  <a:cubicBezTo>
                    <a:pt x="16144642" y="2625307"/>
                    <a:pt x="15958734" y="2533675"/>
                    <a:pt x="15729534" y="2533675"/>
                  </a:cubicBezTo>
                  <a:close/>
                  <a:moveTo>
                    <a:pt x="415108" y="5067977"/>
                  </a:moveTo>
                  <a:cubicBezTo>
                    <a:pt x="185907" y="5067977"/>
                    <a:pt x="0" y="5159609"/>
                    <a:pt x="0" y="5272579"/>
                  </a:cubicBezTo>
                  <a:cubicBezTo>
                    <a:pt x="0" y="5385550"/>
                    <a:pt x="185907" y="5477181"/>
                    <a:pt x="415108" y="5477181"/>
                  </a:cubicBezTo>
                  <a:cubicBezTo>
                    <a:pt x="644309" y="5477181"/>
                    <a:pt x="830216" y="5385550"/>
                    <a:pt x="830216" y="5272579"/>
                  </a:cubicBezTo>
                  <a:cubicBezTo>
                    <a:pt x="830216" y="5159609"/>
                    <a:pt x="644309" y="5067977"/>
                    <a:pt x="415108" y="5067977"/>
                  </a:cubicBezTo>
                  <a:close/>
                  <a:moveTo>
                    <a:pt x="5519916" y="5067977"/>
                  </a:moveTo>
                  <a:cubicBezTo>
                    <a:pt x="5290716" y="5067977"/>
                    <a:pt x="5104809" y="5159609"/>
                    <a:pt x="5104809" y="5272579"/>
                  </a:cubicBezTo>
                  <a:cubicBezTo>
                    <a:pt x="5104809" y="5385550"/>
                    <a:pt x="5290716" y="5477181"/>
                    <a:pt x="5519916" y="5477181"/>
                  </a:cubicBezTo>
                  <a:cubicBezTo>
                    <a:pt x="5749117" y="5477181"/>
                    <a:pt x="5935024" y="5385550"/>
                    <a:pt x="5935024" y="5272579"/>
                  </a:cubicBezTo>
                  <a:cubicBezTo>
                    <a:pt x="5935025" y="5159609"/>
                    <a:pt x="5749117" y="5067977"/>
                    <a:pt x="5519916" y="5067977"/>
                  </a:cubicBezTo>
                  <a:close/>
                  <a:moveTo>
                    <a:pt x="10624725" y="5067977"/>
                  </a:moveTo>
                  <a:cubicBezTo>
                    <a:pt x="10395524" y="5067977"/>
                    <a:pt x="10209618" y="5159609"/>
                    <a:pt x="10209618" y="5272579"/>
                  </a:cubicBezTo>
                  <a:cubicBezTo>
                    <a:pt x="10209618" y="5385550"/>
                    <a:pt x="10395524" y="5477181"/>
                    <a:pt x="10624725" y="5477181"/>
                  </a:cubicBezTo>
                  <a:cubicBezTo>
                    <a:pt x="10853926" y="5477181"/>
                    <a:pt x="11039833" y="5385550"/>
                    <a:pt x="11039833" y="5272579"/>
                  </a:cubicBezTo>
                  <a:cubicBezTo>
                    <a:pt x="11039832" y="5159609"/>
                    <a:pt x="10853926" y="5067977"/>
                    <a:pt x="10624725" y="5067977"/>
                  </a:cubicBezTo>
                  <a:close/>
                  <a:moveTo>
                    <a:pt x="15729534" y="5067977"/>
                  </a:moveTo>
                  <a:cubicBezTo>
                    <a:pt x="15500333" y="5067977"/>
                    <a:pt x="15314425" y="5159609"/>
                    <a:pt x="15314425" y="5272579"/>
                  </a:cubicBezTo>
                  <a:cubicBezTo>
                    <a:pt x="15314425" y="5385550"/>
                    <a:pt x="15500333" y="5477181"/>
                    <a:pt x="15729534" y="5477181"/>
                  </a:cubicBezTo>
                  <a:cubicBezTo>
                    <a:pt x="15958734" y="5477181"/>
                    <a:pt x="16144641" y="5385550"/>
                    <a:pt x="16144641" y="5272579"/>
                  </a:cubicBezTo>
                  <a:cubicBezTo>
                    <a:pt x="16144642" y="5159609"/>
                    <a:pt x="15958734" y="5067977"/>
                    <a:pt x="15729534" y="5067977"/>
                  </a:cubicBezTo>
                  <a:close/>
                  <a:moveTo>
                    <a:pt x="415108" y="7601652"/>
                  </a:moveTo>
                  <a:cubicBezTo>
                    <a:pt x="185907" y="7601652"/>
                    <a:pt x="0" y="7693284"/>
                    <a:pt x="0" y="7806255"/>
                  </a:cubicBezTo>
                  <a:cubicBezTo>
                    <a:pt x="0" y="7919225"/>
                    <a:pt x="185907" y="8010856"/>
                    <a:pt x="415108" y="8010856"/>
                  </a:cubicBezTo>
                  <a:cubicBezTo>
                    <a:pt x="644309" y="8010856"/>
                    <a:pt x="830216" y="7919225"/>
                    <a:pt x="830216" y="7806255"/>
                  </a:cubicBezTo>
                  <a:cubicBezTo>
                    <a:pt x="830216" y="7693284"/>
                    <a:pt x="644309" y="7601652"/>
                    <a:pt x="415108" y="7601652"/>
                  </a:cubicBezTo>
                  <a:close/>
                  <a:moveTo>
                    <a:pt x="5519916" y="7601652"/>
                  </a:moveTo>
                  <a:cubicBezTo>
                    <a:pt x="5290716" y="7601652"/>
                    <a:pt x="5104809" y="7693284"/>
                    <a:pt x="5104809" y="7806255"/>
                  </a:cubicBezTo>
                  <a:cubicBezTo>
                    <a:pt x="5104809" y="7919225"/>
                    <a:pt x="5290716" y="8010856"/>
                    <a:pt x="5519916" y="8010856"/>
                  </a:cubicBezTo>
                  <a:cubicBezTo>
                    <a:pt x="5749117" y="8010856"/>
                    <a:pt x="5935024" y="7919225"/>
                    <a:pt x="5935024" y="7806255"/>
                  </a:cubicBezTo>
                  <a:cubicBezTo>
                    <a:pt x="5935025" y="7693284"/>
                    <a:pt x="5749117" y="7601652"/>
                    <a:pt x="5519916" y="7601652"/>
                  </a:cubicBezTo>
                  <a:close/>
                  <a:moveTo>
                    <a:pt x="10624725" y="7601652"/>
                  </a:moveTo>
                  <a:cubicBezTo>
                    <a:pt x="10395524" y="7601652"/>
                    <a:pt x="10209618" y="7693284"/>
                    <a:pt x="10209618" y="7806255"/>
                  </a:cubicBezTo>
                  <a:cubicBezTo>
                    <a:pt x="10209618" y="7919225"/>
                    <a:pt x="10395524" y="8010856"/>
                    <a:pt x="10624725" y="8010856"/>
                  </a:cubicBezTo>
                  <a:cubicBezTo>
                    <a:pt x="10853926" y="8010856"/>
                    <a:pt x="11039833" y="7919225"/>
                    <a:pt x="11039833" y="7806255"/>
                  </a:cubicBezTo>
                  <a:cubicBezTo>
                    <a:pt x="11039832" y="7693284"/>
                    <a:pt x="10853926" y="7601652"/>
                    <a:pt x="10624725" y="7601652"/>
                  </a:cubicBezTo>
                  <a:close/>
                  <a:moveTo>
                    <a:pt x="15729534" y="7601652"/>
                  </a:moveTo>
                  <a:cubicBezTo>
                    <a:pt x="15500333" y="7601652"/>
                    <a:pt x="15314425" y="7693284"/>
                    <a:pt x="15314425" y="7806255"/>
                  </a:cubicBezTo>
                  <a:cubicBezTo>
                    <a:pt x="15314425" y="7919225"/>
                    <a:pt x="15500333" y="8010856"/>
                    <a:pt x="15729534" y="8010856"/>
                  </a:cubicBezTo>
                  <a:cubicBezTo>
                    <a:pt x="15958734" y="8010856"/>
                    <a:pt x="16144641" y="7919225"/>
                    <a:pt x="16144641" y="7806255"/>
                  </a:cubicBezTo>
                  <a:cubicBezTo>
                    <a:pt x="16144642" y="7693284"/>
                    <a:pt x="15958734" y="7601652"/>
                    <a:pt x="15729534" y="7601652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id="22" name="Freeform 3">
              <a:extLst>
                <a:ext uri="{FF2B5EF4-FFF2-40B4-BE49-F238E27FC236}">
                  <a16:creationId xmlns:a16="http://schemas.microsoft.com/office/drawing/2014/main" id="{80BC681C-A316-441F-8830-2F79279E9439}"/>
                </a:ext>
              </a:extLst>
            </p:cNvPr>
            <p:cNvSpPr/>
            <p:nvPr/>
          </p:nvSpPr>
          <p:spPr>
            <a:xfrm>
              <a:off x="3502535" y="2490050"/>
              <a:ext cx="1494017" cy="1322028"/>
            </a:xfrm>
            <a:custGeom>
              <a:avLst/>
              <a:gdLst/>
              <a:ahLst/>
              <a:cxnLst/>
              <a:rect l="l" t="t" r="r" b="b"/>
              <a:pathLst>
                <a:path w="16144642" h="8010856">
                  <a:moveTo>
                    <a:pt x="830216" y="204602"/>
                  </a:moveTo>
                  <a:cubicBezTo>
                    <a:pt x="830216" y="317572"/>
                    <a:pt x="644309" y="409204"/>
                    <a:pt x="415108" y="409204"/>
                  </a:cubicBezTo>
                  <a:cubicBezTo>
                    <a:pt x="185907" y="409204"/>
                    <a:pt x="0" y="317572"/>
                    <a:pt x="0" y="204602"/>
                  </a:cubicBezTo>
                  <a:cubicBezTo>
                    <a:pt x="0" y="91632"/>
                    <a:pt x="185907" y="0"/>
                    <a:pt x="415108" y="0"/>
                  </a:cubicBezTo>
                  <a:cubicBezTo>
                    <a:pt x="644309" y="0"/>
                    <a:pt x="830216" y="91632"/>
                    <a:pt x="830216" y="204602"/>
                  </a:cubicBezTo>
                  <a:close/>
                  <a:moveTo>
                    <a:pt x="5519916" y="0"/>
                  </a:moveTo>
                  <a:cubicBezTo>
                    <a:pt x="5290716" y="0"/>
                    <a:pt x="5104809" y="91632"/>
                    <a:pt x="5104809" y="204602"/>
                  </a:cubicBezTo>
                  <a:cubicBezTo>
                    <a:pt x="5104809" y="317572"/>
                    <a:pt x="5290716" y="409204"/>
                    <a:pt x="5519916" y="409204"/>
                  </a:cubicBezTo>
                  <a:cubicBezTo>
                    <a:pt x="5749117" y="409204"/>
                    <a:pt x="5935024" y="317572"/>
                    <a:pt x="5935024" y="204602"/>
                  </a:cubicBezTo>
                  <a:cubicBezTo>
                    <a:pt x="5935025" y="91632"/>
                    <a:pt x="5749117" y="0"/>
                    <a:pt x="5519916" y="0"/>
                  </a:cubicBezTo>
                  <a:close/>
                  <a:moveTo>
                    <a:pt x="10624725" y="0"/>
                  </a:moveTo>
                  <a:cubicBezTo>
                    <a:pt x="10395524" y="0"/>
                    <a:pt x="10209618" y="91632"/>
                    <a:pt x="10209618" y="204602"/>
                  </a:cubicBezTo>
                  <a:cubicBezTo>
                    <a:pt x="10209618" y="317572"/>
                    <a:pt x="10395524" y="409204"/>
                    <a:pt x="10624725" y="409204"/>
                  </a:cubicBezTo>
                  <a:cubicBezTo>
                    <a:pt x="10853926" y="409204"/>
                    <a:pt x="11039833" y="317572"/>
                    <a:pt x="11039833" y="204602"/>
                  </a:cubicBezTo>
                  <a:cubicBezTo>
                    <a:pt x="11039832" y="91632"/>
                    <a:pt x="10853926" y="0"/>
                    <a:pt x="10624725" y="0"/>
                  </a:cubicBezTo>
                  <a:close/>
                  <a:moveTo>
                    <a:pt x="15729534" y="409204"/>
                  </a:moveTo>
                  <a:cubicBezTo>
                    <a:pt x="15958734" y="409204"/>
                    <a:pt x="16144641" y="317572"/>
                    <a:pt x="16144641" y="204602"/>
                  </a:cubicBezTo>
                  <a:cubicBezTo>
                    <a:pt x="16144641" y="91632"/>
                    <a:pt x="15958734" y="0"/>
                    <a:pt x="15729534" y="0"/>
                  </a:cubicBezTo>
                  <a:cubicBezTo>
                    <a:pt x="15500333" y="0"/>
                    <a:pt x="15314425" y="91632"/>
                    <a:pt x="15314425" y="204602"/>
                  </a:cubicBezTo>
                  <a:cubicBezTo>
                    <a:pt x="15314425" y="317572"/>
                    <a:pt x="15500333" y="409204"/>
                    <a:pt x="15729534" y="409204"/>
                  </a:cubicBezTo>
                  <a:close/>
                  <a:moveTo>
                    <a:pt x="415108" y="2533675"/>
                  </a:moveTo>
                  <a:cubicBezTo>
                    <a:pt x="185907" y="2533675"/>
                    <a:pt x="0" y="2625306"/>
                    <a:pt x="0" y="2738277"/>
                  </a:cubicBezTo>
                  <a:cubicBezTo>
                    <a:pt x="0" y="2851247"/>
                    <a:pt x="185907" y="2942879"/>
                    <a:pt x="415108" y="2942879"/>
                  </a:cubicBezTo>
                  <a:cubicBezTo>
                    <a:pt x="644309" y="2942879"/>
                    <a:pt x="830216" y="2851247"/>
                    <a:pt x="830216" y="2738277"/>
                  </a:cubicBezTo>
                  <a:cubicBezTo>
                    <a:pt x="830216" y="2625307"/>
                    <a:pt x="644309" y="2533675"/>
                    <a:pt x="415108" y="2533675"/>
                  </a:cubicBezTo>
                  <a:close/>
                  <a:moveTo>
                    <a:pt x="5519916" y="2533675"/>
                  </a:moveTo>
                  <a:cubicBezTo>
                    <a:pt x="5290716" y="2533675"/>
                    <a:pt x="5104809" y="2625306"/>
                    <a:pt x="5104809" y="2738277"/>
                  </a:cubicBezTo>
                  <a:cubicBezTo>
                    <a:pt x="5104809" y="2851247"/>
                    <a:pt x="5290716" y="2942879"/>
                    <a:pt x="5519916" y="2942879"/>
                  </a:cubicBezTo>
                  <a:cubicBezTo>
                    <a:pt x="5749117" y="2942879"/>
                    <a:pt x="5935024" y="2851247"/>
                    <a:pt x="5935024" y="2738277"/>
                  </a:cubicBezTo>
                  <a:cubicBezTo>
                    <a:pt x="5935025" y="2625307"/>
                    <a:pt x="5749117" y="2533675"/>
                    <a:pt x="5519916" y="2533675"/>
                  </a:cubicBezTo>
                  <a:close/>
                  <a:moveTo>
                    <a:pt x="10624725" y="2533675"/>
                  </a:moveTo>
                  <a:cubicBezTo>
                    <a:pt x="10395524" y="2533675"/>
                    <a:pt x="10209618" y="2625306"/>
                    <a:pt x="10209618" y="2738277"/>
                  </a:cubicBezTo>
                  <a:cubicBezTo>
                    <a:pt x="10209618" y="2851247"/>
                    <a:pt x="10395524" y="2942879"/>
                    <a:pt x="10624725" y="2942879"/>
                  </a:cubicBezTo>
                  <a:cubicBezTo>
                    <a:pt x="10853926" y="2942879"/>
                    <a:pt x="11039833" y="2851247"/>
                    <a:pt x="11039833" y="2738277"/>
                  </a:cubicBezTo>
                  <a:cubicBezTo>
                    <a:pt x="11039832" y="2625307"/>
                    <a:pt x="10853926" y="2533675"/>
                    <a:pt x="10624725" y="2533675"/>
                  </a:cubicBezTo>
                  <a:close/>
                  <a:moveTo>
                    <a:pt x="15729534" y="2533675"/>
                  </a:moveTo>
                  <a:cubicBezTo>
                    <a:pt x="15500333" y="2533675"/>
                    <a:pt x="15314425" y="2625306"/>
                    <a:pt x="15314425" y="2738277"/>
                  </a:cubicBezTo>
                  <a:cubicBezTo>
                    <a:pt x="15314425" y="2851247"/>
                    <a:pt x="15500333" y="2942879"/>
                    <a:pt x="15729534" y="2942879"/>
                  </a:cubicBezTo>
                  <a:cubicBezTo>
                    <a:pt x="15958734" y="2942879"/>
                    <a:pt x="16144641" y="2851247"/>
                    <a:pt x="16144641" y="2738277"/>
                  </a:cubicBezTo>
                  <a:cubicBezTo>
                    <a:pt x="16144642" y="2625307"/>
                    <a:pt x="15958734" y="2533675"/>
                    <a:pt x="15729534" y="2533675"/>
                  </a:cubicBezTo>
                  <a:close/>
                  <a:moveTo>
                    <a:pt x="415108" y="5067977"/>
                  </a:moveTo>
                  <a:cubicBezTo>
                    <a:pt x="185907" y="5067977"/>
                    <a:pt x="0" y="5159609"/>
                    <a:pt x="0" y="5272579"/>
                  </a:cubicBezTo>
                  <a:cubicBezTo>
                    <a:pt x="0" y="5385550"/>
                    <a:pt x="185907" y="5477181"/>
                    <a:pt x="415108" y="5477181"/>
                  </a:cubicBezTo>
                  <a:cubicBezTo>
                    <a:pt x="644309" y="5477181"/>
                    <a:pt x="830216" y="5385550"/>
                    <a:pt x="830216" y="5272579"/>
                  </a:cubicBezTo>
                  <a:cubicBezTo>
                    <a:pt x="830216" y="5159609"/>
                    <a:pt x="644309" y="5067977"/>
                    <a:pt x="415108" y="5067977"/>
                  </a:cubicBezTo>
                  <a:close/>
                  <a:moveTo>
                    <a:pt x="5519916" y="5067977"/>
                  </a:moveTo>
                  <a:cubicBezTo>
                    <a:pt x="5290716" y="5067977"/>
                    <a:pt x="5104809" y="5159609"/>
                    <a:pt x="5104809" y="5272579"/>
                  </a:cubicBezTo>
                  <a:cubicBezTo>
                    <a:pt x="5104809" y="5385550"/>
                    <a:pt x="5290716" y="5477181"/>
                    <a:pt x="5519916" y="5477181"/>
                  </a:cubicBezTo>
                  <a:cubicBezTo>
                    <a:pt x="5749117" y="5477181"/>
                    <a:pt x="5935024" y="5385550"/>
                    <a:pt x="5935024" y="5272579"/>
                  </a:cubicBezTo>
                  <a:cubicBezTo>
                    <a:pt x="5935025" y="5159609"/>
                    <a:pt x="5749117" y="5067977"/>
                    <a:pt x="5519916" y="5067977"/>
                  </a:cubicBezTo>
                  <a:close/>
                  <a:moveTo>
                    <a:pt x="10624725" y="5067977"/>
                  </a:moveTo>
                  <a:cubicBezTo>
                    <a:pt x="10395524" y="5067977"/>
                    <a:pt x="10209618" y="5159609"/>
                    <a:pt x="10209618" y="5272579"/>
                  </a:cubicBezTo>
                  <a:cubicBezTo>
                    <a:pt x="10209618" y="5385550"/>
                    <a:pt x="10395524" y="5477181"/>
                    <a:pt x="10624725" y="5477181"/>
                  </a:cubicBezTo>
                  <a:cubicBezTo>
                    <a:pt x="10853926" y="5477181"/>
                    <a:pt x="11039833" y="5385550"/>
                    <a:pt x="11039833" y="5272579"/>
                  </a:cubicBezTo>
                  <a:cubicBezTo>
                    <a:pt x="11039832" y="5159609"/>
                    <a:pt x="10853926" y="5067977"/>
                    <a:pt x="10624725" y="5067977"/>
                  </a:cubicBezTo>
                  <a:close/>
                  <a:moveTo>
                    <a:pt x="15729534" y="5067977"/>
                  </a:moveTo>
                  <a:cubicBezTo>
                    <a:pt x="15500333" y="5067977"/>
                    <a:pt x="15314425" y="5159609"/>
                    <a:pt x="15314425" y="5272579"/>
                  </a:cubicBezTo>
                  <a:cubicBezTo>
                    <a:pt x="15314425" y="5385550"/>
                    <a:pt x="15500333" y="5477181"/>
                    <a:pt x="15729534" y="5477181"/>
                  </a:cubicBezTo>
                  <a:cubicBezTo>
                    <a:pt x="15958734" y="5477181"/>
                    <a:pt x="16144641" y="5385550"/>
                    <a:pt x="16144641" y="5272579"/>
                  </a:cubicBezTo>
                  <a:cubicBezTo>
                    <a:pt x="16144642" y="5159609"/>
                    <a:pt x="15958734" y="5067977"/>
                    <a:pt x="15729534" y="5067977"/>
                  </a:cubicBezTo>
                  <a:close/>
                  <a:moveTo>
                    <a:pt x="415108" y="7601652"/>
                  </a:moveTo>
                  <a:cubicBezTo>
                    <a:pt x="185907" y="7601652"/>
                    <a:pt x="0" y="7693284"/>
                    <a:pt x="0" y="7806255"/>
                  </a:cubicBezTo>
                  <a:cubicBezTo>
                    <a:pt x="0" y="7919225"/>
                    <a:pt x="185907" y="8010856"/>
                    <a:pt x="415108" y="8010856"/>
                  </a:cubicBezTo>
                  <a:cubicBezTo>
                    <a:pt x="644309" y="8010856"/>
                    <a:pt x="830216" y="7919225"/>
                    <a:pt x="830216" y="7806255"/>
                  </a:cubicBezTo>
                  <a:cubicBezTo>
                    <a:pt x="830216" y="7693284"/>
                    <a:pt x="644309" y="7601652"/>
                    <a:pt x="415108" y="7601652"/>
                  </a:cubicBezTo>
                  <a:close/>
                  <a:moveTo>
                    <a:pt x="5519916" y="7601652"/>
                  </a:moveTo>
                  <a:cubicBezTo>
                    <a:pt x="5290716" y="7601652"/>
                    <a:pt x="5104809" y="7693284"/>
                    <a:pt x="5104809" y="7806255"/>
                  </a:cubicBezTo>
                  <a:cubicBezTo>
                    <a:pt x="5104809" y="7919225"/>
                    <a:pt x="5290716" y="8010856"/>
                    <a:pt x="5519916" y="8010856"/>
                  </a:cubicBezTo>
                  <a:cubicBezTo>
                    <a:pt x="5749117" y="8010856"/>
                    <a:pt x="5935024" y="7919225"/>
                    <a:pt x="5935024" y="7806255"/>
                  </a:cubicBezTo>
                  <a:cubicBezTo>
                    <a:pt x="5935025" y="7693284"/>
                    <a:pt x="5749117" y="7601652"/>
                    <a:pt x="5519916" y="7601652"/>
                  </a:cubicBezTo>
                  <a:close/>
                  <a:moveTo>
                    <a:pt x="10624725" y="7601652"/>
                  </a:moveTo>
                  <a:cubicBezTo>
                    <a:pt x="10395524" y="7601652"/>
                    <a:pt x="10209618" y="7693284"/>
                    <a:pt x="10209618" y="7806255"/>
                  </a:cubicBezTo>
                  <a:cubicBezTo>
                    <a:pt x="10209618" y="7919225"/>
                    <a:pt x="10395524" y="8010856"/>
                    <a:pt x="10624725" y="8010856"/>
                  </a:cubicBezTo>
                  <a:cubicBezTo>
                    <a:pt x="10853926" y="8010856"/>
                    <a:pt x="11039833" y="7919225"/>
                    <a:pt x="11039833" y="7806255"/>
                  </a:cubicBezTo>
                  <a:cubicBezTo>
                    <a:pt x="11039832" y="7693284"/>
                    <a:pt x="10853926" y="7601652"/>
                    <a:pt x="10624725" y="7601652"/>
                  </a:cubicBezTo>
                  <a:close/>
                  <a:moveTo>
                    <a:pt x="15729534" y="7601652"/>
                  </a:moveTo>
                  <a:cubicBezTo>
                    <a:pt x="15500333" y="7601652"/>
                    <a:pt x="15314425" y="7693284"/>
                    <a:pt x="15314425" y="7806255"/>
                  </a:cubicBezTo>
                  <a:cubicBezTo>
                    <a:pt x="15314425" y="7919225"/>
                    <a:pt x="15500333" y="8010856"/>
                    <a:pt x="15729534" y="8010856"/>
                  </a:cubicBezTo>
                  <a:cubicBezTo>
                    <a:pt x="15958734" y="8010856"/>
                    <a:pt x="16144641" y="7919225"/>
                    <a:pt x="16144641" y="7806255"/>
                  </a:cubicBezTo>
                  <a:cubicBezTo>
                    <a:pt x="16144642" y="7693284"/>
                    <a:pt x="15958734" y="7601652"/>
                    <a:pt x="15729534" y="7601652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id="23" name="Freeform 3">
              <a:extLst>
                <a:ext uri="{FF2B5EF4-FFF2-40B4-BE49-F238E27FC236}">
                  <a16:creationId xmlns:a16="http://schemas.microsoft.com/office/drawing/2014/main" id="{C655FDBD-8DB4-46CB-B181-50EFE4322572}"/>
                </a:ext>
              </a:extLst>
            </p:cNvPr>
            <p:cNvSpPr/>
            <p:nvPr/>
          </p:nvSpPr>
          <p:spPr>
            <a:xfrm>
              <a:off x="5396314" y="2490050"/>
              <a:ext cx="1494017" cy="1322028"/>
            </a:xfrm>
            <a:custGeom>
              <a:avLst/>
              <a:gdLst/>
              <a:ahLst/>
              <a:cxnLst/>
              <a:rect l="l" t="t" r="r" b="b"/>
              <a:pathLst>
                <a:path w="16144642" h="8010856">
                  <a:moveTo>
                    <a:pt x="830216" y="204602"/>
                  </a:moveTo>
                  <a:cubicBezTo>
                    <a:pt x="830216" y="317572"/>
                    <a:pt x="644309" y="409204"/>
                    <a:pt x="415108" y="409204"/>
                  </a:cubicBezTo>
                  <a:cubicBezTo>
                    <a:pt x="185907" y="409204"/>
                    <a:pt x="0" y="317572"/>
                    <a:pt x="0" y="204602"/>
                  </a:cubicBezTo>
                  <a:cubicBezTo>
                    <a:pt x="0" y="91632"/>
                    <a:pt x="185907" y="0"/>
                    <a:pt x="415108" y="0"/>
                  </a:cubicBezTo>
                  <a:cubicBezTo>
                    <a:pt x="644309" y="0"/>
                    <a:pt x="830216" y="91632"/>
                    <a:pt x="830216" y="204602"/>
                  </a:cubicBezTo>
                  <a:close/>
                  <a:moveTo>
                    <a:pt x="5519916" y="0"/>
                  </a:moveTo>
                  <a:cubicBezTo>
                    <a:pt x="5290716" y="0"/>
                    <a:pt x="5104809" y="91632"/>
                    <a:pt x="5104809" y="204602"/>
                  </a:cubicBezTo>
                  <a:cubicBezTo>
                    <a:pt x="5104809" y="317572"/>
                    <a:pt x="5290716" y="409204"/>
                    <a:pt x="5519916" y="409204"/>
                  </a:cubicBezTo>
                  <a:cubicBezTo>
                    <a:pt x="5749117" y="409204"/>
                    <a:pt x="5935024" y="317572"/>
                    <a:pt x="5935024" y="204602"/>
                  </a:cubicBezTo>
                  <a:cubicBezTo>
                    <a:pt x="5935025" y="91632"/>
                    <a:pt x="5749117" y="0"/>
                    <a:pt x="5519916" y="0"/>
                  </a:cubicBezTo>
                  <a:close/>
                  <a:moveTo>
                    <a:pt x="10624725" y="0"/>
                  </a:moveTo>
                  <a:cubicBezTo>
                    <a:pt x="10395524" y="0"/>
                    <a:pt x="10209618" y="91632"/>
                    <a:pt x="10209618" y="204602"/>
                  </a:cubicBezTo>
                  <a:cubicBezTo>
                    <a:pt x="10209618" y="317572"/>
                    <a:pt x="10395524" y="409204"/>
                    <a:pt x="10624725" y="409204"/>
                  </a:cubicBezTo>
                  <a:cubicBezTo>
                    <a:pt x="10853926" y="409204"/>
                    <a:pt x="11039833" y="317572"/>
                    <a:pt x="11039833" y="204602"/>
                  </a:cubicBezTo>
                  <a:cubicBezTo>
                    <a:pt x="11039832" y="91632"/>
                    <a:pt x="10853926" y="0"/>
                    <a:pt x="10624725" y="0"/>
                  </a:cubicBezTo>
                  <a:close/>
                  <a:moveTo>
                    <a:pt x="15729534" y="409204"/>
                  </a:moveTo>
                  <a:cubicBezTo>
                    <a:pt x="15958734" y="409204"/>
                    <a:pt x="16144641" y="317572"/>
                    <a:pt x="16144641" y="204602"/>
                  </a:cubicBezTo>
                  <a:cubicBezTo>
                    <a:pt x="16144641" y="91632"/>
                    <a:pt x="15958734" y="0"/>
                    <a:pt x="15729534" y="0"/>
                  </a:cubicBezTo>
                  <a:cubicBezTo>
                    <a:pt x="15500333" y="0"/>
                    <a:pt x="15314425" y="91632"/>
                    <a:pt x="15314425" y="204602"/>
                  </a:cubicBezTo>
                  <a:cubicBezTo>
                    <a:pt x="15314425" y="317572"/>
                    <a:pt x="15500333" y="409204"/>
                    <a:pt x="15729534" y="409204"/>
                  </a:cubicBezTo>
                  <a:close/>
                  <a:moveTo>
                    <a:pt x="415108" y="2533675"/>
                  </a:moveTo>
                  <a:cubicBezTo>
                    <a:pt x="185907" y="2533675"/>
                    <a:pt x="0" y="2625306"/>
                    <a:pt x="0" y="2738277"/>
                  </a:cubicBezTo>
                  <a:cubicBezTo>
                    <a:pt x="0" y="2851247"/>
                    <a:pt x="185907" y="2942879"/>
                    <a:pt x="415108" y="2942879"/>
                  </a:cubicBezTo>
                  <a:cubicBezTo>
                    <a:pt x="644309" y="2942879"/>
                    <a:pt x="830216" y="2851247"/>
                    <a:pt x="830216" y="2738277"/>
                  </a:cubicBezTo>
                  <a:cubicBezTo>
                    <a:pt x="830216" y="2625307"/>
                    <a:pt x="644309" y="2533675"/>
                    <a:pt x="415108" y="2533675"/>
                  </a:cubicBezTo>
                  <a:close/>
                  <a:moveTo>
                    <a:pt x="5519916" y="2533675"/>
                  </a:moveTo>
                  <a:cubicBezTo>
                    <a:pt x="5290716" y="2533675"/>
                    <a:pt x="5104809" y="2625306"/>
                    <a:pt x="5104809" y="2738277"/>
                  </a:cubicBezTo>
                  <a:cubicBezTo>
                    <a:pt x="5104809" y="2851247"/>
                    <a:pt x="5290716" y="2942879"/>
                    <a:pt x="5519916" y="2942879"/>
                  </a:cubicBezTo>
                  <a:cubicBezTo>
                    <a:pt x="5749117" y="2942879"/>
                    <a:pt x="5935024" y="2851247"/>
                    <a:pt x="5935024" y="2738277"/>
                  </a:cubicBezTo>
                  <a:cubicBezTo>
                    <a:pt x="5935025" y="2625307"/>
                    <a:pt x="5749117" y="2533675"/>
                    <a:pt x="5519916" y="2533675"/>
                  </a:cubicBezTo>
                  <a:close/>
                  <a:moveTo>
                    <a:pt x="10624725" y="2533675"/>
                  </a:moveTo>
                  <a:cubicBezTo>
                    <a:pt x="10395524" y="2533675"/>
                    <a:pt x="10209618" y="2625306"/>
                    <a:pt x="10209618" y="2738277"/>
                  </a:cubicBezTo>
                  <a:cubicBezTo>
                    <a:pt x="10209618" y="2851247"/>
                    <a:pt x="10395524" y="2942879"/>
                    <a:pt x="10624725" y="2942879"/>
                  </a:cubicBezTo>
                  <a:cubicBezTo>
                    <a:pt x="10853926" y="2942879"/>
                    <a:pt x="11039833" y="2851247"/>
                    <a:pt x="11039833" y="2738277"/>
                  </a:cubicBezTo>
                  <a:cubicBezTo>
                    <a:pt x="11039832" y="2625307"/>
                    <a:pt x="10853926" y="2533675"/>
                    <a:pt x="10624725" y="2533675"/>
                  </a:cubicBezTo>
                  <a:close/>
                  <a:moveTo>
                    <a:pt x="15729534" y="2533675"/>
                  </a:moveTo>
                  <a:cubicBezTo>
                    <a:pt x="15500333" y="2533675"/>
                    <a:pt x="15314425" y="2625306"/>
                    <a:pt x="15314425" y="2738277"/>
                  </a:cubicBezTo>
                  <a:cubicBezTo>
                    <a:pt x="15314425" y="2851247"/>
                    <a:pt x="15500333" y="2942879"/>
                    <a:pt x="15729534" y="2942879"/>
                  </a:cubicBezTo>
                  <a:cubicBezTo>
                    <a:pt x="15958734" y="2942879"/>
                    <a:pt x="16144641" y="2851247"/>
                    <a:pt x="16144641" y="2738277"/>
                  </a:cubicBezTo>
                  <a:cubicBezTo>
                    <a:pt x="16144642" y="2625307"/>
                    <a:pt x="15958734" y="2533675"/>
                    <a:pt x="15729534" y="2533675"/>
                  </a:cubicBezTo>
                  <a:close/>
                  <a:moveTo>
                    <a:pt x="415108" y="5067977"/>
                  </a:moveTo>
                  <a:cubicBezTo>
                    <a:pt x="185907" y="5067977"/>
                    <a:pt x="0" y="5159609"/>
                    <a:pt x="0" y="5272579"/>
                  </a:cubicBezTo>
                  <a:cubicBezTo>
                    <a:pt x="0" y="5385550"/>
                    <a:pt x="185907" y="5477181"/>
                    <a:pt x="415108" y="5477181"/>
                  </a:cubicBezTo>
                  <a:cubicBezTo>
                    <a:pt x="644309" y="5477181"/>
                    <a:pt x="830216" y="5385550"/>
                    <a:pt x="830216" y="5272579"/>
                  </a:cubicBezTo>
                  <a:cubicBezTo>
                    <a:pt x="830216" y="5159609"/>
                    <a:pt x="644309" y="5067977"/>
                    <a:pt x="415108" y="5067977"/>
                  </a:cubicBezTo>
                  <a:close/>
                  <a:moveTo>
                    <a:pt x="5519916" y="5067977"/>
                  </a:moveTo>
                  <a:cubicBezTo>
                    <a:pt x="5290716" y="5067977"/>
                    <a:pt x="5104809" y="5159609"/>
                    <a:pt x="5104809" y="5272579"/>
                  </a:cubicBezTo>
                  <a:cubicBezTo>
                    <a:pt x="5104809" y="5385550"/>
                    <a:pt x="5290716" y="5477181"/>
                    <a:pt x="5519916" y="5477181"/>
                  </a:cubicBezTo>
                  <a:cubicBezTo>
                    <a:pt x="5749117" y="5477181"/>
                    <a:pt x="5935024" y="5385550"/>
                    <a:pt x="5935024" y="5272579"/>
                  </a:cubicBezTo>
                  <a:cubicBezTo>
                    <a:pt x="5935025" y="5159609"/>
                    <a:pt x="5749117" y="5067977"/>
                    <a:pt x="5519916" y="5067977"/>
                  </a:cubicBezTo>
                  <a:close/>
                  <a:moveTo>
                    <a:pt x="10624725" y="5067977"/>
                  </a:moveTo>
                  <a:cubicBezTo>
                    <a:pt x="10395524" y="5067977"/>
                    <a:pt x="10209618" y="5159609"/>
                    <a:pt x="10209618" y="5272579"/>
                  </a:cubicBezTo>
                  <a:cubicBezTo>
                    <a:pt x="10209618" y="5385550"/>
                    <a:pt x="10395524" y="5477181"/>
                    <a:pt x="10624725" y="5477181"/>
                  </a:cubicBezTo>
                  <a:cubicBezTo>
                    <a:pt x="10853926" y="5477181"/>
                    <a:pt x="11039833" y="5385550"/>
                    <a:pt x="11039833" y="5272579"/>
                  </a:cubicBezTo>
                  <a:cubicBezTo>
                    <a:pt x="11039832" y="5159609"/>
                    <a:pt x="10853926" y="5067977"/>
                    <a:pt x="10624725" y="5067977"/>
                  </a:cubicBezTo>
                  <a:close/>
                  <a:moveTo>
                    <a:pt x="15729534" y="5067977"/>
                  </a:moveTo>
                  <a:cubicBezTo>
                    <a:pt x="15500333" y="5067977"/>
                    <a:pt x="15314425" y="5159609"/>
                    <a:pt x="15314425" y="5272579"/>
                  </a:cubicBezTo>
                  <a:cubicBezTo>
                    <a:pt x="15314425" y="5385550"/>
                    <a:pt x="15500333" y="5477181"/>
                    <a:pt x="15729534" y="5477181"/>
                  </a:cubicBezTo>
                  <a:cubicBezTo>
                    <a:pt x="15958734" y="5477181"/>
                    <a:pt x="16144641" y="5385550"/>
                    <a:pt x="16144641" y="5272579"/>
                  </a:cubicBezTo>
                  <a:cubicBezTo>
                    <a:pt x="16144642" y="5159609"/>
                    <a:pt x="15958734" y="5067977"/>
                    <a:pt x="15729534" y="5067977"/>
                  </a:cubicBezTo>
                  <a:close/>
                  <a:moveTo>
                    <a:pt x="415108" y="7601652"/>
                  </a:moveTo>
                  <a:cubicBezTo>
                    <a:pt x="185907" y="7601652"/>
                    <a:pt x="0" y="7693284"/>
                    <a:pt x="0" y="7806255"/>
                  </a:cubicBezTo>
                  <a:cubicBezTo>
                    <a:pt x="0" y="7919225"/>
                    <a:pt x="185907" y="8010856"/>
                    <a:pt x="415108" y="8010856"/>
                  </a:cubicBezTo>
                  <a:cubicBezTo>
                    <a:pt x="644309" y="8010856"/>
                    <a:pt x="830216" y="7919225"/>
                    <a:pt x="830216" y="7806255"/>
                  </a:cubicBezTo>
                  <a:cubicBezTo>
                    <a:pt x="830216" y="7693284"/>
                    <a:pt x="644309" y="7601652"/>
                    <a:pt x="415108" y="7601652"/>
                  </a:cubicBezTo>
                  <a:close/>
                  <a:moveTo>
                    <a:pt x="5519916" y="7601652"/>
                  </a:moveTo>
                  <a:cubicBezTo>
                    <a:pt x="5290716" y="7601652"/>
                    <a:pt x="5104809" y="7693284"/>
                    <a:pt x="5104809" y="7806255"/>
                  </a:cubicBezTo>
                  <a:cubicBezTo>
                    <a:pt x="5104809" y="7919225"/>
                    <a:pt x="5290716" y="8010856"/>
                    <a:pt x="5519916" y="8010856"/>
                  </a:cubicBezTo>
                  <a:cubicBezTo>
                    <a:pt x="5749117" y="8010856"/>
                    <a:pt x="5935024" y="7919225"/>
                    <a:pt x="5935024" y="7806255"/>
                  </a:cubicBezTo>
                  <a:cubicBezTo>
                    <a:pt x="5935025" y="7693284"/>
                    <a:pt x="5749117" y="7601652"/>
                    <a:pt x="5519916" y="7601652"/>
                  </a:cubicBezTo>
                  <a:close/>
                  <a:moveTo>
                    <a:pt x="10624725" y="7601652"/>
                  </a:moveTo>
                  <a:cubicBezTo>
                    <a:pt x="10395524" y="7601652"/>
                    <a:pt x="10209618" y="7693284"/>
                    <a:pt x="10209618" y="7806255"/>
                  </a:cubicBezTo>
                  <a:cubicBezTo>
                    <a:pt x="10209618" y="7919225"/>
                    <a:pt x="10395524" y="8010856"/>
                    <a:pt x="10624725" y="8010856"/>
                  </a:cubicBezTo>
                  <a:cubicBezTo>
                    <a:pt x="10853926" y="8010856"/>
                    <a:pt x="11039833" y="7919225"/>
                    <a:pt x="11039833" y="7806255"/>
                  </a:cubicBezTo>
                  <a:cubicBezTo>
                    <a:pt x="11039832" y="7693284"/>
                    <a:pt x="10853926" y="7601652"/>
                    <a:pt x="10624725" y="7601652"/>
                  </a:cubicBezTo>
                  <a:close/>
                  <a:moveTo>
                    <a:pt x="15729534" y="7601652"/>
                  </a:moveTo>
                  <a:cubicBezTo>
                    <a:pt x="15500333" y="7601652"/>
                    <a:pt x="15314425" y="7693284"/>
                    <a:pt x="15314425" y="7806255"/>
                  </a:cubicBezTo>
                  <a:cubicBezTo>
                    <a:pt x="15314425" y="7919225"/>
                    <a:pt x="15500333" y="8010856"/>
                    <a:pt x="15729534" y="8010856"/>
                  </a:cubicBezTo>
                  <a:cubicBezTo>
                    <a:pt x="15958734" y="8010856"/>
                    <a:pt x="16144641" y="7919225"/>
                    <a:pt x="16144641" y="7806255"/>
                  </a:cubicBezTo>
                  <a:cubicBezTo>
                    <a:pt x="16144642" y="7693284"/>
                    <a:pt x="15958734" y="7601652"/>
                    <a:pt x="15729534" y="7601652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id="24" name="Freeform 3">
              <a:extLst>
                <a:ext uri="{FF2B5EF4-FFF2-40B4-BE49-F238E27FC236}">
                  <a16:creationId xmlns:a16="http://schemas.microsoft.com/office/drawing/2014/main" id="{208E3796-B407-426D-9EED-E940FAF39A30}"/>
                </a:ext>
              </a:extLst>
            </p:cNvPr>
            <p:cNvSpPr/>
            <p:nvPr/>
          </p:nvSpPr>
          <p:spPr>
            <a:xfrm>
              <a:off x="1667909" y="4173846"/>
              <a:ext cx="1494017" cy="1322028"/>
            </a:xfrm>
            <a:custGeom>
              <a:avLst/>
              <a:gdLst/>
              <a:ahLst/>
              <a:cxnLst/>
              <a:rect l="l" t="t" r="r" b="b"/>
              <a:pathLst>
                <a:path w="16144642" h="8010856">
                  <a:moveTo>
                    <a:pt x="830216" y="204602"/>
                  </a:moveTo>
                  <a:cubicBezTo>
                    <a:pt x="830216" y="317572"/>
                    <a:pt x="644309" y="409204"/>
                    <a:pt x="415108" y="409204"/>
                  </a:cubicBezTo>
                  <a:cubicBezTo>
                    <a:pt x="185907" y="409204"/>
                    <a:pt x="0" y="317572"/>
                    <a:pt x="0" y="204602"/>
                  </a:cubicBezTo>
                  <a:cubicBezTo>
                    <a:pt x="0" y="91632"/>
                    <a:pt x="185907" y="0"/>
                    <a:pt x="415108" y="0"/>
                  </a:cubicBezTo>
                  <a:cubicBezTo>
                    <a:pt x="644309" y="0"/>
                    <a:pt x="830216" y="91632"/>
                    <a:pt x="830216" y="204602"/>
                  </a:cubicBezTo>
                  <a:close/>
                  <a:moveTo>
                    <a:pt x="5519916" y="0"/>
                  </a:moveTo>
                  <a:cubicBezTo>
                    <a:pt x="5290716" y="0"/>
                    <a:pt x="5104809" y="91632"/>
                    <a:pt x="5104809" y="204602"/>
                  </a:cubicBezTo>
                  <a:cubicBezTo>
                    <a:pt x="5104809" y="317572"/>
                    <a:pt x="5290716" y="409204"/>
                    <a:pt x="5519916" y="409204"/>
                  </a:cubicBezTo>
                  <a:cubicBezTo>
                    <a:pt x="5749117" y="409204"/>
                    <a:pt x="5935024" y="317572"/>
                    <a:pt x="5935024" y="204602"/>
                  </a:cubicBezTo>
                  <a:cubicBezTo>
                    <a:pt x="5935025" y="91632"/>
                    <a:pt x="5749117" y="0"/>
                    <a:pt x="5519916" y="0"/>
                  </a:cubicBezTo>
                  <a:close/>
                  <a:moveTo>
                    <a:pt x="10624725" y="0"/>
                  </a:moveTo>
                  <a:cubicBezTo>
                    <a:pt x="10395524" y="0"/>
                    <a:pt x="10209618" y="91632"/>
                    <a:pt x="10209618" y="204602"/>
                  </a:cubicBezTo>
                  <a:cubicBezTo>
                    <a:pt x="10209618" y="317572"/>
                    <a:pt x="10395524" y="409204"/>
                    <a:pt x="10624725" y="409204"/>
                  </a:cubicBezTo>
                  <a:cubicBezTo>
                    <a:pt x="10853926" y="409204"/>
                    <a:pt x="11039833" y="317572"/>
                    <a:pt x="11039833" y="204602"/>
                  </a:cubicBezTo>
                  <a:cubicBezTo>
                    <a:pt x="11039832" y="91632"/>
                    <a:pt x="10853926" y="0"/>
                    <a:pt x="10624725" y="0"/>
                  </a:cubicBezTo>
                  <a:close/>
                  <a:moveTo>
                    <a:pt x="15729534" y="409204"/>
                  </a:moveTo>
                  <a:cubicBezTo>
                    <a:pt x="15958734" y="409204"/>
                    <a:pt x="16144641" y="317572"/>
                    <a:pt x="16144641" y="204602"/>
                  </a:cubicBezTo>
                  <a:cubicBezTo>
                    <a:pt x="16144641" y="91632"/>
                    <a:pt x="15958734" y="0"/>
                    <a:pt x="15729534" y="0"/>
                  </a:cubicBezTo>
                  <a:cubicBezTo>
                    <a:pt x="15500333" y="0"/>
                    <a:pt x="15314425" y="91632"/>
                    <a:pt x="15314425" y="204602"/>
                  </a:cubicBezTo>
                  <a:cubicBezTo>
                    <a:pt x="15314425" y="317572"/>
                    <a:pt x="15500333" y="409204"/>
                    <a:pt x="15729534" y="409204"/>
                  </a:cubicBezTo>
                  <a:close/>
                  <a:moveTo>
                    <a:pt x="415108" y="2533675"/>
                  </a:moveTo>
                  <a:cubicBezTo>
                    <a:pt x="185907" y="2533675"/>
                    <a:pt x="0" y="2625306"/>
                    <a:pt x="0" y="2738277"/>
                  </a:cubicBezTo>
                  <a:cubicBezTo>
                    <a:pt x="0" y="2851247"/>
                    <a:pt x="185907" y="2942879"/>
                    <a:pt x="415108" y="2942879"/>
                  </a:cubicBezTo>
                  <a:cubicBezTo>
                    <a:pt x="644309" y="2942879"/>
                    <a:pt x="830216" y="2851247"/>
                    <a:pt x="830216" y="2738277"/>
                  </a:cubicBezTo>
                  <a:cubicBezTo>
                    <a:pt x="830216" y="2625307"/>
                    <a:pt x="644309" y="2533675"/>
                    <a:pt x="415108" y="2533675"/>
                  </a:cubicBezTo>
                  <a:close/>
                  <a:moveTo>
                    <a:pt x="5519916" y="2533675"/>
                  </a:moveTo>
                  <a:cubicBezTo>
                    <a:pt x="5290716" y="2533675"/>
                    <a:pt x="5104809" y="2625306"/>
                    <a:pt x="5104809" y="2738277"/>
                  </a:cubicBezTo>
                  <a:cubicBezTo>
                    <a:pt x="5104809" y="2851247"/>
                    <a:pt x="5290716" y="2942879"/>
                    <a:pt x="5519916" y="2942879"/>
                  </a:cubicBezTo>
                  <a:cubicBezTo>
                    <a:pt x="5749117" y="2942879"/>
                    <a:pt x="5935024" y="2851247"/>
                    <a:pt x="5935024" y="2738277"/>
                  </a:cubicBezTo>
                  <a:cubicBezTo>
                    <a:pt x="5935025" y="2625307"/>
                    <a:pt x="5749117" y="2533675"/>
                    <a:pt x="5519916" y="2533675"/>
                  </a:cubicBezTo>
                  <a:close/>
                  <a:moveTo>
                    <a:pt x="10624725" y="2533675"/>
                  </a:moveTo>
                  <a:cubicBezTo>
                    <a:pt x="10395524" y="2533675"/>
                    <a:pt x="10209618" y="2625306"/>
                    <a:pt x="10209618" y="2738277"/>
                  </a:cubicBezTo>
                  <a:cubicBezTo>
                    <a:pt x="10209618" y="2851247"/>
                    <a:pt x="10395524" y="2942879"/>
                    <a:pt x="10624725" y="2942879"/>
                  </a:cubicBezTo>
                  <a:cubicBezTo>
                    <a:pt x="10853926" y="2942879"/>
                    <a:pt x="11039833" y="2851247"/>
                    <a:pt x="11039833" y="2738277"/>
                  </a:cubicBezTo>
                  <a:cubicBezTo>
                    <a:pt x="11039832" y="2625307"/>
                    <a:pt x="10853926" y="2533675"/>
                    <a:pt x="10624725" y="2533675"/>
                  </a:cubicBezTo>
                  <a:close/>
                  <a:moveTo>
                    <a:pt x="15729534" y="2533675"/>
                  </a:moveTo>
                  <a:cubicBezTo>
                    <a:pt x="15500333" y="2533675"/>
                    <a:pt x="15314425" y="2625306"/>
                    <a:pt x="15314425" y="2738277"/>
                  </a:cubicBezTo>
                  <a:cubicBezTo>
                    <a:pt x="15314425" y="2851247"/>
                    <a:pt x="15500333" y="2942879"/>
                    <a:pt x="15729534" y="2942879"/>
                  </a:cubicBezTo>
                  <a:cubicBezTo>
                    <a:pt x="15958734" y="2942879"/>
                    <a:pt x="16144641" y="2851247"/>
                    <a:pt x="16144641" y="2738277"/>
                  </a:cubicBezTo>
                  <a:cubicBezTo>
                    <a:pt x="16144642" y="2625307"/>
                    <a:pt x="15958734" y="2533675"/>
                    <a:pt x="15729534" y="2533675"/>
                  </a:cubicBezTo>
                  <a:close/>
                  <a:moveTo>
                    <a:pt x="415108" y="5067977"/>
                  </a:moveTo>
                  <a:cubicBezTo>
                    <a:pt x="185907" y="5067977"/>
                    <a:pt x="0" y="5159609"/>
                    <a:pt x="0" y="5272579"/>
                  </a:cubicBezTo>
                  <a:cubicBezTo>
                    <a:pt x="0" y="5385550"/>
                    <a:pt x="185907" y="5477181"/>
                    <a:pt x="415108" y="5477181"/>
                  </a:cubicBezTo>
                  <a:cubicBezTo>
                    <a:pt x="644309" y="5477181"/>
                    <a:pt x="830216" y="5385550"/>
                    <a:pt x="830216" y="5272579"/>
                  </a:cubicBezTo>
                  <a:cubicBezTo>
                    <a:pt x="830216" y="5159609"/>
                    <a:pt x="644309" y="5067977"/>
                    <a:pt x="415108" y="5067977"/>
                  </a:cubicBezTo>
                  <a:close/>
                  <a:moveTo>
                    <a:pt x="5519916" y="5067977"/>
                  </a:moveTo>
                  <a:cubicBezTo>
                    <a:pt x="5290716" y="5067977"/>
                    <a:pt x="5104809" y="5159609"/>
                    <a:pt x="5104809" y="5272579"/>
                  </a:cubicBezTo>
                  <a:cubicBezTo>
                    <a:pt x="5104809" y="5385550"/>
                    <a:pt x="5290716" y="5477181"/>
                    <a:pt x="5519916" y="5477181"/>
                  </a:cubicBezTo>
                  <a:cubicBezTo>
                    <a:pt x="5749117" y="5477181"/>
                    <a:pt x="5935024" y="5385550"/>
                    <a:pt x="5935024" y="5272579"/>
                  </a:cubicBezTo>
                  <a:cubicBezTo>
                    <a:pt x="5935025" y="5159609"/>
                    <a:pt x="5749117" y="5067977"/>
                    <a:pt x="5519916" y="5067977"/>
                  </a:cubicBezTo>
                  <a:close/>
                  <a:moveTo>
                    <a:pt x="10624725" y="5067977"/>
                  </a:moveTo>
                  <a:cubicBezTo>
                    <a:pt x="10395524" y="5067977"/>
                    <a:pt x="10209618" y="5159609"/>
                    <a:pt x="10209618" y="5272579"/>
                  </a:cubicBezTo>
                  <a:cubicBezTo>
                    <a:pt x="10209618" y="5385550"/>
                    <a:pt x="10395524" y="5477181"/>
                    <a:pt x="10624725" y="5477181"/>
                  </a:cubicBezTo>
                  <a:cubicBezTo>
                    <a:pt x="10853926" y="5477181"/>
                    <a:pt x="11039833" y="5385550"/>
                    <a:pt x="11039833" y="5272579"/>
                  </a:cubicBezTo>
                  <a:cubicBezTo>
                    <a:pt x="11039832" y="5159609"/>
                    <a:pt x="10853926" y="5067977"/>
                    <a:pt x="10624725" y="5067977"/>
                  </a:cubicBezTo>
                  <a:close/>
                  <a:moveTo>
                    <a:pt x="15729534" y="5067977"/>
                  </a:moveTo>
                  <a:cubicBezTo>
                    <a:pt x="15500333" y="5067977"/>
                    <a:pt x="15314425" y="5159609"/>
                    <a:pt x="15314425" y="5272579"/>
                  </a:cubicBezTo>
                  <a:cubicBezTo>
                    <a:pt x="15314425" y="5385550"/>
                    <a:pt x="15500333" y="5477181"/>
                    <a:pt x="15729534" y="5477181"/>
                  </a:cubicBezTo>
                  <a:cubicBezTo>
                    <a:pt x="15958734" y="5477181"/>
                    <a:pt x="16144641" y="5385550"/>
                    <a:pt x="16144641" y="5272579"/>
                  </a:cubicBezTo>
                  <a:cubicBezTo>
                    <a:pt x="16144642" y="5159609"/>
                    <a:pt x="15958734" y="5067977"/>
                    <a:pt x="15729534" y="5067977"/>
                  </a:cubicBezTo>
                  <a:close/>
                  <a:moveTo>
                    <a:pt x="415108" y="7601652"/>
                  </a:moveTo>
                  <a:cubicBezTo>
                    <a:pt x="185907" y="7601652"/>
                    <a:pt x="0" y="7693284"/>
                    <a:pt x="0" y="7806255"/>
                  </a:cubicBezTo>
                  <a:cubicBezTo>
                    <a:pt x="0" y="7919225"/>
                    <a:pt x="185907" y="8010856"/>
                    <a:pt x="415108" y="8010856"/>
                  </a:cubicBezTo>
                  <a:cubicBezTo>
                    <a:pt x="644309" y="8010856"/>
                    <a:pt x="830216" y="7919225"/>
                    <a:pt x="830216" y="7806255"/>
                  </a:cubicBezTo>
                  <a:cubicBezTo>
                    <a:pt x="830216" y="7693284"/>
                    <a:pt x="644309" y="7601652"/>
                    <a:pt x="415108" y="7601652"/>
                  </a:cubicBezTo>
                  <a:close/>
                  <a:moveTo>
                    <a:pt x="5519916" y="7601652"/>
                  </a:moveTo>
                  <a:cubicBezTo>
                    <a:pt x="5290716" y="7601652"/>
                    <a:pt x="5104809" y="7693284"/>
                    <a:pt x="5104809" y="7806255"/>
                  </a:cubicBezTo>
                  <a:cubicBezTo>
                    <a:pt x="5104809" y="7919225"/>
                    <a:pt x="5290716" y="8010856"/>
                    <a:pt x="5519916" y="8010856"/>
                  </a:cubicBezTo>
                  <a:cubicBezTo>
                    <a:pt x="5749117" y="8010856"/>
                    <a:pt x="5935024" y="7919225"/>
                    <a:pt x="5935024" y="7806255"/>
                  </a:cubicBezTo>
                  <a:cubicBezTo>
                    <a:pt x="5935025" y="7693284"/>
                    <a:pt x="5749117" y="7601652"/>
                    <a:pt x="5519916" y="7601652"/>
                  </a:cubicBezTo>
                  <a:close/>
                  <a:moveTo>
                    <a:pt x="10624725" y="7601652"/>
                  </a:moveTo>
                  <a:cubicBezTo>
                    <a:pt x="10395524" y="7601652"/>
                    <a:pt x="10209618" y="7693284"/>
                    <a:pt x="10209618" y="7806255"/>
                  </a:cubicBezTo>
                  <a:cubicBezTo>
                    <a:pt x="10209618" y="7919225"/>
                    <a:pt x="10395524" y="8010856"/>
                    <a:pt x="10624725" y="8010856"/>
                  </a:cubicBezTo>
                  <a:cubicBezTo>
                    <a:pt x="10853926" y="8010856"/>
                    <a:pt x="11039833" y="7919225"/>
                    <a:pt x="11039833" y="7806255"/>
                  </a:cubicBezTo>
                  <a:cubicBezTo>
                    <a:pt x="11039832" y="7693284"/>
                    <a:pt x="10853926" y="7601652"/>
                    <a:pt x="10624725" y="7601652"/>
                  </a:cubicBezTo>
                  <a:close/>
                  <a:moveTo>
                    <a:pt x="15729534" y="7601652"/>
                  </a:moveTo>
                  <a:cubicBezTo>
                    <a:pt x="15500333" y="7601652"/>
                    <a:pt x="15314425" y="7693284"/>
                    <a:pt x="15314425" y="7806255"/>
                  </a:cubicBezTo>
                  <a:cubicBezTo>
                    <a:pt x="15314425" y="7919225"/>
                    <a:pt x="15500333" y="8010856"/>
                    <a:pt x="15729534" y="8010856"/>
                  </a:cubicBezTo>
                  <a:cubicBezTo>
                    <a:pt x="15958734" y="8010856"/>
                    <a:pt x="16144641" y="7919225"/>
                    <a:pt x="16144641" y="7806255"/>
                  </a:cubicBezTo>
                  <a:cubicBezTo>
                    <a:pt x="16144642" y="7693284"/>
                    <a:pt x="15958734" y="7601652"/>
                    <a:pt x="15729534" y="7601652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id="25" name="Freeform 3">
              <a:extLst>
                <a:ext uri="{FF2B5EF4-FFF2-40B4-BE49-F238E27FC236}">
                  <a16:creationId xmlns:a16="http://schemas.microsoft.com/office/drawing/2014/main" id="{54C9789C-9456-441C-8FBA-E1CE9F60EFE7}"/>
                </a:ext>
              </a:extLst>
            </p:cNvPr>
            <p:cNvSpPr/>
            <p:nvPr/>
          </p:nvSpPr>
          <p:spPr>
            <a:xfrm>
              <a:off x="3502535" y="4173846"/>
              <a:ext cx="1494017" cy="1322028"/>
            </a:xfrm>
            <a:custGeom>
              <a:avLst/>
              <a:gdLst/>
              <a:ahLst/>
              <a:cxnLst/>
              <a:rect l="l" t="t" r="r" b="b"/>
              <a:pathLst>
                <a:path w="16144642" h="8010856">
                  <a:moveTo>
                    <a:pt x="830216" y="204602"/>
                  </a:moveTo>
                  <a:cubicBezTo>
                    <a:pt x="830216" y="317572"/>
                    <a:pt x="644309" y="409204"/>
                    <a:pt x="415108" y="409204"/>
                  </a:cubicBezTo>
                  <a:cubicBezTo>
                    <a:pt x="185907" y="409204"/>
                    <a:pt x="0" y="317572"/>
                    <a:pt x="0" y="204602"/>
                  </a:cubicBezTo>
                  <a:cubicBezTo>
                    <a:pt x="0" y="91632"/>
                    <a:pt x="185907" y="0"/>
                    <a:pt x="415108" y="0"/>
                  </a:cubicBezTo>
                  <a:cubicBezTo>
                    <a:pt x="644309" y="0"/>
                    <a:pt x="830216" y="91632"/>
                    <a:pt x="830216" y="204602"/>
                  </a:cubicBezTo>
                  <a:close/>
                  <a:moveTo>
                    <a:pt x="5519916" y="0"/>
                  </a:moveTo>
                  <a:cubicBezTo>
                    <a:pt x="5290716" y="0"/>
                    <a:pt x="5104809" y="91632"/>
                    <a:pt x="5104809" y="204602"/>
                  </a:cubicBezTo>
                  <a:cubicBezTo>
                    <a:pt x="5104809" y="317572"/>
                    <a:pt x="5290716" y="409204"/>
                    <a:pt x="5519916" y="409204"/>
                  </a:cubicBezTo>
                  <a:cubicBezTo>
                    <a:pt x="5749117" y="409204"/>
                    <a:pt x="5935024" y="317572"/>
                    <a:pt x="5935024" y="204602"/>
                  </a:cubicBezTo>
                  <a:cubicBezTo>
                    <a:pt x="5935025" y="91632"/>
                    <a:pt x="5749117" y="0"/>
                    <a:pt x="5519916" y="0"/>
                  </a:cubicBezTo>
                  <a:close/>
                  <a:moveTo>
                    <a:pt x="10624725" y="0"/>
                  </a:moveTo>
                  <a:cubicBezTo>
                    <a:pt x="10395524" y="0"/>
                    <a:pt x="10209618" y="91632"/>
                    <a:pt x="10209618" y="204602"/>
                  </a:cubicBezTo>
                  <a:cubicBezTo>
                    <a:pt x="10209618" y="317572"/>
                    <a:pt x="10395524" y="409204"/>
                    <a:pt x="10624725" y="409204"/>
                  </a:cubicBezTo>
                  <a:cubicBezTo>
                    <a:pt x="10853926" y="409204"/>
                    <a:pt x="11039833" y="317572"/>
                    <a:pt x="11039833" y="204602"/>
                  </a:cubicBezTo>
                  <a:cubicBezTo>
                    <a:pt x="11039832" y="91632"/>
                    <a:pt x="10853926" y="0"/>
                    <a:pt x="10624725" y="0"/>
                  </a:cubicBezTo>
                  <a:close/>
                  <a:moveTo>
                    <a:pt x="15729534" y="409204"/>
                  </a:moveTo>
                  <a:cubicBezTo>
                    <a:pt x="15958734" y="409204"/>
                    <a:pt x="16144641" y="317572"/>
                    <a:pt x="16144641" y="204602"/>
                  </a:cubicBezTo>
                  <a:cubicBezTo>
                    <a:pt x="16144641" y="91632"/>
                    <a:pt x="15958734" y="0"/>
                    <a:pt x="15729534" y="0"/>
                  </a:cubicBezTo>
                  <a:cubicBezTo>
                    <a:pt x="15500333" y="0"/>
                    <a:pt x="15314425" y="91632"/>
                    <a:pt x="15314425" y="204602"/>
                  </a:cubicBezTo>
                  <a:cubicBezTo>
                    <a:pt x="15314425" y="317572"/>
                    <a:pt x="15500333" y="409204"/>
                    <a:pt x="15729534" y="409204"/>
                  </a:cubicBezTo>
                  <a:close/>
                  <a:moveTo>
                    <a:pt x="415108" y="2533675"/>
                  </a:moveTo>
                  <a:cubicBezTo>
                    <a:pt x="185907" y="2533675"/>
                    <a:pt x="0" y="2625306"/>
                    <a:pt x="0" y="2738277"/>
                  </a:cubicBezTo>
                  <a:cubicBezTo>
                    <a:pt x="0" y="2851247"/>
                    <a:pt x="185907" y="2942879"/>
                    <a:pt x="415108" y="2942879"/>
                  </a:cubicBezTo>
                  <a:cubicBezTo>
                    <a:pt x="644309" y="2942879"/>
                    <a:pt x="830216" y="2851247"/>
                    <a:pt x="830216" y="2738277"/>
                  </a:cubicBezTo>
                  <a:cubicBezTo>
                    <a:pt x="830216" y="2625307"/>
                    <a:pt x="644309" y="2533675"/>
                    <a:pt x="415108" y="2533675"/>
                  </a:cubicBezTo>
                  <a:close/>
                  <a:moveTo>
                    <a:pt x="5519916" y="2533675"/>
                  </a:moveTo>
                  <a:cubicBezTo>
                    <a:pt x="5290716" y="2533675"/>
                    <a:pt x="5104809" y="2625306"/>
                    <a:pt x="5104809" y="2738277"/>
                  </a:cubicBezTo>
                  <a:cubicBezTo>
                    <a:pt x="5104809" y="2851247"/>
                    <a:pt x="5290716" y="2942879"/>
                    <a:pt x="5519916" y="2942879"/>
                  </a:cubicBezTo>
                  <a:cubicBezTo>
                    <a:pt x="5749117" y="2942879"/>
                    <a:pt x="5935024" y="2851247"/>
                    <a:pt x="5935024" y="2738277"/>
                  </a:cubicBezTo>
                  <a:cubicBezTo>
                    <a:pt x="5935025" y="2625307"/>
                    <a:pt x="5749117" y="2533675"/>
                    <a:pt x="5519916" y="2533675"/>
                  </a:cubicBezTo>
                  <a:close/>
                  <a:moveTo>
                    <a:pt x="10624725" y="2533675"/>
                  </a:moveTo>
                  <a:cubicBezTo>
                    <a:pt x="10395524" y="2533675"/>
                    <a:pt x="10209618" y="2625306"/>
                    <a:pt x="10209618" y="2738277"/>
                  </a:cubicBezTo>
                  <a:cubicBezTo>
                    <a:pt x="10209618" y="2851247"/>
                    <a:pt x="10395524" y="2942879"/>
                    <a:pt x="10624725" y="2942879"/>
                  </a:cubicBezTo>
                  <a:cubicBezTo>
                    <a:pt x="10853926" y="2942879"/>
                    <a:pt x="11039833" y="2851247"/>
                    <a:pt x="11039833" y="2738277"/>
                  </a:cubicBezTo>
                  <a:cubicBezTo>
                    <a:pt x="11039832" y="2625307"/>
                    <a:pt x="10853926" y="2533675"/>
                    <a:pt x="10624725" y="2533675"/>
                  </a:cubicBezTo>
                  <a:close/>
                  <a:moveTo>
                    <a:pt x="15729534" y="2533675"/>
                  </a:moveTo>
                  <a:cubicBezTo>
                    <a:pt x="15500333" y="2533675"/>
                    <a:pt x="15314425" y="2625306"/>
                    <a:pt x="15314425" y="2738277"/>
                  </a:cubicBezTo>
                  <a:cubicBezTo>
                    <a:pt x="15314425" y="2851247"/>
                    <a:pt x="15500333" y="2942879"/>
                    <a:pt x="15729534" y="2942879"/>
                  </a:cubicBezTo>
                  <a:cubicBezTo>
                    <a:pt x="15958734" y="2942879"/>
                    <a:pt x="16144641" y="2851247"/>
                    <a:pt x="16144641" y="2738277"/>
                  </a:cubicBezTo>
                  <a:cubicBezTo>
                    <a:pt x="16144642" y="2625307"/>
                    <a:pt x="15958734" y="2533675"/>
                    <a:pt x="15729534" y="2533675"/>
                  </a:cubicBezTo>
                  <a:close/>
                  <a:moveTo>
                    <a:pt x="415108" y="5067977"/>
                  </a:moveTo>
                  <a:cubicBezTo>
                    <a:pt x="185907" y="5067977"/>
                    <a:pt x="0" y="5159609"/>
                    <a:pt x="0" y="5272579"/>
                  </a:cubicBezTo>
                  <a:cubicBezTo>
                    <a:pt x="0" y="5385550"/>
                    <a:pt x="185907" y="5477181"/>
                    <a:pt x="415108" y="5477181"/>
                  </a:cubicBezTo>
                  <a:cubicBezTo>
                    <a:pt x="644309" y="5477181"/>
                    <a:pt x="830216" y="5385550"/>
                    <a:pt x="830216" y="5272579"/>
                  </a:cubicBezTo>
                  <a:cubicBezTo>
                    <a:pt x="830216" y="5159609"/>
                    <a:pt x="644309" y="5067977"/>
                    <a:pt x="415108" y="5067977"/>
                  </a:cubicBezTo>
                  <a:close/>
                  <a:moveTo>
                    <a:pt x="5519916" y="5067977"/>
                  </a:moveTo>
                  <a:cubicBezTo>
                    <a:pt x="5290716" y="5067977"/>
                    <a:pt x="5104809" y="5159609"/>
                    <a:pt x="5104809" y="5272579"/>
                  </a:cubicBezTo>
                  <a:cubicBezTo>
                    <a:pt x="5104809" y="5385550"/>
                    <a:pt x="5290716" y="5477181"/>
                    <a:pt x="5519916" y="5477181"/>
                  </a:cubicBezTo>
                  <a:cubicBezTo>
                    <a:pt x="5749117" y="5477181"/>
                    <a:pt x="5935024" y="5385550"/>
                    <a:pt x="5935024" y="5272579"/>
                  </a:cubicBezTo>
                  <a:cubicBezTo>
                    <a:pt x="5935025" y="5159609"/>
                    <a:pt x="5749117" y="5067977"/>
                    <a:pt x="5519916" y="5067977"/>
                  </a:cubicBezTo>
                  <a:close/>
                  <a:moveTo>
                    <a:pt x="10624725" y="5067977"/>
                  </a:moveTo>
                  <a:cubicBezTo>
                    <a:pt x="10395524" y="5067977"/>
                    <a:pt x="10209618" y="5159609"/>
                    <a:pt x="10209618" y="5272579"/>
                  </a:cubicBezTo>
                  <a:cubicBezTo>
                    <a:pt x="10209618" y="5385550"/>
                    <a:pt x="10395524" y="5477181"/>
                    <a:pt x="10624725" y="5477181"/>
                  </a:cubicBezTo>
                  <a:cubicBezTo>
                    <a:pt x="10853926" y="5477181"/>
                    <a:pt x="11039833" y="5385550"/>
                    <a:pt x="11039833" y="5272579"/>
                  </a:cubicBezTo>
                  <a:cubicBezTo>
                    <a:pt x="11039832" y="5159609"/>
                    <a:pt x="10853926" y="5067977"/>
                    <a:pt x="10624725" y="5067977"/>
                  </a:cubicBezTo>
                  <a:close/>
                  <a:moveTo>
                    <a:pt x="15729534" y="5067977"/>
                  </a:moveTo>
                  <a:cubicBezTo>
                    <a:pt x="15500333" y="5067977"/>
                    <a:pt x="15314425" y="5159609"/>
                    <a:pt x="15314425" y="5272579"/>
                  </a:cubicBezTo>
                  <a:cubicBezTo>
                    <a:pt x="15314425" y="5385550"/>
                    <a:pt x="15500333" y="5477181"/>
                    <a:pt x="15729534" y="5477181"/>
                  </a:cubicBezTo>
                  <a:cubicBezTo>
                    <a:pt x="15958734" y="5477181"/>
                    <a:pt x="16144641" y="5385550"/>
                    <a:pt x="16144641" y="5272579"/>
                  </a:cubicBezTo>
                  <a:cubicBezTo>
                    <a:pt x="16144642" y="5159609"/>
                    <a:pt x="15958734" y="5067977"/>
                    <a:pt x="15729534" y="5067977"/>
                  </a:cubicBezTo>
                  <a:close/>
                  <a:moveTo>
                    <a:pt x="415108" y="7601652"/>
                  </a:moveTo>
                  <a:cubicBezTo>
                    <a:pt x="185907" y="7601652"/>
                    <a:pt x="0" y="7693284"/>
                    <a:pt x="0" y="7806255"/>
                  </a:cubicBezTo>
                  <a:cubicBezTo>
                    <a:pt x="0" y="7919225"/>
                    <a:pt x="185907" y="8010856"/>
                    <a:pt x="415108" y="8010856"/>
                  </a:cubicBezTo>
                  <a:cubicBezTo>
                    <a:pt x="644309" y="8010856"/>
                    <a:pt x="830216" y="7919225"/>
                    <a:pt x="830216" y="7806255"/>
                  </a:cubicBezTo>
                  <a:cubicBezTo>
                    <a:pt x="830216" y="7693284"/>
                    <a:pt x="644309" y="7601652"/>
                    <a:pt x="415108" y="7601652"/>
                  </a:cubicBezTo>
                  <a:close/>
                  <a:moveTo>
                    <a:pt x="5519916" y="7601652"/>
                  </a:moveTo>
                  <a:cubicBezTo>
                    <a:pt x="5290716" y="7601652"/>
                    <a:pt x="5104809" y="7693284"/>
                    <a:pt x="5104809" y="7806255"/>
                  </a:cubicBezTo>
                  <a:cubicBezTo>
                    <a:pt x="5104809" y="7919225"/>
                    <a:pt x="5290716" y="8010856"/>
                    <a:pt x="5519916" y="8010856"/>
                  </a:cubicBezTo>
                  <a:cubicBezTo>
                    <a:pt x="5749117" y="8010856"/>
                    <a:pt x="5935024" y="7919225"/>
                    <a:pt x="5935024" y="7806255"/>
                  </a:cubicBezTo>
                  <a:cubicBezTo>
                    <a:pt x="5935025" y="7693284"/>
                    <a:pt x="5749117" y="7601652"/>
                    <a:pt x="5519916" y="7601652"/>
                  </a:cubicBezTo>
                  <a:close/>
                  <a:moveTo>
                    <a:pt x="10624725" y="7601652"/>
                  </a:moveTo>
                  <a:cubicBezTo>
                    <a:pt x="10395524" y="7601652"/>
                    <a:pt x="10209618" y="7693284"/>
                    <a:pt x="10209618" y="7806255"/>
                  </a:cubicBezTo>
                  <a:cubicBezTo>
                    <a:pt x="10209618" y="7919225"/>
                    <a:pt x="10395524" y="8010856"/>
                    <a:pt x="10624725" y="8010856"/>
                  </a:cubicBezTo>
                  <a:cubicBezTo>
                    <a:pt x="10853926" y="8010856"/>
                    <a:pt x="11039833" y="7919225"/>
                    <a:pt x="11039833" y="7806255"/>
                  </a:cubicBezTo>
                  <a:cubicBezTo>
                    <a:pt x="11039832" y="7693284"/>
                    <a:pt x="10853926" y="7601652"/>
                    <a:pt x="10624725" y="7601652"/>
                  </a:cubicBezTo>
                  <a:close/>
                  <a:moveTo>
                    <a:pt x="15729534" y="7601652"/>
                  </a:moveTo>
                  <a:cubicBezTo>
                    <a:pt x="15500333" y="7601652"/>
                    <a:pt x="15314425" y="7693284"/>
                    <a:pt x="15314425" y="7806255"/>
                  </a:cubicBezTo>
                  <a:cubicBezTo>
                    <a:pt x="15314425" y="7919225"/>
                    <a:pt x="15500333" y="8010856"/>
                    <a:pt x="15729534" y="8010856"/>
                  </a:cubicBezTo>
                  <a:cubicBezTo>
                    <a:pt x="15958734" y="8010856"/>
                    <a:pt x="16144641" y="7919225"/>
                    <a:pt x="16144641" y="7806255"/>
                  </a:cubicBezTo>
                  <a:cubicBezTo>
                    <a:pt x="16144642" y="7693284"/>
                    <a:pt x="15958734" y="7601652"/>
                    <a:pt x="15729534" y="7601652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id="26" name="Freeform 3">
              <a:extLst>
                <a:ext uri="{FF2B5EF4-FFF2-40B4-BE49-F238E27FC236}">
                  <a16:creationId xmlns:a16="http://schemas.microsoft.com/office/drawing/2014/main" id="{D700C33E-7696-4C27-A6C8-F2292C28E7FB}"/>
                </a:ext>
              </a:extLst>
            </p:cNvPr>
            <p:cNvSpPr/>
            <p:nvPr/>
          </p:nvSpPr>
          <p:spPr>
            <a:xfrm>
              <a:off x="5396314" y="4173846"/>
              <a:ext cx="1494017" cy="1322028"/>
            </a:xfrm>
            <a:custGeom>
              <a:avLst/>
              <a:gdLst/>
              <a:ahLst/>
              <a:cxnLst/>
              <a:rect l="l" t="t" r="r" b="b"/>
              <a:pathLst>
                <a:path w="16144642" h="8010856">
                  <a:moveTo>
                    <a:pt x="830216" y="204602"/>
                  </a:moveTo>
                  <a:cubicBezTo>
                    <a:pt x="830216" y="317572"/>
                    <a:pt x="644309" y="409204"/>
                    <a:pt x="415108" y="409204"/>
                  </a:cubicBezTo>
                  <a:cubicBezTo>
                    <a:pt x="185907" y="409204"/>
                    <a:pt x="0" y="317572"/>
                    <a:pt x="0" y="204602"/>
                  </a:cubicBezTo>
                  <a:cubicBezTo>
                    <a:pt x="0" y="91632"/>
                    <a:pt x="185907" y="0"/>
                    <a:pt x="415108" y="0"/>
                  </a:cubicBezTo>
                  <a:cubicBezTo>
                    <a:pt x="644309" y="0"/>
                    <a:pt x="830216" y="91632"/>
                    <a:pt x="830216" y="204602"/>
                  </a:cubicBezTo>
                  <a:close/>
                  <a:moveTo>
                    <a:pt x="5519916" y="0"/>
                  </a:moveTo>
                  <a:cubicBezTo>
                    <a:pt x="5290716" y="0"/>
                    <a:pt x="5104809" y="91632"/>
                    <a:pt x="5104809" y="204602"/>
                  </a:cubicBezTo>
                  <a:cubicBezTo>
                    <a:pt x="5104809" y="317572"/>
                    <a:pt x="5290716" y="409204"/>
                    <a:pt x="5519916" y="409204"/>
                  </a:cubicBezTo>
                  <a:cubicBezTo>
                    <a:pt x="5749117" y="409204"/>
                    <a:pt x="5935024" y="317572"/>
                    <a:pt x="5935024" y="204602"/>
                  </a:cubicBezTo>
                  <a:cubicBezTo>
                    <a:pt x="5935025" y="91632"/>
                    <a:pt x="5749117" y="0"/>
                    <a:pt x="5519916" y="0"/>
                  </a:cubicBezTo>
                  <a:close/>
                  <a:moveTo>
                    <a:pt x="10624725" y="0"/>
                  </a:moveTo>
                  <a:cubicBezTo>
                    <a:pt x="10395524" y="0"/>
                    <a:pt x="10209618" y="91632"/>
                    <a:pt x="10209618" y="204602"/>
                  </a:cubicBezTo>
                  <a:cubicBezTo>
                    <a:pt x="10209618" y="317572"/>
                    <a:pt x="10395524" y="409204"/>
                    <a:pt x="10624725" y="409204"/>
                  </a:cubicBezTo>
                  <a:cubicBezTo>
                    <a:pt x="10853926" y="409204"/>
                    <a:pt x="11039833" y="317572"/>
                    <a:pt x="11039833" y="204602"/>
                  </a:cubicBezTo>
                  <a:cubicBezTo>
                    <a:pt x="11039832" y="91632"/>
                    <a:pt x="10853926" y="0"/>
                    <a:pt x="10624725" y="0"/>
                  </a:cubicBezTo>
                  <a:close/>
                  <a:moveTo>
                    <a:pt x="15729534" y="409204"/>
                  </a:moveTo>
                  <a:cubicBezTo>
                    <a:pt x="15958734" y="409204"/>
                    <a:pt x="16144641" y="317572"/>
                    <a:pt x="16144641" y="204602"/>
                  </a:cubicBezTo>
                  <a:cubicBezTo>
                    <a:pt x="16144641" y="91632"/>
                    <a:pt x="15958734" y="0"/>
                    <a:pt x="15729534" y="0"/>
                  </a:cubicBezTo>
                  <a:cubicBezTo>
                    <a:pt x="15500333" y="0"/>
                    <a:pt x="15314425" y="91632"/>
                    <a:pt x="15314425" y="204602"/>
                  </a:cubicBezTo>
                  <a:cubicBezTo>
                    <a:pt x="15314425" y="317572"/>
                    <a:pt x="15500333" y="409204"/>
                    <a:pt x="15729534" y="409204"/>
                  </a:cubicBezTo>
                  <a:close/>
                  <a:moveTo>
                    <a:pt x="415108" y="2533675"/>
                  </a:moveTo>
                  <a:cubicBezTo>
                    <a:pt x="185907" y="2533675"/>
                    <a:pt x="0" y="2625306"/>
                    <a:pt x="0" y="2738277"/>
                  </a:cubicBezTo>
                  <a:cubicBezTo>
                    <a:pt x="0" y="2851247"/>
                    <a:pt x="185907" y="2942879"/>
                    <a:pt x="415108" y="2942879"/>
                  </a:cubicBezTo>
                  <a:cubicBezTo>
                    <a:pt x="644309" y="2942879"/>
                    <a:pt x="830216" y="2851247"/>
                    <a:pt x="830216" y="2738277"/>
                  </a:cubicBezTo>
                  <a:cubicBezTo>
                    <a:pt x="830216" y="2625307"/>
                    <a:pt x="644309" y="2533675"/>
                    <a:pt x="415108" y="2533675"/>
                  </a:cubicBezTo>
                  <a:close/>
                  <a:moveTo>
                    <a:pt x="5519916" y="2533675"/>
                  </a:moveTo>
                  <a:cubicBezTo>
                    <a:pt x="5290716" y="2533675"/>
                    <a:pt x="5104809" y="2625306"/>
                    <a:pt x="5104809" y="2738277"/>
                  </a:cubicBezTo>
                  <a:cubicBezTo>
                    <a:pt x="5104809" y="2851247"/>
                    <a:pt x="5290716" y="2942879"/>
                    <a:pt x="5519916" y="2942879"/>
                  </a:cubicBezTo>
                  <a:cubicBezTo>
                    <a:pt x="5749117" y="2942879"/>
                    <a:pt x="5935024" y="2851247"/>
                    <a:pt x="5935024" y="2738277"/>
                  </a:cubicBezTo>
                  <a:cubicBezTo>
                    <a:pt x="5935025" y="2625307"/>
                    <a:pt x="5749117" y="2533675"/>
                    <a:pt x="5519916" y="2533675"/>
                  </a:cubicBezTo>
                  <a:close/>
                  <a:moveTo>
                    <a:pt x="10624725" y="2533675"/>
                  </a:moveTo>
                  <a:cubicBezTo>
                    <a:pt x="10395524" y="2533675"/>
                    <a:pt x="10209618" y="2625306"/>
                    <a:pt x="10209618" y="2738277"/>
                  </a:cubicBezTo>
                  <a:cubicBezTo>
                    <a:pt x="10209618" y="2851247"/>
                    <a:pt x="10395524" y="2942879"/>
                    <a:pt x="10624725" y="2942879"/>
                  </a:cubicBezTo>
                  <a:cubicBezTo>
                    <a:pt x="10853926" y="2942879"/>
                    <a:pt x="11039833" y="2851247"/>
                    <a:pt x="11039833" y="2738277"/>
                  </a:cubicBezTo>
                  <a:cubicBezTo>
                    <a:pt x="11039832" y="2625307"/>
                    <a:pt x="10853926" y="2533675"/>
                    <a:pt x="10624725" y="2533675"/>
                  </a:cubicBezTo>
                  <a:close/>
                  <a:moveTo>
                    <a:pt x="15729534" y="2533675"/>
                  </a:moveTo>
                  <a:cubicBezTo>
                    <a:pt x="15500333" y="2533675"/>
                    <a:pt x="15314425" y="2625306"/>
                    <a:pt x="15314425" y="2738277"/>
                  </a:cubicBezTo>
                  <a:cubicBezTo>
                    <a:pt x="15314425" y="2851247"/>
                    <a:pt x="15500333" y="2942879"/>
                    <a:pt x="15729534" y="2942879"/>
                  </a:cubicBezTo>
                  <a:cubicBezTo>
                    <a:pt x="15958734" y="2942879"/>
                    <a:pt x="16144641" y="2851247"/>
                    <a:pt x="16144641" y="2738277"/>
                  </a:cubicBezTo>
                  <a:cubicBezTo>
                    <a:pt x="16144642" y="2625307"/>
                    <a:pt x="15958734" y="2533675"/>
                    <a:pt x="15729534" y="2533675"/>
                  </a:cubicBezTo>
                  <a:close/>
                  <a:moveTo>
                    <a:pt x="415108" y="5067977"/>
                  </a:moveTo>
                  <a:cubicBezTo>
                    <a:pt x="185907" y="5067977"/>
                    <a:pt x="0" y="5159609"/>
                    <a:pt x="0" y="5272579"/>
                  </a:cubicBezTo>
                  <a:cubicBezTo>
                    <a:pt x="0" y="5385550"/>
                    <a:pt x="185907" y="5477181"/>
                    <a:pt x="415108" y="5477181"/>
                  </a:cubicBezTo>
                  <a:cubicBezTo>
                    <a:pt x="644309" y="5477181"/>
                    <a:pt x="830216" y="5385550"/>
                    <a:pt x="830216" y="5272579"/>
                  </a:cubicBezTo>
                  <a:cubicBezTo>
                    <a:pt x="830216" y="5159609"/>
                    <a:pt x="644309" y="5067977"/>
                    <a:pt x="415108" y="5067977"/>
                  </a:cubicBezTo>
                  <a:close/>
                  <a:moveTo>
                    <a:pt x="5519916" y="5067977"/>
                  </a:moveTo>
                  <a:cubicBezTo>
                    <a:pt x="5290716" y="5067977"/>
                    <a:pt x="5104809" y="5159609"/>
                    <a:pt x="5104809" y="5272579"/>
                  </a:cubicBezTo>
                  <a:cubicBezTo>
                    <a:pt x="5104809" y="5385550"/>
                    <a:pt x="5290716" y="5477181"/>
                    <a:pt x="5519916" y="5477181"/>
                  </a:cubicBezTo>
                  <a:cubicBezTo>
                    <a:pt x="5749117" y="5477181"/>
                    <a:pt x="5935024" y="5385550"/>
                    <a:pt x="5935024" y="5272579"/>
                  </a:cubicBezTo>
                  <a:cubicBezTo>
                    <a:pt x="5935025" y="5159609"/>
                    <a:pt x="5749117" y="5067977"/>
                    <a:pt x="5519916" y="5067977"/>
                  </a:cubicBezTo>
                  <a:close/>
                  <a:moveTo>
                    <a:pt x="10624725" y="5067977"/>
                  </a:moveTo>
                  <a:cubicBezTo>
                    <a:pt x="10395524" y="5067977"/>
                    <a:pt x="10209618" y="5159609"/>
                    <a:pt x="10209618" y="5272579"/>
                  </a:cubicBezTo>
                  <a:cubicBezTo>
                    <a:pt x="10209618" y="5385550"/>
                    <a:pt x="10395524" y="5477181"/>
                    <a:pt x="10624725" y="5477181"/>
                  </a:cubicBezTo>
                  <a:cubicBezTo>
                    <a:pt x="10853926" y="5477181"/>
                    <a:pt x="11039833" y="5385550"/>
                    <a:pt x="11039833" y="5272579"/>
                  </a:cubicBezTo>
                  <a:cubicBezTo>
                    <a:pt x="11039832" y="5159609"/>
                    <a:pt x="10853926" y="5067977"/>
                    <a:pt x="10624725" y="5067977"/>
                  </a:cubicBezTo>
                  <a:close/>
                  <a:moveTo>
                    <a:pt x="15729534" y="5067977"/>
                  </a:moveTo>
                  <a:cubicBezTo>
                    <a:pt x="15500333" y="5067977"/>
                    <a:pt x="15314425" y="5159609"/>
                    <a:pt x="15314425" y="5272579"/>
                  </a:cubicBezTo>
                  <a:cubicBezTo>
                    <a:pt x="15314425" y="5385550"/>
                    <a:pt x="15500333" y="5477181"/>
                    <a:pt x="15729534" y="5477181"/>
                  </a:cubicBezTo>
                  <a:cubicBezTo>
                    <a:pt x="15958734" y="5477181"/>
                    <a:pt x="16144641" y="5385550"/>
                    <a:pt x="16144641" y="5272579"/>
                  </a:cubicBezTo>
                  <a:cubicBezTo>
                    <a:pt x="16144642" y="5159609"/>
                    <a:pt x="15958734" y="5067977"/>
                    <a:pt x="15729534" y="5067977"/>
                  </a:cubicBezTo>
                  <a:close/>
                  <a:moveTo>
                    <a:pt x="415108" y="7601652"/>
                  </a:moveTo>
                  <a:cubicBezTo>
                    <a:pt x="185907" y="7601652"/>
                    <a:pt x="0" y="7693284"/>
                    <a:pt x="0" y="7806255"/>
                  </a:cubicBezTo>
                  <a:cubicBezTo>
                    <a:pt x="0" y="7919225"/>
                    <a:pt x="185907" y="8010856"/>
                    <a:pt x="415108" y="8010856"/>
                  </a:cubicBezTo>
                  <a:cubicBezTo>
                    <a:pt x="644309" y="8010856"/>
                    <a:pt x="830216" y="7919225"/>
                    <a:pt x="830216" y="7806255"/>
                  </a:cubicBezTo>
                  <a:cubicBezTo>
                    <a:pt x="830216" y="7693284"/>
                    <a:pt x="644309" y="7601652"/>
                    <a:pt x="415108" y="7601652"/>
                  </a:cubicBezTo>
                  <a:close/>
                  <a:moveTo>
                    <a:pt x="5519916" y="7601652"/>
                  </a:moveTo>
                  <a:cubicBezTo>
                    <a:pt x="5290716" y="7601652"/>
                    <a:pt x="5104809" y="7693284"/>
                    <a:pt x="5104809" y="7806255"/>
                  </a:cubicBezTo>
                  <a:cubicBezTo>
                    <a:pt x="5104809" y="7919225"/>
                    <a:pt x="5290716" y="8010856"/>
                    <a:pt x="5519916" y="8010856"/>
                  </a:cubicBezTo>
                  <a:cubicBezTo>
                    <a:pt x="5749117" y="8010856"/>
                    <a:pt x="5935024" y="7919225"/>
                    <a:pt x="5935024" y="7806255"/>
                  </a:cubicBezTo>
                  <a:cubicBezTo>
                    <a:pt x="5935025" y="7693284"/>
                    <a:pt x="5749117" y="7601652"/>
                    <a:pt x="5519916" y="7601652"/>
                  </a:cubicBezTo>
                  <a:close/>
                  <a:moveTo>
                    <a:pt x="10624725" y="7601652"/>
                  </a:moveTo>
                  <a:cubicBezTo>
                    <a:pt x="10395524" y="7601652"/>
                    <a:pt x="10209618" y="7693284"/>
                    <a:pt x="10209618" y="7806255"/>
                  </a:cubicBezTo>
                  <a:cubicBezTo>
                    <a:pt x="10209618" y="7919225"/>
                    <a:pt x="10395524" y="8010856"/>
                    <a:pt x="10624725" y="8010856"/>
                  </a:cubicBezTo>
                  <a:cubicBezTo>
                    <a:pt x="10853926" y="8010856"/>
                    <a:pt x="11039833" y="7919225"/>
                    <a:pt x="11039833" y="7806255"/>
                  </a:cubicBezTo>
                  <a:cubicBezTo>
                    <a:pt x="11039832" y="7693284"/>
                    <a:pt x="10853926" y="7601652"/>
                    <a:pt x="10624725" y="7601652"/>
                  </a:cubicBezTo>
                  <a:close/>
                  <a:moveTo>
                    <a:pt x="15729534" y="7601652"/>
                  </a:moveTo>
                  <a:cubicBezTo>
                    <a:pt x="15500333" y="7601652"/>
                    <a:pt x="15314425" y="7693284"/>
                    <a:pt x="15314425" y="7806255"/>
                  </a:cubicBezTo>
                  <a:cubicBezTo>
                    <a:pt x="15314425" y="7919225"/>
                    <a:pt x="15500333" y="8010856"/>
                    <a:pt x="15729534" y="8010856"/>
                  </a:cubicBezTo>
                  <a:cubicBezTo>
                    <a:pt x="15958734" y="8010856"/>
                    <a:pt x="16144641" y="7919225"/>
                    <a:pt x="16144641" y="7806255"/>
                  </a:cubicBezTo>
                  <a:cubicBezTo>
                    <a:pt x="16144642" y="7693284"/>
                    <a:pt x="15958734" y="7601652"/>
                    <a:pt x="15729534" y="7601652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id="27" name="Freeform 3">
              <a:extLst>
                <a:ext uri="{FF2B5EF4-FFF2-40B4-BE49-F238E27FC236}">
                  <a16:creationId xmlns:a16="http://schemas.microsoft.com/office/drawing/2014/main" id="{43551BE9-2924-4FD5-A0CF-5079809876A9}"/>
                </a:ext>
              </a:extLst>
            </p:cNvPr>
            <p:cNvSpPr/>
            <p:nvPr/>
          </p:nvSpPr>
          <p:spPr>
            <a:xfrm>
              <a:off x="1667909" y="5829315"/>
              <a:ext cx="1494017" cy="1322028"/>
            </a:xfrm>
            <a:custGeom>
              <a:avLst/>
              <a:gdLst/>
              <a:ahLst/>
              <a:cxnLst/>
              <a:rect l="l" t="t" r="r" b="b"/>
              <a:pathLst>
                <a:path w="16144642" h="8010856">
                  <a:moveTo>
                    <a:pt x="830216" y="204602"/>
                  </a:moveTo>
                  <a:cubicBezTo>
                    <a:pt x="830216" y="317572"/>
                    <a:pt x="644309" y="409204"/>
                    <a:pt x="415108" y="409204"/>
                  </a:cubicBezTo>
                  <a:cubicBezTo>
                    <a:pt x="185907" y="409204"/>
                    <a:pt x="0" y="317572"/>
                    <a:pt x="0" y="204602"/>
                  </a:cubicBezTo>
                  <a:cubicBezTo>
                    <a:pt x="0" y="91632"/>
                    <a:pt x="185907" y="0"/>
                    <a:pt x="415108" y="0"/>
                  </a:cubicBezTo>
                  <a:cubicBezTo>
                    <a:pt x="644309" y="0"/>
                    <a:pt x="830216" y="91632"/>
                    <a:pt x="830216" y="204602"/>
                  </a:cubicBezTo>
                  <a:close/>
                  <a:moveTo>
                    <a:pt x="5519916" y="0"/>
                  </a:moveTo>
                  <a:cubicBezTo>
                    <a:pt x="5290716" y="0"/>
                    <a:pt x="5104809" y="91632"/>
                    <a:pt x="5104809" y="204602"/>
                  </a:cubicBezTo>
                  <a:cubicBezTo>
                    <a:pt x="5104809" y="317572"/>
                    <a:pt x="5290716" y="409204"/>
                    <a:pt x="5519916" y="409204"/>
                  </a:cubicBezTo>
                  <a:cubicBezTo>
                    <a:pt x="5749117" y="409204"/>
                    <a:pt x="5935024" y="317572"/>
                    <a:pt x="5935024" y="204602"/>
                  </a:cubicBezTo>
                  <a:cubicBezTo>
                    <a:pt x="5935025" y="91632"/>
                    <a:pt x="5749117" y="0"/>
                    <a:pt x="5519916" y="0"/>
                  </a:cubicBezTo>
                  <a:close/>
                  <a:moveTo>
                    <a:pt x="10624725" y="0"/>
                  </a:moveTo>
                  <a:cubicBezTo>
                    <a:pt x="10395524" y="0"/>
                    <a:pt x="10209618" y="91632"/>
                    <a:pt x="10209618" y="204602"/>
                  </a:cubicBezTo>
                  <a:cubicBezTo>
                    <a:pt x="10209618" y="317572"/>
                    <a:pt x="10395524" y="409204"/>
                    <a:pt x="10624725" y="409204"/>
                  </a:cubicBezTo>
                  <a:cubicBezTo>
                    <a:pt x="10853926" y="409204"/>
                    <a:pt x="11039833" y="317572"/>
                    <a:pt x="11039833" y="204602"/>
                  </a:cubicBezTo>
                  <a:cubicBezTo>
                    <a:pt x="11039832" y="91632"/>
                    <a:pt x="10853926" y="0"/>
                    <a:pt x="10624725" y="0"/>
                  </a:cubicBezTo>
                  <a:close/>
                  <a:moveTo>
                    <a:pt x="15729534" y="409204"/>
                  </a:moveTo>
                  <a:cubicBezTo>
                    <a:pt x="15958734" y="409204"/>
                    <a:pt x="16144641" y="317572"/>
                    <a:pt x="16144641" y="204602"/>
                  </a:cubicBezTo>
                  <a:cubicBezTo>
                    <a:pt x="16144641" y="91632"/>
                    <a:pt x="15958734" y="0"/>
                    <a:pt x="15729534" y="0"/>
                  </a:cubicBezTo>
                  <a:cubicBezTo>
                    <a:pt x="15500333" y="0"/>
                    <a:pt x="15314425" y="91632"/>
                    <a:pt x="15314425" y="204602"/>
                  </a:cubicBezTo>
                  <a:cubicBezTo>
                    <a:pt x="15314425" y="317572"/>
                    <a:pt x="15500333" y="409204"/>
                    <a:pt x="15729534" y="409204"/>
                  </a:cubicBezTo>
                  <a:close/>
                  <a:moveTo>
                    <a:pt x="415108" y="2533675"/>
                  </a:moveTo>
                  <a:cubicBezTo>
                    <a:pt x="185907" y="2533675"/>
                    <a:pt x="0" y="2625306"/>
                    <a:pt x="0" y="2738277"/>
                  </a:cubicBezTo>
                  <a:cubicBezTo>
                    <a:pt x="0" y="2851247"/>
                    <a:pt x="185907" y="2942879"/>
                    <a:pt x="415108" y="2942879"/>
                  </a:cubicBezTo>
                  <a:cubicBezTo>
                    <a:pt x="644309" y="2942879"/>
                    <a:pt x="830216" y="2851247"/>
                    <a:pt x="830216" y="2738277"/>
                  </a:cubicBezTo>
                  <a:cubicBezTo>
                    <a:pt x="830216" y="2625307"/>
                    <a:pt x="644309" y="2533675"/>
                    <a:pt x="415108" y="2533675"/>
                  </a:cubicBezTo>
                  <a:close/>
                  <a:moveTo>
                    <a:pt x="5519916" y="2533675"/>
                  </a:moveTo>
                  <a:cubicBezTo>
                    <a:pt x="5290716" y="2533675"/>
                    <a:pt x="5104809" y="2625306"/>
                    <a:pt x="5104809" y="2738277"/>
                  </a:cubicBezTo>
                  <a:cubicBezTo>
                    <a:pt x="5104809" y="2851247"/>
                    <a:pt x="5290716" y="2942879"/>
                    <a:pt x="5519916" y="2942879"/>
                  </a:cubicBezTo>
                  <a:cubicBezTo>
                    <a:pt x="5749117" y="2942879"/>
                    <a:pt x="5935024" y="2851247"/>
                    <a:pt x="5935024" y="2738277"/>
                  </a:cubicBezTo>
                  <a:cubicBezTo>
                    <a:pt x="5935025" y="2625307"/>
                    <a:pt x="5749117" y="2533675"/>
                    <a:pt x="5519916" y="2533675"/>
                  </a:cubicBezTo>
                  <a:close/>
                  <a:moveTo>
                    <a:pt x="10624725" y="2533675"/>
                  </a:moveTo>
                  <a:cubicBezTo>
                    <a:pt x="10395524" y="2533675"/>
                    <a:pt x="10209618" y="2625306"/>
                    <a:pt x="10209618" y="2738277"/>
                  </a:cubicBezTo>
                  <a:cubicBezTo>
                    <a:pt x="10209618" y="2851247"/>
                    <a:pt x="10395524" y="2942879"/>
                    <a:pt x="10624725" y="2942879"/>
                  </a:cubicBezTo>
                  <a:cubicBezTo>
                    <a:pt x="10853926" y="2942879"/>
                    <a:pt x="11039833" y="2851247"/>
                    <a:pt x="11039833" y="2738277"/>
                  </a:cubicBezTo>
                  <a:cubicBezTo>
                    <a:pt x="11039832" y="2625307"/>
                    <a:pt x="10853926" y="2533675"/>
                    <a:pt x="10624725" y="2533675"/>
                  </a:cubicBezTo>
                  <a:close/>
                  <a:moveTo>
                    <a:pt x="15729534" y="2533675"/>
                  </a:moveTo>
                  <a:cubicBezTo>
                    <a:pt x="15500333" y="2533675"/>
                    <a:pt x="15314425" y="2625306"/>
                    <a:pt x="15314425" y="2738277"/>
                  </a:cubicBezTo>
                  <a:cubicBezTo>
                    <a:pt x="15314425" y="2851247"/>
                    <a:pt x="15500333" y="2942879"/>
                    <a:pt x="15729534" y="2942879"/>
                  </a:cubicBezTo>
                  <a:cubicBezTo>
                    <a:pt x="15958734" y="2942879"/>
                    <a:pt x="16144641" y="2851247"/>
                    <a:pt x="16144641" y="2738277"/>
                  </a:cubicBezTo>
                  <a:cubicBezTo>
                    <a:pt x="16144642" y="2625307"/>
                    <a:pt x="15958734" y="2533675"/>
                    <a:pt x="15729534" y="2533675"/>
                  </a:cubicBezTo>
                  <a:close/>
                  <a:moveTo>
                    <a:pt x="415108" y="5067977"/>
                  </a:moveTo>
                  <a:cubicBezTo>
                    <a:pt x="185907" y="5067977"/>
                    <a:pt x="0" y="5159609"/>
                    <a:pt x="0" y="5272579"/>
                  </a:cubicBezTo>
                  <a:cubicBezTo>
                    <a:pt x="0" y="5385550"/>
                    <a:pt x="185907" y="5477181"/>
                    <a:pt x="415108" y="5477181"/>
                  </a:cubicBezTo>
                  <a:cubicBezTo>
                    <a:pt x="644309" y="5477181"/>
                    <a:pt x="830216" y="5385550"/>
                    <a:pt x="830216" y="5272579"/>
                  </a:cubicBezTo>
                  <a:cubicBezTo>
                    <a:pt x="830216" y="5159609"/>
                    <a:pt x="644309" y="5067977"/>
                    <a:pt x="415108" y="5067977"/>
                  </a:cubicBezTo>
                  <a:close/>
                  <a:moveTo>
                    <a:pt x="5519916" y="5067977"/>
                  </a:moveTo>
                  <a:cubicBezTo>
                    <a:pt x="5290716" y="5067977"/>
                    <a:pt x="5104809" y="5159609"/>
                    <a:pt x="5104809" y="5272579"/>
                  </a:cubicBezTo>
                  <a:cubicBezTo>
                    <a:pt x="5104809" y="5385550"/>
                    <a:pt x="5290716" y="5477181"/>
                    <a:pt x="5519916" y="5477181"/>
                  </a:cubicBezTo>
                  <a:cubicBezTo>
                    <a:pt x="5749117" y="5477181"/>
                    <a:pt x="5935024" y="5385550"/>
                    <a:pt x="5935024" y="5272579"/>
                  </a:cubicBezTo>
                  <a:cubicBezTo>
                    <a:pt x="5935025" y="5159609"/>
                    <a:pt x="5749117" y="5067977"/>
                    <a:pt x="5519916" y="5067977"/>
                  </a:cubicBezTo>
                  <a:close/>
                  <a:moveTo>
                    <a:pt x="10624725" y="5067977"/>
                  </a:moveTo>
                  <a:cubicBezTo>
                    <a:pt x="10395524" y="5067977"/>
                    <a:pt x="10209618" y="5159609"/>
                    <a:pt x="10209618" y="5272579"/>
                  </a:cubicBezTo>
                  <a:cubicBezTo>
                    <a:pt x="10209618" y="5385550"/>
                    <a:pt x="10395524" y="5477181"/>
                    <a:pt x="10624725" y="5477181"/>
                  </a:cubicBezTo>
                  <a:cubicBezTo>
                    <a:pt x="10853926" y="5477181"/>
                    <a:pt x="11039833" y="5385550"/>
                    <a:pt x="11039833" y="5272579"/>
                  </a:cubicBezTo>
                  <a:cubicBezTo>
                    <a:pt x="11039832" y="5159609"/>
                    <a:pt x="10853926" y="5067977"/>
                    <a:pt x="10624725" y="5067977"/>
                  </a:cubicBezTo>
                  <a:close/>
                  <a:moveTo>
                    <a:pt x="15729534" y="5067977"/>
                  </a:moveTo>
                  <a:cubicBezTo>
                    <a:pt x="15500333" y="5067977"/>
                    <a:pt x="15314425" y="5159609"/>
                    <a:pt x="15314425" y="5272579"/>
                  </a:cubicBezTo>
                  <a:cubicBezTo>
                    <a:pt x="15314425" y="5385550"/>
                    <a:pt x="15500333" y="5477181"/>
                    <a:pt x="15729534" y="5477181"/>
                  </a:cubicBezTo>
                  <a:cubicBezTo>
                    <a:pt x="15958734" y="5477181"/>
                    <a:pt x="16144641" y="5385550"/>
                    <a:pt x="16144641" y="5272579"/>
                  </a:cubicBezTo>
                  <a:cubicBezTo>
                    <a:pt x="16144642" y="5159609"/>
                    <a:pt x="15958734" y="5067977"/>
                    <a:pt x="15729534" y="5067977"/>
                  </a:cubicBezTo>
                  <a:close/>
                  <a:moveTo>
                    <a:pt x="415108" y="7601652"/>
                  </a:moveTo>
                  <a:cubicBezTo>
                    <a:pt x="185907" y="7601652"/>
                    <a:pt x="0" y="7693284"/>
                    <a:pt x="0" y="7806255"/>
                  </a:cubicBezTo>
                  <a:cubicBezTo>
                    <a:pt x="0" y="7919225"/>
                    <a:pt x="185907" y="8010856"/>
                    <a:pt x="415108" y="8010856"/>
                  </a:cubicBezTo>
                  <a:cubicBezTo>
                    <a:pt x="644309" y="8010856"/>
                    <a:pt x="830216" y="7919225"/>
                    <a:pt x="830216" y="7806255"/>
                  </a:cubicBezTo>
                  <a:cubicBezTo>
                    <a:pt x="830216" y="7693284"/>
                    <a:pt x="644309" y="7601652"/>
                    <a:pt x="415108" y="7601652"/>
                  </a:cubicBezTo>
                  <a:close/>
                  <a:moveTo>
                    <a:pt x="5519916" y="7601652"/>
                  </a:moveTo>
                  <a:cubicBezTo>
                    <a:pt x="5290716" y="7601652"/>
                    <a:pt x="5104809" y="7693284"/>
                    <a:pt x="5104809" y="7806255"/>
                  </a:cubicBezTo>
                  <a:cubicBezTo>
                    <a:pt x="5104809" y="7919225"/>
                    <a:pt x="5290716" y="8010856"/>
                    <a:pt x="5519916" y="8010856"/>
                  </a:cubicBezTo>
                  <a:cubicBezTo>
                    <a:pt x="5749117" y="8010856"/>
                    <a:pt x="5935024" y="7919225"/>
                    <a:pt x="5935024" y="7806255"/>
                  </a:cubicBezTo>
                  <a:cubicBezTo>
                    <a:pt x="5935025" y="7693284"/>
                    <a:pt x="5749117" y="7601652"/>
                    <a:pt x="5519916" y="7601652"/>
                  </a:cubicBezTo>
                  <a:close/>
                  <a:moveTo>
                    <a:pt x="10624725" y="7601652"/>
                  </a:moveTo>
                  <a:cubicBezTo>
                    <a:pt x="10395524" y="7601652"/>
                    <a:pt x="10209618" y="7693284"/>
                    <a:pt x="10209618" y="7806255"/>
                  </a:cubicBezTo>
                  <a:cubicBezTo>
                    <a:pt x="10209618" y="7919225"/>
                    <a:pt x="10395524" y="8010856"/>
                    <a:pt x="10624725" y="8010856"/>
                  </a:cubicBezTo>
                  <a:cubicBezTo>
                    <a:pt x="10853926" y="8010856"/>
                    <a:pt x="11039833" y="7919225"/>
                    <a:pt x="11039833" y="7806255"/>
                  </a:cubicBezTo>
                  <a:cubicBezTo>
                    <a:pt x="11039832" y="7693284"/>
                    <a:pt x="10853926" y="7601652"/>
                    <a:pt x="10624725" y="7601652"/>
                  </a:cubicBezTo>
                  <a:close/>
                  <a:moveTo>
                    <a:pt x="15729534" y="7601652"/>
                  </a:moveTo>
                  <a:cubicBezTo>
                    <a:pt x="15500333" y="7601652"/>
                    <a:pt x="15314425" y="7693284"/>
                    <a:pt x="15314425" y="7806255"/>
                  </a:cubicBezTo>
                  <a:cubicBezTo>
                    <a:pt x="15314425" y="7919225"/>
                    <a:pt x="15500333" y="8010856"/>
                    <a:pt x="15729534" y="8010856"/>
                  </a:cubicBezTo>
                  <a:cubicBezTo>
                    <a:pt x="15958734" y="8010856"/>
                    <a:pt x="16144641" y="7919225"/>
                    <a:pt x="16144641" y="7806255"/>
                  </a:cubicBezTo>
                  <a:cubicBezTo>
                    <a:pt x="16144642" y="7693284"/>
                    <a:pt x="15958734" y="7601652"/>
                    <a:pt x="15729534" y="7601652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id="28" name="Freeform 3">
              <a:extLst>
                <a:ext uri="{FF2B5EF4-FFF2-40B4-BE49-F238E27FC236}">
                  <a16:creationId xmlns:a16="http://schemas.microsoft.com/office/drawing/2014/main" id="{B15C6EE7-69C7-46D9-977B-CE2860CD84E5}"/>
                </a:ext>
              </a:extLst>
            </p:cNvPr>
            <p:cNvSpPr/>
            <p:nvPr/>
          </p:nvSpPr>
          <p:spPr>
            <a:xfrm>
              <a:off x="3502535" y="5829315"/>
              <a:ext cx="1494017" cy="1322028"/>
            </a:xfrm>
            <a:custGeom>
              <a:avLst/>
              <a:gdLst/>
              <a:ahLst/>
              <a:cxnLst/>
              <a:rect l="l" t="t" r="r" b="b"/>
              <a:pathLst>
                <a:path w="16144642" h="8010856">
                  <a:moveTo>
                    <a:pt x="830216" y="204602"/>
                  </a:moveTo>
                  <a:cubicBezTo>
                    <a:pt x="830216" y="317572"/>
                    <a:pt x="644309" y="409204"/>
                    <a:pt x="415108" y="409204"/>
                  </a:cubicBezTo>
                  <a:cubicBezTo>
                    <a:pt x="185907" y="409204"/>
                    <a:pt x="0" y="317572"/>
                    <a:pt x="0" y="204602"/>
                  </a:cubicBezTo>
                  <a:cubicBezTo>
                    <a:pt x="0" y="91632"/>
                    <a:pt x="185907" y="0"/>
                    <a:pt x="415108" y="0"/>
                  </a:cubicBezTo>
                  <a:cubicBezTo>
                    <a:pt x="644309" y="0"/>
                    <a:pt x="830216" y="91632"/>
                    <a:pt x="830216" y="204602"/>
                  </a:cubicBezTo>
                  <a:close/>
                  <a:moveTo>
                    <a:pt x="5519916" y="0"/>
                  </a:moveTo>
                  <a:cubicBezTo>
                    <a:pt x="5290716" y="0"/>
                    <a:pt x="5104809" y="91632"/>
                    <a:pt x="5104809" y="204602"/>
                  </a:cubicBezTo>
                  <a:cubicBezTo>
                    <a:pt x="5104809" y="317572"/>
                    <a:pt x="5290716" y="409204"/>
                    <a:pt x="5519916" y="409204"/>
                  </a:cubicBezTo>
                  <a:cubicBezTo>
                    <a:pt x="5749117" y="409204"/>
                    <a:pt x="5935024" y="317572"/>
                    <a:pt x="5935024" y="204602"/>
                  </a:cubicBezTo>
                  <a:cubicBezTo>
                    <a:pt x="5935025" y="91632"/>
                    <a:pt x="5749117" y="0"/>
                    <a:pt x="5519916" y="0"/>
                  </a:cubicBezTo>
                  <a:close/>
                  <a:moveTo>
                    <a:pt x="10624725" y="0"/>
                  </a:moveTo>
                  <a:cubicBezTo>
                    <a:pt x="10395524" y="0"/>
                    <a:pt x="10209618" y="91632"/>
                    <a:pt x="10209618" y="204602"/>
                  </a:cubicBezTo>
                  <a:cubicBezTo>
                    <a:pt x="10209618" y="317572"/>
                    <a:pt x="10395524" y="409204"/>
                    <a:pt x="10624725" y="409204"/>
                  </a:cubicBezTo>
                  <a:cubicBezTo>
                    <a:pt x="10853926" y="409204"/>
                    <a:pt x="11039833" y="317572"/>
                    <a:pt x="11039833" y="204602"/>
                  </a:cubicBezTo>
                  <a:cubicBezTo>
                    <a:pt x="11039832" y="91632"/>
                    <a:pt x="10853926" y="0"/>
                    <a:pt x="10624725" y="0"/>
                  </a:cubicBezTo>
                  <a:close/>
                  <a:moveTo>
                    <a:pt x="15729534" y="409204"/>
                  </a:moveTo>
                  <a:cubicBezTo>
                    <a:pt x="15958734" y="409204"/>
                    <a:pt x="16144641" y="317572"/>
                    <a:pt x="16144641" y="204602"/>
                  </a:cubicBezTo>
                  <a:cubicBezTo>
                    <a:pt x="16144641" y="91632"/>
                    <a:pt x="15958734" y="0"/>
                    <a:pt x="15729534" y="0"/>
                  </a:cubicBezTo>
                  <a:cubicBezTo>
                    <a:pt x="15500333" y="0"/>
                    <a:pt x="15314425" y="91632"/>
                    <a:pt x="15314425" y="204602"/>
                  </a:cubicBezTo>
                  <a:cubicBezTo>
                    <a:pt x="15314425" y="317572"/>
                    <a:pt x="15500333" y="409204"/>
                    <a:pt x="15729534" y="409204"/>
                  </a:cubicBezTo>
                  <a:close/>
                  <a:moveTo>
                    <a:pt x="415108" y="2533675"/>
                  </a:moveTo>
                  <a:cubicBezTo>
                    <a:pt x="185907" y="2533675"/>
                    <a:pt x="0" y="2625306"/>
                    <a:pt x="0" y="2738277"/>
                  </a:cubicBezTo>
                  <a:cubicBezTo>
                    <a:pt x="0" y="2851247"/>
                    <a:pt x="185907" y="2942879"/>
                    <a:pt x="415108" y="2942879"/>
                  </a:cubicBezTo>
                  <a:cubicBezTo>
                    <a:pt x="644309" y="2942879"/>
                    <a:pt x="830216" y="2851247"/>
                    <a:pt x="830216" y="2738277"/>
                  </a:cubicBezTo>
                  <a:cubicBezTo>
                    <a:pt x="830216" y="2625307"/>
                    <a:pt x="644309" y="2533675"/>
                    <a:pt x="415108" y="2533675"/>
                  </a:cubicBezTo>
                  <a:close/>
                  <a:moveTo>
                    <a:pt x="5519916" y="2533675"/>
                  </a:moveTo>
                  <a:cubicBezTo>
                    <a:pt x="5290716" y="2533675"/>
                    <a:pt x="5104809" y="2625306"/>
                    <a:pt x="5104809" y="2738277"/>
                  </a:cubicBezTo>
                  <a:cubicBezTo>
                    <a:pt x="5104809" y="2851247"/>
                    <a:pt x="5290716" y="2942879"/>
                    <a:pt x="5519916" y="2942879"/>
                  </a:cubicBezTo>
                  <a:cubicBezTo>
                    <a:pt x="5749117" y="2942879"/>
                    <a:pt x="5935024" y="2851247"/>
                    <a:pt x="5935024" y="2738277"/>
                  </a:cubicBezTo>
                  <a:cubicBezTo>
                    <a:pt x="5935025" y="2625307"/>
                    <a:pt x="5749117" y="2533675"/>
                    <a:pt x="5519916" y="2533675"/>
                  </a:cubicBezTo>
                  <a:close/>
                  <a:moveTo>
                    <a:pt x="10624725" y="2533675"/>
                  </a:moveTo>
                  <a:cubicBezTo>
                    <a:pt x="10395524" y="2533675"/>
                    <a:pt x="10209618" y="2625306"/>
                    <a:pt x="10209618" y="2738277"/>
                  </a:cubicBezTo>
                  <a:cubicBezTo>
                    <a:pt x="10209618" y="2851247"/>
                    <a:pt x="10395524" y="2942879"/>
                    <a:pt x="10624725" y="2942879"/>
                  </a:cubicBezTo>
                  <a:cubicBezTo>
                    <a:pt x="10853926" y="2942879"/>
                    <a:pt x="11039833" y="2851247"/>
                    <a:pt x="11039833" y="2738277"/>
                  </a:cubicBezTo>
                  <a:cubicBezTo>
                    <a:pt x="11039832" y="2625307"/>
                    <a:pt x="10853926" y="2533675"/>
                    <a:pt x="10624725" y="2533675"/>
                  </a:cubicBezTo>
                  <a:close/>
                  <a:moveTo>
                    <a:pt x="15729534" y="2533675"/>
                  </a:moveTo>
                  <a:cubicBezTo>
                    <a:pt x="15500333" y="2533675"/>
                    <a:pt x="15314425" y="2625306"/>
                    <a:pt x="15314425" y="2738277"/>
                  </a:cubicBezTo>
                  <a:cubicBezTo>
                    <a:pt x="15314425" y="2851247"/>
                    <a:pt x="15500333" y="2942879"/>
                    <a:pt x="15729534" y="2942879"/>
                  </a:cubicBezTo>
                  <a:cubicBezTo>
                    <a:pt x="15958734" y="2942879"/>
                    <a:pt x="16144641" y="2851247"/>
                    <a:pt x="16144641" y="2738277"/>
                  </a:cubicBezTo>
                  <a:cubicBezTo>
                    <a:pt x="16144642" y="2625307"/>
                    <a:pt x="15958734" y="2533675"/>
                    <a:pt x="15729534" y="2533675"/>
                  </a:cubicBezTo>
                  <a:close/>
                  <a:moveTo>
                    <a:pt x="415108" y="5067977"/>
                  </a:moveTo>
                  <a:cubicBezTo>
                    <a:pt x="185907" y="5067977"/>
                    <a:pt x="0" y="5159609"/>
                    <a:pt x="0" y="5272579"/>
                  </a:cubicBezTo>
                  <a:cubicBezTo>
                    <a:pt x="0" y="5385550"/>
                    <a:pt x="185907" y="5477181"/>
                    <a:pt x="415108" y="5477181"/>
                  </a:cubicBezTo>
                  <a:cubicBezTo>
                    <a:pt x="644309" y="5477181"/>
                    <a:pt x="830216" y="5385550"/>
                    <a:pt x="830216" y="5272579"/>
                  </a:cubicBezTo>
                  <a:cubicBezTo>
                    <a:pt x="830216" y="5159609"/>
                    <a:pt x="644309" y="5067977"/>
                    <a:pt x="415108" y="5067977"/>
                  </a:cubicBezTo>
                  <a:close/>
                  <a:moveTo>
                    <a:pt x="5519916" y="5067977"/>
                  </a:moveTo>
                  <a:cubicBezTo>
                    <a:pt x="5290716" y="5067977"/>
                    <a:pt x="5104809" y="5159609"/>
                    <a:pt x="5104809" y="5272579"/>
                  </a:cubicBezTo>
                  <a:cubicBezTo>
                    <a:pt x="5104809" y="5385550"/>
                    <a:pt x="5290716" y="5477181"/>
                    <a:pt x="5519916" y="5477181"/>
                  </a:cubicBezTo>
                  <a:cubicBezTo>
                    <a:pt x="5749117" y="5477181"/>
                    <a:pt x="5935024" y="5385550"/>
                    <a:pt x="5935024" y="5272579"/>
                  </a:cubicBezTo>
                  <a:cubicBezTo>
                    <a:pt x="5935025" y="5159609"/>
                    <a:pt x="5749117" y="5067977"/>
                    <a:pt x="5519916" y="5067977"/>
                  </a:cubicBezTo>
                  <a:close/>
                  <a:moveTo>
                    <a:pt x="10624725" y="5067977"/>
                  </a:moveTo>
                  <a:cubicBezTo>
                    <a:pt x="10395524" y="5067977"/>
                    <a:pt x="10209618" y="5159609"/>
                    <a:pt x="10209618" y="5272579"/>
                  </a:cubicBezTo>
                  <a:cubicBezTo>
                    <a:pt x="10209618" y="5385550"/>
                    <a:pt x="10395524" y="5477181"/>
                    <a:pt x="10624725" y="5477181"/>
                  </a:cubicBezTo>
                  <a:cubicBezTo>
                    <a:pt x="10853926" y="5477181"/>
                    <a:pt x="11039833" y="5385550"/>
                    <a:pt x="11039833" y="5272579"/>
                  </a:cubicBezTo>
                  <a:cubicBezTo>
                    <a:pt x="11039832" y="5159609"/>
                    <a:pt x="10853926" y="5067977"/>
                    <a:pt x="10624725" y="5067977"/>
                  </a:cubicBezTo>
                  <a:close/>
                  <a:moveTo>
                    <a:pt x="15729534" y="5067977"/>
                  </a:moveTo>
                  <a:cubicBezTo>
                    <a:pt x="15500333" y="5067977"/>
                    <a:pt x="15314425" y="5159609"/>
                    <a:pt x="15314425" y="5272579"/>
                  </a:cubicBezTo>
                  <a:cubicBezTo>
                    <a:pt x="15314425" y="5385550"/>
                    <a:pt x="15500333" y="5477181"/>
                    <a:pt x="15729534" y="5477181"/>
                  </a:cubicBezTo>
                  <a:cubicBezTo>
                    <a:pt x="15958734" y="5477181"/>
                    <a:pt x="16144641" y="5385550"/>
                    <a:pt x="16144641" y="5272579"/>
                  </a:cubicBezTo>
                  <a:cubicBezTo>
                    <a:pt x="16144642" y="5159609"/>
                    <a:pt x="15958734" y="5067977"/>
                    <a:pt x="15729534" y="5067977"/>
                  </a:cubicBezTo>
                  <a:close/>
                  <a:moveTo>
                    <a:pt x="415108" y="7601652"/>
                  </a:moveTo>
                  <a:cubicBezTo>
                    <a:pt x="185907" y="7601652"/>
                    <a:pt x="0" y="7693284"/>
                    <a:pt x="0" y="7806255"/>
                  </a:cubicBezTo>
                  <a:cubicBezTo>
                    <a:pt x="0" y="7919225"/>
                    <a:pt x="185907" y="8010856"/>
                    <a:pt x="415108" y="8010856"/>
                  </a:cubicBezTo>
                  <a:cubicBezTo>
                    <a:pt x="644309" y="8010856"/>
                    <a:pt x="830216" y="7919225"/>
                    <a:pt x="830216" y="7806255"/>
                  </a:cubicBezTo>
                  <a:cubicBezTo>
                    <a:pt x="830216" y="7693284"/>
                    <a:pt x="644309" y="7601652"/>
                    <a:pt x="415108" y="7601652"/>
                  </a:cubicBezTo>
                  <a:close/>
                  <a:moveTo>
                    <a:pt x="5519916" y="7601652"/>
                  </a:moveTo>
                  <a:cubicBezTo>
                    <a:pt x="5290716" y="7601652"/>
                    <a:pt x="5104809" y="7693284"/>
                    <a:pt x="5104809" y="7806255"/>
                  </a:cubicBezTo>
                  <a:cubicBezTo>
                    <a:pt x="5104809" y="7919225"/>
                    <a:pt x="5290716" y="8010856"/>
                    <a:pt x="5519916" y="8010856"/>
                  </a:cubicBezTo>
                  <a:cubicBezTo>
                    <a:pt x="5749117" y="8010856"/>
                    <a:pt x="5935024" y="7919225"/>
                    <a:pt x="5935024" y="7806255"/>
                  </a:cubicBezTo>
                  <a:cubicBezTo>
                    <a:pt x="5935025" y="7693284"/>
                    <a:pt x="5749117" y="7601652"/>
                    <a:pt x="5519916" y="7601652"/>
                  </a:cubicBezTo>
                  <a:close/>
                  <a:moveTo>
                    <a:pt x="10624725" y="7601652"/>
                  </a:moveTo>
                  <a:cubicBezTo>
                    <a:pt x="10395524" y="7601652"/>
                    <a:pt x="10209618" y="7693284"/>
                    <a:pt x="10209618" y="7806255"/>
                  </a:cubicBezTo>
                  <a:cubicBezTo>
                    <a:pt x="10209618" y="7919225"/>
                    <a:pt x="10395524" y="8010856"/>
                    <a:pt x="10624725" y="8010856"/>
                  </a:cubicBezTo>
                  <a:cubicBezTo>
                    <a:pt x="10853926" y="8010856"/>
                    <a:pt x="11039833" y="7919225"/>
                    <a:pt x="11039833" y="7806255"/>
                  </a:cubicBezTo>
                  <a:cubicBezTo>
                    <a:pt x="11039832" y="7693284"/>
                    <a:pt x="10853926" y="7601652"/>
                    <a:pt x="10624725" y="7601652"/>
                  </a:cubicBezTo>
                  <a:close/>
                  <a:moveTo>
                    <a:pt x="15729534" y="7601652"/>
                  </a:moveTo>
                  <a:cubicBezTo>
                    <a:pt x="15500333" y="7601652"/>
                    <a:pt x="15314425" y="7693284"/>
                    <a:pt x="15314425" y="7806255"/>
                  </a:cubicBezTo>
                  <a:cubicBezTo>
                    <a:pt x="15314425" y="7919225"/>
                    <a:pt x="15500333" y="8010856"/>
                    <a:pt x="15729534" y="8010856"/>
                  </a:cubicBezTo>
                  <a:cubicBezTo>
                    <a:pt x="15958734" y="8010856"/>
                    <a:pt x="16144641" y="7919225"/>
                    <a:pt x="16144641" y="7806255"/>
                  </a:cubicBezTo>
                  <a:cubicBezTo>
                    <a:pt x="16144642" y="7693284"/>
                    <a:pt x="15958734" y="7601652"/>
                    <a:pt x="15729534" y="7601652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id="29" name="Freeform 3">
              <a:extLst>
                <a:ext uri="{FF2B5EF4-FFF2-40B4-BE49-F238E27FC236}">
                  <a16:creationId xmlns:a16="http://schemas.microsoft.com/office/drawing/2014/main" id="{D38CD0BC-92FB-4A21-88B6-FC700B897B10}"/>
                </a:ext>
              </a:extLst>
            </p:cNvPr>
            <p:cNvSpPr/>
            <p:nvPr/>
          </p:nvSpPr>
          <p:spPr>
            <a:xfrm>
              <a:off x="5396314" y="5829315"/>
              <a:ext cx="1494017" cy="1322028"/>
            </a:xfrm>
            <a:custGeom>
              <a:avLst/>
              <a:gdLst/>
              <a:ahLst/>
              <a:cxnLst/>
              <a:rect l="l" t="t" r="r" b="b"/>
              <a:pathLst>
                <a:path w="16144642" h="8010856">
                  <a:moveTo>
                    <a:pt x="830216" y="204602"/>
                  </a:moveTo>
                  <a:cubicBezTo>
                    <a:pt x="830216" y="317572"/>
                    <a:pt x="644309" y="409204"/>
                    <a:pt x="415108" y="409204"/>
                  </a:cubicBezTo>
                  <a:cubicBezTo>
                    <a:pt x="185907" y="409204"/>
                    <a:pt x="0" y="317572"/>
                    <a:pt x="0" y="204602"/>
                  </a:cubicBezTo>
                  <a:cubicBezTo>
                    <a:pt x="0" y="91632"/>
                    <a:pt x="185907" y="0"/>
                    <a:pt x="415108" y="0"/>
                  </a:cubicBezTo>
                  <a:cubicBezTo>
                    <a:pt x="644309" y="0"/>
                    <a:pt x="830216" y="91632"/>
                    <a:pt x="830216" y="204602"/>
                  </a:cubicBezTo>
                  <a:close/>
                  <a:moveTo>
                    <a:pt x="5519916" y="0"/>
                  </a:moveTo>
                  <a:cubicBezTo>
                    <a:pt x="5290716" y="0"/>
                    <a:pt x="5104809" y="91632"/>
                    <a:pt x="5104809" y="204602"/>
                  </a:cubicBezTo>
                  <a:cubicBezTo>
                    <a:pt x="5104809" y="317572"/>
                    <a:pt x="5290716" y="409204"/>
                    <a:pt x="5519916" y="409204"/>
                  </a:cubicBezTo>
                  <a:cubicBezTo>
                    <a:pt x="5749117" y="409204"/>
                    <a:pt x="5935024" y="317572"/>
                    <a:pt x="5935024" y="204602"/>
                  </a:cubicBezTo>
                  <a:cubicBezTo>
                    <a:pt x="5935025" y="91632"/>
                    <a:pt x="5749117" y="0"/>
                    <a:pt x="5519916" y="0"/>
                  </a:cubicBezTo>
                  <a:close/>
                  <a:moveTo>
                    <a:pt x="10624725" y="0"/>
                  </a:moveTo>
                  <a:cubicBezTo>
                    <a:pt x="10395524" y="0"/>
                    <a:pt x="10209618" y="91632"/>
                    <a:pt x="10209618" y="204602"/>
                  </a:cubicBezTo>
                  <a:cubicBezTo>
                    <a:pt x="10209618" y="317572"/>
                    <a:pt x="10395524" y="409204"/>
                    <a:pt x="10624725" y="409204"/>
                  </a:cubicBezTo>
                  <a:cubicBezTo>
                    <a:pt x="10853926" y="409204"/>
                    <a:pt x="11039833" y="317572"/>
                    <a:pt x="11039833" y="204602"/>
                  </a:cubicBezTo>
                  <a:cubicBezTo>
                    <a:pt x="11039832" y="91632"/>
                    <a:pt x="10853926" y="0"/>
                    <a:pt x="10624725" y="0"/>
                  </a:cubicBezTo>
                  <a:close/>
                  <a:moveTo>
                    <a:pt x="15729534" y="409204"/>
                  </a:moveTo>
                  <a:cubicBezTo>
                    <a:pt x="15958734" y="409204"/>
                    <a:pt x="16144641" y="317572"/>
                    <a:pt x="16144641" y="204602"/>
                  </a:cubicBezTo>
                  <a:cubicBezTo>
                    <a:pt x="16144641" y="91632"/>
                    <a:pt x="15958734" y="0"/>
                    <a:pt x="15729534" y="0"/>
                  </a:cubicBezTo>
                  <a:cubicBezTo>
                    <a:pt x="15500333" y="0"/>
                    <a:pt x="15314425" y="91632"/>
                    <a:pt x="15314425" y="204602"/>
                  </a:cubicBezTo>
                  <a:cubicBezTo>
                    <a:pt x="15314425" y="317572"/>
                    <a:pt x="15500333" y="409204"/>
                    <a:pt x="15729534" y="409204"/>
                  </a:cubicBezTo>
                  <a:close/>
                  <a:moveTo>
                    <a:pt x="415108" y="2533675"/>
                  </a:moveTo>
                  <a:cubicBezTo>
                    <a:pt x="185907" y="2533675"/>
                    <a:pt x="0" y="2625306"/>
                    <a:pt x="0" y="2738277"/>
                  </a:cubicBezTo>
                  <a:cubicBezTo>
                    <a:pt x="0" y="2851247"/>
                    <a:pt x="185907" y="2942879"/>
                    <a:pt x="415108" y="2942879"/>
                  </a:cubicBezTo>
                  <a:cubicBezTo>
                    <a:pt x="644309" y="2942879"/>
                    <a:pt x="830216" y="2851247"/>
                    <a:pt x="830216" y="2738277"/>
                  </a:cubicBezTo>
                  <a:cubicBezTo>
                    <a:pt x="830216" y="2625307"/>
                    <a:pt x="644309" y="2533675"/>
                    <a:pt x="415108" y="2533675"/>
                  </a:cubicBezTo>
                  <a:close/>
                  <a:moveTo>
                    <a:pt x="5519916" y="2533675"/>
                  </a:moveTo>
                  <a:cubicBezTo>
                    <a:pt x="5290716" y="2533675"/>
                    <a:pt x="5104809" y="2625306"/>
                    <a:pt x="5104809" y="2738277"/>
                  </a:cubicBezTo>
                  <a:cubicBezTo>
                    <a:pt x="5104809" y="2851247"/>
                    <a:pt x="5290716" y="2942879"/>
                    <a:pt x="5519916" y="2942879"/>
                  </a:cubicBezTo>
                  <a:cubicBezTo>
                    <a:pt x="5749117" y="2942879"/>
                    <a:pt x="5935024" y="2851247"/>
                    <a:pt x="5935024" y="2738277"/>
                  </a:cubicBezTo>
                  <a:cubicBezTo>
                    <a:pt x="5935025" y="2625307"/>
                    <a:pt x="5749117" y="2533675"/>
                    <a:pt x="5519916" y="2533675"/>
                  </a:cubicBezTo>
                  <a:close/>
                  <a:moveTo>
                    <a:pt x="10624725" y="2533675"/>
                  </a:moveTo>
                  <a:cubicBezTo>
                    <a:pt x="10395524" y="2533675"/>
                    <a:pt x="10209618" y="2625306"/>
                    <a:pt x="10209618" y="2738277"/>
                  </a:cubicBezTo>
                  <a:cubicBezTo>
                    <a:pt x="10209618" y="2851247"/>
                    <a:pt x="10395524" y="2942879"/>
                    <a:pt x="10624725" y="2942879"/>
                  </a:cubicBezTo>
                  <a:cubicBezTo>
                    <a:pt x="10853926" y="2942879"/>
                    <a:pt x="11039833" y="2851247"/>
                    <a:pt x="11039833" y="2738277"/>
                  </a:cubicBezTo>
                  <a:cubicBezTo>
                    <a:pt x="11039832" y="2625307"/>
                    <a:pt x="10853926" y="2533675"/>
                    <a:pt x="10624725" y="2533675"/>
                  </a:cubicBezTo>
                  <a:close/>
                  <a:moveTo>
                    <a:pt x="15729534" y="2533675"/>
                  </a:moveTo>
                  <a:cubicBezTo>
                    <a:pt x="15500333" y="2533675"/>
                    <a:pt x="15314425" y="2625306"/>
                    <a:pt x="15314425" y="2738277"/>
                  </a:cubicBezTo>
                  <a:cubicBezTo>
                    <a:pt x="15314425" y="2851247"/>
                    <a:pt x="15500333" y="2942879"/>
                    <a:pt x="15729534" y="2942879"/>
                  </a:cubicBezTo>
                  <a:cubicBezTo>
                    <a:pt x="15958734" y="2942879"/>
                    <a:pt x="16144641" y="2851247"/>
                    <a:pt x="16144641" y="2738277"/>
                  </a:cubicBezTo>
                  <a:cubicBezTo>
                    <a:pt x="16144642" y="2625307"/>
                    <a:pt x="15958734" y="2533675"/>
                    <a:pt x="15729534" y="2533675"/>
                  </a:cubicBezTo>
                  <a:close/>
                  <a:moveTo>
                    <a:pt x="415108" y="5067977"/>
                  </a:moveTo>
                  <a:cubicBezTo>
                    <a:pt x="185907" y="5067977"/>
                    <a:pt x="0" y="5159609"/>
                    <a:pt x="0" y="5272579"/>
                  </a:cubicBezTo>
                  <a:cubicBezTo>
                    <a:pt x="0" y="5385550"/>
                    <a:pt x="185907" y="5477181"/>
                    <a:pt x="415108" y="5477181"/>
                  </a:cubicBezTo>
                  <a:cubicBezTo>
                    <a:pt x="644309" y="5477181"/>
                    <a:pt x="830216" y="5385550"/>
                    <a:pt x="830216" y="5272579"/>
                  </a:cubicBezTo>
                  <a:cubicBezTo>
                    <a:pt x="830216" y="5159609"/>
                    <a:pt x="644309" y="5067977"/>
                    <a:pt x="415108" y="5067977"/>
                  </a:cubicBezTo>
                  <a:close/>
                  <a:moveTo>
                    <a:pt x="5519916" y="5067977"/>
                  </a:moveTo>
                  <a:cubicBezTo>
                    <a:pt x="5290716" y="5067977"/>
                    <a:pt x="5104809" y="5159609"/>
                    <a:pt x="5104809" y="5272579"/>
                  </a:cubicBezTo>
                  <a:cubicBezTo>
                    <a:pt x="5104809" y="5385550"/>
                    <a:pt x="5290716" y="5477181"/>
                    <a:pt x="5519916" y="5477181"/>
                  </a:cubicBezTo>
                  <a:cubicBezTo>
                    <a:pt x="5749117" y="5477181"/>
                    <a:pt x="5935024" y="5385550"/>
                    <a:pt x="5935024" y="5272579"/>
                  </a:cubicBezTo>
                  <a:cubicBezTo>
                    <a:pt x="5935025" y="5159609"/>
                    <a:pt x="5749117" y="5067977"/>
                    <a:pt x="5519916" y="5067977"/>
                  </a:cubicBezTo>
                  <a:close/>
                  <a:moveTo>
                    <a:pt x="10624725" y="5067977"/>
                  </a:moveTo>
                  <a:cubicBezTo>
                    <a:pt x="10395524" y="5067977"/>
                    <a:pt x="10209618" y="5159609"/>
                    <a:pt x="10209618" y="5272579"/>
                  </a:cubicBezTo>
                  <a:cubicBezTo>
                    <a:pt x="10209618" y="5385550"/>
                    <a:pt x="10395524" y="5477181"/>
                    <a:pt x="10624725" y="5477181"/>
                  </a:cubicBezTo>
                  <a:cubicBezTo>
                    <a:pt x="10853926" y="5477181"/>
                    <a:pt x="11039833" y="5385550"/>
                    <a:pt x="11039833" y="5272579"/>
                  </a:cubicBezTo>
                  <a:cubicBezTo>
                    <a:pt x="11039832" y="5159609"/>
                    <a:pt x="10853926" y="5067977"/>
                    <a:pt x="10624725" y="5067977"/>
                  </a:cubicBezTo>
                  <a:close/>
                  <a:moveTo>
                    <a:pt x="15729534" y="5067977"/>
                  </a:moveTo>
                  <a:cubicBezTo>
                    <a:pt x="15500333" y="5067977"/>
                    <a:pt x="15314425" y="5159609"/>
                    <a:pt x="15314425" y="5272579"/>
                  </a:cubicBezTo>
                  <a:cubicBezTo>
                    <a:pt x="15314425" y="5385550"/>
                    <a:pt x="15500333" y="5477181"/>
                    <a:pt x="15729534" y="5477181"/>
                  </a:cubicBezTo>
                  <a:cubicBezTo>
                    <a:pt x="15958734" y="5477181"/>
                    <a:pt x="16144641" y="5385550"/>
                    <a:pt x="16144641" y="5272579"/>
                  </a:cubicBezTo>
                  <a:cubicBezTo>
                    <a:pt x="16144642" y="5159609"/>
                    <a:pt x="15958734" y="5067977"/>
                    <a:pt x="15729534" y="5067977"/>
                  </a:cubicBezTo>
                  <a:close/>
                  <a:moveTo>
                    <a:pt x="415108" y="7601652"/>
                  </a:moveTo>
                  <a:cubicBezTo>
                    <a:pt x="185907" y="7601652"/>
                    <a:pt x="0" y="7693284"/>
                    <a:pt x="0" y="7806255"/>
                  </a:cubicBezTo>
                  <a:cubicBezTo>
                    <a:pt x="0" y="7919225"/>
                    <a:pt x="185907" y="8010856"/>
                    <a:pt x="415108" y="8010856"/>
                  </a:cubicBezTo>
                  <a:cubicBezTo>
                    <a:pt x="644309" y="8010856"/>
                    <a:pt x="830216" y="7919225"/>
                    <a:pt x="830216" y="7806255"/>
                  </a:cubicBezTo>
                  <a:cubicBezTo>
                    <a:pt x="830216" y="7693284"/>
                    <a:pt x="644309" y="7601652"/>
                    <a:pt x="415108" y="7601652"/>
                  </a:cubicBezTo>
                  <a:close/>
                  <a:moveTo>
                    <a:pt x="5519916" y="7601652"/>
                  </a:moveTo>
                  <a:cubicBezTo>
                    <a:pt x="5290716" y="7601652"/>
                    <a:pt x="5104809" y="7693284"/>
                    <a:pt x="5104809" y="7806255"/>
                  </a:cubicBezTo>
                  <a:cubicBezTo>
                    <a:pt x="5104809" y="7919225"/>
                    <a:pt x="5290716" y="8010856"/>
                    <a:pt x="5519916" y="8010856"/>
                  </a:cubicBezTo>
                  <a:cubicBezTo>
                    <a:pt x="5749117" y="8010856"/>
                    <a:pt x="5935024" y="7919225"/>
                    <a:pt x="5935024" y="7806255"/>
                  </a:cubicBezTo>
                  <a:cubicBezTo>
                    <a:pt x="5935025" y="7693284"/>
                    <a:pt x="5749117" y="7601652"/>
                    <a:pt x="5519916" y="7601652"/>
                  </a:cubicBezTo>
                  <a:close/>
                  <a:moveTo>
                    <a:pt x="10624725" y="7601652"/>
                  </a:moveTo>
                  <a:cubicBezTo>
                    <a:pt x="10395524" y="7601652"/>
                    <a:pt x="10209618" y="7693284"/>
                    <a:pt x="10209618" y="7806255"/>
                  </a:cubicBezTo>
                  <a:cubicBezTo>
                    <a:pt x="10209618" y="7919225"/>
                    <a:pt x="10395524" y="8010856"/>
                    <a:pt x="10624725" y="8010856"/>
                  </a:cubicBezTo>
                  <a:cubicBezTo>
                    <a:pt x="10853926" y="8010856"/>
                    <a:pt x="11039833" y="7919225"/>
                    <a:pt x="11039833" y="7806255"/>
                  </a:cubicBezTo>
                  <a:cubicBezTo>
                    <a:pt x="11039832" y="7693284"/>
                    <a:pt x="10853926" y="7601652"/>
                    <a:pt x="10624725" y="7601652"/>
                  </a:cubicBezTo>
                  <a:close/>
                  <a:moveTo>
                    <a:pt x="15729534" y="7601652"/>
                  </a:moveTo>
                  <a:cubicBezTo>
                    <a:pt x="15500333" y="7601652"/>
                    <a:pt x="15314425" y="7693284"/>
                    <a:pt x="15314425" y="7806255"/>
                  </a:cubicBezTo>
                  <a:cubicBezTo>
                    <a:pt x="15314425" y="7919225"/>
                    <a:pt x="15500333" y="8010856"/>
                    <a:pt x="15729534" y="8010856"/>
                  </a:cubicBezTo>
                  <a:cubicBezTo>
                    <a:pt x="15958734" y="8010856"/>
                    <a:pt x="16144641" y="7919225"/>
                    <a:pt x="16144641" y="7806255"/>
                  </a:cubicBezTo>
                  <a:cubicBezTo>
                    <a:pt x="16144642" y="7693284"/>
                    <a:pt x="15958734" y="7601652"/>
                    <a:pt x="15729534" y="7601652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id="30" name="Freeform 3">
              <a:extLst>
                <a:ext uri="{FF2B5EF4-FFF2-40B4-BE49-F238E27FC236}">
                  <a16:creationId xmlns:a16="http://schemas.microsoft.com/office/drawing/2014/main" id="{F40E8818-22A7-4218-B90B-C7C84CFEDE6E}"/>
                </a:ext>
              </a:extLst>
            </p:cNvPr>
            <p:cNvSpPr/>
            <p:nvPr/>
          </p:nvSpPr>
          <p:spPr>
            <a:xfrm>
              <a:off x="1667909" y="7506601"/>
              <a:ext cx="1494017" cy="1322028"/>
            </a:xfrm>
            <a:custGeom>
              <a:avLst/>
              <a:gdLst/>
              <a:ahLst/>
              <a:cxnLst/>
              <a:rect l="l" t="t" r="r" b="b"/>
              <a:pathLst>
                <a:path w="16144642" h="8010856">
                  <a:moveTo>
                    <a:pt x="830216" y="204602"/>
                  </a:moveTo>
                  <a:cubicBezTo>
                    <a:pt x="830216" y="317572"/>
                    <a:pt x="644309" y="409204"/>
                    <a:pt x="415108" y="409204"/>
                  </a:cubicBezTo>
                  <a:cubicBezTo>
                    <a:pt x="185907" y="409204"/>
                    <a:pt x="0" y="317572"/>
                    <a:pt x="0" y="204602"/>
                  </a:cubicBezTo>
                  <a:cubicBezTo>
                    <a:pt x="0" y="91632"/>
                    <a:pt x="185907" y="0"/>
                    <a:pt x="415108" y="0"/>
                  </a:cubicBezTo>
                  <a:cubicBezTo>
                    <a:pt x="644309" y="0"/>
                    <a:pt x="830216" y="91632"/>
                    <a:pt x="830216" y="204602"/>
                  </a:cubicBezTo>
                  <a:close/>
                  <a:moveTo>
                    <a:pt x="5519916" y="0"/>
                  </a:moveTo>
                  <a:cubicBezTo>
                    <a:pt x="5290716" y="0"/>
                    <a:pt x="5104809" y="91632"/>
                    <a:pt x="5104809" y="204602"/>
                  </a:cubicBezTo>
                  <a:cubicBezTo>
                    <a:pt x="5104809" y="317572"/>
                    <a:pt x="5290716" y="409204"/>
                    <a:pt x="5519916" y="409204"/>
                  </a:cubicBezTo>
                  <a:cubicBezTo>
                    <a:pt x="5749117" y="409204"/>
                    <a:pt x="5935024" y="317572"/>
                    <a:pt x="5935024" y="204602"/>
                  </a:cubicBezTo>
                  <a:cubicBezTo>
                    <a:pt x="5935025" y="91632"/>
                    <a:pt x="5749117" y="0"/>
                    <a:pt x="5519916" y="0"/>
                  </a:cubicBezTo>
                  <a:close/>
                  <a:moveTo>
                    <a:pt x="10624725" y="0"/>
                  </a:moveTo>
                  <a:cubicBezTo>
                    <a:pt x="10395524" y="0"/>
                    <a:pt x="10209618" y="91632"/>
                    <a:pt x="10209618" y="204602"/>
                  </a:cubicBezTo>
                  <a:cubicBezTo>
                    <a:pt x="10209618" y="317572"/>
                    <a:pt x="10395524" y="409204"/>
                    <a:pt x="10624725" y="409204"/>
                  </a:cubicBezTo>
                  <a:cubicBezTo>
                    <a:pt x="10853926" y="409204"/>
                    <a:pt x="11039833" y="317572"/>
                    <a:pt x="11039833" y="204602"/>
                  </a:cubicBezTo>
                  <a:cubicBezTo>
                    <a:pt x="11039832" y="91632"/>
                    <a:pt x="10853926" y="0"/>
                    <a:pt x="10624725" y="0"/>
                  </a:cubicBezTo>
                  <a:close/>
                  <a:moveTo>
                    <a:pt x="15729534" y="409204"/>
                  </a:moveTo>
                  <a:cubicBezTo>
                    <a:pt x="15958734" y="409204"/>
                    <a:pt x="16144641" y="317572"/>
                    <a:pt x="16144641" y="204602"/>
                  </a:cubicBezTo>
                  <a:cubicBezTo>
                    <a:pt x="16144641" y="91632"/>
                    <a:pt x="15958734" y="0"/>
                    <a:pt x="15729534" y="0"/>
                  </a:cubicBezTo>
                  <a:cubicBezTo>
                    <a:pt x="15500333" y="0"/>
                    <a:pt x="15314425" y="91632"/>
                    <a:pt x="15314425" y="204602"/>
                  </a:cubicBezTo>
                  <a:cubicBezTo>
                    <a:pt x="15314425" y="317572"/>
                    <a:pt x="15500333" y="409204"/>
                    <a:pt x="15729534" y="409204"/>
                  </a:cubicBezTo>
                  <a:close/>
                  <a:moveTo>
                    <a:pt x="415108" y="2533675"/>
                  </a:moveTo>
                  <a:cubicBezTo>
                    <a:pt x="185907" y="2533675"/>
                    <a:pt x="0" y="2625306"/>
                    <a:pt x="0" y="2738277"/>
                  </a:cubicBezTo>
                  <a:cubicBezTo>
                    <a:pt x="0" y="2851247"/>
                    <a:pt x="185907" y="2942879"/>
                    <a:pt x="415108" y="2942879"/>
                  </a:cubicBezTo>
                  <a:cubicBezTo>
                    <a:pt x="644309" y="2942879"/>
                    <a:pt x="830216" y="2851247"/>
                    <a:pt x="830216" y="2738277"/>
                  </a:cubicBezTo>
                  <a:cubicBezTo>
                    <a:pt x="830216" y="2625307"/>
                    <a:pt x="644309" y="2533675"/>
                    <a:pt x="415108" y="2533675"/>
                  </a:cubicBezTo>
                  <a:close/>
                  <a:moveTo>
                    <a:pt x="5519916" y="2533675"/>
                  </a:moveTo>
                  <a:cubicBezTo>
                    <a:pt x="5290716" y="2533675"/>
                    <a:pt x="5104809" y="2625306"/>
                    <a:pt x="5104809" y="2738277"/>
                  </a:cubicBezTo>
                  <a:cubicBezTo>
                    <a:pt x="5104809" y="2851247"/>
                    <a:pt x="5290716" y="2942879"/>
                    <a:pt x="5519916" y="2942879"/>
                  </a:cubicBezTo>
                  <a:cubicBezTo>
                    <a:pt x="5749117" y="2942879"/>
                    <a:pt x="5935024" y="2851247"/>
                    <a:pt x="5935024" y="2738277"/>
                  </a:cubicBezTo>
                  <a:cubicBezTo>
                    <a:pt x="5935025" y="2625307"/>
                    <a:pt x="5749117" y="2533675"/>
                    <a:pt x="5519916" y="2533675"/>
                  </a:cubicBezTo>
                  <a:close/>
                  <a:moveTo>
                    <a:pt x="10624725" y="2533675"/>
                  </a:moveTo>
                  <a:cubicBezTo>
                    <a:pt x="10395524" y="2533675"/>
                    <a:pt x="10209618" y="2625306"/>
                    <a:pt x="10209618" y="2738277"/>
                  </a:cubicBezTo>
                  <a:cubicBezTo>
                    <a:pt x="10209618" y="2851247"/>
                    <a:pt x="10395524" y="2942879"/>
                    <a:pt x="10624725" y="2942879"/>
                  </a:cubicBezTo>
                  <a:cubicBezTo>
                    <a:pt x="10853926" y="2942879"/>
                    <a:pt x="11039833" y="2851247"/>
                    <a:pt x="11039833" y="2738277"/>
                  </a:cubicBezTo>
                  <a:cubicBezTo>
                    <a:pt x="11039832" y="2625307"/>
                    <a:pt x="10853926" y="2533675"/>
                    <a:pt x="10624725" y="2533675"/>
                  </a:cubicBezTo>
                  <a:close/>
                  <a:moveTo>
                    <a:pt x="15729534" y="2533675"/>
                  </a:moveTo>
                  <a:cubicBezTo>
                    <a:pt x="15500333" y="2533675"/>
                    <a:pt x="15314425" y="2625306"/>
                    <a:pt x="15314425" y="2738277"/>
                  </a:cubicBezTo>
                  <a:cubicBezTo>
                    <a:pt x="15314425" y="2851247"/>
                    <a:pt x="15500333" y="2942879"/>
                    <a:pt x="15729534" y="2942879"/>
                  </a:cubicBezTo>
                  <a:cubicBezTo>
                    <a:pt x="15958734" y="2942879"/>
                    <a:pt x="16144641" y="2851247"/>
                    <a:pt x="16144641" y="2738277"/>
                  </a:cubicBezTo>
                  <a:cubicBezTo>
                    <a:pt x="16144642" y="2625307"/>
                    <a:pt x="15958734" y="2533675"/>
                    <a:pt x="15729534" y="2533675"/>
                  </a:cubicBezTo>
                  <a:close/>
                  <a:moveTo>
                    <a:pt x="415108" y="5067977"/>
                  </a:moveTo>
                  <a:cubicBezTo>
                    <a:pt x="185907" y="5067977"/>
                    <a:pt x="0" y="5159609"/>
                    <a:pt x="0" y="5272579"/>
                  </a:cubicBezTo>
                  <a:cubicBezTo>
                    <a:pt x="0" y="5385550"/>
                    <a:pt x="185907" y="5477181"/>
                    <a:pt x="415108" y="5477181"/>
                  </a:cubicBezTo>
                  <a:cubicBezTo>
                    <a:pt x="644309" y="5477181"/>
                    <a:pt x="830216" y="5385550"/>
                    <a:pt x="830216" y="5272579"/>
                  </a:cubicBezTo>
                  <a:cubicBezTo>
                    <a:pt x="830216" y="5159609"/>
                    <a:pt x="644309" y="5067977"/>
                    <a:pt x="415108" y="5067977"/>
                  </a:cubicBezTo>
                  <a:close/>
                  <a:moveTo>
                    <a:pt x="5519916" y="5067977"/>
                  </a:moveTo>
                  <a:cubicBezTo>
                    <a:pt x="5290716" y="5067977"/>
                    <a:pt x="5104809" y="5159609"/>
                    <a:pt x="5104809" y="5272579"/>
                  </a:cubicBezTo>
                  <a:cubicBezTo>
                    <a:pt x="5104809" y="5385550"/>
                    <a:pt x="5290716" y="5477181"/>
                    <a:pt x="5519916" y="5477181"/>
                  </a:cubicBezTo>
                  <a:cubicBezTo>
                    <a:pt x="5749117" y="5477181"/>
                    <a:pt x="5935024" y="5385550"/>
                    <a:pt x="5935024" y="5272579"/>
                  </a:cubicBezTo>
                  <a:cubicBezTo>
                    <a:pt x="5935025" y="5159609"/>
                    <a:pt x="5749117" y="5067977"/>
                    <a:pt x="5519916" y="5067977"/>
                  </a:cubicBezTo>
                  <a:close/>
                  <a:moveTo>
                    <a:pt x="10624725" y="5067977"/>
                  </a:moveTo>
                  <a:cubicBezTo>
                    <a:pt x="10395524" y="5067977"/>
                    <a:pt x="10209618" y="5159609"/>
                    <a:pt x="10209618" y="5272579"/>
                  </a:cubicBezTo>
                  <a:cubicBezTo>
                    <a:pt x="10209618" y="5385550"/>
                    <a:pt x="10395524" y="5477181"/>
                    <a:pt x="10624725" y="5477181"/>
                  </a:cubicBezTo>
                  <a:cubicBezTo>
                    <a:pt x="10853926" y="5477181"/>
                    <a:pt x="11039833" y="5385550"/>
                    <a:pt x="11039833" y="5272579"/>
                  </a:cubicBezTo>
                  <a:cubicBezTo>
                    <a:pt x="11039832" y="5159609"/>
                    <a:pt x="10853926" y="5067977"/>
                    <a:pt x="10624725" y="5067977"/>
                  </a:cubicBezTo>
                  <a:close/>
                  <a:moveTo>
                    <a:pt x="15729534" y="5067977"/>
                  </a:moveTo>
                  <a:cubicBezTo>
                    <a:pt x="15500333" y="5067977"/>
                    <a:pt x="15314425" y="5159609"/>
                    <a:pt x="15314425" y="5272579"/>
                  </a:cubicBezTo>
                  <a:cubicBezTo>
                    <a:pt x="15314425" y="5385550"/>
                    <a:pt x="15500333" y="5477181"/>
                    <a:pt x="15729534" y="5477181"/>
                  </a:cubicBezTo>
                  <a:cubicBezTo>
                    <a:pt x="15958734" y="5477181"/>
                    <a:pt x="16144641" y="5385550"/>
                    <a:pt x="16144641" y="5272579"/>
                  </a:cubicBezTo>
                  <a:cubicBezTo>
                    <a:pt x="16144642" y="5159609"/>
                    <a:pt x="15958734" y="5067977"/>
                    <a:pt x="15729534" y="5067977"/>
                  </a:cubicBezTo>
                  <a:close/>
                  <a:moveTo>
                    <a:pt x="415108" y="7601652"/>
                  </a:moveTo>
                  <a:cubicBezTo>
                    <a:pt x="185907" y="7601652"/>
                    <a:pt x="0" y="7693284"/>
                    <a:pt x="0" y="7806255"/>
                  </a:cubicBezTo>
                  <a:cubicBezTo>
                    <a:pt x="0" y="7919225"/>
                    <a:pt x="185907" y="8010856"/>
                    <a:pt x="415108" y="8010856"/>
                  </a:cubicBezTo>
                  <a:cubicBezTo>
                    <a:pt x="644309" y="8010856"/>
                    <a:pt x="830216" y="7919225"/>
                    <a:pt x="830216" y="7806255"/>
                  </a:cubicBezTo>
                  <a:cubicBezTo>
                    <a:pt x="830216" y="7693284"/>
                    <a:pt x="644309" y="7601652"/>
                    <a:pt x="415108" y="7601652"/>
                  </a:cubicBezTo>
                  <a:close/>
                  <a:moveTo>
                    <a:pt x="5519916" y="7601652"/>
                  </a:moveTo>
                  <a:cubicBezTo>
                    <a:pt x="5290716" y="7601652"/>
                    <a:pt x="5104809" y="7693284"/>
                    <a:pt x="5104809" y="7806255"/>
                  </a:cubicBezTo>
                  <a:cubicBezTo>
                    <a:pt x="5104809" y="7919225"/>
                    <a:pt x="5290716" y="8010856"/>
                    <a:pt x="5519916" y="8010856"/>
                  </a:cubicBezTo>
                  <a:cubicBezTo>
                    <a:pt x="5749117" y="8010856"/>
                    <a:pt x="5935024" y="7919225"/>
                    <a:pt x="5935024" y="7806255"/>
                  </a:cubicBezTo>
                  <a:cubicBezTo>
                    <a:pt x="5935025" y="7693284"/>
                    <a:pt x="5749117" y="7601652"/>
                    <a:pt x="5519916" y="7601652"/>
                  </a:cubicBezTo>
                  <a:close/>
                  <a:moveTo>
                    <a:pt x="10624725" y="7601652"/>
                  </a:moveTo>
                  <a:cubicBezTo>
                    <a:pt x="10395524" y="7601652"/>
                    <a:pt x="10209618" y="7693284"/>
                    <a:pt x="10209618" y="7806255"/>
                  </a:cubicBezTo>
                  <a:cubicBezTo>
                    <a:pt x="10209618" y="7919225"/>
                    <a:pt x="10395524" y="8010856"/>
                    <a:pt x="10624725" y="8010856"/>
                  </a:cubicBezTo>
                  <a:cubicBezTo>
                    <a:pt x="10853926" y="8010856"/>
                    <a:pt x="11039833" y="7919225"/>
                    <a:pt x="11039833" y="7806255"/>
                  </a:cubicBezTo>
                  <a:cubicBezTo>
                    <a:pt x="11039832" y="7693284"/>
                    <a:pt x="10853926" y="7601652"/>
                    <a:pt x="10624725" y="7601652"/>
                  </a:cubicBezTo>
                  <a:close/>
                  <a:moveTo>
                    <a:pt x="15729534" y="7601652"/>
                  </a:moveTo>
                  <a:cubicBezTo>
                    <a:pt x="15500333" y="7601652"/>
                    <a:pt x="15314425" y="7693284"/>
                    <a:pt x="15314425" y="7806255"/>
                  </a:cubicBezTo>
                  <a:cubicBezTo>
                    <a:pt x="15314425" y="7919225"/>
                    <a:pt x="15500333" y="8010856"/>
                    <a:pt x="15729534" y="8010856"/>
                  </a:cubicBezTo>
                  <a:cubicBezTo>
                    <a:pt x="15958734" y="8010856"/>
                    <a:pt x="16144641" y="7919225"/>
                    <a:pt x="16144641" y="7806255"/>
                  </a:cubicBezTo>
                  <a:cubicBezTo>
                    <a:pt x="16144642" y="7693284"/>
                    <a:pt x="15958734" y="7601652"/>
                    <a:pt x="15729534" y="7601652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id="31" name="Freeform 3">
              <a:extLst>
                <a:ext uri="{FF2B5EF4-FFF2-40B4-BE49-F238E27FC236}">
                  <a16:creationId xmlns:a16="http://schemas.microsoft.com/office/drawing/2014/main" id="{83A223C6-4FD2-4208-B1E8-7317B163C97B}"/>
                </a:ext>
              </a:extLst>
            </p:cNvPr>
            <p:cNvSpPr/>
            <p:nvPr/>
          </p:nvSpPr>
          <p:spPr>
            <a:xfrm>
              <a:off x="3502535" y="7506601"/>
              <a:ext cx="1494017" cy="1322028"/>
            </a:xfrm>
            <a:custGeom>
              <a:avLst/>
              <a:gdLst/>
              <a:ahLst/>
              <a:cxnLst/>
              <a:rect l="l" t="t" r="r" b="b"/>
              <a:pathLst>
                <a:path w="16144642" h="8010856">
                  <a:moveTo>
                    <a:pt x="830216" y="204602"/>
                  </a:moveTo>
                  <a:cubicBezTo>
                    <a:pt x="830216" y="317572"/>
                    <a:pt x="644309" y="409204"/>
                    <a:pt x="415108" y="409204"/>
                  </a:cubicBezTo>
                  <a:cubicBezTo>
                    <a:pt x="185907" y="409204"/>
                    <a:pt x="0" y="317572"/>
                    <a:pt x="0" y="204602"/>
                  </a:cubicBezTo>
                  <a:cubicBezTo>
                    <a:pt x="0" y="91632"/>
                    <a:pt x="185907" y="0"/>
                    <a:pt x="415108" y="0"/>
                  </a:cubicBezTo>
                  <a:cubicBezTo>
                    <a:pt x="644309" y="0"/>
                    <a:pt x="830216" y="91632"/>
                    <a:pt x="830216" y="204602"/>
                  </a:cubicBezTo>
                  <a:close/>
                  <a:moveTo>
                    <a:pt x="5519916" y="0"/>
                  </a:moveTo>
                  <a:cubicBezTo>
                    <a:pt x="5290716" y="0"/>
                    <a:pt x="5104809" y="91632"/>
                    <a:pt x="5104809" y="204602"/>
                  </a:cubicBezTo>
                  <a:cubicBezTo>
                    <a:pt x="5104809" y="317572"/>
                    <a:pt x="5290716" y="409204"/>
                    <a:pt x="5519916" y="409204"/>
                  </a:cubicBezTo>
                  <a:cubicBezTo>
                    <a:pt x="5749117" y="409204"/>
                    <a:pt x="5935024" y="317572"/>
                    <a:pt x="5935024" y="204602"/>
                  </a:cubicBezTo>
                  <a:cubicBezTo>
                    <a:pt x="5935025" y="91632"/>
                    <a:pt x="5749117" y="0"/>
                    <a:pt x="5519916" y="0"/>
                  </a:cubicBezTo>
                  <a:close/>
                  <a:moveTo>
                    <a:pt x="10624725" y="0"/>
                  </a:moveTo>
                  <a:cubicBezTo>
                    <a:pt x="10395524" y="0"/>
                    <a:pt x="10209618" y="91632"/>
                    <a:pt x="10209618" y="204602"/>
                  </a:cubicBezTo>
                  <a:cubicBezTo>
                    <a:pt x="10209618" y="317572"/>
                    <a:pt x="10395524" y="409204"/>
                    <a:pt x="10624725" y="409204"/>
                  </a:cubicBezTo>
                  <a:cubicBezTo>
                    <a:pt x="10853926" y="409204"/>
                    <a:pt x="11039833" y="317572"/>
                    <a:pt x="11039833" y="204602"/>
                  </a:cubicBezTo>
                  <a:cubicBezTo>
                    <a:pt x="11039832" y="91632"/>
                    <a:pt x="10853926" y="0"/>
                    <a:pt x="10624725" y="0"/>
                  </a:cubicBezTo>
                  <a:close/>
                  <a:moveTo>
                    <a:pt x="15729534" y="409204"/>
                  </a:moveTo>
                  <a:cubicBezTo>
                    <a:pt x="15958734" y="409204"/>
                    <a:pt x="16144641" y="317572"/>
                    <a:pt x="16144641" y="204602"/>
                  </a:cubicBezTo>
                  <a:cubicBezTo>
                    <a:pt x="16144641" y="91632"/>
                    <a:pt x="15958734" y="0"/>
                    <a:pt x="15729534" y="0"/>
                  </a:cubicBezTo>
                  <a:cubicBezTo>
                    <a:pt x="15500333" y="0"/>
                    <a:pt x="15314425" y="91632"/>
                    <a:pt x="15314425" y="204602"/>
                  </a:cubicBezTo>
                  <a:cubicBezTo>
                    <a:pt x="15314425" y="317572"/>
                    <a:pt x="15500333" y="409204"/>
                    <a:pt x="15729534" y="409204"/>
                  </a:cubicBezTo>
                  <a:close/>
                  <a:moveTo>
                    <a:pt x="415108" y="2533675"/>
                  </a:moveTo>
                  <a:cubicBezTo>
                    <a:pt x="185907" y="2533675"/>
                    <a:pt x="0" y="2625306"/>
                    <a:pt x="0" y="2738277"/>
                  </a:cubicBezTo>
                  <a:cubicBezTo>
                    <a:pt x="0" y="2851247"/>
                    <a:pt x="185907" y="2942879"/>
                    <a:pt x="415108" y="2942879"/>
                  </a:cubicBezTo>
                  <a:cubicBezTo>
                    <a:pt x="644309" y="2942879"/>
                    <a:pt x="830216" y="2851247"/>
                    <a:pt x="830216" y="2738277"/>
                  </a:cubicBezTo>
                  <a:cubicBezTo>
                    <a:pt x="830216" y="2625307"/>
                    <a:pt x="644309" y="2533675"/>
                    <a:pt x="415108" y="2533675"/>
                  </a:cubicBezTo>
                  <a:close/>
                  <a:moveTo>
                    <a:pt x="5519916" y="2533675"/>
                  </a:moveTo>
                  <a:cubicBezTo>
                    <a:pt x="5290716" y="2533675"/>
                    <a:pt x="5104809" y="2625306"/>
                    <a:pt x="5104809" y="2738277"/>
                  </a:cubicBezTo>
                  <a:cubicBezTo>
                    <a:pt x="5104809" y="2851247"/>
                    <a:pt x="5290716" y="2942879"/>
                    <a:pt x="5519916" y="2942879"/>
                  </a:cubicBezTo>
                  <a:cubicBezTo>
                    <a:pt x="5749117" y="2942879"/>
                    <a:pt x="5935024" y="2851247"/>
                    <a:pt x="5935024" y="2738277"/>
                  </a:cubicBezTo>
                  <a:cubicBezTo>
                    <a:pt x="5935025" y="2625307"/>
                    <a:pt x="5749117" y="2533675"/>
                    <a:pt x="5519916" y="2533675"/>
                  </a:cubicBezTo>
                  <a:close/>
                  <a:moveTo>
                    <a:pt x="10624725" y="2533675"/>
                  </a:moveTo>
                  <a:cubicBezTo>
                    <a:pt x="10395524" y="2533675"/>
                    <a:pt x="10209618" y="2625306"/>
                    <a:pt x="10209618" y="2738277"/>
                  </a:cubicBezTo>
                  <a:cubicBezTo>
                    <a:pt x="10209618" y="2851247"/>
                    <a:pt x="10395524" y="2942879"/>
                    <a:pt x="10624725" y="2942879"/>
                  </a:cubicBezTo>
                  <a:cubicBezTo>
                    <a:pt x="10853926" y="2942879"/>
                    <a:pt x="11039833" y="2851247"/>
                    <a:pt x="11039833" y="2738277"/>
                  </a:cubicBezTo>
                  <a:cubicBezTo>
                    <a:pt x="11039832" y="2625307"/>
                    <a:pt x="10853926" y="2533675"/>
                    <a:pt x="10624725" y="2533675"/>
                  </a:cubicBezTo>
                  <a:close/>
                  <a:moveTo>
                    <a:pt x="15729534" y="2533675"/>
                  </a:moveTo>
                  <a:cubicBezTo>
                    <a:pt x="15500333" y="2533675"/>
                    <a:pt x="15314425" y="2625306"/>
                    <a:pt x="15314425" y="2738277"/>
                  </a:cubicBezTo>
                  <a:cubicBezTo>
                    <a:pt x="15314425" y="2851247"/>
                    <a:pt x="15500333" y="2942879"/>
                    <a:pt x="15729534" y="2942879"/>
                  </a:cubicBezTo>
                  <a:cubicBezTo>
                    <a:pt x="15958734" y="2942879"/>
                    <a:pt x="16144641" y="2851247"/>
                    <a:pt x="16144641" y="2738277"/>
                  </a:cubicBezTo>
                  <a:cubicBezTo>
                    <a:pt x="16144642" y="2625307"/>
                    <a:pt x="15958734" y="2533675"/>
                    <a:pt x="15729534" y="2533675"/>
                  </a:cubicBezTo>
                  <a:close/>
                  <a:moveTo>
                    <a:pt x="415108" y="5067977"/>
                  </a:moveTo>
                  <a:cubicBezTo>
                    <a:pt x="185907" y="5067977"/>
                    <a:pt x="0" y="5159609"/>
                    <a:pt x="0" y="5272579"/>
                  </a:cubicBezTo>
                  <a:cubicBezTo>
                    <a:pt x="0" y="5385550"/>
                    <a:pt x="185907" y="5477181"/>
                    <a:pt x="415108" y="5477181"/>
                  </a:cubicBezTo>
                  <a:cubicBezTo>
                    <a:pt x="644309" y="5477181"/>
                    <a:pt x="830216" y="5385550"/>
                    <a:pt x="830216" y="5272579"/>
                  </a:cubicBezTo>
                  <a:cubicBezTo>
                    <a:pt x="830216" y="5159609"/>
                    <a:pt x="644309" y="5067977"/>
                    <a:pt x="415108" y="5067977"/>
                  </a:cubicBezTo>
                  <a:close/>
                  <a:moveTo>
                    <a:pt x="5519916" y="5067977"/>
                  </a:moveTo>
                  <a:cubicBezTo>
                    <a:pt x="5290716" y="5067977"/>
                    <a:pt x="5104809" y="5159609"/>
                    <a:pt x="5104809" y="5272579"/>
                  </a:cubicBezTo>
                  <a:cubicBezTo>
                    <a:pt x="5104809" y="5385550"/>
                    <a:pt x="5290716" y="5477181"/>
                    <a:pt x="5519916" y="5477181"/>
                  </a:cubicBezTo>
                  <a:cubicBezTo>
                    <a:pt x="5749117" y="5477181"/>
                    <a:pt x="5935024" y="5385550"/>
                    <a:pt x="5935024" y="5272579"/>
                  </a:cubicBezTo>
                  <a:cubicBezTo>
                    <a:pt x="5935025" y="5159609"/>
                    <a:pt x="5749117" y="5067977"/>
                    <a:pt x="5519916" y="5067977"/>
                  </a:cubicBezTo>
                  <a:close/>
                  <a:moveTo>
                    <a:pt x="10624725" y="5067977"/>
                  </a:moveTo>
                  <a:cubicBezTo>
                    <a:pt x="10395524" y="5067977"/>
                    <a:pt x="10209618" y="5159609"/>
                    <a:pt x="10209618" y="5272579"/>
                  </a:cubicBezTo>
                  <a:cubicBezTo>
                    <a:pt x="10209618" y="5385550"/>
                    <a:pt x="10395524" y="5477181"/>
                    <a:pt x="10624725" y="5477181"/>
                  </a:cubicBezTo>
                  <a:cubicBezTo>
                    <a:pt x="10853926" y="5477181"/>
                    <a:pt x="11039833" y="5385550"/>
                    <a:pt x="11039833" y="5272579"/>
                  </a:cubicBezTo>
                  <a:cubicBezTo>
                    <a:pt x="11039832" y="5159609"/>
                    <a:pt x="10853926" y="5067977"/>
                    <a:pt x="10624725" y="5067977"/>
                  </a:cubicBezTo>
                  <a:close/>
                  <a:moveTo>
                    <a:pt x="15729534" y="5067977"/>
                  </a:moveTo>
                  <a:cubicBezTo>
                    <a:pt x="15500333" y="5067977"/>
                    <a:pt x="15314425" y="5159609"/>
                    <a:pt x="15314425" y="5272579"/>
                  </a:cubicBezTo>
                  <a:cubicBezTo>
                    <a:pt x="15314425" y="5385550"/>
                    <a:pt x="15500333" y="5477181"/>
                    <a:pt x="15729534" y="5477181"/>
                  </a:cubicBezTo>
                  <a:cubicBezTo>
                    <a:pt x="15958734" y="5477181"/>
                    <a:pt x="16144641" y="5385550"/>
                    <a:pt x="16144641" y="5272579"/>
                  </a:cubicBezTo>
                  <a:cubicBezTo>
                    <a:pt x="16144642" y="5159609"/>
                    <a:pt x="15958734" y="5067977"/>
                    <a:pt x="15729534" y="5067977"/>
                  </a:cubicBezTo>
                  <a:close/>
                  <a:moveTo>
                    <a:pt x="415108" y="7601652"/>
                  </a:moveTo>
                  <a:cubicBezTo>
                    <a:pt x="185907" y="7601652"/>
                    <a:pt x="0" y="7693284"/>
                    <a:pt x="0" y="7806255"/>
                  </a:cubicBezTo>
                  <a:cubicBezTo>
                    <a:pt x="0" y="7919225"/>
                    <a:pt x="185907" y="8010856"/>
                    <a:pt x="415108" y="8010856"/>
                  </a:cubicBezTo>
                  <a:cubicBezTo>
                    <a:pt x="644309" y="8010856"/>
                    <a:pt x="830216" y="7919225"/>
                    <a:pt x="830216" y="7806255"/>
                  </a:cubicBezTo>
                  <a:cubicBezTo>
                    <a:pt x="830216" y="7693284"/>
                    <a:pt x="644309" y="7601652"/>
                    <a:pt x="415108" y="7601652"/>
                  </a:cubicBezTo>
                  <a:close/>
                  <a:moveTo>
                    <a:pt x="5519916" y="7601652"/>
                  </a:moveTo>
                  <a:cubicBezTo>
                    <a:pt x="5290716" y="7601652"/>
                    <a:pt x="5104809" y="7693284"/>
                    <a:pt x="5104809" y="7806255"/>
                  </a:cubicBezTo>
                  <a:cubicBezTo>
                    <a:pt x="5104809" y="7919225"/>
                    <a:pt x="5290716" y="8010856"/>
                    <a:pt x="5519916" y="8010856"/>
                  </a:cubicBezTo>
                  <a:cubicBezTo>
                    <a:pt x="5749117" y="8010856"/>
                    <a:pt x="5935024" y="7919225"/>
                    <a:pt x="5935024" y="7806255"/>
                  </a:cubicBezTo>
                  <a:cubicBezTo>
                    <a:pt x="5935025" y="7693284"/>
                    <a:pt x="5749117" y="7601652"/>
                    <a:pt x="5519916" y="7601652"/>
                  </a:cubicBezTo>
                  <a:close/>
                  <a:moveTo>
                    <a:pt x="10624725" y="7601652"/>
                  </a:moveTo>
                  <a:cubicBezTo>
                    <a:pt x="10395524" y="7601652"/>
                    <a:pt x="10209618" y="7693284"/>
                    <a:pt x="10209618" y="7806255"/>
                  </a:cubicBezTo>
                  <a:cubicBezTo>
                    <a:pt x="10209618" y="7919225"/>
                    <a:pt x="10395524" y="8010856"/>
                    <a:pt x="10624725" y="8010856"/>
                  </a:cubicBezTo>
                  <a:cubicBezTo>
                    <a:pt x="10853926" y="8010856"/>
                    <a:pt x="11039833" y="7919225"/>
                    <a:pt x="11039833" y="7806255"/>
                  </a:cubicBezTo>
                  <a:cubicBezTo>
                    <a:pt x="11039832" y="7693284"/>
                    <a:pt x="10853926" y="7601652"/>
                    <a:pt x="10624725" y="7601652"/>
                  </a:cubicBezTo>
                  <a:close/>
                  <a:moveTo>
                    <a:pt x="15729534" y="7601652"/>
                  </a:moveTo>
                  <a:cubicBezTo>
                    <a:pt x="15500333" y="7601652"/>
                    <a:pt x="15314425" y="7693284"/>
                    <a:pt x="15314425" y="7806255"/>
                  </a:cubicBezTo>
                  <a:cubicBezTo>
                    <a:pt x="15314425" y="7919225"/>
                    <a:pt x="15500333" y="8010856"/>
                    <a:pt x="15729534" y="8010856"/>
                  </a:cubicBezTo>
                  <a:cubicBezTo>
                    <a:pt x="15958734" y="8010856"/>
                    <a:pt x="16144641" y="7919225"/>
                    <a:pt x="16144641" y="7806255"/>
                  </a:cubicBezTo>
                  <a:cubicBezTo>
                    <a:pt x="16144642" y="7693284"/>
                    <a:pt x="15958734" y="7601652"/>
                    <a:pt x="15729534" y="7601652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id="32" name="Freeform 3">
              <a:extLst>
                <a:ext uri="{FF2B5EF4-FFF2-40B4-BE49-F238E27FC236}">
                  <a16:creationId xmlns:a16="http://schemas.microsoft.com/office/drawing/2014/main" id="{2971CC9D-7CC9-4813-8C6E-3A6F5AA0979F}"/>
                </a:ext>
              </a:extLst>
            </p:cNvPr>
            <p:cNvSpPr/>
            <p:nvPr/>
          </p:nvSpPr>
          <p:spPr>
            <a:xfrm>
              <a:off x="5396314" y="7506601"/>
              <a:ext cx="1494017" cy="1322028"/>
            </a:xfrm>
            <a:custGeom>
              <a:avLst/>
              <a:gdLst/>
              <a:ahLst/>
              <a:cxnLst/>
              <a:rect l="l" t="t" r="r" b="b"/>
              <a:pathLst>
                <a:path w="16144642" h="8010856">
                  <a:moveTo>
                    <a:pt x="830216" y="204602"/>
                  </a:moveTo>
                  <a:cubicBezTo>
                    <a:pt x="830216" y="317572"/>
                    <a:pt x="644309" y="409204"/>
                    <a:pt x="415108" y="409204"/>
                  </a:cubicBezTo>
                  <a:cubicBezTo>
                    <a:pt x="185907" y="409204"/>
                    <a:pt x="0" y="317572"/>
                    <a:pt x="0" y="204602"/>
                  </a:cubicBezTo>
                  <a:cubicBezTo>
                    <a:pt x="0" y="91632"/>
                    <a:pt x="185907" y="0"/>
                    <a:pt x="415108" y="0"/>
                  </a:cubicBezTo>
                  <a:cubicBezTo>
                    <a:pt x="644309" y="0"/>
                    <a:pt x="830216" y="91632"/>
                    <a:pt x="830216" y="204602"/>
                  </a:cubicBezTo>
                  <a:close/>
                  <a:moveTo>
                    <a:pt x="5519916" y="0"/>
                  </a:moveTo>
                  <a:cubicBezTo>
                    <a:pt x="5290716" y="0"/>
                    <a:pt x="5104809" y="91632"/>
                    <a:pt x="5104809" y="204602"/>
                  </a:cubicBezTo>
                  <a:cubicBezTo>
                    <a:pt x="5104809" y="317572"/>
                    <a:pt x="5290716" y="409204"/>
                    <a:pt x="5519916" y="409204"/>
                  </a:cubicBezTo>
                  <a:cubicBezTo>
                    <a:pt x="5749117" y="409204"/>
                    <a:pt x="5935024" y="317572"/>
                    <a:pt x="5935024" y="204602"/>
                  </a:cubicBezTo>
                  <a:cubicBezTo>
                    <a:pt x="5935025" y="91632"/>
                    <a:pt x="5749117" y="0"/>
                    <a:pt x="5519916" y="0"/>
                  </a:cubicBezTo>
                  <a:close/>
                  <a:moveTo>
                    <a:pt x="10624725" y="0"/>
                  </a:moveTo>
                  <a:cubicBezTo>
                    <a:pt x="10395524" y="0"/>
                    <a:pt x="10209618" y="91632"/>
                    <a:pt x="10209618" y="204602"/>
                  </a:cubicBezTo>
                  <a:cubicBezTo>
                    <a:pt x="10209618" y="317572"/>
                    <a:pt x="10395524" y="409204"/>
                    <a:pt x="10624725" y="409204"/>
                  </a:cubicBezTo>
                  <a:cubicBezTo>
                    <a:pt x="10853926" y="409204"/>
                    <a:pt x="11039833" y="317572"/>
                    <a:pt x="11039833" y="204602"/>
                  </a:cubicBezTo>
                  <a:cubicBezTo>
                    <a:pt x="11039832" y="91632"/>
                    <a:pt x="10853926" y="0"/>
                    <a:pt x="10624725" y="0"/>
                  </a:cubicBezTo>
                  <a:close/>
                  <a:moveTo>
                    <a:pt x="15729534" y="409204"/>
                  </a:moveTo>
                  <a:cubicBezTo>
                    <a:pt x="15958734" y="409204"/>
                    <a:pt x="16144641" y="317572"/>
                    <a:pt x="16144641" y="204602"/>
                  </a:cubicBezTo>
                  <a:cubicBezTo>
                    <a:pt x="16144641" y="91632"/>
                    <a:pt x="15958734" y="0"/>
                    <a:pt x="15729534" y="0"/>
                  </a:cubicBezTo>
                  <a:cubicBezTo>
                    <a:pt x="15500333" y="0"/>
                    <a:pt x="15314425" y="91632"/>
                    <a:pt x="15314425" y="204602"/>
                  </a:cubicBezTo>
                  <a:cubicBezTo>
                    <a:pt x="15314425" y="317572"/>
                    <a:pt x="15500333" y="409204"/>
                    <a:pt x="15729534" y="409204"/>
                  </a:cubicBezTo>
                  <a:close/>
                  <a:moveTo>
                    <a:pt x="415108" y="2533675"/>
                  </a:moveTo>
                  <a:cubicBezTo>
                    <a:pt x="185907" y="2533675"/>
                    <a:pt x="0" y="2625306"/>
                    <a:pt x="0" y="2738277"/>
                  </a:cubicBezTo>
                  <a:cubicBezTo>
                    <a:pt x="0" y="2851247"/>
                    <a:pt x="185907" y="2942879"/>
                    <a:pt x="415108" y="2942879"/>
                  </a:cubicBezTo>
                  <a:cubicBezTo>
                    <a:pt x="644309" y="2942879"/>
                    <a:pt x="830216" y="2851247"/>
                    <a:pt x="830216" y="2738277"/>
                  </a:cubicBezTo>
                  <a:cubicBezTo>
                    <a:pt x="830216" y="2625307"/>
                    <a:pt x="644309" y="2533675"/>
                    <a:pt x="415108" y="2533675"/>
                  </a:cubicBezTo>
                  <a:close/>
                  <a:moveTo>
                    <a:pt x="5519916" y="2533675"/>
                  </a:moveTo>
                  <a:cubicBezTo>
                    <a:pt x="5290716" y="2533675"/>
                    <a:pt x="5104809" y="2625306"/>
                    <a:pt x="5104809" y="2738277"/>
                  </a:cubicBezTo>
                  <a:cubicBezTo>
                    <a:pt x="5104809" y="2851247"/>
                    <a:pt x="5290716" y="2942879"/>
                    <a:pt x="5519916" y="2942879"/>
                  </a:cubicBezTo>
                  <a:cubicBezTo>
                    <a:pt x="5749117" y="2942879"/>
                    <a:pt x="5935024" y="2851247"/>
                    <a:pt x="5935024" y="2738277"/>
                  </a:cubicBezTo>
                  <a:cubicBezTo>
                    <a:pt x="5935025" y="2625307"/>
                    <a:pt x="5749117" y="2533675"/>
                    <a:pt x="5519916" y="2533675"/>
                  </a:cubicBezTo>
                  <a:close/>
                  <a:moveTo>
                    <a:pt x="10624725" y="2533675"/>
                  </a:moveTo>
                  <a:cubicBezTo>
                    <a:pt x="10395524" y="2533675"/>
                    <a:pt x="10209618" y="2625306"/>
                    <a:pt x="10209618" y="2738277"/>
                  </a:cubicBezTo>
                  <a:cubicBezTo>
                    <a:pt x="10209618" y="2851247"/>
                    <a:pt x="10395524" y="2942879"/>
                    <a:pt x="10624725" y="2942879"/>
                  </a:cubicBezTo>
                  <a:cubicBezTo>
                    <a:pt x="10853926" y="2942879"/>
                    <a:pt x="11039833" y="2851247"/>
                    <a:pt x="11039833" y="2738277"/>
                  </a:cubicBezTo>
                  <a:cubicBezTo>
                    <a:pt x="11039832" y="2625307"/>
                    <a:pt x="10853926" y="2533675"/>
                    <a:pt x="10624725" y="2533675"/>
                  </a:cubicBezTo>
                  <a:close/>
                  <a:moveTo>
                    <a:pt x="15729534" y="2533675"/>
                  </a:moveTo>
                  <a:cubicBezTo>
                    <a:pt x="15500333" y="2533675"/>
                    <a:pt x="15314425" y="2625306"/>
                    <a:pt x="15314425" y="2738277"/>
                  </a:cubicBezTo>
                  <a:cubicBezTo>
                    <a:pt x="15314425" y="2851247"/>
                    <a:pt x="15500333" y="2942879"/>
                    <a:pt x="15729534" y="2942879"/>
                  </a:cubicBezTo>
                  <a:cubicBezTo>
                    <a:pt x="15958734" y="2942879"/>
                    <a:pt x="16144641" y="2851247"/>
                    <a:pt x="16144641" y="2738277"/>
                  </a:cubicBezTo>
                  <a:cubicBezTo>
                    <a:pt x="16144642" y="2625307"/>
                    <a:pt x="15958734" y="2533675"/>
                    <a:pt x="15729534" y="2533675"/>
                  </a:cubicBezTo>
                  <a:close/>
                  <a:moveTo>
                    <a:pt x="415108" y="5067977"/>
                  </a:moveTo>
                  <a:cubicBezTo>
                    <a:pt x="185907" y="5067977"/>
                    <a:pt x="0" y="5159609"/>
                    <a:pt x="0" y="5272579"/>
                  </a:cubicBezTo>
                  <a:cubicBezTo>
                    <a:pt x="0" y="5385550"/>
                    <a:pt x="185907" y="5477181"/>
                    <a:pt x="415108" y="5477181"/>
                  </a:cubicBezTo>
                  <a:cubicBezTo>
                    <a:pt x="644309" y="5477181"/>
                    <a:pt x="830216" y="5385550"/>
                    <a:pt x="830216" y="5272579"/>
                  </a:cubicBezTo>
                  <a:cubicBezTo>
                    <a:pt x="830216" y="5159609"/>
                    <a:pt x="644309" y="5067977"/>
                    <a:pt x="415108" y="5067977"/>
                  </a:cubicBezTo>
                  <a:close/>
                  <a:moveTo>
                    <a:pt x="5519916" y="5067977"/>
                  </a:moveTo>
                  <a:cubicBezTo>
                    <a:pt x="5290716" y="5067977"/>
                    <a:pt x="5104809" y="5159609"/>
                    <a:pt x="5104809" y="5272579"/>
                  </a:cubicBezTo>
                  <a:cubicBezTo>
                    <a:pt x="5104809" y="5385550"/>
                    <a:pt x="5290716" y="5477181"/>
                    <a:pt x="5519916" y="5477181"/>
                  </a:cubicBezTo>
                  <a:cubicBezTo>
                    <a:pt x="5749117" y="5477181"/>
                    <a:pt x="5935024" y="5385550"/>
                    <a:pt x="5935024" y="5272579"/>
                  </a:cubicBezTo>
                  <a:cubicBezTo>
                    <a:pt x="5935025" y="5159609"/>
                    <a:pt x="5749117" y="5067977"/>
                    <a:pt x="5519916" y="5067977"/>
                  </a:cubicBezTo>
                  <a:close/>
                  <a:moveTo>
                    <a:pt x="10624725" y="5067977"/>
                  </a:moveTo>
                  <a:cubicBezTo>
                    <a:pt x="10395524" y="5067977"/>
                    <a:pt x="10209618" y="5159609"/>
                    <a:pt x="10209618" y="5272579"/>
                  </a:cubicBezTo>
                  <a:cubicBezTo>
                    <a:pt x="10209618" y="5385550"/>
                    <a:pt x="10395524" y="5477181"/>
                    <a:pt x="10624725" y="5477181"/>
                  </a:cubicBezTo>
                  <a:cubicBezTo>
                    <a:pt x="10853926" y="5477181"/>
                    <a:pt x="11039833" y="5385550"/>
                    <a:pt x="11039833" y="5272579"/>
                  </a:cubicBezTo>
                  <a:cubicBezTo>
                    <a:pt x="11039832" y="5159609"/>
                    <a:pt x="10853926" y="5067977"/>
                    <a:pt x="10624725" y="5067977"/>
                  </a:cubicBezTo>
                  <a:close/>
                  <a:moveTo>
                    <a:pt x="15729534" y="5067977"/>
                  </a:moveTo>
                  <a:cubicBezTo>
                    <a:pt x="15500333" y="5067977"/>
                    <a:pt x="15314425" y="5159609"/>
                    <a:pt x="15314425" y="5272579"/>
                  </a:cubicBezTo>
                  <a:cubicBezTo>
                    <a:pt x="15314425" y="5385550"/>
                    <a:pt x="15500333" y="5477181"/>
                    <a:pt x="15729534" y="5477181"/>
                  </a:cubicBezTo>
                  <a:cubicBezTo>
                    <a:pt x="15958734" y="5477181"/>
                    <a:pt x="16144641" y="5385550"/>
                    <a:pt x="16144641" y="5272579"/>
                  </a:cubicBezTo>
                  <a:cubicBezTo>
                    <a:pt x="16144642" y="5159609"/>
                    <a:pt x="15958734" y="5067977"/>
                    <a:pt x="15729534" y="5067977"/>
                  </a:cubicBezTo>
                  <a:close/>
                  <a:moveTo>
                    <a:pt x="415108" y="7601652"/>
                  </a:moveTo>
                  <a:cubicBezTo>
                    <a:pt x="185907" y="7601652"/>
                    <a:pt x="0" y="7693284"/>
                    <a:pt x="0" y="7806255"/>
                  </a:cubicBezTo>
                  <a:cubicBezTo>
                    <a:pt x="0" y="7919225"/>
                    <a:pt x="185907" y="8010856"/>
                    <a:pt x="415108" y="8010856"/>
                  </a:cubicBezTo>
                  <a:cubicBezTo>
                    <a:pt x="644309" y="8010856"/>
                    <a:pt x="830216" y="7919225"/>
                    <a:pt x="830216" y="7806255"/>
                  </a:cubicBezTo>
                  <a:cubicBezTo>
                    <a:pt x="830216" y="7693284"/>
                    <a:pt x="644309" y="7601652"/>
                    <a:pt x="415108" y="7601652"/>
                  </a:cubicBezTo>
                  <a:close/>
                  <a:moveTo>
                    <a:pt x="5519916" y="7601652"/>
                  </a:moveTo>
                  <a:cubicBezTo>
                    <a:pt x="5290716" y="7601652"/>
                    <a:pt x="5104809" y="7693284"/>
                    <a:pt x="5104809" y="7806255"/>
                  </a:cubicBezTo>
                  <a:cubicBezTo>
                    <a:pt x="5104809" y="7919225"/>
                    <a:pt x="5290716" y="8010856"/>
                    <a:pt x="5519916" y="8010856"/>
                  </a:cubicBezTo>
                  <a:cubicBezTo>
                    <a:pt x="5749117" y="8010856"/>
                    <a:pt x="5935024" y="7919225"/>
                    <a:pt x="5935024" y="7806255"/>
                  </a:cubicBezTo>
                  <a:cubicBezTo>
                    <a:pt x="5935025" y="7693284"/>
                    <a:pt x="5749117" y="7601652"/>
                    <a:pt x="5519916" y="7601652"/>
                  </a:cubicBezTo>
                  <a:close/>
                  <a:moveTo>
                    <a:pt x="10624725" y="7601652"/>
                  </a:moveTo>
                  <a:cubicBezTo>
                    <a:pt x="10395524" y="7601652"/>
                    <a:pt x="10209618" y="7693284"/>
                    <a:pt x="10209618" y="7806255"/>
                  </a:cubicBezTo>
                  <a:cubicBezTo>
                    <a:pt x="10209618" y="7919225"/>
                    <a:pt x="10395524" y="8010856"/>
                    <a:pt x="10624725" y="8010856"/>
                  </a:cubicBezTo>
                  <a:cubicBezTo>
                    <a:pt x="10853926" y="8010856"/>
                    <a:pt x="11039833" y="7919225"/>
                    <a:pt x="11039833" y="7806255"/>
                  </a:cubicBezTo>
                  <a:cubicBezTo>
                    <a:pt x="11039832" y="7693284"/>
                    <a:pt x="10853926" y="7601652"/>
                    <a:pt x="10624725" y="7601652"/>
                  </a:cubicBezTo>
                  <a:close/>
                  <a:moveTo>
                    <a:pt x="15729534" y="7601652"/>
                  </a:moveTo>
                  <a:cubicBezTo>
                    <a:pt x="15500333" y="7601652"/>
                    <a:pt x="15314425" y="7693284"/>
                    <a:pt x="15314425" y="7806255"/>
                  </a:cubicBezTo>
                  <a:cubicBezTo>
                    <a:pt x="15314425" y="7919225"/>
                    <a:pt x="15500333" y="8010856"/>
                    <a:pt x="15729534" y="8010856"/>
                  </a:cubicBezTo>
                  <a:cubicBezTo>
                    <a:pt x="15958734" y="8010856"/>
                    <a:pt x="16144641" y="7919225"/>
                    <a:pt x="16144641" y="7806255"/>
                  </a:cubicBezTo>
                  <a:cubicBezTo>
                    <a:pt x="16144642" y="7693284"/>
                    <a:pt x="15958734" y="7601652"/>
                    <a:pt x="15729534" y="7601652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C9C73416-F0D7-4A83-982C-B65057DA4FC9}"/>
              </a:ext>
            </a:extLst>
          </p:cNvPr>
          <p:cNvGrpSpPr/>
          <p:nvPr userDrawn="1"/>
        </p:nvGrpSpPr>
        <p:grpSpPr>
          <a:xfrm>
            <a:off x="-2558463" y="4495800"/>
            <a:ext cx="3281016" cy="2667000"/>
            <a:chOff x="1346663" y="1028701"/>
            <a:chExt cx="4866313" cy="4295386"/>
          </a:xfrm>
          <a:solidFill>
            <a:srgbClr val="E7BD69"/>
          </a:solidFill>
        </p:grpSpPr>
        <p:grpSp>
          <p:nvGrpSpPr>
            <p:cNvPr id="7" name="Group 7">
              <a:extLst>
                <a:ext uri="{FF2B5EF4-FFF2-40B4-BE49-F238E27FC236}">
                  <a16:creationId xmlns:a16="http://schemas.microsoft.com/office/drawing/2014/main" id="{5B5DE51B-58D9-4242-8859-4994EFA0B849}"/>
                </a:ext>
              </a:extLst>
            </p:cNvPr>
            <p:cNvGrpSpPr/>
            <p:nvPr/>
          </p:nvGrpSpPr>
          <p:grpSpPr>
            <a:xfrm>
              <a:off x="1346663" y="1028701"/>
              <a:ext cx="2174376" cy="1872676"/>
              <a:chOff x="-4993988" y="-2780512"/>
              <a:chExt cx="3143893" cy="2356322"/>
            </a:xfrm>
            <a:grpFill/>
          </p:grpSpPr>
          <p:sp>
            <p:nvSpPr>
              <p:cNvPr id="12" name="Freeform 8">
                <a:extLst>
                  <a:ext uri="{FF2B5EF4-FFF2-40B4-BE49-F238E27FC236}">
                    <a16:creationId xmlns:a16="http://schemas.microsoft.com/office/drawing/2014/main" id="{A6DFBF76-B4E8-436B-8A65-9D0A0487A6D8}"/>
                  </a:ext>
                </a:extLst>
              </p:cNvPr>
              <p:cNvSpPr/>
              <p:nvPr/>
            </p:nvSpPr>
            <p:spPr>
              <a:xfrm>
                <a:off x="-4993988" y="-2780512"/>
                <a:ext cx="3143893" cy="2356322"/>
              </a:xfrm>
              <a:custGeom>
                <a:avLst/>
                <a:gdLst/>
                <a:ahLst/>
                <a:cxnLst/>
                <a:rect l="l" t="t" r="r" b="b"/>
                <a:pathLst>
                  <a:path w="4916132" h="3737662">
                    <a:moveTo>
                      <a:pt x="252805" y="95462"/>
                    </a:moveTo>
                    <a:cubicBezTo>
                      <a:pt x="252805" y="148171"/>
                      <a:pt x="196196" y="190924"/>
                      <a:pt x="126403" y="190924"/>
                    </a:cubicBezTo>
                    <a:cubicBezTo>
                      <a:pt x="56610" y="190924"/>
                      <a:pt x="0" y="148171"/>
                      <a:pt x="0" y="95462"/>
                    </a:cubicBezTo>
                    <a:cubicBezTo>
                      <a:pt x="0" y="42753"/>
                      <a:pt x="56610" y="0"/>
                      <a:pt x="126403" y="0"/>
                    </a:cubicBezTo>
                    <a:cubicBezTo>
                      <a:pt x="196196" y="0"/>
                      <a:pt x="252805" y="42753"/>
                      <a:pt x="252805" y="95462"/>
                    </a:cubicBezTo>
                    <a:close/>
                    <a:moveTo>
                      <a:pt x="1680845" y="0"/>
                    </a:moveTo>
                    <a:cubicBezTo>
                      <a:pt x="1611052" y="0"/>
                      <a:pt x="1554442" y="42753"/>
                      <a:pt x="1554442" y="95462"/>
                    </a:cubicBezTo>
                    <a:cubicBezTo>
                      <a:pt x="1554442" y="148171"/>
                      <a:pt x="1611052" y="190924"/>
                      <a:pt x="1680845" y="190924"/>
                    </a:cubicBezTo>
                    <a:cubicBezTo>
                      <a:pt x="1750638" y="190924"/>
                      <a:pt x="1807248" y="148171"/>
                      <a:pt x="1807248" y="95462"/>
                    </a:cubicBezTo>
                    <a:cubicBezTo>
                      <a:pt x="1807248" y="42753"/>
                      <a:pt x="1750638" y="0"/>
                      <a:pt x="1680845" y="0"/>
                    </a:cubicBezTo>
                    <a:close/>
                    <a:moveTo>
                      <a:pt x="3235288" y="0"/>
                    </a:moveTo>
                    <a:cubicBezTo>
                      <a:pt x="3165495" y="0"/>
                      <a:pt x="3108885" y="42753"/>
                      <a:pt x="3108885" y="95462"/>
                    </a:cubicBezTo>
                    <a:cubicBezTo>
                      <a:pt x="3108885" y="148171"/>
                      <a:pt x="3165495" y="190924"/>
                      <a:pt x="3235288" y="190924"/>
                    </a:cubicBezTo>
                    <a:cubicBezTo>
                      <a:pt x="3305080" y="190924"/>
                      <a:pt x="3361690" y="148171"/>
                      <a:pt x="3361690" y="95462"/>
                    </a:cubicBezTo>
                    <a:cubicBezTo>
                      <a:pt x="3361690" y="42753"/>
                      <a:pt x="3305080" y="0"/>
                      <a:pt x="3235288" y="0"/>
                    </a:cubicBezTo>
                    <a:close/>
                    <a:moveTo>
                      <a:pt x="4789730" y="190924"/>
                    </a:moveTo>
                    <a:cubicBezTo>
                      <a:pt x="4859523" y="190924"/>
                      <a:pt x="4916132" y="148171"/>
                      <a:pt x="4916132" y="95462"/>
                    </a:cubicBezTo>
                    <a:cubicBezTo>
                      <a:pt x="4916132" y="42753"/>
                      <a:pt x="4859523" y="0"/>
                      <a:pt x="4789730" y="0"/>
                    </a:cubicBezTo>
                    <a:cubicBezTo>
                      <a:pt x="4719937" y="0"/>
                      <a:pt x="4663327" y="42753"/>
                      <a:pt x="4663327" y="95462"/>
                    </a:cubicBezTo>
                    <a:cubicBezTo>
                      <a:pt x="4663327" y="148171"/>
                      <a:pt x="4719937" y="190924"/>
                      <a:pt x="4789730" y="190924"/>
                    </a:cubicBezTo>
                    <a:close/>
                    <a:moveTo>
                      <a:pt x="126403" y="1182148"/>
                    </a:moveTo>
                    <a:cubicBezTo>
                      <a:pt x="56610" y="1182148"/>
                      <a:pt x="0" y="1224901"/>
                      <a:pt x="0" y="1277610"/>
                    </a:cubicBezTo>
                    <a:cubicBezTo>
                      <a:pt x="0" y="1330320"/>
                      <a:pt x="56610" y="1373072"/>
                      <a:pt x="126403" y="1373072"/>
                    </a:cubicBezTo>
                    <a:cubicBezTo>
                      <a:pt x="196196" y="1373072"/>
                      <a:pt x="252805" y="1330320"/>
                      <a:pt x="252805" y="1277610"/>
                    </a:cubicBezTo>
                    <a:cubicBezTo>
                      <a:pt x="252805" y="1224901"/>
                      <a:pt x="196196" y="1182148"/>
                      <a:pt x="126403" y="1182148"/>
                    </a:cubicBezTo>
                    <a:close/>
                    <a:moveTo>
                      <a:pt x="1680845" y="1182148"/>
                    </a:moveTo>
                    <a:cubicBezTo>
                      <a:pt x="1611052" y="1182148"/>
                      <a:pt x="1554442" y="1224901"/>
                      <a:pt x="1554442" y="1277610"/>
                    </a:cubicBezTo>
                    <a:cubicBezTo>
                      <a:pt x="1554442" y="1330320"/>
                      <a:pt x="1611052" y="1373072"/>
                      <a:pt x="1680845" y="1373072"/>
                    </a:cubicBezTo>
                    <a:cubicBezTo>
                      <a:pt x="1750638" y="1373072"/>
                      <a:pt x="1807248" y="1330320"/>
                      <a:pt x="1807248" y="1277610"/>
                    </a:cubicBezTo>
                    <a:cubicBezTo>
                      <a:pt x="1807248" y="1224901"/>
                      <a:pt x="1750638" y="1182148"/>
                      <a:pt x="1680845" y="1182148"/>
                    </a:cubicBezTo>
                    <a:close/>
                    <a:moveTo>
                      <a:pt x="3235288" y="1182148"/>
                    </a:moveTo>
                    <a:cubicBezTo>
                      <a:pt x="3165495" y="1182148"/>
                      <a:pt x="3108885" y="1224901"/>
                      <a:pt x="3108885" y="1277610"/>
                    </a:cubicBezTo>
                    <a:cubicBezTo>
                      <a:pt x="3108885" y="1330320"/>
                      <a:pt x="3165495" y="1373072"/>
                      <a:pt x="3235288" y="1373072"/>
                    </a:cubicBezTo>
                    <a:cubicBezTo>
                      <a:pt x="3305080" y="1373072"/>
                      <a:pt x="3361690" y="1330320"/>
                      <a:pt x="3361690" y="1277610"/>
                    </a:cubicBezTo>
                    <a:cubicBezTo>
                      <a:pt x="3361690" y="1224901"/>
                      <a:pt x="3305080" y="1182148"/>
                      <a:pt x="3235288" y="1182148"/>
                    </a:cubicBezTo>
                    <a:close/>
                    <a:moveTo>
                      <a:pt x="4789730" y="1182148"/>
                    </a:moveTo>
                    <a:cubicBezTo>
                      <a:pt x="4719937" y="1182148"/>
                      <a:pt x="4663327" y="1224901"/>
                      <a:pt x="4663327" y="1277610"/>
                    </a:cubicBezTo>
                    <a:cubicBezTo>
                      <a:pt x="4663327" y="1330320"/>
                      <a:pt x="4719937" y="1373072"/>
                      <a:pt x="4789730" y="1373072"/>
                    </a:cubicBezTo>
                    <a:cubicBezTo>
                      <a:pt x="4859523" y="1373072"/>
                      <a:pt x="4916132" y="1330320"/>
                      <a:pt x="4916132" y="1277610"/>
                    </a:cubicBezTo>
                    <a:cubicBezTo>
                      <a:pt x="4916132" y="1224901"/>
                      <a:pt x="4859523" y="1182148"/>
                      <a:pt x="4789730" y="1182148"/>
                    </a:cubicBezTo>
                    <a:close/>
                    <a:moveTo>
                      <a:pt x="126403" y="2364590"/>
                    </a:moveTo>
                    <a:cubicBezTo>
                      <a:pt x="56610" y="2364590"/>
                      <a:pt x="0" y="2407343"/>
                      <a:pt x="0" y="2460052"/>
                    </a:cubicBezTo>
                    <a:cubicBezTo>
                      <a:pt x="0" y="2512761"/>
                      <a:pt x="56610" y="2555514"/>
                      <a:pt x="126403" y="2555514"/>
                    </a:cubicBezTo>
                    <a:cubicBezTo>
                      <a:pt x="196196" y="2555514"/>
                      <a:pt x="252805" y="2512761"/>
                      <a:pt x="252805" y="2460052"/>
                    </a:cubicBezTo>
                    <a:cubicBezTo>
                      <a:pt x="252805" y="2407343"/>
                      <a:pt x="196196" y="2364590"/>
                      <a:pt x="126403" y="2364590"/>
                    </a:cubicBezTo>
                    <a:close/>
                    <a:moveTo>
                      <a:pt x="1680845" y="2364590"/>
                    </a:moveTo>
                    <a:cubicBezTo>
                      <a:pt x="1611052" y="2364590"/>
                      <a:pt x="1554442" y="2407343"/>
                      <a:pt x="1554442" y="2460052"/>
                    </a:cubicBezTo>
                    <a:cubicBezTo>
                      <a:pt x="1554442" y="2512761"/>
                      <a:pt x="1611052" y="2555514"/>
                      <a:pt x="1680845" y="2555514"/>
                    </a:cubicBezTo>
                    <a:cubicBezTo>
                      <a:pt x="1750638" y="2555514"/>
                      <a:pt x="1807248" y="2512761"/>
                      <a:pt x="1807248" y="2460052"/>
                    </a:cubicBezTo>
                    <a:cubicBezTo>
                      <a:pt x="1807248" y="2407343"/>
                      <a:pt x="1750638" y="2364590"/>
                      <a:pt x="1680845" y="2364590"/>
                    </a:cubicBezTo>
                    <a:close/>
                    <a:moveTo>
                      <a:pt x="3235288" y="2364590"/>
                    </a:moveTo>
                    <a:cubicBezTo>
                      <a:pt x="3165495" y="2364590"/>
                      <a:pt x="3108885" y="2407343"/>
                      <a:pt x="3108885" y="2460052"/>
                    </a:cubicBezTo>
                    <a:cubicBezTo>
                      <a:pt x="3108885" y="2512761"/>
                      <a:pt x="3165495" y="2555514"/>
                      <a:pt x="3235288" y="2555514"/>
                    </a:cubicBezTo>
                    <a:cubicBezTo>
                      <a:pt x="3305080" y="2555514"/>
                      <a:pt x="3361690" y="2512761"/>
                      <a:pt x="3361690" y="2460052"/>
                    </a:cubicBezTo>
                    <a:cubicBezTo>
                      <a:pt x="3361690" y="2407343"/>
                      <a:pt x="3305080" y="2364590"/>
                      <a:pt x="3235288" y="2364590"/>
                    </a:cubicBezTo>
                    <a:close/>
                    <a:moveTo>
                      <a:pt x="4789730" y="2364590"/>
                    </a:moveTo>
                    <a:cubicBezTo>
                      <a:pt x="4719937" y="2364590"/>
                      <a:pt x="4663327" y="2407343"/>
                      <a:pt x="4663327" y="2460052"/>
                    </a:cubicBezTo>
                    <a:cubicBezTo>
                      <a:pt x="4663327" y="2512761"/>
                      <a:pt x="4719937" y="2555514"/>
                      <a:pt x="4789730" y="2555514"/>
                    </a:cubicBezTo>
                    <a:cubicBezTo>
                      <a:pt x="4859523" y="2555514"/>
                      <a:pt x="4916132" y="2512761"/>
                      <a:pt x="4916132" y="2460052"/>
                    </a:cubicBezTo>
                    <a:cubicBezTo>
                      <a:pt x="4916132" y="2407343"/>
                      <a:pt x="4859523" y="2364590"/>
                      <a:pt x="4789730" y="2364590"/>
                    </a:cubicBezTo>
                    <a:close/>
                    <a:moveTo>
                      <a:pt x="126403" y="3546738"/>
                    </a:moveTo>
                    <a:cubicBezTo>
                      <a:pt x="56610" y="3546738"/>
                      <a:pt x="0" y="3589491"/>
                      <a:pt x="0" y="3642200"/>
                    </a:cubicBezTo>
                    <a:cubicBezTo>
                      <a:pt x="0" y="3694909"/>
                      <a:pt x="56610" y="3737662"/>
                      <a:pt x="126403" y="3737662"/>
                    </a:cubicBezTo>
                    <a:cubicBezTo>
                      <a:pt x="196196" y="3737662"/>
                      <a:pt x="252805" y="3694909"/>
                      <a:pt x="252805" y="3642200"/>
                    </a:cubicBezTo>
                    <a:cubicBezTo>
                      <a:pt x="252805" y="3589491"/>
                      <a:pt x="196196" y="3546738"/>
                      <a:pt x="126403" y="3546738"/>
                    </a:cubicBezTo>
                    <a:close/>
                    <a:moveTo>
                      <a:pt x="1680845" y="3546738"/>
                    </a:moveTo>
                    <a:cubicBezTo>
                      <a:pt x="1611052" y="3546738"/>
                      <a:pt x="1554442" y="3589491"/>
                      <a:pt x="1554442" y="3642200"/>
                    </a:cubicBezTo>
                    <a:cubicBezTo>
                      <a:pt x="1554442" y="3694909"/>
                      <a:pt x="1611052" y="3737662"/>
                      <a:pt x="1680845" y="3737662"/>
                    </a:cubicBezTo>
                    <a:cubicBezTo>
                      <a:pt x="1750638" y="3737662"/>
                      <a:pt x="1807248" y="3694909"/>
                      <a:pt x="1807248" y="3642200"/>
                    </a:cubicBezTo>
                    <a:cubicBezTo>
                      <a:pt x="1807248" y="3589491"/>
                      <a:pt x="1750638" y="3546738"/>
                      <a:pt x="1680845" y="3546738"/>
                    </a:cubicBezTo>
                    <a:close/>
                    <a:moveTo>
                      <a:pt x="3235288" y="3546738"/>
                    </a:moveTo>
                    <a:cubicBezTo>
                      <a:pt x="3165495" y="3546738"/>
                      <a:pt x="3108885" y="3589491"/>
                      <a:pt x="3108885" y="3642200"/>
                    </a:cubicBezTo>
                    <a:cubicBezTo>
                      <a:pt x="3108885" y="3694909"/>
                      <a:pt x="3165495" y="3737662"/>
                      <a:pt x="3235288" y="3737662"/>
                    </a:cubicBezTo>
                    <a:cubicBezTo>
                      <a:pt x="3305080" y="3737662"/>
                      <a:pt x="3361690" y="3694909"/>
                      <a:pt x="3361690" y="3642200"/>
                    </a:cubicBezTo>
                    <a:cubicBezTo>
                      <a:pt x="3361690" y="3589491"/>
                      <a:pt x="3305080" y="3546738"/>
                      <a:pt x="3235288" y="3546738"/>
                    </a:cubicBezTo>
                    <a:close/>
                    <a:moveTo>
                      <a:pt x="4789730" y="3546738"/>
                    </a:moveTo>
                    <a:cubicBezTo>
                      <a:pt x="4719937" y="3546738"/>
                      <a:pt x="4663327" y="3589491"/>
                      <a:pt x="4663327" y="3642200"/>
                    </a:cubicBezTo>
                    <a:cubicBezTo>
                      <a:pt x="4663327" y="3694909"/>
                      <a:pt x="4719937" y="3737662"/>
                      <a:pt x="4789730" y="3737662"/>
                    </a:cubicBezTo>
                    <a:cubicBezTo>
                      <a:pt x="4859523" y="3737662"/>
                      <a:pt x="4916132" y="3694909"/>
                      <a:pt x="4916132" y="3642200"/>
                    </a:cubicBezTo>
                    <a:cubicBezTo>
                      <a:pt x="4916132" y="3589491"/>
                      <a:pt x="4859523" y="3546738"/>
                      <a:pt x="4789730" y="3546738"/>
                    </a:cubicBezTo>
                    <a:close/>
                  </a:path>
                </a:pathLst>
              </a:custGeom>
              <a:grpFill/>
            </p:spPr>
          </p:sp>
        </p:grpSp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2F663E14-06C4-4B38-A7FD-5FBA59F1979B}"/>
                </a:ext>
              </a:extLst>
            </p:cNvPr>
            <p:cNvSpPr/>
            <p:nvPr/>
          </p:nvSpPr>
          <p:spPr>
            <a:xfrm>
              <a:off x="1346663" y="3451411"/>
              <a:ext cx="2174376" cy="1872676"/>
            </a:xfrm>
            <a:custGeom>
              <a:avLst/>
              <a:gdLst/>
              <a:ahLst/>
              <a:cxnLst/>
              <a:rect l="l" t="t" r="r" b="b"/>
              <a:pathLst>
                <a:path w="4916132" h="3737662">
                  <a:moveTo>
                    <a:pt x="252805" y="95462"/>
                  </a:moveTo>
                  <a:cubicBezTo>
                    <a:pt x="252805" y="148171"/>
                    <a:pt x="196196" y="190924"/>
                    <a:pt x="126403" y="190924"/>
                  </a:cubicBezTo>
                  <a:cubicBezTo>
                    <a:pt x="56610" y="190924"/>
                    <a:pt x="0" y="148171"/>
                    <a:pt x="0" y="95462"/>
                  </a:cubicBezTo>
                  <a:cubicBezTo>
                    <a:pt x="0" y="42753"/>
                    <a:pt x="56610" y="0"/>
                    <a:pt x="126403" y="0"/>
                  </a:cubicBezTo>
                  <a:cubicBezTo>
                    <a:pt x="196196" y="0"/>
                    <a:pt x="252805" y="42753"/>
                    <a:pt x="252805" y="95462"/>
                  </a:cubicBezTo>
                  <a:close/>
                  <a:moveTo>
                    <a:pt x="1680845" y="0"/>
                  </a:moveTo>
                  <a:cubicBezTo>
                    <a:pt x="1611052" y="0"/>
                    <a:pt x="1554442" y="42753"/>
                    <a:pt x="1554442" y="95462"/>
                  </a:cubicBezTo>
                  <a:cubicBezTo>
                    <a:pt x="1554442" y="148171"/>
                    <a:pt x="1611052" y="190924"/>
                    <a:pt x="1680845" y="190924"/>
                  </a:cubicBezTo>
                  <a:cubicBezTo>
                    <a:pt x="1750638" y="190924"/>
                    <a:pt x="1807248" y="148171"/>
                    <a:pt x="1807248" y="95462"/>
                  </a:cubicBezTo>
                  <a:cubicBezTo>
                    <a:pt x="1807248" y="42753"/>
                    <a:pt x="1750638" y="0"/>
                    <a:pt x="1680845" y="0"/>
                  </a:cubicBezTo>
                  <a:close/>
                  <a:moveTo>
                    <a:pt x="3235288" y="0"/>
                  </a:moveTo>
                  <a:cubicBezTo>
                    <a:pt x="3165495" y="0"/>
                    <a:pt x="3108885" y="42753"/>
                    <a:pt x="3108885" y="95462"/>
                  </a:cubicBezTo>
                  <a:cubicBezTo>
                    <a:pt x="3108885" y="148171"/>
                    <a:pt x="3165495" y="190924"/>
                    <a:pt x="3235288" y="190924"/>
                  </a:cubicBezTo>
                  <a:cubicBezTo>
                    <a:pt x="3305080" y="190924"/>
                    <a:pt x="3361690" y="148171"/>
                    <a:pt x="3361690" y="95462"/>
                  </a:cubicBezTo>
                  <a:cubicBezTo>
                    <a:pt x="3361690" y="42753"/>
                    <a:pt x="3305080" y="0"/>
                    <a:pt x="3235288" y="0"/>
                  </a:cubicBezTo>
                  <a:close/>
                  <a:moveTo>
                    <a:pt x="4789730" y="190924"/>
                  </a:moveTo>
                  <a:cubicBezTo>
                    <a:pt x="4859523" y="190924"/>
                    <a:pt x="4916132" y="148171"/>
                    <a:pt x="4916132" y="95462"/>
                  </a:cubicBezTo>
                  <a:cubicBezTo>
                    <a:pt x="4916132" y="42753"/>
                    <a:pt x="4859523" y="0"/>
                    <a:pt x="4789730" y="0"/>
                  </a:cubicBezTo>
                  <a:cubicBezTo>
                    <a:pt x="4719937" y="0"/>
                    <a:pt x="4663327" y="42753"/>
                    <a:pt x="4663327" y="95462"/>
                  </a:cubicBezTo>
                  <a:cubicBezTo>
                    <a:pt x="4663327" y="148171"/>
                    <a:pt x="4719937" y="190924"/>
                    <a:pt x="4789730" y="190924"/>
                  </a:cubicBezTo>
                  <a:close/>
                  <a:moveTo>
                    <a:pt x="126403" y="1182148"/>
                  </a:moveTo>
                  <a:cubicBezTo>
                    <a:pt x="56610" y="1182148"/>
                    <a:pt x="0" y="1224901"/>
                    <a:pt x="0" y="1277610"/>
                  </a:cubicBezTo>
                  <a:cubicBezTo>
                    <a:pt x="0" y="1330320"/>
                    <a:pt x="56610" y="1373072"/>
                    <a:pt x="126403" y="1373072"/>
                  </a:cubicBezTo>
                  <a:cubicBezTo>
                    <a:pt x="196196" y="1373072"/>
                    <a:pt x="252805" y="1330320"/>
                    <a:pt x="252805" y="1277610"/>
                  </a:cubicBezTo>
                  <a:cubicBezTo>
                    <a:pt x="252805" y="1224901"/>
                    <a:pt x="196196" y="1182148"/>
                    <a:pt x="126403" y="1182148"/>
                  </a:cubicBezTo>
                  <a:close/>
                  <a:moveTo>
                    <a:pt x="1680845" y="1182148"/>
                  </a:moveTo>
                  <a:cubicBezTo>
                    <a:pt x="1611052" y="1182148"/>
                    <a:pt x="1554442" y="1224901"/>
                    <a:pt x="1554442" y="1277610"/>
                  </a:cubicBezTo>
                  <a:cubicBezTo>
                    <a:pt x="1554442" y="1330320"/>
                    <a:pt x="1611052" y="1373072"/>
                    <a:pt x="1680845" y="1373072"/>
                  </a:cubicBezTo>
                  <a:cubicBezTo>
                    <a:pt x="1750638" y="1373072"/>
                    <a:pt x="1807248" y="1330320"/>
                    <a:pt x="1807248" y="1277610"/>
                  </a:cubicBezTo>
                  <a:cubicBezTo>
                    <a:pt x="1807248" y="1224901"/>
                    <a:pt x="1750638" y="1182148"/>
                    <a:pt x="1680845" y="1182148"/>
                  </a:cubicBezTo>
                  <a:close/>
                  <a:moveTo>
                    <a:pt x="3235288" y="1182148"/>
                  </a:moveTo>
                  <a:cubicBezTo>
                    <a:pt x="3165495" y="1182148"/>
                    <a:pt x="3108885" y="1224901"/>
                    <a:pt x="3108885" y="1277610"/>
                  </a:cubicBezTo>
                  <a:cubicBezTo>
                    <a:pt x="3108885" y="1330320"/>
                    <a:pt x="3165495" y="1373072"/>
                    <a:pt x="3235288" y="1373072"/>
                  </a:cubicBezTo>
                  <a:cubicBezTo>
                    <a:pt x="3305080" y="1373072"/>
                    <a:pt x="3361690" y="1330320"/>
                    <a:pt x="3361690" y="1277610"/>
                  </a:cubicBezTo>
                  <a:cubicBezTo>
                    <a:pt x="3361690" y="1224901"/>
                    <a:pt x="3305080" y="1182148"/>
                    <a:pt x="3235288" y="1182148"/>
                  </a:cubicBezTo>
                  <a:close/>
                  <a:moveTo>
                    <a:pt x="4789730" y="1182148"/>
                  </a:moveTo>
                  <a:cubicBezTo>
                    <a:pt x="4719937" y="1182148"/>
                    <a:pt x="4663327" y="1224901"/>
                    <a:pt x="4663327" y="1277610"/>
                  </a:cubicBezTo>
                  <a:cubicBezTo>
                    <a:pt x="4663327" y="1330320"/>
                    <a:pt x="4719937" y="1373072"/>
                    <a:pt x="4789730" y="1373072"/>
                  </a:cubicBezTo>
                  <a:cubicBezTo>
                    <a:pt x="4859523" y="1373072"/>
                    <a:pt x="4916132" y="1330320"/>
                    <a:pt x="4916132" y="1277610"/>
                  </a:cubicBezTo>
                  <a:cubicBezTo>
                    <a:pt x="4916132" y="1224901"/>
                    <a:pt x="4859523" y="1182148"/>
                    <a:pt x="4789730" y="1182148"/>
                  </a:cubicBezTo>
                  <a:close/>
                  <a:moveTo>
                    <a:pt x="126403" y="2364590"/>
                  </a:moveTo>
                  <a:cubicBezTo>
                    <a:pt x="56610" y="2364590"/>
                    <a:pt x="0" y="2407343"/>
                    <a:pt x="0" y="2460052"/>
                  </a:cubicBezTo>
                  <a:cubicBezTo>
                    <a:pt x="0" y="2512761"/>
                    <a:pt x="56610" y="2555514"/>
                    <a:pt x="126403" y="2555514"/>
                  </a:cubicBezTo>
                  <a:cubicBezTo>
                    <a:pt x="196196" y="2555514"/>
                    <a:pt x="252805" y="2512761"/>
                    <a:pt x="252805" y="2460052"/>
                  </a:cubicBezTo>
                  <a:cubicBezTo>
                    <a:pt x="252805" y="2407343"/>
                    <a:pt x="196196" y="2364590"/>
                    <a:pt x="126403" y="2364590"/>
                  </a:cubicBezTo>
                  <a:close/>
                  <a:moveTo>
                    <a:pt x="1680845" y="2364590"/>
                  </a:moveTo>
                  <a:cubicBezTo>
                    <a:pt x="1611052" y="2364590"/>
                    <a:pt x="1554442" y="2407343"/>
                    <a:pt x="1554442" y="2460052"/>
                  </a:cubicBezTo>
                  <a:cubicBezTo>
                    <a:pt x="1554442" y="2512761"/>
                    <a:pt x="1611052" y="2555514"/>
                    <a:pt x="1680845" y="2555514"/>
                  </a:cubicBezTo>
                  <a:cubicBezTo>
                    <a:pt x="1750638" y="2555514"/>
                    <a:pt x="1807248" y="2512761"/>
                    <a:pt x="1807248" y="2460052"/>
                  </a:cubicBezTo>
                  <a:cubicBezTo>
                    <a:pt x="1807248" y="2407343"/>
                    <a:pt x="1750638" y="2364590"/>
                    <a:pt x="1680845" y="2364590"/>
                  </a:cubicBezTo>
                  <a:close/>
                  <a:moveTo>
                    <a:pt x="3235288" y="2364590"/>
                  </a:moveTo>
                  <a:cubicBezTo>
                    <a:pt x="3165495" y="2364590"/>
                    <a:pt x="3108885" y="2407343"/>
                    <a:pt x="3108885" y="2460052"/>
                  </a:cubicBezTo>
                  <a:cubicBezTo>
                    <a:pt x="3108885" y="2512761"/>
                    <a:pt x="3165495" y="2555514"/>
                    <a:pt x="3235288" y="2555514"/>
                  </a:cubicBezTo>
                  <a:cubicBezTo>
                    <a:pt x="3305080" y="2555514"/>
                    <a:pt x="3361690" y="2512761"/>
                    <a:pt x="3361690" y="2460052"/>
                  </a:cubicBezTo>
                  <a:cubicBezTo>
                    <a:pt x="3361690" y="2407343"/>
                    <a:pt x="3305080" y="2364590"/>
                    <a:pt x="3235288" y="2364590"/>
                  </a:cubicBezTo>
                  <a:close/>
                  <a:moveTo>
                    <a:pt x="4789730" y="2364590"/>
                  </a:moveTo>
                  <a:cubicBezTo>
                    <a:pt x="4719937" y="2364590"/>
                    <a:pt x="4663327" y="2407343"/>
                    <a:pt x="4663327" y="2460052"/>
                  </a:cubicBezTo>
                  <a:cubicBezTo>
                    <a:pt x="4663327" y="2512761"/>
                    <a:pt x="4719937" y="2555514"/>
                    <a:pt x="4789730" y="2555514"/>
                  </a:cubicBezTo>
                  <a:cubicBezTo>
                    <a:pt x="4859523" y="2555514"/>
                    <a:pt x="4916132" y="2512761"/>
                    <a:pt x="4916132" y="2460052"/>
                  </a:cubicBezTo>
                  <a:cubicBezTo>
                    <a:pt x="4916132" y="2407343"/>
                    <a:pt x="4859523" y="2364590"/>
                    <a:pt x="4789730" y="2364590"/>
                  </a:cubicBezTo>
                  <a:close/>
                  <a:moveTo>
                    <a:pt x="126403" y="3546738"/>
                  </a:moveTo>
                  <a:cubicBezTo>
                    <a:pt x="56610" y="3546738"/>
                    <a:pt x="0" y="3589491"/>
                    <a:pt x="0" y="3642200"/>
                  </a:cubicBezTo>
                  <a:cubicBezTo>
                    <a:pt x="0" y="3694909"/>
                    <a:pt x="56610" y="3737662"/>
                    <a:pt x="126403" y="3737662"/>
                  </a:cubicBezTo>
                  <a:cubicBezTo>
                    <a:pt x="196196" y="3737662"/>
                    <a:pt x="252805" y="3694909"/>
                    <a:pt x="252805" y="3642200"/>
                  </a:cubicBezTo>
                  <a:cubicBezTo>
                    <a:pt x="252805" y="3589491"/>
                    <a:pt x="196196" y="3546738"/>
                    <a:pt x="126403" y="3546738"/>
                  </a:cubicBezTo>
                  <a:close/>
                  <a:moveTo>
                    <a:pt x="1680845" y="3546738"/>
                  </a:moveTo>
                  <a:cubicBezTo>
                    <a:pt x="1611052" y="3546738"/>
                    <a:pt x="1554442" y="3589491"/>
                    <a:pt x="1554442" y="3642200"/>
                  </a:cubicBezTo>
                  <a:cubicBezTo>
                    <a:pt x="1554442" y="3694909"/>
                    <a:pt x="1611052" y="3737662"/>
                    <a:pt x="1680845" y="3737662"/>
                  </a:cubicBezTo>
                  <a:cubicBezTo>
                    <a:pt x="1750638" y="3737662"/>
                    <a:pt x="1807248" y="3694909"/>
                    <a:pt x="1807248" y="3642200"/>
                  </a:cubicBezTo>
                  <a:cubicBezTo>
                    <a:pt x="1807248" y="3589491"/>
                    <a:pt x="1750638" y="3546738"/>
                    <a:pt x="1680845" y="3546738"/>
                  </a:cubicBezTo>
                  <a:close/>
                  <a:moveTo>
                    <a:pt x="3235288" y="3546738"/>
                  </a:moveTo>
                  <a:cubicBezTo>
                    <a:pt x="3165495" y="3546738"/>
                    <a:pt x="3108885" y="3589491"/>
                    <a:pt x="3108885" y="3642200"/>
                  </a:cubicBezTo>
                  <a:cubicBezTo>
                    <a:pt x="3108885" y="3694909"/>
                    <a:pt x="3165495" y="3737662"/>
                    <a:pt x="3235288" y="3737662"/>
                  </a:cubicBezTo>
                  <a:cubicBezTo>
                    <a:pt x="3305080" y="3737662"/>
                    <a:pt x="3361690" y="3694909"/>
                    <a:pt x="3361690" y="3642200"/>
                  </a:cubicBezTo>
                  <a:cubicBezTo>
                    <a:pt x="3361690" y="3589491"/>
                    <a:pt x="3305080" y="3546738"/>
                    <a:pt x="3235288" y="3546738"/>
                  </a:cubicBezTo>
                  <a:close/>
                  <a:moveTo>
                    <a:pt x="4789730" y="3546738"/>
                  </a:moveTo>
                  <a:cubicBezTo>
                    <a:pt x="4719937" y="3546738"/>
                    <a:pt x="4663327" y="3589491"/>
                    <a:pt x="4663327" y="3642200"/>
                  </a:cubicBezTo>
                  <a:cubicBezTo>
                    <a:pt x="4663327" y="3694909"/>
                    <a:pt x="4719937" y="3737662"/>
                    <a:pt x="4789730" y="3737662"/>
                  </a:cubicBezTo>
                  <a:cubicBezTo>
                    <a:pt x="4859523" y="3737662"/>
                    <a:pt x="4916132" y="3694909"/>
                    <a:pt x="4916132" y="3642200"/>
                  </a:cubicBezTo>
                  <a:cubicBezTo>
                    <a:pt x="4916132" y="3589491"/>
                    <a:pt x="4859523" y="3546738"/>
                    <a:pt x="4789730" y="3546738"/>
                  </a:cubicBezTo>
                  <a:close/>
                </a:path>
              </a:pathLst>
            </a:custGeom>
            <a:grpFill/>
          </p:spPr>
        </p:sp>
        <p:grpSp>
          <p:nvGrpSpPr>
            <p:cNvPr id="9" name="Group 7">
              <a:extLst>
                <a:ext uri="{FF2B5EF4-FFF2-40B4-BE49-F238E27FC236}">
                  <a16:creationId xmlns:a16="http://schemas.microsoft.com/office/drawing/2014/main" id="{D3DB637B-660C-4D83-8E39-ADC134845014}"/>
                </a:ext>
              </a:extLst>
            </p:cNvPr>
            <p:cNvGrpSpPr/>
            <p:nvPr/>
          </p:nvGrpSpPr>
          <p:grpSpPr>
            <a:xfrm>
              <a:off x="4038600" y="1028701"/>
              <a:ext cx="2174376" cy="1872676"/>
              <a:chOff x="-4993988" y="-2780512"/>
              <a:chExt cx="3143893" cy="2356322"/>
            </a:xfrm>
            <a:grpFill/>
          </p:grpSpPr>
          <p:sp>
            <p:nvSpPr>
              <p:cNvPr id="11" name="Freeform 8">
                <a:extLst>
                  <a:ext uri="{FF2B5EF4-FFF2-40B4-BE49-F238E27FC236}">
                    <a16:creationId xmlns:a16="http://schemas.microsoft.com/office/drawing/2014/main" id="{EBFECC6F-4B92-4996-A470-441FAAA56370}"/>
                  </a:ext>
                </a:extLst>
              </p:cNvPr>
              <p:cNvSpPr/>
              <p:nvPr/>
            </p:nvSpPr>
            <p:spPr>
              <a:xfrm>
                <a:off x="-4993988" y="-2780512"/>
                <a:ext cx="3143893" cy="2356322"/>
              </a:xfrm>
              <a:custGeom>
                <a:avLst/>
                <a:gdLst/>
                <a:ahLst/>
                <a:cxnLst/>
                <a:rect l="l" t="t" r="r" b="b"/>
                <a:pathLst>
                  <a:path w="4916132" h="3737662">
                    <a:moveTo>
                      <a:pt x="252805" y="95462"/>
                    </a:moveTo>
                    <a:cubicBezTo>
                      <a:pt x="252805" y="148171"/>
                      <a:pt x="196196" y="190924"/>
                      <a:pt x="126403" y="190924"/>
                    </a:cubicBezTo>
                    <a:cubicBezTo>
                      <a:pt x="56610" y="190924"/>
                      <a:pt x="0" y="148171"/>
                      <a:pt x="0" y="95462"/>
                    </a:cubicBezTo>
                    <a:cubicBezTo>
                      <a:pt x="0" y="42753"/>
                      <a:pt x="56610" y="0"/>
                      <a:pt x="126403" y="0"/>
                    </a:cubicBezTo>
                    <a:cubicBezTo>
                      <a:pt x="196196" y="0"/>
                      <a:pt x="252805" y="42753"/>
                      <a:pt x="252805" y="95462"/>
                    </a:cubicBezTo>
                    <a:close/>
                    <a:moveTo>
                      <a:pt x="1680845" y="0"/>
                    </a:moveTo>
                    <a:cubicBezTo>
                      <a:pt x="1611052" y="0"/>
                      <a:pt x="1554442" y="42753"/>
                      <a:pt x="1554442" y="95462"/>
                    </a:cubicBezTo>
                    <a:cubicBezTo>
                      <a:pt x="1554442" y="148171"/>
                      <a:pt x="1611052" y="190924"/>
                      <a:pt x="1680845" y="190924"/>
                    </a:cubicBezTo>
                    <a:cubicBezTo>
                      <a:pt x="1750638" y="190924"/>
                      <a:pt x="1807248" y="148171"/>
                      <a:pt x="1807248" y="95462"/>
                    </a:cubicBezTo>
                    <a:cubicBezTo>
                      <a:pt x="1807248" y="42753"/>
                      <a:pt x="1750638" y="0"/>
                      <a:pt x="1680845" y="0"/>
                    </a:cubicBezTo>
                    <a:close/>
                    <a:moveTo>
                      <a:pt x="3235288" y="0"/>
                    </a:moveTo>
                    <a:cubicBezTo>
                      <a:pt x="3165495" y="0"/>
                      <a:pt x="3108885" y="42753"/>
                      <a:pt x="3108885" y="95462"/>
                    </a:cubicBezTo>
                    <a:cubicBezTo>
                      <a:pt x="3108885" y="148171"/>
                      <a:pt x="3165495" y="190924"/>
                      <a:pt x="3235288" y="190924"/>
                    </a:cubicBezTo>
                    <a:cubicBezTo>
                      <a:pt x="3305080" y="190924"/>
                      <a:pt x="3361690" y="148171"/>
                      <a:pt x="3361690" y="95462"/>
                    </a:cubicBezTo>
                    <a:cubicBezTo>
                      <a:pt x="3361690" y="42753"/>
                      <a:pt x="3305080" y="0"/>
                      <a:pt x="3235288" y="0"/>
                    </a:cubicBezTo>
                    <a:close/>
                    <a:moveTo>
                      <a:pt x="4789730" y="190924"/>
                    </a:moveTo>
                    <a:cubicBezTo>
                      <a:pt x="4859523" y="190924"/>
                      <a:pt x="4916132" y="148171"/>
                      <a:pt x="4916132" y="95462"/>
                    </a:cubicBezTo>
                    <a:cubicBezTo>
                      <a:pt x="4916132" y="42753"/>
                      <a:pt x="4859523" y="0"/>
                      <a:pt x="4789730" y="0"/>
                    </a:cubicBezTo>
                    <a:cubicBezTo>
                      <a:pt x="4719937" y="0"/>
                      <a:pt x="4663327" y="42753"/>
                      <a:pt x="4663327" y="95462"/>
                    </a:cubicBezTo>
                    <a:cubicBezTo>
                      <a:pt x="4663327" y="148171"/>
                      <a:pt x="4719937" y="190924"/>
                      <a:pt x="4789730" y="190924"/>
                    </a:cubicBezTo>
                    <a:close/>
                    <a:moveTo>
                      <a:pt x="126403" y="1182148"/>
                    </a:moveTo>
                    <a:cubicBezTo>
                      <a:pt x="56610" y="1182148"/>
                      <a:pt x="0" y="1224901"/>
                      <a:pt x="0" y="1277610"/>
                    </a:cubicBezTo>
                    <a:cubicBezTo>
                      <a:pt x="0" y="1330320"/>
                      <a:pt x="56610" y="1373072"/>
                      <a:pt x="126403" y="1373072"/>
                    </a:cubicBezTo>
                    <a:cubicBezTo>
                      <a:pt x="196196" y="1373072"/>
                      <a:pt x="252805" y="1330320"/>
                      <a:pt x="252805" y="1277610"/>
                    </a:cubicBezTo>
                    <a:cubicBezTo>
                      <a:pt x="252805" y="1224901"/>
                      <a:pt x="196196" y="1182148"/>
                      <a:pt x="126403" y="1182148"/>
                    </a:cubicBezTo>
                    <a:close/>
                    <a:moveTo>
                      <a:pt x="1680845" y="1182148"/>
                    </a:moveTo>
                    <a:cubicBezTo>
                      <a:pt x="1611052" y="1182148"/>
                      <a:pt x="1554442" y="1224901"/>
                      <a:pt x="1554442" y="1277610"/>
                    </a:cubicBezTo>
                    <a:cubicBezTo>
                      <a:pt x="1554442" y="1330320"/>
                      <a:pt x="1611052" y="1373072"/>
                      <a:pt x="1680845" y="1373072"/>
                    </a:cubicBezTo>
                    <a:cubicBezTo>
                      <a:pt x="1750638" y="1373072"/>
                      <a:pt x="1807248" y="1330320"/>
                      <a:pt x="1807248" y="1277610"/>
                    </a:cubicBezTo>
                    <a:cubicBezTo>
                      <a:pt x="1807248" y="1224901"/>
                      <a:pt x="1750638" y="1182148"/>
                      <a:pt x="1680845" y="1182148"/>
                    </a:cubicBezTo>
                    <a:close/>
                    <a:moveTo>
                      <a:pt x="3235288" y="1182148"/>
                    </a:moveTo>
                    <a:cubicBezTo>
                      <a:pt x="3165495" y="1182148"/>
                      <a:pt x="3108885" y="1224901"/>
                      <a:pt x="3108885" y="1277610"/>
                    </a:cubicBezTo>
                    <a:cubicBezTo>
                      <a:pt x="3108885" y="1330320"/>
                      <a:pt x="3165495" y="1373072"/>
                      <a:pt x="3235288" y="1373072"/>
                    </a:cubicBezTo>
                    <a:cubicBezTo>
                      <a:pt x="3305080" y="1373072"/>
                      <a:pt x="3361690" y="1330320"/>
                      <a:pt x="3361690" y="1277610"/>
                    </a:cubicBezTo>
                    <a:cubicBezTo>
                      <a:pt x="3361690" y="1224901"/>
                      <a:pt x="3305080" y="1182148"/>
                      <a:pt x="3235288" y="1182148"/>
                    </a:cubicBezTo>
                    <a:close/>
                    <a:moveTo>
                      <a:pt x="4789730" y="1182148"/>
                    </a:moveTo>
                    <a:cubicBezTo>
                      <a:pt x="4719937" y="1182148"/>
                      <a:pt x="4663327" y="1224901"/>
                      <a:pt x="4663327" y="1277610"/>
                    </a:cubicBezTo>
                    <a:cubicBezTo>
                      <a:pt x="4663327" y="1330320"/>
                      <a:pt x="4719937" y="1373072"/>
                      <a:pt x="4789730" y="1373072"/>
                    </a:cubicBezTo>
                    <a:cubicBezTo>
                      <a:pt x="4859523" y="1373072"/>
                      <a:pt x="4916132" y="1330320"/>
                      <a:pt x="4916132" y="1277610"/>
                    </a:cubicBezTo>
                    <a:cubicBezTo>
                      <a:pt x="4916132" y="1224901"/>
                      <a:pt x="4859523" y="1182148"/>
                      <a:pt x="4789730" y="1182148"/>
                    </a:cubicBezTo>
                    <a:close/>
                    <a:moveTo>
                      <a:pt x="126403" y="2364590"/>
                    </a:moveTo>
                    <a:cubicBezTo>
                      <a:pt x="56610" y="2364590"/>
                      <a:pt x="0" y="2407343"/>
                      <a:pt x="0" y="2460052"/>
                    </a:cubicBezTo>
                    <a:cubicBezTo>
                      <a:pt x="0" y="2512761"/>
                      <a:pt x="56610" y="2555514"/>
                      <a:pt x="126403" y="2555514"/>
                    </a:cubicBezTo>
                    <a:cubicBezTo>
                      <a:pt x="196196" y="2555514"/>
                      <a:pt x="252805" y="2512761"/>
                      <a:pt x="252805" y="2460052"/>
                    </a:cubicBezTo>
                    <a:cubicBezTo>
                      <a:pt x="252805" y="2407343"/>
                      <a:pt x="196196" y="2364590"/>
                      <a:pt x="126403" y="2364590"/>
                    </a:cubicBezTo>
                    <a:close/>
                    <a:moveTo>
                      <a:pt x="1680845" y="2364590"/>
                    </a:moveTo>
                    <a:cubicBezTo>
                      <a:pt x="1611052" y="2364590"/>
                      <a:pt x="1554442" y="2407343"/>
                      <a:pt x="1554442" y="2460052"/>
                    </a:cubicBezTo>
                    <a:cubicBezTo>
                      <a:pt x="1554442" y="2512761"/>
                      <a:pt x="1611052" y="2555514"/>
                      <a:pt x="1680845" y="2555514"/>
                    </a:cubicBezTo>
                    <a:cubicBezTo>
                      <a:pt x="1750638" y="2555514"/>
                      <a:pt x="1807248" y="2512761"/>
                      <a:pt x="1807248" y="2460052"/>
                    </a:cubicBezTo>
                    <a:cubicBezTo>
                      <a:pt x="1807248" y="2407343"/>
                      <a:pt x="1750638" y="2364590"/>
                      <a:pt x="1680845" y="2364590"/>
                    </a:cubicBezTo>
                    <a:close/>
                    <a:moveTo>
                      <a:pt x="3235288" y="2364590"/>
                    </a:moveTo>
                    <a:cubicBezTo>
                      <a:pt x="3165495" y="2364590"/>
                      <a:pt x="3108885" y="2407343"/>
                      <a:pt x="3108885" y="2460052"/>
                    </a:cubicBezTo>
                    <a:cubicBezTo>
                      <a:pt x="3108885" y="2512761"/>
                      <a:pt x="3165495" y="2555514"/>
                      <a:pt x="3235288" y="2555514"/>
                    </a:cubicBezTo>
                    <a:cubicBezTo>
                      <a:pt x="3305080" y="2555514"/>
                      <a:pt x="3361690" y="2512761"/>
                      <a:pt x="3361690" y="2460052"/>
                    </a:cubicBezTo>
                    <a:cubicBezTo>
                      <a:pt x="3361690" y="2407343"/>
                      <a:pt x="3305080" y="2364590"/>
                      <a:pt x="3235288" y="2364590"/>
                    </a:cubicBezTo>
                    <a:close/>
                    <a:moveTo>
                      <a:pt x="4789730" y="2364590"/>
                    </a:moveTo>
                    <a:cubicBezTo>
                      <a:pt x="4719937" y="2364590"/>
                      <a:pt x="4663327" y="2407343"/>
                      <a:pt x="4663327" y="2460052"/>
                    </a:cubicBezTo>
                    <a:cubicBezTo>
                      <a:pt x="4663327" y="2512761"/>
                      <a:pt x="4719937" y="2555514"/>
                      <a:pt x="4789730" y="2555514"/>
                    </a:cubicBezTo>
                    <a:cubicBezTo>
                      <a:pt x="4859523" y="2555514"/>
                      <a:pt x="4916132" y="2512761"/>
                      <a:pt x="4916132" y="2460052"/>
                    </a:cubicBezTo>
                    <a:cubicBezTo>
                      <a:pt x="4916132" y="2407343"/>
                      <a:pt x="4859523" y="2364590"/>
                      <a:pt x="4789730" y="2364590"/>
                    </a:cubicBezTo>
                    <a:close/>
                    <a:moveTo>
                      <a:pt x="126403" y="3546738"/>
                    </a:moveTo>
                    <a:cubicBezTo>
                      <a:pt x="56610" y="3546738"/>
                      <a:pt x="0" y="3589491"/>
                      <a:pt x="0" y="3642200"/>
                    </a:cubicBezTo>
                    <a:cubicBezTo>
                      <a:pt x="0" y="3694909"/>
                      <a:pt x="56610" y="3737662"/>
                      <a:pt x="126403" y="3737662"/>
                    </a:cubicBezTo>
                    <a:cubicBezTo>
                      <a:pt x="196196" y="3737662"/>
                      <a:pt x="252805" y="3694909"/>
                      <a:pt x="252805" y="3642200"/>
                    </a:cubicBezTo>
                    <a:cubicBezTo>
                      <a:pt x="252805" y="3589491"/>
                      <a:pt x="196196" y="3546738"/>
                      <a:pt x="126403" y="3546738"/>
                    </a:cubicBezTo>
                    <a:close/>
                    <a:moveTo>
                      <a:pt x="1680845" y="3546738"/>
                    </a:moveTo>
                    <a:cubicBezTo>
                      <a:pt x="1611052" y="3546738"/>
                      <a:pt x="1554442" y="3589491"/>
                      <a:pt x="1554442" y="3642200"/>
                    </a:cubicBezTo>
                    <a:cubicBezTo>
                      <a:pt x="1554442" y="3694909"/>
                      <a:pt x="1611052" y="3737662"/>
                      <a:pt x="1680845" y="3737662"/>
                    </a:cubicBezTo>
                    <a:cubicBezTo>
                      <a:pt x="1750638" y="3737662"/>
                      <a:pt x="1807248" y="3694909"/>
                      <a:pt x="1807248" y="3642200"/>
                    </a:cubicBezTo>
                    <a:cubicBezTo>
                      <a:pt x="1807248" y="3589491"/>
                      <a:pt x="1750638" y="3546738"/>
                      <a:pt x="1680845" y="3546738"/>
                    </a:cubicBezTo>
                    <a:close/>
                    <a:moveTo>
                      <a:pt x="3235288" y="3546738"/>
                    </a:moveTo>
                    <a:cubicBezTo>
                      <a:pt x="3165495" y="3546738"/>
                      <a:pt x="3108885" y="3589491"/>
                      <a:pt x="3108885" y="3642200"/>
                    </a:cubicBezTo>
                    <a:cubicBezTo>
                      <a:pt x="3108885" y="3694909"/>
                      <a:pt x="3165495" y="3737662"/>
                      <a:pt x="3235288" y="3737662"/>
                    </a:cubicBezTo>
                    <a:cubicBezTo>
                      <a:pt x="3305080" y="3737662"/>
                      <a:pt x="3361690" y="3694909"/>
                      <a:pt x="3361690" y="3642200"/>
                    </a:cubicBezTo>
                    <a:cubicBezTo>
                      <a:pt x="3361690" y="3589491"/>
                      <a:pt x="3305080" y="3546738"/>
                      <a:pt x="3235288" y="3546738"/>
                    </a:cubicBezTo>
                    <a:close/>
                    <a:moveTo>
                      <a:pt x="4789730" y="3546738"/>
                    </a:moveTo>
                    <a:cubicBezTo>
                      <a:pt x="4719937" y="3546738"/>
                      <a:pt x="4663327" y="3589491"/>
                      <a:pt x="4663327" y="3642200"/>
                    </a:cubicBezTo>
                    <a:cubicBezTo>
                      <a:pt x="4663327" y="3694909"/>
                      <a:pt x="4719937" y="3737662"/>
                      <a:pt x="4789730" y="3737662"/>
                    </a:cubicBezTo>
                    <a:cubicBezTo>
                      <a:pt x="4859523" y="3737662"/>
                      <a:pt x="4916132" y="3694909"/>
                      <a:pt x="4916132" y="3642200"/>
                    </a:cubicBezTo>
                    <a:cubicBezTo>
                      <a:pt x="4916132" y="3589491"/>
                      <a:pt x="4859523" y="3546738"/>
                      <a:pt x="4789730" y="3546738"/>
                    </a:cubicBezTo>
                    <a:close/>
                  </a:path>
                </a:pathLst>
              </a:custGeom>
              <a:grpFill/>
            </p:spPr>
          </p:sp>
        </p:grpSp>
        <p:sp>
          <p:nvSpPr>
            <p:cNvPr id="10" name="Freeform 8">
              <a:extLst>
                <a:ext uri="{FF2B5EF4-FFF2-40B4-BE49-F238E27FC236}">
                  <a16:creationId xmlns:a16="http://schemas.microsoft.com/office/drawing/2014/main" id="{8F3B8305-0528-4F67-9193-272F369AEFC5}"/>
                </a:ext>
              </a:extLst>
            </p:cNvPr>
            <p:cNvSpPr/>
            <p:nvPr/>
          </p:nvSpPr>
          <p:spPr>
            <a:xfrm>
              <a:off x="4038600" y="3451411"/>
              <a:ext cx="2174376" cy="1872676"/>
            </a:xfrm>
            <a:custGeom>
              <a:avLst/>
              <a:gdLst/>
              <a:ahLst/>
              <a:cxnLst/>
              <a:rect l="l" t="t" r="r" b="b"/>
              <a:pathLst>
                <a:path w="4916132" h="3737662">
                  <a:moveTo>
                    <a:pt x="252805" y="95462"/>
                  </a:moveTo>
                  <a:cubicBezTo>
                    <a:pt x="252805" y="148171"/>
                    <a:pt x="196196" y="190924"/>
                    <a:pt x="126403" y="190924"/>
                  </a:cubicBezTo>
                  <a:cubicBezTo>
                    <a:pt x="56610" y="190924"/>
                    <a:pt x="0" y="148171"/>
                    <a:pt x="0" y="95462"/>
                  </a:cubicBezTo>
                  <a:cubicBezTo>
                    <a:pt x="0" y="42753"/>
                    <a:pt x="56610" y="0"/>
                    <a:pt x="126403" y="0"/>
                  </a:cubicBezTo>
                  <a:cubicBezTo>
                    <a:pt x="196196" y="0"/>
                    <a:pt x="252805" y="42753"/>
                    <a:pt x="252805" y="95462"/>
                  </a:cubicBezTo>
                  <a:close/>
                  <a:moveTo>
                    <a:pt x="1680845" y="0"/>
                  </a:moveTo>
                  <a:cubicBezTo>
                    <a:pt x="1611052" y="0"/>
                    <a:pt x="1554442" y="42753"/>
                    <a:pt x="1554442" y="95462"/>
                  </a:cubicBezTo>
                  <a:cubicBezTo>
                    <a:pt x="1554442" y="148171"/>
                    <a:pt x="1611052" y="190924"/>
                    <a:pt x="1680845" y="190924"/>
                  </a:cubicBezTo>
                  <a:cubicBezTo>
                    <a:pt x="1750638" y="190924"/>
                    <a:pt x="1807248" y="148171"/>
                    <a:pt x="1807248" y="95462"/>
                  </a:cubicBezTo>
                  <a:cubicBezTo>
                    <a:pt x="1807248" y="42753"/>
                    <a:pt x="1750638" y="0"/>
                    <a:pt x="1680845" y="0"/>
                  </a:cubicBezTo>
                  <a:close/>
                  <a:moveTo>
                    <a:pt x="3235288" y="0"/>
                  </a:moveTo>
                  <a:cubicBezTo>
                    <a:pt x="3165495" y="0"/>
                    <a:pt x="3108885" y="42753"/>
                    <a:pt x="3108885" y="95462"/>
                  </a:cubicBezTo>
                  <a:cubicBezTo>
                    <a:pt x="3108885" y="148171"/>
                    <a:pt x="3165495" y="190924"/>
                    <a:pt x="3235288" y="190924"/>
                  </a:cubicBezTo>
                  <a:cubicBezTo>
                    <a:pt x="3305080" y="190924"/>
                    <a:pt x="3361690" y="148171"/>
                    <a:pt x="3361690" y="95462"/>
                  </a:cubicBezTo>
                  <a:cubicBezTo>
                    <a:pt x="3361690" y="42753"/>
                    <a:pt x="3305080" y="0"/>
                    <a:pt x="3235288" y="0"/>
                  </a:cubicBezTo>
                  <a:close/>
                  <a:moveTo>
                    <a:pt x="4789730" y="190924"/>
                  </a:moveTo>
                  <a:cubicBezTo>
                    <a:pt x="4859523" y="190924"/>
                    <a:pt x="4916132" y="148171"/>
                    <a:pt x="4916132" y="95462"/>
                  </a:cubicBezTo>
                  <a:cubicBezTo>
                    <a:pt x="4916132" y="42753"/>
                    <a:pt x="4859523" y="0"/>
                    <a:pt x="4789730" y="0"/>
                  </a:cubicBezTo>
                  <a:cubicBezTo>
                    <a:pt x="4719937" y="0"/>
                    <a:pt x="4663327" y="42753"/>
                    <a:pt x="4663327" y="95462"/>
                  </a:cubicBezTo>
                  <a:cubicBezTo>
                    <a:pt x="4663327" y="148171"/>
                    <a:pt x="4719937" y="190924"/>
                    <a:pt x="4789730" y="190924"/>
                  </a:cubicBezTo>
                  <a:close/>
                  <a:moveTo>
                    <a:pt x="126403" y="1182148"/>
                  </a:moveTo>
                  <a:cubicBezTo>
                    <a:pt x="56610" y="1182148"/>
                    <a:pt x="0" y="1224901"/>
                    <a:pt x="0" y="1277610"/>
                  </a:cubicBezTo>
                  <a:cubicBezTo>
                    <a:pt x="0" y="1330320"/>
                    <a:pt x="56610" y="1373072"/>
                    <a:pt x="126403" y="1373072"/>
                  </a:cubicBezTo>
                  <a:cubicBezTo>
                    <a:pt x="196196" y="1373072"/>
                    <a:pt x="252805" y="1330320"/>
                    <a:pt x="252805" y="1277610"/>
                  </a:cubicBezTo>
                  <a:cubicBezTo>
                    <a:pt x="252805" y="1224901"/>
                    <a:pt x="196196" y="1182148"/>
                    <a:pt x="126403" y="1182148"/>
                  </a:cubicBezTo>
                  <a:close/>
                  <a:moveTo>
                    <a:pt x="1680845" y="1182148"/>
                  </a:moveTo>
                  <a:cubicBezTo>
                    <a:pt x="1611052" y="1182148"/>
                    <a:pt x="1554442" y="1224901"/>
                    <a:pt x="1554442" y="1277610"/>
                  </a:cubicBezTo>
                  <a:cubicBezTo>
                    <a:pt x="1554442" y="1330320"/>
                    <a:pt x="1611052" y="1373072"/>
                    <a:pt x="1680845" y="1373072"/>
                  </a:cubicBezTo>
                  <a:cubicBezTo>
                    <a:pt x="1750638" y="1373072"/>
                    <a:pt x="1807248" y="1330320"/>
                    <a:pt x="1807248" y="1277610"/>
                  </a:cubicBezTo>
                  <a:cubicBezTo>
                    <a:pt x="1807248" y="1224901"/>
                    <a:pt x="1750638" y="1182148"/>
                    <a:pt x="1680845" y="1182148"/>
                  </a:cubicBezTo>
                  <a:close/>
                  <a:moveTo>
                    <a:pt x="3235288" y="1182148"/>
                  </a:moveTo>
                  <a:cubicBezTo>
                    <a:pt x="3165495" y="1182148"/>
                    <a:pt x="3108885" y="1224901"/>
                    <a:pt x="3108885" y="1277610"/>
                  </a:cubicBezTo>
                  <a:cubicBezTo>
                    <a:pt x="3108885" y="1330320"/>
                    <a:pt x="3165495" y="1373072"/>
                    <a:pt x="3235288" y="1373072"/>
                  </a:cubicBezTo>
                  <a:cubicBezTo>
                    <a:pt x="3305080" y="1373072"/>
                    <a:pt x="3361690" y="1330320"/>
                    <a:pt x="3361690" y="1277610"/>
                  </a:cubicBezTo>
                  <a:cubicBezTo>
                    <a:pt x="3361690" y="1224901"/>
                    <a:pt x="3305080" y="1182148"/>
                    <a:pt x="3235288" y="1182148"/>
                  </a:cubicBezTo>
                  <a:close/>
                  <a:moveTo>
                    <a:pt x="4789730" y="1182148"/>
                  </a:moveTo>
                  <a:cubicBezTo>
                    <a:pt x="4719937" y="1182148"/>
                    <a:pt x="4663327" y="1224901"/>
                    <a:pt x="4663327" y="1277610"/>
                  </a:cubicBezTo>
                  <a:cubicBezTo>
                    <a:pt x="4663327" y="1330320"/>
                    <a:pt x="4719937" y="1373072"/>
                    <a:pt x="4789730" y="1373072"/>
                  </a:cubicBezTo>
                  <a:cubicBezTo>
                    <a:pt x="4859523" y="1373072"/>
                    <a:pt x="4916132" y="1330320"/>
                    <a:pt x="4916132" y="1277610"/>
                  </a:cubicBezTo>
                  <a:cubicBezTo>
                    <a:pt x="4916132" y="1224901"/>
                    <a:pt x="4859523" y="1182148"/>
                    <a:pt x="4789730" y="1182148"/>
                  </a:cubicBezTo>
                  <a:close/>
                  <a:moveTo>
                    <a:pt x="126403" y="2364590"/>
                  </a:moveTo>
                  <a:cubicBezTo>
                    <a:pt x="56610" y="2364590"/>
                    <a:pt x="0" y="2407343"/>
                    <a:pt x="0" y="2460052"/>
                  </a:cubicBezTo>
                  <a:cubicBezTo>
                    <a:pt x="0" y="2512761"/>
                    <a:pt x="56610" y="2555514"/>
                    <a:pt x="126403" y="2555514"/>
                  </a:cubicBezTo>
                  <a:cubicBezTo>
                    <a:pt x="196196" y="2555514"/>
                    <a:pt x="252805" y="2512761"/>
                    <a:pt x="252805" y="2460052"/>
                  </a:cubicBezTo>
                  <a:cubicBezTo>
                    <a:pt x="252805" y="2407343"/>
                    <a:pt x="196196" y="2364590"/>
                    <a:pt x="126403" y="2364590"/>
                  </a:cubicBezTo>
                  <a:close/>
                  <a:moveTo>
                    <a:pt x="1680845" y="2364590"/>
                  </a:moveTo>
                  <a:cubicBezTo>
                    <a:pt x="1611052" y="2364590"/>
                    <a:pt x="1554442" y="2407343"/>
                    <a:pt x="1554442" y="2460052"/>
                  </a:cubicBezTo>
                  <a:cubicBezTo>
                    <a:pt x="1554442" y="2512761"/>
                    <a:pt x="1611052" y="2555514"/>
                    <a:pt x="1680845" y="2555514"/>
                  </a:cubicBezTo>
                  <a:cubicBezTo>
                    <a:pt x="1750638" y="2555514"/>
                    <a:pt x="1807248" y="2512761"/>
                    <a:pt x="1807248" y="2460052"/>
                  </a:cubicBezTo>
                  <a:cubicBezTo>
                    <a:pt x="1807248" y="2407343"/>
                    <a:pt x="1750638" y="2364590"/>
                    <a:pt x="1680845" y="2364590"/>
                  </a:cubicBezTo>
                  <a:close/>
                  <a:moveTo>
                    <a:pt x="3235288" y="2364590"/>
                  </a:moveTo>
                  <a:cubicBezTo>
                    <a:pt x="3165495" y="2364590"/>
                    <a:pt x="3108885" y="2407343"/>
                    <a:pt x="3108885" y="2460052"/>
                  </a:cubicBezTo>
                  <a:cubicBezTo>
                    <a:pt x="3108885" y="2512761"/>
                    <a:pt x="3165495" y="2555514"/>
                    <a:pt x="3235288" y="2555514"/>
                  </a:cubicBezTo>
                  <a:cubicBezTo>
                    <a:pt x="3305080" y="2555514"/>
                    <a:pt x="3361690" y="2512761"/>
                    <a:pt x="3361690" y="2460052"/>
                  </a:cubicBezTo>
                  <a:cubicBezTo>
                    <a:pt x="3361690" y="2407343"/>
                    <a:pt x="3305080" y="2364590"/>
                    <a:pt x="3235288" y="2364590"/>
                  </a:cubicBezTo>
                  <a:close/>
                  <a:moveTo>
                    <a:pt x="4789730" y="2364590"/>
                  </a:moveTo>
                  <a:cubicBezTo>
                    <a:pt x="4719937" y="2364590"/>
                    <a:pt x="4663327" y="2407343"/>
                    <a:pt x="4663327" y="2460052"/>
                  </a:cubicBezTo>
                  <a:cubicBezTo>
                    <a:pt x="4663327" y="2512761"/>
                    <a:pt x="4719937" y="2555514"/>
                    <a:pt x="4789730" y="2555514"/>
                  </a:cubicBezTo>
                  <a:cubicBezTo>
                    <a:pt x="4859523" y="2555514"/>
                    <a:pt x="4916132" y="2512761"/>
                    <a:pt x="4916132" y="2460052"/>
                  </a:cubicBezTo>
                  <a:cubicBezTo>
                    <a:pt x="4916132" y="2407343"/>
                    <a:pt x="4859523" y="2364590"/>
                    <a:pt x="4789730" y="2364590"/>
                  </a:cubicBezTo>
                  <a:close/>
                  <a:moveTo>
                    <a:pt x="126403" y="3546738"/>
                  </a:moveTo>
                  <a:cubicBezTo>
                    <a:pt x="56610" y="3546738"/>
                    <a:pt x="0" y="3589491"/>
                    <a:pt x="0" y="3642200"/>
                  </a:cubicBezTo>
                  <a:cubicBezTo>
                    <a:pt x="0" y="3694909"/>
                    <a:pt x="56610" y="3737662"/>
                    <a:pt x="126403" y="3737662"/>
                  </a:cubicBezTo>
                  <a:cubicBezTo>
                    <a:pt x="196196" y="3737662"/>
                    <a:pt x="252805" y="3694909"/>
                    <a:pt x="252805" y="3642200"/>
                  </a:cubicBezTo>
                  <a:cubicBezTo>
                    <a:pt x="252805" y="3589491"/>
                    <a:pt x="196196" y="3546738"/>
                    <a:pt x="126403" y="3546738"/>
                  </a:cubicBezTo>
                  <a:close/>
                  <a:moveTo>
                    <a:pt x="1680845" y="3546738"/>
                  </a:moveTo>
                  <a:cubicBezTo>
                    <a:pt x="1611052" y="3546738"/>
                    <a:pt x="1554442" y="3589491"/>
                    <a:pt x="1554442" y="3642200"/>
                  </a:cubicBezTo>
                  <a:cubicBezTo>
                    <a:pt x="1554442" y="3694909"/>
                    <a:pt x="1611052" y="3737662"/>
                    <a:pt x="1680845" y="3737662"/>
                  </a:cubicBezTo>
                  <a:cubicBezTo>
                    <a:pt x="1750638" y="3737662"/>
                    <a:pt x="1807248" y="3694909"/>
                    <a:pt x="1807248" y="3642200"/>
                  </a:cubicBezTo>
                  <a:cubicBezTo>
                    <a:pt x="1807248" y="3589491"/>
                    <a:pt x="1750638" y="3546738"/>
                    <a:pt x="1680845" y="3546738"/>
                  </a:cubicBezTo>
                  <a:close/>
                  <a:moveTo>
                    <a:pt x="3235288" y="3546738"/>
                  </a:moveTo>
                  <a:cubicBezTo>
                    <a:pt x="3165495" y="3546738"/>
                    <a:pt x="3108885" y="3589491"/>
                    <a:pt x="3108885" y="3642200"/>
                  </a:cubicBezTo>
                  <a:cubicBezTo>
                    <a:pt x="3108885" y="3694909"/>
                    <a:pt x="3165495" y="3737662"/>
                    <a:pt x="3235288" y="3737662"/>
                  </a:cubicBezTo>
                  <a:cubicBezTo>
                    <a:pt x="3305080" y="3737662"/>
                    <a:pt x="3361690" y="3694909"/>
                    <a:pt x="3361690" y="3642200"/>
                  </a:cubicBezTo>
                  <a:cubicBezTo>
                    <a:pt x="3361690" y="3589491"/>
                    <a:pt x="3305080" y="3546738"/>
                    <a:pt x="3235288" y="3546738"/>
                  </a:cubicBezTo>
                  <a:close/>
                  <a:moveTo>
                    <a:pt x="4789730" y="3546738"/>
                  </a:moveTo>
                  <a:cubicBezTo>
                    <a:pt x="4719937" y="3546738"/>
                    <a:pt x="4663327" y="3589491"/>
                    <a:pt x="4663327" y="3642200"/>
                  </a:cubicBezTo>
                  <a:cubicBezTo>
                    <a:pt x="4663327" y="3694909"/>
                    <a:pt x="4719937" y="3737662"/>
                    <a:pt x="4789730" y="3737662"/>
                  </a:cubicBezTo>
                  <a:cubicBezTo>
                    <a:pt x="4859523" y="3737662"/>
                    <a:pt x="4916132" y="3694909"/>
                    <a:pt x="4916132" y="3642200"/>
                  </a:cubicBezTo>
                  <a:cubicBezTo>
                    <a:pt x="4916132" y="3589491"/>
                    <a:pt x="4859523" y="3546738"/>
                    <a:pt x="4789730" y="3546738"/>
                  </a:cubicBezTo>
                  <a:close/>
                </a:path>
              </a:pathLst>
            </a:custGeom>
            <a:grpFill/>
          </p:spPr>
        </p:sp>
      </p:grp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FF8390A5-BA1F-4633-BBBC-9149E06E8E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258361"/>
            <a:ext cx="8534400" cy="5286029"/>
          </a:xfrm>
          <a:noFill/>
        </p:spPr>
        <p:txBody>
          <a:bodyPr/>
          <a:lstStyle>
            <a:lvl1pPr marL="228594" indent="-228594">
              <a:spcBef>
                <a:spcPts val="600"/>
              </a:spcBef>
              <a:defRPr sz="2200"/>
            </a:lvl1pPr>
            <a:lvl2pPr marL="579424" indent="-230182">
              <a:spcBef>
                <a:spcPts val="600"/>
              </a:spcBef>
              <a:defRPr sz="2200"/>
            </a:lvl2pPr>
            <a:lvl3pPr marL="912791" indent="-228594">
              <a:spcBef>
                <a:spcPts val="600"/>
              </a:spcBef>
              <a:defRPr sz="2200"/>
            </a:lvl3pPr>
            <a:lvl4pPr marL="1263619" indent="-228594">
              <a:spcBef>
                <a:spcPts val="600"/>
              </a:spcBef>
              <a:defRPr sz="2200"/>
            </a:lvl4pPr>
            <a:lvl5pPr marL="1600160" indent="-228594">
              <a:spcBef>
                <a:spcPts val="600"/>
              </a:spcBef>
              <a:defRPr sz="22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5412328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5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2" name="Google Shape;502;p10"/>
          <p:cNvSpPr txBox="1">
            <a:spLocks noGrp="1"/>
          </p:cNvSpPr>
          <p:nvPr>
            <p:ph type="body" idx="1"/>
          </p:nvPr>
        </p:nvSpPr>
        <p:spPr>
          <a:xfrm>
            <a:off x="1496067" y="2596896"/>
            <a:ext cx="3718400" cy="181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609585" lvl="0" indent="-30479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Barlow Semi Condensed"/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03" name="Google Shape;503;p10"/>
          <p:cNvSpPr txBox="1">
            <a:spLocks noGrp="1"/>
          </p:cNvSpPr>
          <p:nvPr>
            <p:ph type="title"/>
          </p:nvPr>
        </p:nvSpPr>
        <p:spPr>
          <a:xfrm>
            <a:off x="2800800" y="463296"/>
            <a:ext cx="6596000" cy="78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cxnSp>
        <p:nvCxnSpPr>
          <p:cNvPr id="504" name="Google Shape;504;p10"/>
          <p:cNvCxnSpPr/>
          <p:nvPr/>
        </p:nvCxnSpPr>
        <p:spPr>
          <a:xfrm>
            <a:off x="787267" y="5787467"/>
            <a:ext cx="1617200" cy="5636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05" name="Google Shape;505;p10"/>
          <p:cNvCxnSpPr/>
          <p:nvPr/>
        </p:nvCxnSpPr>
        <p:spPr>
          <a:xfrm rot="10800000" flipH="1">
            <a:off x="10633" y="5776800"/>
            <a:ext cx="776800" cy="8724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506" name="Google Shape;506;p10"/>
          <p:cNvGrpSpPr/>
          <p:nvPr/>
        </p:nvGrpSpPr>
        <p:grpSpPr>
          <a:xfrm flipH="1">
            <a:off x="575634" y="5578367"/>
            <a:ext cx="389367" cy="390100"/>
            <a:chOff x="7353050" y="316275"/>
            <a:chExt cx="292025" cy="292575"/>
          </a:xfrm>
        </p:grpSpPr>
        <p:sp>
          <p:nvSpPr>
            <p:cNvPr id="507" name="Google Shape;507;p10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8" name="Google Shape;508;p10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9" name="Google Shape;509;p10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0" name="Google Shape;510;p10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511" name="Google Shape;511;p10"/>
          <p:cNvGrpSpPr/>
          <p:nvPr/>
        </p:nvGrpSpPr>
        <p:grpSpPr>
          <a:xfrm>
            <a:off x="2195619" y="6155433"/>
            <a:ext cx="390815" cy="391184"/>
            <a:chOff x="3164039" y="430875"/>
            <a:chExt cx="293111" cy="293388"/>
          </a:xfrm>
        </p:grpSpPr>
        <p:sp>
          <p:nvSpPr>
            <p:cNvPr id="512" name="Google Shape;512;p10"/>
            <p:cNvSpPr/>
            <p:nvPr/>
          </p:nvSpPr>
          <p:spPr>
            <a:xfrm flipH="1">
              <a:off x="3166281" y="433407"/>
              <a:ext cx="288614" cy="288337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3" name="Google Shape;513;p10"/>
            <p:cNvSpPr/>
            <p:nvPr/>
          </p:nvSpPr>
          <p:spPr>
            <a:xfrm flipH="1">
              <a:off x="3164039" y="430875"/>
              <a:ext cx="293111" cy="293388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4" name="Google Shape;514;p10"/>
            <p:cNvSpPr/>
            <p:nvPr/>
          </p:nvSpPr>
          <p:spPr>
            <a:xfrm flipH="1">
              <a:off x="3202780" y="469909"/>
              <a:ext cx="215626" cy="215337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5" name="Google Shape;515;p10"/>
            <p:cNvSpPr/>
            <p:nvPr/>
          </p:nvSpPr>
          <p:spPr>
            <a:xfrm flipH="1">
              <a:off x="3200525" y="467377"/>
              <a:ext cx="220123" cy="220400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6" name="Google Shape;516;p10"/>
            <p:cNvSpPr/>
            <p:nvPr/>
          </p:nvSpPr>
          <p:spPr>
            <a:xfrm flipH="1">
              <a:off x="3242641" y="509484"/>
              <a:ext cx="136177" cy="136177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7" name="Google Shape;517;p10"/>
            <p:cNvSpPr/>
            <p:nvPr/>
          </p:nvSpPr>
          <p:spPr>
            <a:xfrm flipH="1">
              <a:off x="3240109" y="507242"/>
              <a:ext cx="140951" cy="140674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cxnSp>
        <p:nvCxnSpPr>
          <p:cNvPr id="518" name="Google Shape;518;p10"/>
          <p:cNvCxnSpPr/>
          <p:nvPr/>
        </p:nvCxnSpPr>
        <p:spPr>
          <a:xfrm rot="10800000">
            <a:off x="9595967" y="393467"/>
            <a:ext cx="1542800" cy="7236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19" name="Google Shape;519;p10"/>
          <p:cNvCxnSpPr/>
          <p:nvPr/>
        </p:nvCxnSpPr>
        <p:spPr>
          <a:xfrm flipH="1">
            <a:off x="11138767" y="-8833"/>
            <a:ext cx="1055200" cy="11152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520" name="Google Shape;520;p10"/>
          <p:cNvGrpSpPr/>
          <p:nvPr/>
        </p:nvGrpSpPr>
        <p:grpSpPr>
          <a:xfrm>
            <a:off x="10752367" y="702567"/>
            <a:ext cx="775733" cy="776467"/>
            <a:chOff x="8064275" y="887850"/>
            <a:chExt cx="581800" cy="582350"/>
          </a:xfrm>
        </p:grpSpPr>
        <p:sp>
          <p:nvSpPr>
            <p:cNvPr id="521" name="Google Shape;521;p10"/>
            <p:cNvSpPr/>
            <p:nvPr/>
          </p:nvSpPr>
          <p:spPr>
            <a:xfrm>
              <a:off x="8068750" y="892875"/>
              <a:ext cx="572875" cy="572325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2" name="Google Shape;522;p10"/>
            <p:cNvSpPr/>
            <p:nvPr/>
          </p:nvSpPr>
          <p:spPr>
            <a:xfrm>
              <a:off x="8064275" y="887850"/>
              <a:ext cx="581800" cy="582350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3" name="Google Shape;523;p10"/>
            <p:cNvSpPr/>
            <p:nvPr/>
          </p:nvSpPr>
          <p:spPr>
            <a:xfrm>
              <a:off x="8141175" y="965325"/>
              <a:ext cx="428000" cy="427425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4" name="Google Shape;524;p10"/>
            <p:cNvSpPr/>
            <p:nvPr/>
          </p:nvSpPr>
          <p:spPr>
            <a:xfrm>
              <a:off x="8136725" y="960300"/>
              <a:ext cx="436925" cy="437475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5" name="Google Shape;525;p10"/>
            <p:cNvSpPr/>
            <p:nvPr/>
          </p:nvSpPr>
          <p:spPr>
            <a:xfrm>
              <a:off x="8219750" y="1043875"/>
              <a:ext cx="270300" cy="270300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6" name="Google Shape;526;p10"/>
            <p:cNvSpPr/>
            <p:nvPr/>
          </p:nvSpPr>
          <p:spPr>
            <a:xfrm>
              <a:off x="8215300" y="1039425"/>
              <a:ext cx="279775" cy="279225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527" name="Google Shape;527;p10"/>
          <p:cNvGrpSpPr/>
          <p:nvPr/>
        </p:nvGrpSpPr>
        <p:grpSpPr>
          <a:xfrm>
            <a:off x="9378501" y="227834"/>
            <a:ext cx="389367" cy="390100"/>
            <a:chOff x="7353050" y="316275"/>
            <a:chExt cx="292025" cy="292575"/>
          </a:xfrm>
        </p:grpSpPr>
        <p:sp>
          <p:nvSpPr>
            <p:cNvPr id="528" name="Google Shape;528;p10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9" name="Google Shape;529;p10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0" name="Google Shape;530;p10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1" name="Google Shape;531;p10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532" name="Google Shape;532;p10"/>
          <p:cNvGrpSpPr/>
          <p:nvPr/>
        </p:nvGrpSpPr>
        <p:grpSpPr>
          <a:xfrm>
            <a:off x="11677267" y="306200"/>
            <a:ext cx="233333" cy="233333"/>
            <a:chOff x="8792300" y="321275"/>
            <a:chExt cx="175000" cy="175000"/>
          </a:xfrm>
        </p:grpSpPr>
        <p:sp>
          <p:nvSpPr>
            <p:cNvPr id="533" name="Google Shape;533;p10"/>
            <p:cNvSpPr/>
            <p:nvPr/>
          </p:nvSpPr>
          <p:spPr>
            <a:xfrm>
              <a:off x="8796750" y="326300"/>
              <a:ext cx="166100" cy="165525"/>
            </a:xfrm>
            <a:custGeom>
              <a:avLst/>
              <a:gdLst/>
              <a:ahLst/>
              <a:cxnLst/>
              <a:rect l="l" t="t" r="r" b="b"/>
              <a:pathLst>
                <a:path w="6644" h="6621" extrusionOk="0">
                  <a:moveTo>
                    <a:pt x="3322" y="0"/>
                  </a:moveTo>
                  <a:cubicBezTo>
                    <a:pt x="1494" y="0"/>
                    <a:pt x="1" y="1471"/>
                    <a:pt x="1" y="3299"/>
                  </a:cubicBezTo>
                  <a:cubicBezTo>
                    <a:pt x="1" y="5127"/>
                    <a:pt x="1494" y="6620"/>
                    <a:pt x="3322" y="6620"/>
                  </a:cubicBezTo>
                  <a:cubicBezTo>
                    <a:pt x="5150" y="6620"/>
                    <a:pt x="6643" y="5127"/>
                    <a:pt x="6643" y="3299"/>
                  </a:cubicBezTo>
                  <a:cubicBezTo>
                    <a:pt x="6643" y="1471"/>
                    <a:pt x="5150" y="0"/>
                    <a:pt x="33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4" name="Google Shape;534;p10"/>
            <p:cNvSpPr/>
            <p:nvPr/>
          </p:nvSpPr>
          <p:spPr>
            <a:xfrm>
              <a:off x="8792300" y="321275"/>
              <a:ext cx="175000" cy="175000"/>
            </a:xfrm>
            <a:custGeom>
              <a:avLst/>
              <a:gdLst/>
              <a:ahLst/>
              <a:cxnLst/>
              <a:rect l="l" t="t" r="r" b="b"/>
              <a:pathLst>
                <a:path w="7000" h="7000" extrusionOk="0">
                  <a:moveTo>
                    <a:pt x="3500" y="380"/>
                  </a:moveTo>
                  <a:cubicBezTo>
                    <a:pt x="4369" y="380"/>
                    <a:pt x="5149" y="736"/>
                    <a:pt x="5707" y="1293"/>
                  </a:cubicBezTo>
                  <a:cubicBezTo>
                    <a:pt x="6286" y="1873"/>
                    <a:pt x="6621" y="2653"/>
                    <a:pt x="6621" y="3500"/>
                  </a:cubicBezTo>
                  <a:cubicBezTo>
                    <a:pt x="6621" y="4370"/>
                    <a:pt x="6286" y="5150"/>
                    <a:pt x="5707" y="5729"/>
                  </a:cubicBezTo>
                  <a:cubicBezTo>
                    <a:pt x="5149" y="6286"/>
                    <a:pt x="4369" y="6643"/>
                    <a:pt x="3500" y="6643"/>
                  </a:cubicBezTo>
                  <a:cubicBezTo>
                    <a:pt x="2631" y="6643"/>
                    <a:pt x="1851" y="6286"/>
                    <a:pt x="1293" y="5729"/>
                  </a:cubicBezTo>
                  <a:cubicBezTo>
                    <a:pt x="714" y="5150"/>
                    <a:pt x="379" y="4370"/>
                    <a:pt x="379" y="3500"/>
                  </a:cubicBezTo>
                  <a:cubicBezTo>
                    <a:pt x="379" y="2653"/>
                    <a:pt x="714" y="1873"/>
                    <a:pt x="1293" y="1293"/>
                  </a:cubicBezTo>
                  <a:cubicBezTo>
                    <a:pt x="1851" y="736"/>
                    <a:pt x="2631" y="380"/>
                    <a:pt x="3500" y="380"/>
                  </a:cubicBezTo>
                  <a:close/>
                  <a:moveTo>
                    <a:pt x="3500" y="1"/>
                  </a:moveTo>
                  <a:cubicBezTo>
                    <a:pt x="1561" y="1"/>
                    <a:pt x="0" y="1583"/>
                    <a:pt x="0" y="3500"/>
                  </a:cubicBezTo>
                  <a:cubicBezTo>
                    <a:pt x="0" y="5439"/>
                    <a:pt x="1561" y="7000"/>
                    <a:pt x="3500" y="7000"/>
                  </a:cubicBezTo>
                  <a:cubicBezTo>
                    <a:pt x="5439" y="7000"/>
                    <a:pt x="7000" y="5439"/>
                    <a:pt x="7000" y="3500"/>
                  </a:cubicBezTo>
                  <a:cubicBezTo>
                    <a:pt x="7000" y="1583"/>
                    <a:pt x="5439" y="1"/>
                    <a:pt x="350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5" name="Google Shape;535;p10"/>
            <p:cNvSpPr/>
            <p:nvPr/>
          </p:nvSpPr>
          <p:spPr>
            <a:xfrm>
              <a:off x="8833525" y="362525"/>
              <a:ext cx="92550" cy="93075"/>
            </a:xfrm>
            <a:custGeom>
              <a:avLst/>
              <a:gdLst/>
              <a:ahLst/>
              <a:cxnLst/>
              <a:rect l="l" t="t" r="r" b="b"/>
              <a:pathLst>
                <a:path w="3702" h="3723" extrusionOk="0">
                  <a:moveTo>
                    <a:pt x="1851" y="0"/>
                  </a:moveTo>
                  <a:cubicBezTo>
                    <a:pt x="826" y="0"/>
                    <a:pt x="1" y="825"/>
                    <a:pt x="1" y="1850"/>
                  </a:cubicBezTo>
                  <a:cubicBezTo>
                    <a:pt x="1" y="2876"/>
                    <a:pt x="826" y="3723"/>
                    <a:pt x="1851" y="3723"/>
                  </a:cubicBezTo>
                  <a:cubicBezTo>
                    <a:pt x="2876" y="3723"/>
                    <a:pt x="3701" y="2876"/>
                    <a:pt x="3701" y="1850"/>
                  </a:cubicBezTo>
                  <a:cubicBezTo>
                    <a:pt x="3701" y="825"/>
                    <a:pt x="2876" y="0"/>
                    <a:pt x="185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6" name="Google Shape;536;p10"/>
            <p:cNvSpPr/>
            <p:nvPr/>
          </p:nvSpPr>
          <p:spPr>
            <a:xfrm>
              <a:off x="8828525" y="358050"/>
              <a:ext cx="102550" cy="102000"/>
            </a:xfrm>
            <a:custGeom>
              <a:avLst/>
              <a:gdLst/>
              <a:ahLst/>
              <a:cxnLst/>
              <a:rect l="l" t="t" r="r" b="b"/>
              <a:pathLst>
                <a:path w="4102" h="4080" extrusionOk="0">
                  <a:moveTo>
                    <a:pt x="2051" y="357"/>
                  </a:moveTo>
                  <a:cubicBezTo>
                    <a:pt x="2519" y="357"/>
                    <a:pt x="2920" y="558"/>
                    <a:pt x="3232" y="848"/>
                  </a:cubicBezTo>
                  <a:cubicBezTo>
                    <a:pt x="3544" y="1160"/>
                    <a:pt x="3723" y="1583"/>
                    <a:pt x="3723" y="2029"/>
                  </a:cubicBezTo>
                  <a:cubicBezTo>
                    <a:pt x="3723" y="2497"/>
                    <a:pt x="3544" y="2921"/>
                    <a:pt x="3232" y="3211"/>
                  </a:cubicBezTo>
                  <a:cubicBezTo>
                    <a:pt x="2920" y="3523"/>
                    <a:pt x="2519" y="3701"/>
                    <a:pt x="2051" y="3701"/>
                  </a:cubicBezTo>
                  <a:cubicBezTo>
                    <a:pt x="1583" y="3701"/>
                    <a:pt x="1182" y="3523"/>
                    <a:pt x="870" y="3211"/>
                  </a:cubicBezTo>
                  <a:cubicBezTo>
                    <a:pt x="558" y="2921"/>
                    <a:pt x="379" y="2497"/>
                    <a:pt x="379" y="2029"/>
                  </a:cubicBezTo>
                  <a:cubicBezTo>
                    <a:pt x="379" y="1583"/>
                    <a:pt x="558" y="1160"/>
                    <a:pt x="870" y="848"/>
                  </a:cubicBezTo>
                  <a:cubicBezTo>
                    <a:pt x="1182" y="558"/>
                    <a:pt x="1583" y="357"/>
                    <a:pt x="2051" y="357"/>
                  </a:cubicBezTo>
                  <a:close/>
                  <a:moveTo>
                    <a:pt x="2051" y="1"/>
                  </a:moveTo>
                  <a:cubicBezTo>
                    <a:pt x="914" y="1"/>
                    <a:pt x="0" y="915"/>
                    <a:pt x="0" y="2029"/>
                  </a:cubicBezTo>
                  <a:cubicBezTo>
                    <a:pt x="0" y="3166"/>
                    <a:pt x="914" y="4080"/>
                    <a:pt x="2051" y="4080"/>
                  </a:cubicBezTo>
                  <a:cubicBezTo>
                    <a:pt x="3188" y="4080"/>
                    <a:pt x="4102" y="3166"/>
                    <a:pt x="4102" y="2029"/>
                  </a:cubicBezTo>
                  <a:cubicBezTo>
                    <a:pt x="4102" y="915"/>
                    <a:pt x="3188" y="1"/>
                    <a:pt x="20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537" name="Google Shape;537;p10"/>
          <p:cNvGrpSpPr/>
          <p:nvPr/>
        </p:nvGrpSpPr>
        <p:grpSpPr>
          <a:xfrm>
            <a:off x="11320067" y="227833"/>
            <a:ext cx="233351" cy="36000"/>
            <a:chOff x="5662375" y="212375"/>
            <a:chExt cx="175013" cy="27000"/>
          </a:xfrm>
        </p:grpSpPr>
        <p:sp>
          <p:nvSpPr>
            <p:cNvPr id="538" name="Google Shape;538;p10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9" name="Google Shape;539;p10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0" name="Google Shape;540;p10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541" name="Google Shape;541;p10"/>
          <p:cNvGrpSpPr/>
          <p:nvPr/>
        </p:nvGrpSpPr>
        <p:grpSpPr>
          <a:xfrm>
            <a:off x="10555134" y="1499467"/>
            <a:ext cx="233351" cy="36000"/>
            <a:chOff x="5662375" y="212375"/>
            <a:chExt cx="175013" cy="27000"/>
          </a:xfrm>
        </p:grpSpPr>
        <p:sp>
          <p:nvSpPr>
            <p:cNvPr id="542" name="Google Shape;542;p10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3" name="Google Shape;543;p10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4" name="Google Shape;544;p10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176919230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Title only 2">
    <p:spTree>
      <p:nvGrpSpPr>
        <p:cNvPr id="1" name="Shape 1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4" name="Google Shape;1184;p24"/>
          <p:cNvSpPr txBox="1">
            <a:spLocks noGrp="1"/>
          </p:cNvSpPr>
          <p:nvPr>
            <p:ph type="title"/>
          </p:nvPr>
        </p:nvSpPr>
        <p:spPr>
          <a:xfrm>
            <a:off x="965000" y="702567"/>
            <a:ext cx="1026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cxnSp>
        <p:nvCxnSpPr>
          <p:cNvPr id="1185" name="Google Shape;1185;p24"/>
          <p:cNvCxnSpPr/>
          <p:nvPr/>
        </p:nvCxnSpPr>
        <p:spPr>
          <a:xfrm>
            <a:off x="787267" y="5787467"/>
            <a:ext cx="893600" cy="5640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86" name="Google Shape;1186;p24"/>
          <p:cNvCxnSpPr/>
          <p:nvPr/>
        </p:nvCxnSpPr>
        <p:spPr>
          <a:xfrm rot="10800000" flipH="1">
            <a:off x="0" y="5776733"/>
            <a:ext cx="787600" cy="8852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1187" name="Google Shape;1187;p24"/>
          <p:cNvGrpSpPr/>
          <p:nvPr/>
        </p:nvGrpSpPr>
        <p:grpSpPr>
          <a:xfrm flipH="1">
            <a:off x="575634" y="5578367"/>
            <a:ext cx="389367" cy="390100"/>
            <a:chOff x="7353050" y="316275"/>
            <a:chExt cx="292025" cy="292575"/>
          </a:xfrm>
        </p:grpSpPr>
        <p:sp>
          <p:nvSpPr>
            <p:cNvPr id="1188" name="Google Shape;1188;p24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89" name="Google Shape;1189;p24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90" name="Google Shape;1190;p24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91" name="Google Shape;1191;p24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192" name="Google Shape;1192;p24"/>
          <p:cNvGrpSpPr/>
          <p:nvPr/>
        </p:nvGrpSpPr>
        <p:grpSpPr>
          <a:xfrm>
            <a:off x="1434386" y="6139567"/>
            <a:ext cx="390815" cy="391184"/>
            <a:chOff x="3164039" y="430875"/>
            <a:chExt cx="293111" cy="293388"/>
          </a:xfrm>
        </p:grpSpPr>
        <p:sp>
          <p:nvSpPr>
            <p:cNvPr id="1193" name="Google Shape;1193;p24"/>
            <p:cNvSpPr/>
            <p:nvPr/>
          </p:nvSpPr>
          <p:spPr>
            <a:xfrm flipH="1">
              <a:off x="3166281" y="433407"/>
              <a:ext cx="288614" cy="288337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94" name="Google Shape;1194;p24"/>
            <p:cNvSpPr/>
            <p:nvPr/>
          </p:nvSpPr>
          <p:spPr>
            <a:xfrm flipH="1">
              <a:off x="3164039" y="430875"/>
              <a:ext cx="293111" cy="293388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95" name="Google Shape;1195;p24"/>
            <p:cNvSpPr/>
            <p:nvPr/>
          </p:nvSpPr>
          <p:spPr>
            <a:xfrm flipH="1">
              <a:off x="3202780" y="469909"/>
              <a:ext cx="215626" cy="215337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96" name="Google Shape;1196;p24"/>
            <p:cNvSpPr/>
            <p:nvPr/>
          </p:nvSpPr>
          <p:spPr>
            <a:xfrm flipH="1">
              <a:off x="3200525" y="467377"/>
              <a:ext cx="220123" cy="220400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97" name="Google Shape;1197;p24"/>
            <p:cNvSpPr/>
            <p:nvPr/>
          </p:nvSpPr>
          <p:spPr>
            <a:xfrm flipH="1">
              <a:off x="3242641" y="509484"/>
              <a:ext cx="136177" cy="136177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98" name="Google Shape;1198;p24"/>
            <p:cNvSpPr/>
            <p:nvPr/>
          </p:nvSpPr>
          <p:spPr>
            <a:xfrm flipH="1">
              <a:off x="3240109" y="507242"/>
              <a:ext cx="140951" cy="140674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cxnSp>
        <p:nvCxnSpPr>
          <p:cNvPr id="1199" name="Google Shape;1199;p24"/>
          <p:cNvCxnSpPr/>
          <p:nvPr/>
        </p:nvCxnSpPr>
        <p:spPr>
          <a:xfrm rot="10800000">
            <a:off x="9595967" y="393467"/>
            <a:ext cx="1542800" cy="7236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200" name="Google Shape;1200;p24"/>
          <p:cNvCxnSpPr/>
          <p:nvPr/>
        </p:nvCxnSpPr>
        <p:spPr>
          <a:xfrm flipH="1">
            <a:off x="11138767" y="-8833"/>
            <a:ext cx="1055200" cy="11152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1201" name="Google Shape;1201;p24"/>
          <p:cNvGrpSpPr/>
          <p:nvPr/>
        </p:nvGrpSpPr>
        <p:grpSpPr>
          <a:xfrm>
            <a:off x="10752367" y="702567"/>
            <a:ext cx="775733" cy="776467"/>
            <a:chOff x="8064275" y="887850"/>
            <a:chExt cx="581800" cy="582350"/>
          </a:xfrm>
        </p:grpSpPr>
        <p:sp>
          <p:nvSpPr>
            <p:cNvPr id="1202" name="Google Shape;1202;p24"/>
            <p:cNvSpPr/>
            <p:nvPr/>
          </p:nvSpPr>
          <p:spPr>
            <a:xfrm>
              <a:off x="8068750" y="892875"/>
              <a:ext cx="572875" cy="572325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03" name="Google Shape;1203;p24"/>
            <p:cNvSpPr/>
            <p:nvPr/>
          </p:nvSpPr>
          <p:spPr>
            <a:xfrm>
              <a:off x="8064275" y="887850"/>
              <a:ext cx="581800" cy="582350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04" name="Google Shape;1204;p24"/>
            <p:cNvSpPr/>
            <p:nvPr/>
          </p:nvSpPr>
          <p:spPr>
            <a:xfrm>
              <a:off x="8141175" y="965325"/>
              <a:ext cx="428000" cy="427425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05" name="Google Shape;1205;p24"/>
            <p:cNvSpPr/>
            <p:nvPr/>
          </p:nvSpPr>
          <p:spPr>
            <a:xfrm>
              <a:off x="8136725" y="960300"/>
              <a:ext cx="436925" cy="437475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06" name="Google Shape;1206;p24"/>
            <p:cNvSpPr/>
            <p:nvPr/>
          </p:nvSpPr>
          <p:spPr>
            <a:xfrm>
              <a:off x="8219750" y="1043875"/>
              <a:ext cx="270300" cy="270300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07" name="Google Shape;1207;p24"/>
            <p:cNvSpPr/>
            <p:nvPr/>
          </p:nvSpPr>
          <p:spPr>
            <a:xfrm>
              <a:off x="8215300" y="1039425"/>
              <a:ext cx="279775" cy="279225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208" name="Google Shape;1208;p24"/>
          <p:cNvGrpSpPr/>
          <p:nvPr/>
        </p:nvGrpSpPr>
        <p:grpSpPr>
          <a:xfrm>
            <a:off x="9378501" y="227834"/>
            <a:ext cx="389367" cy="390100"/>
            <a:chOff x="7353050" y="316275"/>
            <a:chExt cx="292025" cy="292575"/>
          </a:xfrm>
        </p:grpSpPr>
        <p:sp>
          <p:nvSpPr>
            <p:cNvPr id="1209" name="Google Shape;1209;p24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10" name="Google Shape;1210;p24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11" name="Google Shape;1211;p24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12" name="Google Shape;1212;p24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213" name="Google Shape;1213;p24"/>
          <p:cNvGrpSpPr/>
          <p:nvPr/>
        </p:nvGrpSpPr>
        <p:grpSpPr>
          <a:xfrm>
            <a:off x="11677267" y="306200"/>
            <a:ext cx="233333" cy="233333"/>
            <a:chOff x="8792300" y="321275"/>
            <a:chExt cx="175000" cy="175000"/>
          </a:xfrm>
        </p:grpSpPr>
        <p:sp>
          <p:nvSpPr>
            <p:cNvPr id="1214" name="Google Shape;1214;p24"/>
            <p:cNvSpPr/>
            <p:nvPr/>
          </p:nvSpPr>
          <p:spPr>
            <a:xfrm>
              <a:off x="8796750" y="326300"/>
              <a:ext cx="166100" cy="165525"/>
            </a:xfrm>
            <a:custGeom>
              <a:avLst/>
              <a:gdLst/>
              <a:ahLst/>
              <a:cxnLst/>
              <a:rect l="l" t="t" r="r" b="b"/>
              <a:pathLst>
                <a:path w="6644" h="6621" extrusionOk="0">
                  <a:moveTo>
                    <a:pt x="3322" y="0"/>
                  </a:moveTo>
                  <a:cubicBezTo>
                    <a:pt x="1494" y="0"/>
                    <a:pt x="1" y="1471"/>
                    <a:pt x="1" y="3299"/>
                  </a:cubicBezTo>
                  <a:cubicBezTo>
                    <a:pt x="1" y="5127"/>
                    <a:pt x="1494" y="6620"/>
                    <a:pt x="3322" y="6620"/>
                  </a:cubicBezTo>
                  <a:cubicBezTo>
                    <a:pt x="5150" y="6620"/>
                    <a:pt x="6643" y="5127"/>
                    <a:pt x="6643" y="3299"/>
                  </a:cubicBezTo>
                  <a:cubicBezTo>
                    <a:pt x="6643" y="1471"/>
                    <a:pt x="5150" y="0"/>
                    <a:pt x="33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15" name="Google Shape;1215;p24"/>
            <p:cNvSpPr/>
            <p:nvPr/>
          </p:nvSpPr>
          <p:spPr>
            <a:xfrm>
              <a:off x="8792300" y="321275"/>
              <a:ext cx="175000" cy="175000"/>
            </a:xfrm>
            <a:custGeom>
              <a:avLst/>
              <a:gdLst/>
              <a:ahLst/>
              <a:cxnLst/>
              <a:rect l="l" t="t" r="r" b="b"/>
              <a:pathLst>
                <a:path w="7000" h="7000" extrusionOk="0">
                  <a:moveTo>
                    <a:pt x="3500" y="380"/>
                  </a:moveTo>
                  <a:cubicBezTo>
                    <a:pt x="4369" y="380"/>
                    <a:pt x="5149" y="736"/>
                    <a:pt x="5707" y="1293"/>
                  </a:cubicBezTo>
                  <a:cubicBezTo>
                    <a:pt x="6286" y="1873"/>
                    <a:pt x="6621" y="2653"/>
                    <a:pt x="6621" y="3500"/>
                  </a:cubicBezTo>
                  <a:cubicBezTo>
                    <a:pt x="6621" y="4370"/>
                    <a:pt x="6286" y="5150"/>
                    <a:pt x="5707" y="5729"/>
                  </a:cubicBezTo>
                  <a:cubicBezTo>
                    <a:pt x="5149" y="6286"/>
                    <a:pt x="4369" y="6643"/>
                    <a:pt x="3500" y="6643"/>
                  </a:cubicBezTo>
                  <a:cubicBezTo>
                    <a:pt x="2631" y="6643"/>
                    <a:pt x="1851" y="6286"/>
                    <a:pt x="1293" y="5729"/>
                  </a:cubicBezTo>
                  <a:cubicBezTo>
                    <a:pt x="714" y="5150"/>
                    <a:pt x="379" y="4370"/>
                    <a:pt x="379" y="3500"/>
                  </a:cubicBezTo>
                  <a:cubicBezTo>
                    <a:pt x="379" y="2653"/>
                    <a:pt x="714" y="1873"/>
                    <a:pt x="1293" y="1293"/>
                  </a:cubicBezTo>
                  <a:cubicBezTo>
                    <a:pt x="1851" y="736"/>
                    <a:pt x="2631" y="380"/>
                    <a:pt x="3500" y="380"/>
                  </a:cubicBezTo>
                  <a:close/>
                  <a:moveTo>
                    <a:pt x="3500" y="1"/>
                  </a:moveTo>
                  <a:cubicBezTo>
                    <a:pt x="1561" y="1"/>
                    <a:pt x="0" y="1583"/>
                    <a:pt x="0" y="3500"/>
                  </a:cubicBezTo>
                  <a:cubicBezTo>
                    <a:pt x="0" y="5439"/>
                    <a:pt x="1561" y="7000"/>
                    <a:pt x="3500" y="7000"/>
                  </a:cubicBezTo>
                  <a:cubicBezTo>
                    <a:pt x="5439" y="7000"/>
                    <a:pt x="7000" y="5439"/>
                    <a:pt x="7000" y="3500"/>
                  </a:cubicBezTo>
                  <a:cubicBezTo>
                    <a:pt x="7000" y="1583"/>
                    <a:pt x="5439" y="1"/>
                    <a:pt x="350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16" name="Google Shape;1216;p24"/>
            <p:cNvSpPr/>
            <p:nvPr/>
          </p:nvSpPr>
          <p:spPr>
            <a:xfrm>
              <a:off x="8833525" y="362525"/>
              <a:ext cx="92550" cy="93075"/>
            </a:xfrm>
            <a:custGeom>
              <a:avLst/>
              <a:gdLst/>
              <a:ahLst/>
              <a:cxnLst/>
              <a:rect l="l" t="t" r="r" b="b"/>
              <a:pathLst>
                <a:path w="3702" h="3723" extrusionOk="0">
                  <a:moveTo>
                    <a:pt x="1851" y="0"/>
                  </a:moveTo>
                  <a:cubicBezTo>
                    <a:pt x="826" y="0"/>
                    <a:pt x="1" y="825"/>
                    <a:pt x="1" y="1850"/>
                  </a:cubicBezTo>
                  <a:cubicBezTo>
                    <a:pt x="1" y="2876"/>
                    <a:pt x="826" y="3723"/>
                    <a:pt x="1851" y="3723"/>
                  </a:cubicBezTo>
                  <a:cubicBezTo>
                    <a:pt x="2876" y="3723"/>
                    <a:pt x="3701" y="2876"/>
                    <a:pt x="3701" y="1850"/>
                  </a:cubicBezTo>
                  <a:cubicBezTo>
                    <a:pt x="3701" y="825"/>
                    <a:pt x="2876" y="0"/>
                    <a:pt x="185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17" name="Google Shape;1217;p24"/>
            <p:cNvSpPr/>
            <p:nvPr/>
          </p:nvSpPr>
          <p:spPr>
            <a:xfrm>
              <a:off x="8828525" y="358050"/>
              <a:ext cx="102550" cy="102000"/>
            </a:xfrm>
            <a:custGeom>
              <a:avLst/>
              <a:gdLst/>
              <a:ahLst/>
              <a:cxnLst/>
              <a:rect l="l" t="t" r="r" b="b"/>
              <a:pathLst>
                <a:path w="4102" h="4080" extrusionOk="0">
                  <a:moveTo>
                    <a:pt x="2051" y="357"/>
                  </a:moveTo>
                  <a:cubicBezTo>
                    <a:pt x="2519" y="357"/>
                    <a:pt x="2920" y="558"/>
                    <a:pt x="3232" y="848"/>
                  </a:cubicBezTo>
                  <a:cubicBezTo>
                    <a:pt x="3544" y="1160"/>
                    <a:pt x="3723" y="1583"/>
                    <a:pt x="3723" y="2029"/>
                  </a:cubicBezTo>
                  <a:cubicBezTo>
                    <a:pt x="3723" y="2497"/>
                    <a:pt x="3544" y="2921"/>
                    <a:pt x="3232" y="3211"/>
                  </a:cubicBezTo>
                  <a:cubicBezTo>
                    <a:pt x="2920" y="3523"/>
                    <a:pt x="2519" y="3701"/>
                    <a:pt x="2051" y="3701"/>
                  </a:cubicBezTo>
                  <a:cubicBezTo>
                    <a:pt x="1583" y="3701"/>
                    <a:pt x="1182" y="3523"/>
                    <a:pt x="870" y="3211"/>
                  </a:cubicBezTo>
                  <a:cubicBezTo>
                    <a:pt x="558" y="2921"/>
                    <a:pt x="379" y="2497"/>
                    <a:pt x="379" y="2029"/>
                  </a:cubicBezTo>
                  <a:cubicBezTo>
                    <a:pt x="379" y="1583"/>
                    <a:pt x="558" y="1160"/>
                    <a:pt x="870" y="848"/>
                  </a:cubicBezTo>
                  <a:cubicBezTo>
                    <a:pt x="1182" y="558"/>
                    <a:pt x="1583" y="357"/>
                    <a:pt x="2051" y="357"/>
                  </a:cubicBezTo>
                  <a:close/>
                  <a:moveTo>
                    <a:pt x="2051" y="1"/>
                  </a:moveTo>
                  <a:cubicBezTo>
                    <a:pt x="914" y="1"/>
                    <a:pt x="0" y="915"/>
                    <a:pt x="0" y="2029"/>
                  </a:cubicBezTo>
                  <a:cubicBezTo>
                    <a:pt x="0" y="3166"/>
                    <a:pt x="914" y="4080"/>
                    <a:pt x="2051" y="4080"/>
                  </a:cubicBezTo>
                  <a:cubicBezTo>
                    <a:pt x="3188" y="4080"/>
                    <a:pt x="4102" y="3166"/>
                    <a:pt x="4102" y="2029"/>
                  </a:cubicBezTo>
                  <a:cubicBezTo>
                    <a:pt x="4102" y="915"/>
                    <a:pt x="3188" y="1"/>
                    <a:pt x="205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218" name="Google Shape;1218;p24"/>
          <p:cNvGrpSpPr/>
          <p:nvPr/>
        </p:nvGrpSpPr>
        <p:grpSpPr>
          <a:xfrm>
            <a:off x="11320067" y="227833"/>
            <a:ext cx="233351" cy="36000"/>
            <a:chOff x="5662375" y="212375"/>
            <a:chExt cx="175013" cy="27000"/>
          </a:xfrm>
        </p:grpSpPr>
        <p:sp>
          <p:nvSpPr>
            <p:cNvPr id="1219" name="Google Shape;1219;p24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20" name="Google Shape;1220;p24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21" name="Google Shape;1221;p24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222" name="Google Shape;1222;p24"/>
          <p:cNvGrpSpPr/>
          <p:nvPr/>
        </p:nvGrpSpPr>
        <p:grpSpPr>
          <a:xfrm>
            <a:off x="10555134" y="1499467"/>
            <a:ext cx="233351" cy="36000"/>
            <a:chOff x="5662375" y="212375"/>
            <a:chExt cx="175013" cy="27000"/>
          </a:xfrm>
        </p:grpSpPr>
        <p:sp>
          <p:nvSpPr>
            <p:cNvPr id="1223" name="Google Shape;1223;p24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24" name="Google Shape;1224;p24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25" name="Google Shape;1225;p24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42618080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53F8CCD-6C09-4E2A-956A-A1AAA9ED9F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CF82BE-F4C3-4E66-8DF2-75A97FDB6D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03943B-845F-4506-8C8B-653660ECC84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7956E6-B6D6-41D9-AC09-C282D7DCE4DD}" type="datetimeFigureOut">
              <a:rPr lang="id-ID" smtClean="0"/>
              <a:t>16/05/2024</a:t>
            </a:fld>
            <a:endParaRPr lang="id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FEC713-966A-4E80-9428-84DAF39E05E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3EF4B4-94B5-46CA-BB7A-A0226FD5EB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588F91-CDDE-42AD-805A-11559A96FBB7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6113750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1.pn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4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6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8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5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0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6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hyperlink" Target="https://jdih.setkab.go.id/PUUdoc/176387/PP_Nomor_36_Tahun_2021.pdf" TargetMode="External"/><Relationship Id="rId1" Type="http://schemas.openxmlformats.org/officeDocument/2006/relationships/slideLayout" Target="../slideLayouts/slideLayout1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hyperlink" Target="https://jdih.setkab.go.id/PUUdoc/176376/PP_Nomor_35_Tahun_2021.pdf" TargetMode="External"/><Relationship Id="rId1" Type="http://schemas.openxmlformats.org/officeDocument/2006/relationships/slideLayout" Target="../slideLayouts/slideLayout1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10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5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17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15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8.emf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hyperlink" Target="mailto:dwimartani@yahoo.com" TargetMode="External"/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90" name="Google Shape;1690;p35"/>
          <p:cNvGrpSpPr/>
          <p:nvPr/>
        </p:nvGrpSpPr>
        <p:grpSpPr>
          <a:xfrm>
            <a:off x="404280" y="1279625"/>
            <a:ext cx="7124720" cy="5578240"/>
            <a:chOff x="469775" y="238125"/>
            <a:chExt cx="6679425" cy="5229600"/>
          </a:xfrm>
        </p:grpSpPr>
        <p:sp>
          <p:nvSpPr>
            <p:cNvPr id="1691" name="Google Shape;1691;p35"/>
            <p:cNvSpPr/>
            <p:nvPr/>
          </p:nvSpPr>
          <p:spPr>
            <a:xfrm>
              <a:off x="830950" y="238200"/>
              <a:ext cx="6001825" cy="5109175"/>
            </a:xfrm>
            <a:custGeom>
              <a:avLst/>
              <a:gdLst/>
              <a:ahLst/>
              <a:cxnLst/>
              <a:rect l="l" t="t" r="r" b="b"/>
              <a:pathLst>
                <a:path w="240073" h="204367" extrusionOk="0">
                  <a:moveTo>
                    <a:pt x="98444" y="0"/>
                  </a:moveTo>
                  <a:cubicBezTo>
                    <a:pt x="66611" y="0"/>
                    <a:pt x="32985" y="23173"/>
                    <a:pt x="18273" y="58560"/>
                  </a:cubicBezTo>
                  <a:cubicBezTo>
                    <a:pt x="0" y="102473"/>
                    <a:pt x="9686" y="134990"/>
                    <a:pt x="9686" y="134990"/>
                  </a:cubicBezTo>
                  <a:cubicBezTo>
                    <a:pt x="9686" y="134990"/>
                    <a:pt x="19372" y="174100"/>
                    <a:pt x="57750" y="192861"/>
                  </a:cubicBezTo>
                  <a:cubicBezTo>
                    <a:pt x="75386" y="201502"/>
                    <a:pt x="94579" y="204367"/>
                    <a:pt x="113787" y="204367"/>
                  </a:cubicBezTo>
                  <a:cubicBezTo>
                    <a:pt x="136375" y="204367"/>
                    <a:pt x="158984" y="200405"/>
                    <a:pt x="179108" y="197216"/>
                  </a:cubicBezTo>
                  <a:cubicBezTo>
                    <a:pt x="216346" y="191315"/>
                    <a:pt x="240073" y="163925"/>
                    <a:pt x="237549" y="131408"/>
                  </a:cubicBezTo>
                  <a:cubicBezTo>
                    <a:pt x="235026" y="98851"/>
                    <a:pt x="204951" y="96002"/>
                    <a:pt x="182038" y="63525"/>
                  </a:cubicBezTo>
                  <a:cubicBezTo>
                    <a:pt x="159085" y="31090"/>
                    <a:pt x="157905" y="18962"/>
                    <a:pt x="120952" y="4230"/>
                  </a:cubicBezTo>
                  <a:cubicBezTo>
                    <a:pt x="113750" y="1358"/>
                    <a:pt x="106150" y="0"/>
                    <a:pt x="9844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692" name="Google Shape;1692;p35"/>
            <p:cNvSpPr/>
            <p:nvPr/>
          </p:nvSpPr>
          <p:spPr>
            <a:xfrm>
              <a:off x="1009000" y="238125"/>
              <a:ext cx="5764775" cy="5102425"/>
            </a:xfrm>
            <a:custGeom>
              <a:avLst/>
              <a:gdLst/>
              <a:ahLst/>
              <a:cxnLst/>
              <a:rect l="l" t="t" r="r" b="b"/>
              <a:pathLst>
                <a:path w="230591" h="204097" extrusionOk="0">
                  <a:moveTo>
                    <a:pt x="87011" y="99545"/>
                  </a:moveTo>
                  <a:cubicBezTo>
                    <a:pt x="86604" y="100766"/>
                    <a:pt x="86115" y="101947"/>
                    <a:pt x="85708" y="103005"/>
                  </a:cubicBezTo>
                  <a:lnTo>
                    <a:pt x="120749" y="103005"/>
                  </a:lnTo>
                  <a:cubicBezTo>
                    <a:pt x="120830" y="103005"/>
                    <a:pt x="120911" y="103045"/>
                    <a:pt x="120993" y="103086"/>
                  </a:cubicBezTo>
                  <a:cubicBezTo>
                    <a:pt x="121034" y="103167"/>
                    <a:pt x="121074" y="103249"/>
                    <a:pt x="121074" y="103330"/>
                  </a:cubicBezTo>
                  <a:lnTo>
                    <a:pt x="121074" y="156766"/>
                  </a:lnTo>
                  <a:cubicBezTo>
                    <a:pt x="121074" y="156847"/>
                    <a:pt x="121034" y="156928"/>
                    <a:pt x="120993" y="157010"/>
                  </a:cubicBezTo>
                  <a:cubicBezTo>
                    <a:pt x="120911" y="157051"/>
                    <a:pt x="120830" y="157091"/>
                    <a:pt x="120749" y="157091"/>
                  </a:cubicBezTo>
                  <a:lnTo>
                    <a:pt x="89697" y="157091"/>
                  </a:lnTo>
                  <a:cubicBezTo>
                    <a:pt x="90470" y="159940"/>
                    <a:pt x="91284" y="162870"/>
                    <a:pt x="92057" y="165556"/>
                  </a:cubicBezTo>
                  <a:cubicBezTo>
                    <a:pt x="92993" y="165068"/>
                    <a:pt x="93807" y="164783"/>
                    <a:pt x="94580" y="164254"/>
                  </a:cubicBezTo>
                  <a:cubicBezTo>
                    <a:pt x="95110" y="163888"/>
                    <a:pt x="95598" y="163806"/>
                    <a:pt x="96046" y="163806"/>
                  </a:cubicBezTo>
                  <a:cubicBezTo>
                    <a:pt x="96493" y="163806"/>
                    <a:pt x="96859" y="163888"/>
                    <a:pt x="97104" y="164010"/>
                  </a:cubicBezTo>
                  <a:cubicBezTo>
                    <a:pt x="97389" y="163725"/>
                    <a:pt x="98040" y="163237"/>
                    <a:pt x="98894" y="162992"/>
                  </a:cubicBezTo>
                  <a:lnTo>
                    <a:pt x="99139" y="162992"/>
                  </a:lnTo>
                  <a:cubicBezTo>
                    <a:pt x="99546" y="162992"/>
                    <a:pt x="99871" y="163155"/>
                    <a:pt x="100156" y="163359"/>
                  </a:cubicBezTo>
                  <a:cubicBezTo>
                    <a:pt x="100441" y="163603"/>
                    <a:pt x="100726" y="163888"/>
                    <a:pt x="100970" y="164173"/>
                  </a:cubicBezTo>
                  <a:cubicBezTo>
                    <a:pt x="101255" y="164498"/>
                    <a:pt x="101458" y="164824"/>
                    <a:pt x="101621" y="165027"/>
                  </a:cubicBezTo>
                  <a:cubicBezTo>
                    <a:pt x="101906" y="164946"/>
                    <a:pt x="102435" y="164783"/>
                    <a:pt x="103290" y="164702"/>
                  </a:cubicBezTo>
                  <a:lnTo>
                    <a:pt x="103656" y="164702"/>
                  </a:lnTo>
                  <a:cubicBezTo>
                    <a:pt x="105040" y="164702"/>
                    <a:pt x="106586" y="165353"/>
                    <a:pt x="107726" y="166207"/>
                  </a:cubicBezTo>
                  <a:cubicBezTo>
                    <a:pt x="108133" y="166533"/>
                    <a:pt x="108295" y="166940"/>
                    <a:pt x="108295" y="167347"/>
                  </a:cubicBezTo>
                  <a:cubicBezTo>
                    <a:pt x="108295" y="167428"/>
                    <a:pt x="108295" y="167510"/>
                    <a:pt x="108255" y="167591"/>
                  </a:cubicBezTo>
                  <a:lnTo>
                    <a:pt x="121725" y="167591"/>
                  </a:lnTo>
                  <a:cubicBezTo>
                    <a:pt x="121929" y="167306"/>
                    <a:pt x="122132" y="167062"/>
                    <a:pt x="122377" y="166859"/>
                  </a:cubicBezTo>
                  <a:cubicBezTo>
                    <a:pt x="122946" y="166248"/>
                    <a:pt x="123557" y="165963"/>
                    <a:pt x="124167" y="165963"/>
                  </a:cubicBezTo>
                  <a:cubicBezTo>
                    <a:pt x="124330" y="165963"/>
                    <a:pt x="124493" y="166004"/>
                    <a:pt x="124656" y="166045"/>
                  </a:cubicBezTo>
                  <a:cubicBezTo>
                    <a:pt x="125510" y="166207"/>
                    <a:pt x="126243" y="166248"/>
                    <a:pt x="126528" y="166289"/>
                  </a:cubicBezTo>
                  <a:lnTo>
                    <a:pt x="126568" y="166289"/>
                  </a:lnTo>
                  <a:cubicBezTo>
                    <a:pt x="127016" y="166045"/>
                    <a:pt x="129051" y="164824"/>
                    <a:pt x="130638" y="164091"/>
                  </a:cubicBezTo>
                  <a:cubicBezTo>
                    <a:pt x="131208" y="163806"/>
                    <a:pt x="131737" y="163603"/>
                    <a:pt x="132103" y="163521"/>
                  </a:cubicBezTo>
                  <a:lnTo>
                    <a:pt x="132347" y="163521"/>
                  </a:lnTo>
                  <a:cubicBezTo>
                    <a:pt x="132795" y="163521"/>
                    <a:pt x="133243" y="163725"/>
                    <a:pt x="133690" y="164010"/>
                  </a:cubicBezTo>
                  <a:cubicBezTo>
                    <a:pt x="134138" y="164295"/>
                    <a:pt x="134586" y="164661"/>
                    <a:pt x="134993" y="165068"/>
                  </a:cubicBezTo>
                  <a:cubicBezTo>
                    <a:pt x="135685" y="165719"/>
                    <a:pt x="136254" y="166370"/>
                    <a:pt x="136376" y="166492"/>
                  </a:cubicBezTo>
                  <a:cubicBezTo>
                    <a:pt x="136498" y="166614"/>
                    <a:pt x="137068" y="167062"/>
                    <a:pt x="137719" y="167591"/>
                  </a:cubicBezTo>
                  <a:lnTo>
                    <a:pt x="176056" y="167591"/>
                  </a:lnTo>
                  <a:lnTo>
                    <a:pt x="176056" y="99545"/>
                  </a:lnTo>
                  <a:close/>
                  <a:moveTo>
                    <a:pt x="88801" y="89371"/>
                  </a:moveTo>
                  <a:cubicBezTo>
                    <a:pt x="89086" y="89982"/>
                    <a:pt x="89331" y="90714"/>
                    <a:pt x="89331" y="91569"/>
                  </a:cubicBezTo>
                  <a:cubicBezTo>
                    <a:pt x="89331" y="92016"/>
                    <a:pt x="89208" y="92708"/>
                    <a:pt x="88964" y="93563"/>
                  </a:cubicBezTo>
                  <a:cubicBezTo>
                    <a:pt x="88761" y="94418"/>
                    <a:pt x="88435" y="95435"/>
                    <a:pt x="88069" y="96534"/>
                  </a:cubicBezTo>
                  <a:cubicBezTo>
                    <a:pt x="87825" y="97307"/>
                    <a:pt x="87540" y="98080"/>
                    <a:pt x="87296" y="98854"/>
                  </a:cubicBezTo>
                  <a:lnTo>
                    <a:pt x="176748" y="98854"/>
                  </a:lnTo>
                  <a:lnTo>
                    <a:pt x="176748" y="167591"/>
                  </a:lnTo>
                  <a:lnTo>
                    <a:pt x="185009" y="167591"/>
                  </a:lnTo>
                  <a:lnTo>
                    <a:pt x="185009" y="89371"/>
                  </a:lnTo>
                  <a:close/>
                  <a:moveTo>
                    <a:pt x="91365" y="0"/>
                  </a:moveTo>
                  <a:cubicBezTo>
                    <a:pt x="59500" y="0"/>
                    <a:pt x="25884" y="23157"/>
                    <a:pt x="11151" y="58563"/>
                  </a:cubicBezTo>
                  <a:cubicBezTo>
                    <a:pt x="2279" y="79889"/>
                    <a:pt x="0" y="98528"/>
                    <a:pt x="0" y="112080"/>
                  </a:cubicBezTo>
                  <a:cubicBezTo>
                    <a:pt x="0" y="126406"/>
                    <a:pt x="2564" y="134993"/>
                    <a:pt x="2564" y="134993"/>
                  </a:cubicBezTo>
                  <a:cubicBezTo>
                    <a:pt x="2564" y="134993"/>
                    <a:pt x="7896" y="156481"/>
                    <a:pt x="26250" y="175242"/>
                  </a:cubicBezTo>
                  <a:cubicBezTo>
                    <a:pt x="26657" y="171783"/>
                    <a:pt x="27064" y="168039"/>
                    <a:pt x="27430" y="164254"/>
                  </a:cubicBezTo>
                  <a:cubicBezTo>
                    <a:pt x="28692" y="152167"/>
                    <a:pt x="29872" y="139795"/>
                    <a:pt x="29994" y="136417"/>
                  </a:cubicBezTo>
                  <a:cubicBezTo>
                    <a:pt x="30157" y="132999"/>
                    <a:pt x="30320" y="129092"/>
                    <a:pt x="31215" y="125388"/>
                  </a:cubicBezTo>
                  <a:cubicBezTo>
                    <a:pt x="32110" y="121725"/>
                    <a:pt x="33738" y="118266"/>
                    <a:pt x="36831" y="115824"/>
                  </a:cubicBezTo>
                  <a:cubicBezTo>
                    <a:pt x="41186" y="112406"/>
                    <a:pt x="46680" y="108539"/>
                    <a:pt x="49447" y="106627"/>
                  </a:cubicBezTo>
                  <a:lnTo>
                    <a:pt x="52662" y="101255"/>
                  </a:lnTo>
                  <a:cubicBezTo>
                    <a:pt x="52662" y="101255"/>
                    <a:pt x="52988" y="101173"/>
                    <a:pt x="53680" y="101173"/>
                  </a:cubicBezTo>
                  <a:cubicBezTo>
                    <a:pt x="54250" y="101173"/>
                    <a:pt x="55104" y="101255"/>
                    <a:pt x="56203" y="101458"/>
                  </a:cubicBezTo>
                  <a:cubicBezTo>
                    <a:pt x="56285" y="101295"/>
                    <a:pt x="56407" y="101173"/>
                    <a:pt x="56529" y="100970"/>
                  </a:cubicBezTo>
                  <a:cubicBezTo>
                    <a:pt x="57343" y="99790"/>
                    <a:pt x="58319" y="98162"/>
                    <a:pt x="58889" y="96290"/>
                  </a:cubicBezTo>
                  <a:cubicBezTo>
                    <a:pt x="59174" y="95435"/>
                    <a:pt x="59296" y="94418"/>
                    <a:pt x="59296" y="93359"/>
                  </a:cubicBezTo>
                  <a:cubicBezTo>
                    <a:pt x="59296" y="90551"/>
                    <a:pt x="58482" y="87621"/>
                    <a:pt x="58279" y="86929"/>
                  </a:cubicBezTo>
                  <a:cubicBezTo>
                    <a:pt x="58238" y="86848"/>
                    <a:pt x="58238" y="86807"/>
                    <a:pt x="58238" y="86807"/>
                  </a:cubicBezTo>
                  <a:lnTo>
                    <a:pt x="58238" y="86726"/>
                  </a:lnTo>
                  <a:cubicBezTo>
                    <a:pt x="58238" y="86726"/>
                    <a:pt x="58034" y="85423"/>
                    <a:pt x="58034" y="83551"/>
                  </a:cubicBezTo>
                  <a:cubicBezTo>
                    <a:pt x="58034" y="81354"/>
                    <a:pt x="58279" y="78383"/>
                    <a:pt x="59255" y="75534"/>
                  </a:cubicBezTo>
                  <a:cubicBezTo>
                    <a:pt x="60232" y="72726"/>
                    <a:pt x="61941" y="70081"/>
                    <a:pt x="64994" y="68656"/>
                  </a:cubicBezTo>
                  <a:cubicBezTo>
                    <a:pt x="68290" y="67110"/>
                    <a:pt x="72156" y="66540"/>
                    <a:pt x="75778" y="66540"/>
                  </a:cubicBezTo>
                  <a:cubicBezTo>
                    <a:pt x="80052" y="66540"/>
                    <a:pt x="83999" y="67354"/>
                    <a:pt x="86238" y="68290"/>
                  </a:cubicBezTo>
                  <a:cubicBezTo>
                    <a:pt x="87011" y="68575"/>
                    <a:pt x="87581" y="68900"/>
                    <a:pt x="87947" y="69267"/>
                  </a:cubicBezTo>
                  <a:cubicBezTo>
                    <a:pt x="89005" y="70325"/>
                    <a:pt x="89493" y="71871"/>
                    <a:pt x="89738" y="73133"/>
                  </a:cubicBezTo>
                  <a:cubicBezTo>
                    <a:pt x="89982" y="74313"/>
                    <a:pt x="90022" y="75290"/>
                    <a:pt x="90022" y="75412"/>
                  </a:cubicBezTo>
                  <a:cubicBezTo>
                    <a:pt x="90022" y="75493"/>
                    <a:pt x="90063" y="76226"/>
                    <a:pt x="90063" y="77203"/>
                  </a:cubicBezTo>
                  <a:cubicBezTo>
                    <a:pt x="90063" y="78017"/>
                    <a:pt x="90022" y="78953"/>
                    <a:pt x="89941" y="79889"/>
                  </a:cubicBezTo>
                  <a:cubicBezTo>
                    <a:pt x="89860" y="80865"/>
                    <a:pt x="89697" y="81761"/>
                    <a:pt x="89453" y="82493"/>
                  </a:cubicBezTo>
                  <a:cubicBezTo>
                    <a:pt x="89046" y="83633"/>
                    <a:pt x="88598" y="84528"/>
                    <a:pt x="88232" y="85301"/>
                  </a:cubicBezTo>
                  <a:cubicBezTo>
                    <a:pt x="87865" y="86075"/>
                    <a:pt x="87621" y="86685"/>
                    <a:pt x="87662" y="87092"/>
                  </a:cubicBezTo>
                  <a:cubicBezTo>
                    <a:pt x="87662" y="87255"/>
                    <a:pt x="87703" y="87499"/>
                    <a:pt x="87865" y="87784"/>
                  </a:cubicBezTo>
                  <a:cubicBezTo>
                    <a:pt x="88028" y="88028"/>
                    <a:pt x="88191" y="88354"/>
                    <a:pt x="88395" y="88679"/>
                  </a:cubicBezTo>
                  <a:lnTo>
                    <a:pt x="185701" y="88679"/>
                  </a:lnTo>
                  <a:lnTo>
                    <a:pt x="185701" y="167591"/>
                  </a:lnTo>
                  <a:lnTo>
                    <a:pt x="218300" y="167591"/>
                  </a:lnTo>
                  <a:cubicBezTo>
                    <a:pt x="218462" y="167591"/>
                    <a:pt x="218584" y="167713"/>
                    <a:pt x="218625" y="167835"/>
                  </a:cubicBezTo>
                  <a:cubicBezTo>
                    <a:pt x="218625" y="167876"/>
                    <a:pt x="218625" y="167917"/>
                    <a:pt x="218625" y="167957"/>
                  </a:cubicBezTo>
                  <a:lnTo>
                    <a:pt x="218625" y="169382"/>
                  </a:lnTo>
                  <a:cubicBezTo>
                    <a:pt x="218625" y="169504"/>
                    <a:pt x="218584" y="169585"/>
                    <a:pt x="218503" y="169667"/>
                  </a:cubicBezTo>
                  <a:lnTo>
                    <a:pt x="190829" y="190911"/>
                  </a:lnTo>
                  <a:cubicBezTo>
                    <a:pt x="190788" y="190992"/>
                    <a:pt x="190707" y="190992"/>
                    <a:pt x="190626" y="190992"/>
                  </a:cubicBezTo>
                  <a:lnTo>
                    <a:pt x="185701" y="190992"/>
                  </a:lnTo>
                  <a:lnTo>
                    <a:pt x="185701" y="193882"/>
                  </a:lnTo>
                  <a:cubicBezTo>
                    <a:pt x="213294" y="184684"/>
                    <a:pt x="230590" y="162423"/>
                    <a:pt x="230590" y="136132"/>
                  </a:cubicBezTo>
                  <a:cubicBezTo>
                    <a:pt x="230590" y="134545"/>
                    <a:pt x="230549" y="132999"/>
                    <a:pt x="230427" y="131411"/>
                  </a:cubicBezTo>
                  <a:cubicBezTo>
                    <a:pt x="227904" y="98854"/>
                    <a:pt x="197829" y="96005"/>
                    <a:pt x="174916" y="63528"/>
                  </a:cubicBezTo>
                  <a:cubicBezTo>
                    <a:pt x="151963" y="31093"/>
                    <a:pt x="150783" y="18965"/>
                    <a:pt x="113830" y="4233"/>
                  </a:cubicBezTo>
                  <a:cubicBezTo>
                    <a:pt x="106667" y="1343"/>
                    <a:pt x="99057" y="0"/>
                    <a:pt x="91365" y="0"/>
                  </a:cubicBezTo>
                  <a:close/>
                  <a:moveTo>
                    <a:pt x="176748" y="190992"/>
                  </a:moveTo>
                  <a:lnTo>
                    <a:pt x="176748" y="196323"/>
                  </a:lnTo>
                  <a:cubicBezTo>
                    <a:pt x="179597" y="195713"/>
                    <a:pt x="182364" y="194980"/>
                    <a:pt x="185009" y="194126"/>
                  </a:cubicBezTo>
                  <a:lnTo>
                    <a:pt x="185009" y="190992"/>
                  </a:lnTo>
                  <a:close/>
                  <a:moveTo>
                    <a:pt x="75697" y="190992"/>
                  </a:moveTo>
                  <a:cubicBezTo>
                    <a:pt x="75697" y="191643"/>
                    <a:pt x="75575" y="192172"/>
                    <a:pt x="75371" y="192620"/>
                  </a:cubicBezTo>
                  <a:cubicBezTo>
                    <a:pt x="75331" y="192701"/>
                    <a:pt x="75290" y="192783"/>
                    <a:pt x="75209" y="192905"/>
                  </a:cubicBezTo>
                  <a:lnTo>
                    <a:pt x="76226" y="197056"/>
                  </a:lnTo>
                  <a:cubicBezTo>
                    <a:pt x="76674" y="197137"/>
                    <a:pt x="77813" y="197259"/>
                    <a:pt x="79360" y="197422"/>
                  </a:cubicBezTo>
                  <a:lnTo>
                    <a:pt x="79360" y="190992"/>
                  </a:lnTo>
                  <a:close/>
                  <a:moveTo>
                    <a:pt x="80052" y="190992"/>
                  </a:moveTo>
                  <a:lnTo>
                    <a:pt x="80052" y="197504"/>
                  </a:lnTo>
                  <a:cubicBezTo>
                    <a:pt x="81679" y="197707"/>
                    <a:pt x="83714" y="197951"/>
                    <a:pt x="85953" y="198236"/>
                  </a:cubicBezTo>
                  <a:cubicBezTo>
                    <a:pt x="85179" y="196730"/>
                    <a:pt x="83836" y="194166"/>
                    <a:pt x="82209" y="190992"/>
                  </a:cubicBezTo>
                  <a:close/>
                  <a:moveTo>
                    <a:pt x="110656" y="190992"/>
                  </a:moveTo>
                  <a:cubicBezTo>
                    <a:pt x="106749" y="193800"/>
                    <a:pt x="101784" y="197300"/>
                    <a:pt x="98121" y="199783"/>
                  </a:cubicBezTo>
                  <a:cubicBezTo>
                    <a:pt x="104144" y="200597"/>
                    <a:pt x="109679" y="201411"/>
                    <a:pt x="112162" y="202021"/>
                  </a:cubicBezTo>
                  <a:cubicBezTo>
                    <a:pt x="114074" y="202469"/>
                    <a:pt x="115824" y="203242"/>
                    <a:pt x="117412" y="204097"/>
                  </a:cubicBezTo>
                  <a:cubicBezTo>
                    <a:pt x="136336" y="203120"/>
                    <a:pt x="155056" y="199905"/>
                    <a:pt x="171986" y="197219"/>
                  </a:cubicBezTo>
                  <a:cubicBezTo>
                    <a:pt x="173370" y="197015"/>
                    <a:pt x="174713" y="196771"/>
                    <a:pt x="176056" y="196486"/>
                  </a:cubicBezTo>
                  <a:lnTo>
                    <a:pt x="176056" y="190992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693" name="Google Shape;1693;p35"/>
            <p:cNvSpPr/>
            <p:nvPr/>
          </p:nvSpPr>
          <p:spPr>
            <a:xfrm>
              <a:off x="6155150" y="3211050"/>
              <a:ext cx="888225" cy="2247525"/>
            </a:xfrm>
            <a:custGeom>
              <a:avLst/>
              <a:gdLst/>
              <a:ahLst/>
              <a:cxnLst/>
              <a:rect l="l" t="t" r="r" b="b"/>
              <a:pathLst>
                <a:path w="35529" h="89901" extrusionOk="0">
                  <a:moveTo>
                    <a:pt x="7122" y="6430"/>
                  </a:moveTo>
                  <a:cubicBezTo>
                    <a:pt x="8221" y="11843"/>
                    <a:pt x="12698" y="13959"/>
                    <a:pt x="12779" y="13959"/>
                  </a:cubicBezTo>
                  <a:lnTo>
                    <a:pt x="12576" y="14407"/>
                  </a:lnTo>
                  <a:cubicBezTo>
                    <a:pt x="12535" y="14366"/>
                    <a:pt x="7814" y="12169"/>
                    <a:pt x="6675" y="6512"/>
                  </a:cubicBezTo>
                  <a:lnTo>
                    <a:pt x="7122" y="6430"/>
                  </a:lnTo>
                  <a:close/>
                  <a:moveTo>
                    <a:pt x="18314" y="31785"/>
                  </a:moveTo>
                  <a:lnTo>
                    <a:pt x="18314" y="31785"/>
                  </a:lnTo>
                  <a:cubicBezTo>
                    <a:pt x="18311" y="31785"/>
                    <a:pt x="18308" y="31785"/>
                    <a:pt x="18306" y="31785"/>
                  </a:cubicBezTo>
                  <a:lnTo>
                    <a:pt x="18306" y="31785"/>
                  </a:lnTo>
                  <a:cubicBezTo>
                    <a:pt x="18309" y="31787"/>
                    <a:pt x="18312" y="31788"/>
                    <a:pt x="18315" y="31789"/>
                  </a:cubicBezTo>
                  <a:lnTo>
                    <a:pt x="18315" y="31789"/>
                  </a:lnTo>
                  <a:cubicBezTo>
                    <a:pt x="18315" y="31788"/>
                    <a:pt x="18314" y="31786"/>
                    <a:pt x="18314" y="31785"/>
                  </a:cubicBezTo>
                  <a:close/>
                  <a:moveTo>
                    <a:pt x="6919" y="39599"/>
                  </a:moveTo>
                  <a:cubicBezTo>
                    <a:pt x="10012" y="45622"/>
                    <a:pt x="17012" y="48267"/>
                    <a:pt x="17093" y="48267"/>
                  </a:cubicBezTo>
                  <a:lnTo>
                    <a:pt x="16930" y="48715"/>
                  </a:lnTo>
                  <a:cubicBezTo>
                    <a:pt x="16849" y="48674"/>
                    <a:pt x="9686" y="45988"/>
                    <a:pt x="6512" y="39843"/>
                  </a:cubicBezTo>
                  <a:lnTo>
                    <a:pt x="6919" y="39599"/>
                  </a:lnTo>
                  <a:close/>
                  <a:moveTo>
                    <a:pt x="31052" y="0"/>
                  </a:moveTo>
                  <a:cubicBezTo>
                    <a:pt x="31052" y="0"/>
                    <a:pt x="29913" y="2930"/>
                    <a:pt x="27878" y="6512"/>
                  </a:cubicBezTo>
                  <a:cubicBezTo>
                    <a:pt x="25843" y="10134"/>
                    <a:pt x="19535" y="15750"/>
                    <a:pt x="18395" y="21855"/>
                  </a:cubicBezTo>
                  <a:cubicBezTo>
                    <a:pt x="18110" y="23564"/>
                    <a:pt x="17988" y="25110"/>
                    <a:pt x="17988" y="26453"/>
                  </a:cubicBezTo>
                  <a:cubicBezTo>
                    <a:pt x="16930" y="22913"/>
                    <a:pt x="15628" y="19576"/>
                    <a:pt x="14326" y="16483"/>
                  </a:cubicBezTo>
                  <a:cubicBezTo>
                    <a:pt x="13959" y="15669"/>
                    <a:pt x="13674" y="14733"/>
                    <a:pt x="13430" y="13797"/>
                  </a:cubicBezTo>
                  <a:lnTo>
                    <a:pt x="13227" y="13675"/>
                  </a:lnTo>
                  <a:cubicBezTo>
                    <a:pt x="13268" y="13634"/>
                    <a:pt x="17337" y="6756"/>
                    <a:pt x="17337" y="4803"/>
                  </a:cubicBezTo>
                  <a:lnTo>
                    <a:pt x="17785" y="4803"/>
                  </a:lnTo>
                  <a:cubicBezTo>
                    <a:pt x="17785" y="6634"/>
                    <a:pt x="14692" y="12087"/>
                    <a:pt x="13837" y="13552"/>
                  </a:cubicBezTo>
                  <a:cubicBezTo>
                    <a:pt x="15262" y="12698"/>
                    <a:pt x="17581" y="10948"/>
                    <a:pt x="18436" y="8262"/>
                  </a:cubicBezTo>
                  <a:cubicBezTo>
                    <a:pt x="19738" y="4233"/>
                    <a:pt x="17826" y="570"/>
                    <a:pt x="17826" y="570"/>
                  </a:cubicBezTo>
                  <a:cubicBezTo>
                    <a:pt x="17826" y="570"/>
                    <a:pt x="14366" y="5617"/>
                    <a:pt x="13430" y="8832"/>
                  </a:cubicBezTo>
                  <a:cubicBezTo>
                    <a:pt x="12861" y="10866"/>
                    <a:pt x="12698" y="12454"/>
                    <a:pt x="12657" y="13349"/>
                  </a:cubicBezTo>
                  <a:cubicBezTo>
                    <a:pt x="12006" y="11680"/>
                    <a:pt x="10988" y="9401"/>
                    <a:pt x="9849" y="7896"/>
                  </a:cubicBezTo>
                  <a:cubicBezTo>
                    <a:pt x="7814" y="5169"/>
                    <a:pt x="6471" y="1140"/>
                    <a:pt x="6471" y="1140"/>
                  </a:cubicBezTo>
                  <a:cubicBezTo>
                    <a:pt x="6471" y="1140"/>
                    <a:pt x="3989" y="5413"/>
                    <a:pt x="5779" y="9890"/>
                  </a:cubicBezTo>
                  <a:cubicBezTo>
                    <a:pt x="7285" y="13593"/>
                    <a:pt x="11477" y="15018"/>
                    <a:pt x="12942" y="15425"/>
                  </a:cubicBezTo>
                  <a:cubicBezTo>
                    <a:pt x="13105" y="15913"/>
                    <a:pt x="13308" y="16401"/>
                    <a:pt x="13471" y="16849"/>
                  </a:cubicBezTo>
                  <a:cubicBezTo>
                    <a:pt x="15262" y="21041"/>
                    <a:pt x="17052" y="25762"/>
                    <a:pt x="18110" y="30727"/>
                  </a:cubicBezTo>
                  <a:cubicBezTo>
                    <a:pt x="17052" y="29302"/>
                    <a:pt x="15058" y="26860"/>
                    <a:pt x="13186" y="25477"/>
                  </a:cubicBezTo>
                  <a:cubicBezTo>
                    <a:pt x="10460" y="23483"/>
                    <a:pt x="8018" y="19983"/>
                    <a:pt x="8018" y="19983"/>
                  </a:cubicBezTo>
                  <a:lnTo>
                    <a:pt x="8018" y="19983"/>
                  </a:lnTo>
                  <a:cubicBezTo>
                    <a:pt x="8017" y="19983"/>
                    <a:pt x="6878" y="24826"/>
                    <a:pt x="9890" y="28610"/>
                  </a:cubicBezTo>
                  <a:cubicBezTo>
                    <a:pt x="12110" y="31377"/>
                    <a:pt x="15862" y="31799"/>
                    <a:pt x="17735" y="31799"/>
                  </a:cubicBezTo>
                  <a:cubicBezTo>
                    <a:pt x="17952" y="31799"/>
                    <a:pt x="18144" y="31794"/>
                    <a:pt x="18306" y="31785"/>
                  </a:cubicBezTo>
                  <a:lnTo>
                    <a:pt x="18306" y="31785"/>
                  </a:lnTo>
                  <a:cubicBezTo>
                    <a:pt x="16823" y="31118"/>
                    <a:pt x="12173" y="28894"/>
                    <a:pt x="10093" y="25843"/>
                  </a:cubicBezTo>
                  <a:lnTo>
                    <a:pt x="10459" y="25599"/>
                  </a:lnTo>
                  <a:cubicBezTo>
                    <a:pt x="12616" y="28692"/>
                    <a:pt x="17785" y="31052"/>
                    <a:pt x="18762" y="31500"/>
                  </a:cubicBezTo>
                  <a:cubicBezTo>
                    <a:pt x="19535" y="30279"/>
                    <a:pt x="24419" y="22750"/>
                    <a:pt x="26128" y="17988"/>
                  </a:cubicBezTo>
                  <a:lnTo>
                    <a:pt x="26575" y="18151"/>
                  </a:lnTo>
                  <a:cubicBezTo>
                    <a:pt x="24703" y="23320"/>
                    <a:pt x="19128" y="31826"/>
                    <a:pt x="19047" y="31907"/>
                  </a:cubicBezTo>
                  <a:lnTo>
                    <a:pt x="18965" y="32070"/>
                  </a:lnTo>
                  <a:lnTo>
                    <a:pt x="18762" y="31988"/>
                  </a:lnTo>
                  <a:cubicBezTo>
                    <a:pt x="18726" y="31970"/>
                    <a:pt x="18567" y="31903"/>
                    <a:pt x="18315" y="31789"/>
                  </a:cubicBezTo>
                  <a:lnTo>
                    <a:pt x="18315" y="31789"/>
                  </a:lnTo>
                  <a:cubicBezTo>
                    <a:pt x="19372" y="37241"/>
                    <a:pt x="19494" y="42937"/>
                    <a:pt x="17704" y="48471"/>
                  </a:cubicBezTo>
                  <a:cubicBezTo>
                    <a:pt x="17581" y="47372"/>
                    <a:pt x="16971" y="44482"/>
                    <a:pt x="13430" y="41227"/>
                  </a:cubicBezTo>
                  <a:cubicBezTo>
                    <a:pt x="8954" y="37116"/>
                    <a:pt x="1" y="23972"/>
                    <a:pt x="0" y="23971"/>
                  </a:cubicBezTo>
                  <a:lnTo>
                    <a:pt x="0" y="23971"/>
                  </a:lnTo>
                  <a:cubicBezTo>
                    <a:pt x="0" y="23972"/>
                    <a:pt x="733" y="39477"/>
                    <a:pt x="5006" y="44604"/>
                  </a:cubicBezTo>
                  <a:cubicBezTo>
                    <a:pt x="8275" y="48486"/>
                    <a:pt x="14023" y="48949"/>
                    <a:pt x="16528" y="48949"/>
                  </a:cubicBezTo>
                  <a:cubicBezTo>
                    <a:pt x="17017" y="48949"/>
                    <a:pt x="17382" y="48932"/>
                    <a:pt x="17581" y="48918"/>
                  </a:cubicBezTo>
                  <a:lnTo>
                    <a:pt x="17581" y="48918"/>
                  </a:lnTo>
                  <a:cubicBezTo>
                    <a:pt x="17500" y="49163"/>
                    <a:pt x="17419" y="49407"/>
                    <a:pt x="17297" y="49651"/>
                  </a:cubicBezTo>
                  <a:cubicBezTo>
                    <a:pt x="14488" y="57221"/>
                    <a:pt x="13878" y="62552"/>
                    <a:pt x="13837" y="65360"/>
                  </a:cubicBezTo>
                  <a:lnTo>
                    <a:pt x="8506" y="65360"/>
                  </a:lnTo>
                  <a:lnTo>
                    <a:pt x="8506" y="89900"/>
                  </a:lnTo>
                  <a:lnTo>
                    <a:pt x="23157" y="89900"/>
                  </a:lnTo>
                  <a:lnTo>
                    <a:pt x="23157" y="65360"/>
                  </a:lnTo>
                  <a:lnTo>
                    <a:pt x="14733" y="65360"/>
                  </a:lnTo>
                  <a:cubicBezTo>
                    <a:pt x="14773" y="64180"/>
                    <a:pt x="14895" y="62593"/>
                    <a:pt x="15262" y="60558"/>
                  </a:cubicBezTo>
                  <a:lnTo>
                    <a:pt x="15262" y="60558"/>
                  </a:lnTo>
                  <a:cubicBezTo>
                    <a:pt x="15140" y="60598"/>
                    <a:pt x="15099" y="60598"/>
                    <a:pt x="15099" y="60598"/>
                  </a:cubicBezTo>
                  <a:lnTo>
                    <a:pt x="14977" y="60151"/>
                  </a:lnTo>
                  <a:cubicBezTo>
                    <a:pt x="15058" y="60151"/>
                    <a:pt x="24256" y="57546"/>
                    <a:pt x="30645" y="50953"/>
                  </a:cubicBezTo>
                  <a:lnTo>
                    <a:pt x="30971" y="51279"/>
                  </a:lnTo>
                  <a:cubicBezTo>
                    <a:pt x="25802" y="56610"/>
                    <a:pt x="18884" y="59337"/>
                    <a:pt x="16198" y="60273"/>
                  </a:cubicBezTo>
                  <a:cubicBezTo>
                    <a:pt x="18843" y="59907"/>
                    <a:pt x="25314" y="58971"/>
                    <a:pt x="28325" y="57017"/>
                  </a:cubicBezTo>
                  <a:cubicBezTo>
                    <a:pt x="32151" y="54535"/>
                    <a:pt x="35529" y="47087"/>
                    <a:pt x="35529" y="47087"/>
                  </a:cubicBezTo>
                  <a:lnTo>
                    <a:pt x="35529" y="47087"/>
                  </a:lnTo>
                  <a:cubicBezTo>
                    <a:pt x="35528" y="47087"/>
                    <a:pt x="23157" y="49814"/>
                    <a:pt x="19535" y="54290"/>
                  </a:cubicBezTo>
                  <a:cubicBezTo>
                    <a:pt x="17093" y="57383"/>
                    <a:pt x="15872" y="59093"/>
                    <a:pt x="15384" y="59866"/>
                  </a:cubicBezTo>
                  <a:cubicBezTo>
                    <a:pt x="15872" y="57180"/>
                    <a:pt x="16686" y="53883"/>
                    <a:pt x="18151" y="49976"/>
                  </a:cubicBezTo>
                  <a:cubicBezTo>
                    <a:pt x="19128" y="47413"/>
                    <a:pt x="19657" y="44808"/>
                    <a:pt x="19860" y="42203"/>
                  </a:cubicBezTo>
                  <a:lnTo>
                    <a:pt x="19860" y="42203"/>
                  </a:lnTo>
                  <a:cubicBezTo>
                    <a:pt x="19738" y="42285"/>
                    <a:pt x="19657" y="42325"/>
                    <a:pt x="19657" y="42325"/>
                  </a:cubicBezTo>
                  <a:lnTo>
                    <a:pt x="19453" y="41918"/>
                  </a:lnTo>
                  <a:cubicBezTo>
                    <a:pt x="19535" y="41878"/>
                    <a:pt x="27878" y="37442"/>
                    <a:pt x="30238" y="33250"/>
                  </a:cubicBezTo>
                  <a:lnTo>
                    <a:pt x="30645" y="33494"/>
                  </a:lnTo>
                  <a:cubicBezTo>
                    <a:pt x="28529" y="37279"/>
                    <a:pt x="21895" y="41104"/>
                    <a:pt x="20105" y="42081"/>
                  </a:cubicBezTo>
                  <a:cubicBezTo>
                    <a:pt x="21814" y="41918"/>
                    <a:pt x="27186" y="41104"/>
                    <a:pt x="30360" y="37157"/>
                  </a:cubicBezTo>
                  <a:cubicBezTo>
                    <a:pt x="34186" y="32436"/>
                    <a:pt x="33494" y="26576"/>
                    <a:pt x="33494" y="26576"/>
                  </a:cubicBezTo>
                  <a:lnTo>
                    <a:pt x="33494" y="26576"/>
                  </a:lnTo>
                  <a:cubicBezTo>
                    <a:pt x="33493" y="26576"/>
                    <a:pt x="26290" y="31541"/>
                    <a:pt x="23360" y="35366"/>
                  </a:cubicBezTo>
                  <a:cubicBezTo>
                    <a:pt x="21488" y="37808"/>
                    <a:pt x="20471" y="39884"/>
                    <a:pt x="19942" y="41064"/>
                  </a:cubicBezTo>
                  <a:cubicBezTo>
                    <a:pt x="20105" y="37930"/>
                    <a:pt x="19820" y="34796"/>
                    <a:pt x="19250" y="31744"/>
                  </a:cubicBezTo>
                  <a:cubicBezTo>
                    <a:pt x="21651" y="29872"/>
                    <a:pt x="30523" y="22587"/>
                    <a:pt x="31500" y="17134"/>
                  </a:cubicBezTo>
                  <a:cubicBezTo>
                    <a:pt x="32599" y="10826"/>
                    <a:pt x="31052" y="0"/>
                    <a:pt x="3105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694" name="Google Shape;1694;p35"/>
            <p:cNvSpPr/>
            <p:nvPr/>
          </p:nvSpPr>
          <p:spPr>
            <a:xfrm>
              <a:off x="2992975" y="2455100"/>
              <a:ext cx="2658575" cy="3012625"/>
            </a:xfrm>
            <a:custGeom>
              <a:avLst/>
              <a:gdLst/>
              <a:ahLst/>
              <a:cxnLst/>
              <a:rect l="l" t="t" r="r" b="b"/>
              <a:pathLst>
                <a:path w="106343" h="120505" extrusionOk="0">
                  <a:moveTo>
                    <a:pt x="105650" y="692"/>
                  </a:moveTo>
                  <a:lnTo>
                    <a:pt x="105650" y="119813"/>
                  </a:lnTo>
                  <a:lnTo>
                    <a:pt x="693" y="119813"/>
                  </a:lnTo>
                  <a:lnTo>
                    <a:pt x="693" y="692"/>
                  </a:lnTo>
                  <a:close/>
                  <a:moveTo>
                    <a:pt x="1" y="0"/>
                  </a:moveTo>
                  <a:lnTo>
                    <a:pt x="1" y="367"/>
                  </a:lnTo>
                  <a:lnTo>
                    <a:pt x="1" y="120505"/>
                  </a:lnTo>
                  <a:lnTo>
                    <a:pt x="106342" y="120505"/>
                  </a:lnTo>
                  <a:lnTo>
                    <a:pt x="10634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695" name="Google Shape;1695;p35"/>
            <p:cNvSpPr/>
            <p:nvPr/>
          </p:nvSpPr>
          <p:spPr>
            <a:xfrm>
              <a:off x="2992975" y="2709450"/>
              <a:ext cx="2434725" cy="2758275"/>
            </a:xfrm>
            <a:custGeom>
              <a:avLst/>
              <a:gdLst/>
              <a:ahLst/>
              <a:cxnLst/>
              <a:rect l="l" t="t" r="r" b="b"/>
              <a:pathLst>
                <a:path w="97389" h="110331" extrusionOk="0">
                  <a:moveTo>
                    <a:pt x="96697" y="692"/>
                  </a:moveTo>
                  <a:lnTo>
                    <a:pt x="96697" y="109639"/>
                  </a:lnTo>
                  <a:lnTo>
                    <a:pt x="693" y="109639"/>
                  </a:lnTo>
                  <a:lnTo>
                    <a:pt x="693" y="692"/>
                  </a:lnTo>
                  <a:close/>
                  <a:moveTo>
                    <a:pt x="1" y="1"/>
                  </a:moveTo>
                  <a:lnTo>
                    <a:pt x="1" y="326"/>
                  </a:lnTo>
                  <a:lnTo>
                    <a:pt x="1" y="110331"/>
                  </a:lnTo>
                  <a:lnTo>
                    <a:pt x="97389" y="110331"/>
                  </a:lnTo>
                  <a:lnTo>
                    <a:pt x="9738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696" name="Google Shape;1696;p35"/>
            <p:cNvSpPr/>
            <p:nvPr/>
          </p:nvSpPr>
          <p:spPr>
            <a:xfrm>
              <a:off x="5418525" y="2464250"/>
              <a:ext cx="224875" cy="2994325"/>
            </a:xfrm>
            <a:custGeom>
              <a:avLst/>
              <a:gdLst/>
              <a:ahLst/>
              <a:cxnLst/>
              <a:rect l="l" t="t" r="r" b="b"/>
              <a:pathLst>
                <a:path w="8995" h="119773" extrusionOk="0">
                  <a:moveTo>
                    <a:pt x="8995" y="1"/>
                  </a:moveTo>
                  <a:lnTo>
                    <a:pt x="1" y="10134"/>
                  </a:lnTo>
                  <a:lnTo>
                    <a:pt x="1" y="119772"/>
                  </a:lnTo>
                  <a:lnTo>
                    <a:pt x="8995" y="119772"/>
                  </a:lnTo>
                  <a:lnTo>
                    <a:pt x="899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697" name="Google Shape;1697;p35"/>
            <p:cNvSpPr/>
            <p:nvPr/>
          </p:nvSpPr>
          <p:spPr>
            <a:xfrm>
              <a:off x="5533500" y="4907100"/>
              <a:ext cx="109900" cy="551475"/>
            </a:xfrm>
            <a:custGeom>
              <a:avLst/>
              <a:gdLst/>
              <a:ahLst/>
              <a:cxnLst/>
              <a:rect l="l" t="t" r="r" b="b"/>
              <a:pathLst>
                <a:path w="4396" h="22059" extrusionOk="0">
                  <a:moveTo>
                    <a:pt x="0" y="1"/>
                  </a:moveTo>
                  <a:lnTo>
                    <a:pt x="0" y="22058"/>
                  </a:lnTo>
                  <a:lnTo>
                    <a:pt x="4396" y="22058"/>
                  </a:lnTo>
                  <a:lnTo>
                    <a:pt x="439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698" name="Google Shape;1698;p35"/>
            <p:cNvSpPr/>
            <p:nvPr/>
          </p:nvSpPr>
          <p:spPr>
            <a:xfrm>
              <a:off x="5525350" y="4898950"/>
              <a:ext cx="126200" cy="568775"/>
            </a:xfrm>
            <a:custGeom>
              <a:avLst/>
              <a:gdLst/>
              <a:ahLst/>
              <a:cxnLst/>
              <a:rect l="l" t="t" r="r" b="b"/>
              <a:pathLst>
                <a:path w="5048" h="22751" extrusionOk="0">
                  <a:moveTo>
                    <a:pt x="4355" y="652"/>
                  </a:moveTo>
                  <a:lnTo>
                    <a:pt x="4355" y="22059"/>
                  </a:lnTo>
                  <a:lnTo>
                    <a:pt x="693" y="22059"/>
                  </a:lnTo>
                  <a:lnTo>
                    <a:pt x="693" y="652"/>
                  </a:lnTo>
                  <a:close/>
                  <a:moveTo>
                    <a:pt x="326" y="1"/>
                  </a:moveTo>
                  <a:cubicBezTo>
                    <a:pt x="245" y="1"/>
                    <a:pt x="164" y="1"/>
                    <a:pt x="123" y="82"/>
                  </a:cubicBezTo>
                  <a:cubicBezTo>
                    <a:pt x="41" y="164"/>
                    <a:pt x="1" y="245"/>
                    <a:pt x="1" y="327"/>
                  </a:cubicBezTo>
                  <a:lnTo>
                    <a:pt x="1" y="22384"/>
                  </a:lnTo>
                  <a:cubicBezTo>
                    <a:pt x="1" y="22466"/>
                    <a:pt x="41" y="22588"/>
                    <a:pt x="123" y="22629"/>
                  </a:cubicBezTo>
                  <a:cubicBezTo>
                    <a:pt x="164" y="22710"/>
                    <a:pt x="245" y="22751"/>
                    <a:pt x="326" y="22751"/>
                  </a:cubicBezTo>
                  <a:lnTo>
                    <a:pt x="4722" y="22751"/>
                  </a:lnTo>
                  <a:cubicBezTo>
                    <a:pt x="4803" y="22751"/>
                    <a:pt x="4884" y="22710"/>
                    <a:pt x="4966" y="22629"/>
                  </a:cubicBezTo>
                  <a:cubicBezTo>
                    <a:pt x="5007" y="22547"/>
                    <a:pt x="5047" y="22466"/>
                    <a:pt x="5047" y="22384"/>
                  </a:cubicBezTo>
                  <a:lnTo>
                    <a:pt x="5047" y="327"/>
                  </a:lnTo>
                  <a:cubicBezTo>
                    <a:pt x="5047" y="245"/>
                    <a:pt x="5007" y="164"/>
                    <a:pt x="4966" y="82"/>
                  </a:cubicBezTo>
                  <a:cubicBezTo>
                    <a:pt x="4884" y="1"/>
                    <a:pt x="4803" y="1"/>
                    <a:pt x="472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699" name="Google Shape;1699;p35"/>
            <p:cNvSpPr/>
            <p:nvPr/>
          </p:nvSpPr>
          <p:spPr>
            <a:xfrm>
              <a:off x="5643375" y="4524550"/>
              <a:ext cx="474150" cy="934025"/>
            </a:xfrm>
            <a:custGeom>
              <a:avLst/>
              <a:gdLst/>
              <a:ahLst/>
              <a:cxnLst/>
              <a:rect l="l" t="t" r="r" b="b"/>
              <a:pathLst>
                <a:path w="18966" h="37361" extrusionOk="0">
                  <a:moveTo>
                    <a:pt x="18965" y="0"/>
                  </a:moveTo>
                  <a:lnTo>
                    <a:pt x="1" y="15303"/>
                  </a:lnTo>
                  <a:lnTo>
                    <a:pt x="1" y="37360"/>
                  </a:lnTo>
                  <a:lnTo>
                    <a:pt x="18965" y="37360"/>
                  </a:lnTo>
                  <a:lnTo>
                    <a:pt x="1896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700" name="Google Shape;1700;p35"/>
            <p:cNvSpPr/>
            <p:nvPr/>
          </p:nvSpPr>
          <p:spPr>
            <a:xfrm>
              <a:off x="5634225" y="4516325"/>
              <a:ext cx="491450" cy="951400"/>
            </a:xfrm>
            <a:custGeom>
              <a:avLst/>
              <a:gdLst/>
              <a:ahLst/>
              <a:cxnLst/>
              <a:rect l="l" t="t" r="r" b="b"/>
              <a:pathLst>
                <a:path w="19658" h="38056" extrusionOk="0">
                  <a:moveTo>
                    <a:pt x="19006" y="1062"/>
                  </a:moveTo>
                  <a:lnTo>
                    <a:pt x="19006" y="37364"/>
                  </a:lnTo>
                  <a:lnTo>
                    <a:pt x="692" y="37364"/>
                  </a:lnTo>
                  <a:lnTo>
                    <a:pt x="692" y="15794"/>
                  </a:lnTo>
                  <a:lnTo>
                    <a:pt x="19006" y="1062"/>
                  </a:lnTo>
                  <a:close/>
                  <a:moveTo>
                    <a:pt x="19343" y="0"/>
                  </a:moveTo>
                  <a:cubicBezTo>
                    <a:pt x="19260" y="0"/>
                    <a:pt x="19178" y="35"/>
                    <a:pt x="19128" y="85"/>
                  </a:cubicBezTo>
                  <a:lnTo>
                    <a:pt x="163" y="15347"/>
                  </a:lnTo>
                  <a:cubicBezTo>
                    <a:pt x="82" y="15428"/>
                    <a:pt x="0" y="15509"/>
                    <a:pt x="0" y="15632"/>
                  </a:cubicBezTo>
                  <a:lnTo>
                    <a:pt x="0" y="37689"/>
                  </a:lnTo>
                  <a:cubicBezTo>
                    <a:pt x="0" y="37771"/>
                    <a:pt x="41" y="37893"/>
                    <a:pt x="122" y="37934"/>
                  </a:cubicBezTo>
                  <a:cubicBezTo>
                    <a:pt x="163" y="38015"/>
                    <a:pt x="285" y="38056"/>
                    <a:pt x="367" y="38056"/>
                  </a:cubicBezTo>
                  <a:lnTo>
                    <a:pt x="19331" y="38056"/>
                  </a:lnTo>
                  <a:cubicBezTo>
                    <a:pt x="19413" y="38056"/>
                    <a:pt x="19494" y="38015"/>
                    <a:pt x="19576" y="37934"/>
                  </a:cubicBezTo>
                  <a:cubicBezTo>
                    <a:pt x="19616" y="37852"/>
                    <a:pt x="19657" y="37771"/>
                    <a:pt x="19657" y="37689"/>
                  </a:cubicBezTo>
                  <a:lnTo>
                    <a:pt x="19657" y="329"/>
                  </a:lnTo>
                  <a:cubicBezTo>
                    <a:pt x="19657" y="207"/>
                    <a:pt x="19576" y="85"/>
                    <a:pt x="19494" y="45"/>
                  </a:cubicBezTo>
                  <a:cubicBezTo>
                    <a:pt x="19448" y="13"/>
                    <a:pt x="19395" y="0"/>
                    <a:pt x="1934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701" name="Google Shape;1701;p35"/>
            <p:cNvSpPr/>
            <p:nvPr/>
          </p:nvSpPr>
          <p:spPr>
            <a:xfrm>
              <a:off x="1820900" y="4907100"/>
              <a:ext cx="109900" cy="551475"/>
            </a:xfrm>
            <a:custGeom>
              <a:avLst/>
              <a:gdLst/>
              <a:ahLst/>
              <a:cxnLst/>
              <a:rect l="l" t="t" r="r" b="b"/>
              <a:pathLst>
                <a:path w="4396" h="22059" extrusionOk="0">
                  <a:moveTo>
                    <a:pt x="1" y="1"/>
                  </a:moveTo>
                  <a:lnTo>
                    <a:pt x="1" y="22058"/>
                  </a:lnTo>
                  <a:lnTo>
                    <a:pt x="4396" y="22058"/>
                  </a:lnTo>
                  <a:lnTo>
                    <a:pt x="439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702" name="Google Shape;1702;p35"/>
            <p:cNvSpPr/>
            <p:nvPr/>
          </p:nvSpPr>
          <p:spPr>
            <a:xfrm>
              <a:off x="1812775" y="4898950"/>
              <a:ext cx="126175" cy="568775"/>
            </a:xfrm>
            <a:custGeom>
              <a:avLst/>
              <a:gdLst/>
              <a:ahLst/>
              <a:cxnLst/>
              <a:rect l="l" t="t" r="r" b="b"/>
              <a:pathLst>
                <a:path w="5047" h="22751" extrusionOk="0">
                  <a:moveTo>
                    <a:pt x="4355" y="652"/>
                  </a:moveTo>
                  <a:lnTo>
                    <a:pt x="4355" y="22059"/>
                  </a:lnTo>
                  <a:lnTo>
                    <a:pt x="692" y="22059"/>
                  </a:lnTo>
                  <a:lnTo>
                    <a:pt x="692" y="652"/>
                  </a:lnTo>
                  <a:close/>
                  <a:moveTo>
                    <a:pt x="326" y="1"/>
                  </a:moveTo>
                  <a:cubicBezTo>
                    <a:pt x="244" y="1"/>
                    <a:pt x="163" y="1"/>
                    <a:pt x="82" y="82"/>
                  </a:cubicBezTo>
                  <a:cubicBezTo>
                    <a:pt x="41" y="164"/>
                    <a:pt x="0" y="245"/>
                    <a:pt x="0" y="327"/>
                  </a:cubicBezTo>
                  <a:lnTo>
                    <a:pt x="0" y="22384"/>
                  </a:lnTo>
                  <a:cubicBezTo>
                    <a:pt x="0" y="22466"/>
                    <a:pt x="41" y="22588"/>
                    <a:pt x="82" y="22629"/>
                  </a:cubicBezTo>
                  <a:cubicBezTo>
                    <a:pt x="163" y="22710"/>
                    <a:pt x="244" y="22751"/>
                    <a:pt x="326" y="22751"/>
                  </a:cubicBezTo>
                  <a:lnTo>
                    <a:pt x="4721" y="22751"/>
                  </a:lnTo>
                  <a:cubicBezTo>
                    <a:pt x="4802" y="22751"/>
                    <a:pt x="4884" y="22710"/>
                    <a:pt x="4924" y="22629"/>
                  </a:cubicBezTo>
                  <a:cubicBezTo>
                    <a:pt x="5006" y="22547"/>
                    <a:pt x="5047" y="22466"/>
                    <a:pt x="5047" y="22384"/>
                  </a:cubicBezTo>
                  <a:lnTo>
                    <a:pt x="5047" y="327"/>
                  </a:lnTo>
                  <a:cubicBezTo>
                    <a:pt x="5047" y="245"/>
                    <a:pt x="5006" y="164"/>
                    <a:pt x="4924" y="82"/>
                  </a:cubicBezTo>
                  <a:cubicBezTo>
                    <a:pt x="4884" y="1"/>
                    <a:pt x="4802" y="1"/>
                    <a:pt x="472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703" name="Google Shape;1703;p35"/>
            <p:cNvSpPr/>
            <p:nvPr/>
          </p:nvSpPr>
          <p:spPr>
            <a:xfrm>
              <a:off x="1930800" y="4524550"/>
              <a:ext cx="474125" cy="934025"/>
            </a:xfrm>
            <a:custGeom>
              <a:avLst/>
              <a:gdLst/>
              <a:ahLst/>
              <a:cxnLst/>
              <a:rect l="l" t="t" r="r" b="b"/>
              <a:pathLst>
                <a:path w="18965" h="37361" extrusionOk="0">
                  <a:moveTo>
                    <a:pt x="18965" y="0"/>
                  </a:moveTo>
                  <a:lnTo>
                    <a:pt x="0" y="15303"/>
                  </a:lnTo>
                  <a:lnTo>
                    <a:pt x="0" y="37360"/>
                  </a:lnTo>
                  <a:lnTo>
                    <a:pt x="18965" y="37360"/>
                  </a:lnTo>
                  <a:lnTo>
                    <a:pt x="1896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704" name="Google Shape;1704;p35"/>
            <p:cNvSpPr/>
            <p:nvPr/>
          </p:nvSpPr>
          <p:spPr>
            <a:xfrm>
              <a:off x="1921625" y="4516325"/>
              <a:ext cx="491450" cy="951400"/>
            </a:xfrm>
            <a:custGeom>
              <a:avLst/>
              <a:gdLst/>
              <a:ahLst/>
              <a:cxnLst/>
              <a:rect l="l" t="t" r="r" b="b"/>
              <a:pathLst>
                <a:path w="19658" h="38056" extrusionOk="0">
                  <a:moveTo>
                    <a:pt x="18966" y="1062"/>
                  </a:moveTo>
                  <a:lnTo>
                    <a:pt x="18966" y="37364"/>
                  </a:lnTo>
                  <a:lnTo>
                    <a:pt x="693" y="37364"/>
                  </a:lnTo>
                  <a:lnTo>
                    <a:pt x="693" y="15794"/>
                  </a:lnTo>
                  <a:lnTo>
                    <a:pt x="18966" y="1062"/>
                  </a:lnTo>
                  <a:close/>
                  <a:moveTo>
                    <a:pt x="19314" y="0"/>
                  </a:moveTo>
                  <a:cubicBezTo>
                    <a:pt x="19239" y="0"/>
                    <a:pt x="19163" y="35"/>
                    <a:pt x="19088" y="85"/>
                  </a:cubicBezTo>
                  <a:lnTo>
                    <a:pt x="123" y="15347"/>
                  </a:lnTo>
                  <a:cubicBezTo>
                    <a:pt x="41" y="15428"/>
                    <a:pt x="1" y="15509"/>
                    <a:pt x="1" y="15632"/>
                  </a:cubicBezTo>
                  <a:lnTo>
                    <a:pt x="1" y="37689"/>
                  </a:lnTo>
                  <a:cubicBezTo>
                    <a:pt x="1" y="37771"/>
                    <a:pt x="41" y="37893"/>
                    <a:pt x="123" y="37934"/>
                  </a:cubicBezTo>
                  <a:cubicBezTo>
                    <a:pt x="164" y="38015"/>
                    <a:pt x="245" y="38056"/>
                    <a:pt x="367" y="38056"/>
                  </a:cubicBezTo>
                  <a:lnTo>
                    <a:pt x="19332" y="38056"/>
                  </a:lnTo>
                  <a:cubicBezTo>
                    <a:pt x="19413" y="38056"/>
                    <a:pt x="19495" y="38015"/>
                    <a:pt x="19576" y="37934"/>
                  </a:cubicBezTo>
                  <a:cubicBezTo>
                    <a:pt x="19617" y="37852"/>
                    <a:pt x="19657" y="37771"/>
                    <a:pt x="19657" y="37689"/>
                  </a:cubicBezTo>
                  <a:lnTo>
                    <a:pt x="19657" y="329"/>
                  </a:lnTo>
                  <a:cubicBezTo>
                    <a:pt x="19657" y="207"/>
                    <a:pt x="19576" y="85"/>
                    <a:pt x="19454" y="45"/>
                  </a:cubicBezTo>
                  <a:cubicBezTo>
                    <a:pt x="19407" y="13"/>
                    <a:pt x="19361" y="0"/>
                    <a:pt x="1931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705" name="Google Shape;1705;p35"/>
            <p:cNvSpPr/>
            <p:nvPr/>
          </p:nvSpPr>
          <p:spPr>
            <a:xfrm>
              <a:off x="1398675" y="4437050"/>
              <a:ext cx="5067825" cy="567750"/>
            </a:xfrm>
            <a:custGeom>
              <a:avLst/>
              <a:gdLst/>
              <a:ahLst/>
              <a:cxnLst/>
              <a:rect l="l" t="t" r="r" b="b"/>
              <a:pathLst>
                <a:path w="202713" h="22710" extrusionOk="0">
                  <a:moveTo>
                    <a:pt x="202713" y="0"/>
                  </a:moveTo>
                  <a:lnTo>
                    <a:pt x="0" y="21285"/>
                  </a:lnTo>
                  <a:lnTo>
                    <a:pt x="82" y="22709"/>
                  </a:lnTo>
                  <a:lnTo>
                    <a:pt x="175039" y="22709"/>
                  </a:lnTo>
                  <a:lnTo>
                    <a:pt x="202713" y="1425"/>
                  </a:lnTo>
                  <a:lnTo>
                    <a:pt x="20271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706" name="Google Shape;1706;p35"/>
            <p:cNvSpPr/>
            <p:nvPr/>
          </p:nvSpPr>
          <p:spPr>
            <a:xfrm>
              <a:off x="1390525" y="4428500"/>
              <a:ext cx="5084125" cy="584450"/>
            </a:xfrm>
            <a:custGeom>
              <a:avLst/>
              <a:gdLst/>
              <a:ahLst/>
              <a:cxnLst/>
              <a:rect l="l" t="t" r="r" b="b"/>
              <a:pathLst>
                <a:path w="203365" h="23378" extrusionOk="0">
                  <a:moveTo>
                    <a:pt x="202713" y="709"/>
                  </a:moveTo>
                  <a:lnTo>
                    <a:pt x="202713" y="1604"/>
                  </a:lnTo>
                  <a:lnTo>
                    <a:pt x="175214" y="22726"/>
                  </a:lnTo>
                  <a:lnTo>
                    <a:pt x="733" y="22726"/>
                  </a:lnTo>
                  <a:lnTo>
                    <a:pt x="693" y="21912"/>
                  </a:lnTo>
                  <a:lnTo>
                    <a:pt x="202713" y="709"/>
                  </a:lnTo>
                  <a:close/>
                  <a:moveTo>
                    <a:pt x="203071" y="1"/>
                  </a:moveTo>
                  <a:cubicBezTo>
                    <a:pt x="203044" y="1"/>
                    <a:pt x="203020" y="6"/>
                    <a:pt x="202998" y="17"/>
                  </a:cubicBezTo>
                  <a:lnTo>
                    <a:pt x="286" y="21261"/>
                  </a:lnTo>
                  <a:cubicBezTo>
                    <a:pt x="123" y="21302"/>
                    <a:pt x="1" y="21464"/>
                    <a:pt x="1" y="21627"/>
                  </a:cubicBezTo>
                  <a:lnTo>
                    <a:pt x="82" y="23051"/>
                  </a:lnTo>
                  <a:cubicBezTo>
                    <a:pt x="82" y="23255"/>
                    <a:pt x="204" y="23377"/>
                    <a:pt x="408" y="23377"/>
                  </a:cubicBezTo>
                  <a:lnTo>
                    <a:pt x="175365" y="23377"/>
                  </a:lnTo>
                  <a:cubicBezTo>
                    <a:pt x="175446" y="23377"/>
                    <a:pt x="175527" y="23377"/>
                    <a:pt x="175568" y="23296"/>
                  </a:cubicBezTo>
                  <a:lnTo>
                    <a:pt x="203242" y="2052"/>
                  </a:lnTo>
                  <a:cubicBezTo>
                    <a:pt x="203323" y="1970"/>
                    <a:pt x="203364" y="1889"/>
                    <a:pt x="203364" y="1767"/>
                  </a:cubicBezTo>
                  <a:lnTo>
                    <a:pt x="203364" y="342"/>
                  </a:lnTo>
                  <a:cubicBezTo>
                    <a:pt x="203364" y="220"/>
                    <a:pt x="203323" y="139"/>
                    <a:pt x="203283" y="98"/>
                  </a:cubicBezTo>
                  <a:cubicBezTo>
                    <a:pt x="203223" y="39"/>
                    <a:pt x="203142" y="1"/>
                    <a:pt x="20307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707" name="Google Shape;1707;p35"/>
            <p:cNvSpPr/>
            <p:nvPr/>
          </p:nvSpPr>
          <p:spPr>
            <a:xfrm>
              <a:off x="1400700" y="4437050"/>
              <a:ext cx="5065800" cy="531125"/>
            </a:xfrm>
            <a:custGeom>
              <a:avLst/>
              <a:gdLst/>
              <a:ahLst/>
              <a:cxnLst/>
              <a:rect l="l" t="t" r="r" b="b"/>
              <a:pathLst>
                <a:path w="202632" h="21245" extrusionOk="0">
                  <a:moveTo>
                    <a:pt x="44157" y="0"/>
                  </a:moveTo>
                  <a:lnTo>
                    <a:pt x="1" y="21244"/>
                  </a:lnTo>
                  <a:lnTo>
                    <a:pt x="174958" y="21244"/>
                  </a:lnTo>
                  <a:lnTo>
                    <a:pt x="20263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708" name="Google Shape;1708;p35"/>
            <p:cNvSpPr/>
            <p:nvPr/>
          </p:nvSpPr>
          <p:spPr>
            <a:xfrm>
              <a:off x="1391550" y="4427900"/>
              <a:ext cx="5084100" cy="549425"/>
            </a:xfrm>
            <a:custGeom>
              <a:avLst/>
              <a:gdLst/>
              <a:ahLst/>
              <a:cxnLst/>
              <a:rect l="l" t="t" r="r" b="b"/>
              <a:pathLst>
                <a:path w="203364" h="21977" extrusionOk="0">
                  <a:moveTo>
                    <a:pt x="201980" y="692"/>
                  </a:moveTo>
                  <a:lnTo>
                    <a:pt x="175226" y="21285"/>
                  </a:lnTo>
                  <a:lnTo>
                    <a:pt x="1832" y="21285"/>
                  </a:lnTo>
                  <a:lnTo>
                    <a:pt x="44564" y="692"/>
                  </a:lnTo>
                  <a:close/>
                  <a:moveTo>
                    <a:pt x="44523" y="0"/>
                  </a:moveTo>
                  <a:lnTo>
                    <a:pt x="44360" y="41"/>
                  </a:lnTo>
                  <a:lnTo>
                    <a:pt x="204" y="21326"/>
                  </a:lnTo>
                  <a:cubicBezTo>
                    <a:pt x="82" y="21407"/>
                    <a:pt x="1" y="21570"/>
                    <a:pt x="41" y="21692"/>
                  </a:cubicBezTo>
                  <a:cubicBezTo>
                    <a:pt x="82" y="21855"/>
                    <a:pt x="204" y="21977"/>
                    <a:pt x="367" y="21977"/>
                  </a:cubicBezTo>
                  <a:lnTo>
                    <a:pt x="175324" y="21977"/>
                  </a:lnTo>
                  <a:cubicBezTo>
                    <a:pt x="175405" y="21977"/>
                    <a:pt x="175486" y="21936"/>
                    <a:pt x="175527" y="21895"/>
                  </a:cubicBezTo>
                  <a:lnTo>
                    <a:pt x="203201" y="611"/>
                  </a:lnTo>
                  <a:cubicBezTo>
                    <a:pt x="203323" y="529"/>
                    <a:pt x="203364" y="407"/>
                    <a:pt x="203323" y="244"/>
                  </a:cubicBezTo>
                  <a:cubicBezTo>
                    <a:pt x="203282" y="122"/>
                    <a:pt x="203160" y="0"/>
                    <a:pt x="20299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709" name="Google Shape;1709;p35"/>
            <p:cNvSpPr/>
            <p:nvPr/>
          </p:nvSpPr>
          <p:spPr>
            <a:xfrm>
              <a:off x="5056325" y="4664950"/>
              <a:ext cx="755975" cy="213700"/>
            </a:xfrm>
            <a:custGeom>
              <a:avLst/>
              <a:gdLst/>
              <a:ahLst/>
              <a:cxnLst/>
              <a:rect l="l" t="t" r="r" b="b"/>
              <a:pathLst>
                <a:path w="30239" h="8548" extrusionOk="0">
                  <a:moveTo>
                    <a:pt x="10704" y="1"/>
                  </a:moveTo>
                  <a:lnTo>
                    <a:pt x="0" y="8547"/>
                  </a:lnTo>
                  <a:lnTo>
                    <a:pt x="18558" y="8547"/>
                  </a:lnTo>
                  <a:lnTo>
                    <a:pt x="3023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710" name="Google Shape;1710;p35"/>
            <p:cNvSpPr/>
            <p:nvPr/>
          </p:nvSpPr>
          <p:spPr>
            <a:xfrm>
              <a:off x="5047175" y="4656825"/>
              <a:ext cx="774275" cy="230975"/>
            </a:xfrm>
            <a:custGeom>
              <a:avLst/>
              <a:gdLst/>
              <a:ahLst/>
              <a:cxnLst/>
              <a:rect l="l" t="t" r="r" b="b"/>
              <a:pathLst>
                <a:path w="30971" h="9239" extrusionOk="0">
                  <a:moveTo>
                    <a:pt x="29546" y="651"/>
                  </a:moveTo>
                  <a:lnTo>
                    <a:pt x="18831" y="8546"/>
                  </a:lnTo>
                  <a:lnTo>
                    <a:pt x="1343" y="8546"/>
                  </a:lnTo>
                  <a:lnTo>
                    <a:pt x="11192" y="651"/>
                  </a:lnTo>
                  <a:close/>
                  <a:moveTo>
                    <a:pt x="11070" y="0"/>
                  </a:moveTo>
                  <a:cubicBezTo>
                    <a:pt x="10988" y="0"/>
                    <a:pt x="10907" y="0"/>
                    <a:pt x="10866" y="41"/>
                  </a:cubicBezTo>
                  <a:lnTo>
                    <a:pt x="163" y="8628"/>
                  </a:lnTo>
                  <a:cubicBezTo>
                    <a:pt x="41" y="8709"/>
                    <a:pt x="0" y="8872"/>
                    <a:pt x="82" y="8994"/>
                  </a:cubicBezTo>
                  <a:cubicBezTo>
                    <a:pt x="122" y="9116"/>
                    <a:pt x="244" y="9238"/>
                    <a:pt x="366" y="9238"/>
                  </a:cubicBezTo>
                  <a:lnTo>
                    <a:pt x="18924" y="9238"/>
                  </a:lnTo>
                  <a:cubicBezTo>
                    <a:pt x="18965" y="9238"/>
                    <a:pt x="19046" y="9198"/>
                    <a:pt x="19128" y="9157"/>
                  </a:cubicBezTo>
                  <a:lnTo>
                    <a:pt x="30808" y="611"/>
                  </a:lnTo>
                  <a:cubicBezTo>
                    <a:pt x="30889" y="529"/>
                    <a:pt x="30971" y="366"/>
                    <a:pt x="30889" y="204"/>
                  </a:cubicBezTo>
                  <a:cubicBezTo>
                    <a:pt x="30849" y="81"/>
                    <a:pt x="30726" y="0"/>
                    <a:pt x="3060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711" name="Google Shape;1711;p35"/>
            <p:cNvSpPr/>
            <p:nvPr/>
          </p:nvSpPr>
          <p:spPr>
            <a:xfrm>
              <a:off x="5774625" y="4437050"/>
              <a:ext cx="691875" cy="567750"/>
            </a:xfrm>
            <a:custGeom>
              <a:avLst/>
              <a:gdLst/>
              <a:ahLst/>
              <a:cxnLst/>
              <a:rect l="l" t="t" r="r" b="b"/>
              <a:pathLst>
                <a:path w="27675" h="22710" extrusionOk="0">
                  <a:moveTo>
                    <a:pt x="27675" y="0"/>
                  </a:moveTo>
                  <a:lnTo>
                    <a:pt x="1" y="21244"/>
                  </a:lnTo>
                  <a:lnTo>
                    <a:pt x="1" y="22709"/>
                  </a:lnTo>
                  <a:lnTo>
                    <a:pt x="27675" y="1425"/>
                  </a:lnTo>
                  <a:lnTo>
                    <a:pt x="2767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712" name="Google Shape;1712;p35"/>
            <p:cNvSpPr/>
            <p:nvPr/>
          </p:nvSpPr>
          <p:spPr>
            <a:xfrm>
              <a:off x="5766475" y="4428250"/>
              <a:ext cx="708175" cy="584775"/>
            </a:xfrm>
            <a:custGeom>
              <a:avLst/>
              <a:gdLst/>
              <a:ahLst/>
              <a:cxnLst/>
              <a:rect l="l" t="t" r="r" b="b"/>
              <a:pathLst>
                <a:path w="28327" h="23391" extrusionOk="0">
                  <a:moveTo>
                    <a:pt x="27675" y="1044"/>
                  </a:moveTo>
                  <a:lnTo>
                    <a:pt x="27675" y="1614"/>
                  </a:lnTo>
                  <a:lnTo>
                    <a:pt x="652" y="22370"/>
                  </a:lnTo>
                  <a:lnTo>
                    <a:pt x="652" y="22370"/>
                  </a:lnTo>
                  <a:lnTo>
                    <a:pt x="652" y="21800"/>
                  </a:lnTo>
                  <a:lnTo>
                    <a:pt x="27675" y="1044"/>
                  </a:lnTo>
                  <a:close/>
                  <a:moveTo>
                    <a:pt x="27999" y="0"/>
                  </a:moveTo>
                  <a:cubicBezTo>
                    <a:pt x="27920" y="0"/>
                    <a:pt x="27845" y="20"/>
                    <a:pt x="27797" y="68"/>
                  </a:cubicBezTo>
                  <a:lnTo>
                    <a:pt x="123" y="21352"/>
                  </a:lnTo>
                  <a:cubicBezTo>
                    <a:pt x="42" y="21393"/>
                    <a:pt x="1" y="21515"/>
                    <a:pt x="1" y="21596"/>
                  </a:cubicBezTo>
                  <a:lnTo>
                    <a:pt x="1" y="23061"/>
                  </a:lnTo>
                  <a:cubicBezTo>
                    <a:pt x="1" y="23184"/>
                    <a:pt x="82" y="23306"/>
                    <a:pt x="164" y="23346"/>
                  </a:cubicBezTo>
                  <a:cubicBezTo>
                    <a:pt x="210" y="23377"/>
                    <a:pt x="263" y="23391"/>
                    <a:pt x="315" y="23391"/>
                  </a:cubicBezTo>
                  <a:cubicBezTo>
                    <a:pt x="398" y="23391"/>
                    <a:pt x="480" y="23356"/>
                    <a:pt x="530" y="23306"/>
                  </a:cubicBezTo>
                  <a:lnTo>
                    <a:pt x="28204" y="2062"/>
                  </a:lnTo>
                  <a:cubicBezTo>
                    <a:pt x="28285" y="1980"/>
                    <a:pt x="28326" y="1899"/>
                    <a:pt x="28326" y="1777"/>
                  </a:cubicBezTo>
                  <a:lnTo>
                    <a:pt x="28326" y="352"/>
                  </a:lnTo>
                  <a:cubicBezTo>
                    <a:pt x="28326" y="230"/>
                    <a:pt x="28245" y="108"/>
                    <a:pt x="28163" y="27"/>
                  </a:cubicBezTo>
                  <a:cubicBezTo>
                    <a:pt x="28113" y="10"/>
                    <a:pt x="28055" y="0"/>
                    <a:pt x="2799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713" name="Google Shape;1713;p35"/>
            <p:cNvSpPr/>
            <p:nvPr/>
          </p:nvSpPr>
          <p:spPr>
            <a:xfrm>
              <a:off x="5189600" y="4452300"/>
              <a:ext cx="914700" cy="283675"/>
            </a:xfrm>
            <a:custGeom>
              <a:avLst/>
              <a:gdLst/>
              <a:ahLst/>
              <a:cxnLst/>
              <a:rect l="l" t="t" r="r" b="b"/>
              <a:pathLst>
                <a:path w="36588" h="11347" extrusionOk="0">
                  <a:moveTo>
                    <a:pt x="33128" y="1"/>
                  </a:moveTo>
                  <a:cubicBezTo>
                    <a:pt x="32599" y="1"/>
                    <a:pt x="32274" y="42"/>
                    <a:pt x="32233" y="42"/>
                  </a:cubicBezTo>
                  <a:lnTo>
                    <a:pt x="367" y="42"/>
                  </a:lnTo>
                  <a:cubicBezTo>
                    <a:pt x="164" y="42"/>
                    <a:pt x="1" y="204"/>
                    <a:pt x="1" y="367"/>
                  </a:cubicBezTo>
                  <a:cubicBezTo>
                    <a:pt x="1" y="571"/>
                    <a:pt x="164" y="733"/>
                    <a:pt x="367" y="733"/>
                  </a:cubicBezTo>
                  <a:lnTo>
                    <a:pt x="32274" y="733"/>
                  </a:lnTo>
                  <a:lnTo>
                    <a:pt x="32314" y="693"/>
                  </a:lnTo>
                  <a:lnTo>
                    <a:pt x="33128" y="693"/>
                  </a:lnTo>
                  <a:cubicBezTo>
                    <a:pt x="33698" y="693"/>
                    <a:pt x="34430" y="733"/>
                    <a:pt x="35000" y="896"/>
                  </a:cubicBezTo>
                  <a:cubicBezTo>
                    <a:pt x="35285" y="1018"/>
                    <a:pt x="35529" y="1140"/>
                    <a:pt x="35692" y="1263"/>
                  </a:cubicBezTo>
                  <a:cubicBezTo>
                    <a:pt x="35814" y="1385"/>
                    <a:pt x="35896" y="1547"/>
                    <a:pt x="35896" y="1751"/>
                  </a:cubicBezTo>
                  <a:cubicBezTo>
                    <a:pt x="35896" y="1873"/>
                    <a:pt x="35855" y="1995"/>
                    <a:pt x="35814" y="2158"/>
                  </a:cubicBezTo>
                  <a:cubicBezTo>
                    <a:pt x="35611" y="2687"/>
                    <a:pt x="35285" y="3053"/>
                    <a:pt x="34675" y="3379"/>
                  </a:cubicBezTo>
                  <a:cubicBezTo>
                    <a:pt x="33739" y="3867"/>
                    <a:pt x="32274" y="4193"/>
                    <a:pt x="30198" y="4356"/>
                  </a:cubicBezTo>
                  <a:cubicBezTo>
                    <a:pt x="28082" y="4559"/>
                    <a:pt x="25355" y="4640"/>
                    <a:pt x="21936" y="4762"/>
                  </a:cubicBezTo>
                  <a:cubicBezTo>
                    <a:pt x="17256" y="4925"/>
                    <a:pt x="14326" y="6431"/>
                    <a:pt x="12535" y="7896"/>
                  </a:cubicBezTo>
                  <a:cubicBezTo>
                    <a:pt x="10745" y="9402"/>
                    <a:pt x="10094" y="10867"/>
                    <a:pt x="10094" y="10867"/>
                  </a:cubicBezTo>
                  <a:cubicBezTo>
                    <a:pt x="10012" y="11071"/>
                    <a:pt x="10094" y="11274"/>
                    <a:pt x="10256" y="11315"/>
                  </a:cubicBezTo>
                  <a:cubicBezTo>
                    <a:pt x="10311" y="11337"/>
                    <a:pt x="10365" y="11347"/>
                    <a:pt x="10417" y="11347"/>
                  </a:cubicBezTo>
                  <a:cubicBezTo>
                    <a:pt x="10557" y="11347"/>
                    <a:pt x="10674" y="11271"/>
                    <a:pt x="10704" y="11152"/>
                  </a:cubicBezTo>
                  <a:cubicBezTo>
                    <a:pt x="10785" y="11030"/>
                    <a:pt x="11396" y="9646"/>
                    <a:pt x="13105" y="8303"/>
                  </a:cubicBezTo>
                  <a:cubicBezTo>
                    <a:pt x="14814" y="6960"/>
                    <a:pt x="17582" y="5576"/>
                    <a:pt x="21936" y="5454"/>
                  </a:cubicBezTo>
                  <a:cubicBezTo>
                    <a:pt x="26535" y="5292"/>
                    <a:pt x="29872" y="5169"/>
                    <a:pt x="32192" y="4803"/>
                  </a:cubicBezTo>
                  <a:cubicBezTo>
                    <a:pt x="33372" y="4640"/>
                    <a:pt x="34268" y="4356"/>
                    <a:pt x="35000" y="3989"/>
                  </a:cubicBezTo>
                  <a:cubicBezTo>
                    <a:pt x="35692" y="3623"/>
                    <a:pt x="36180" y="3094"/>
                    <a:pt x="36425" y="2402"/>
                  </a:cubicBezTo>
                  <a:cubicBezTo>
                    <a:pt x="36547" y="2199"/>
                    <a:pt x="36587" y="1954"/>
                    <a:pt x="36587" y="1751"/>
                  </a:cubicBezTo>
                  <a:cubicBezTo>
                    <a:pt x="36587" y="1344"/>
                    <a:pt x="36384" y="1018"/>
                    <a:pt x="36140" y="774"/>
                  </a:cubicBezTo>
                  <a:cubicBezTo>
                    <a:pt x="35773" y="408"/>
                    <a:pt x="35244" y="245"/>
                    <a:pt x="34675" y="123"/>
                  </a:cubicBezTo>
                  <a:cubicBezTo>
                    <a:pt x="34146" y="42"/>
                    <a:pt x="33576" y="1"/>
                    <a:pt x="3312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714" name="Google Shape;1714;p35"/>
            <p:cNvSpPr/>
            <p:nvPr/>
          </p:nvSpPr>
          <p:spPr>
            <a:xfrm>
              <a:off x="5292375" y="4676900"/>
              <a:ext cx="262500" cy="176300"/>
            </a:xfrm>
            <a:custGeom>
              <a:avLst/>
              <a:gdLst/>
              <a:ahLst/>
              <a:cxnLst/>
              <a:rect l="l" t="t" r="r" b="b"/>
              <a:pathLst>
                <a:path w="10500" h="7052" extrusionOk="0">
                  <a:moveTo>
                    <a:pt x="6975" y="1"/>
                  </a:moveTo>
                  <a:cubicBezTo>
                    <a:pt x="5952" y="1"/>
                    <a:pt x="4660" y="133"/>
                    <a:pt x="3581" y="662"/>
                  </a:cubicBezTo>
                  <a:cubicBezTo>
                    <a:pt x="2279" y="1354"/>
                    <a:pt x="1058" y="3714"/>
                    <a:pt x="366" y="5342"/>
                  </a:cubicBezTo>
                  <a:cubicBezTo>
                    <a:pt x="0" y="6156"/>
                    <a:pt x="611" y="7052"/>
                    <a:pt x="1506" y="7052"/>
                  </a:cubicBezTo>
                  <a:lnTo>
                    <a:pt x="5535" y="7052"/>
                  </a:lnTo>
                  <a:cubicBezTo>
                    <a:pt x="5861" y="7052"/>
                    <a:pt x="6227" y="6930"/>
                    <a:pt x="6430" y="6645"/>
                  </a:cubicBezTo>
                  <a:lnTo>
                    <a:pt x="10500" y="2087"/>
                  </a:lnTo>
                  <a:cubicBezTo>
                    <a:pt x="10500" y="2087"/>
                    <a:pt x="10337" y="337"/>
                    <a:pt x="8750" y="133"/>
                  </a:cubicBezTo>
                  <a:cubicBezTo>
                    <a:pt x="8750" y="133"/>
                    <a:pt x="7997" y="1"/>
                    <a:pt x="697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715" name="Google Shape;1715;p35"/>
            <p:cNvSpPr/>
            <p:nvPr/>
          </p:nvSpPr>
          <p:spPr>
            <a:xfrm>
              <a:off x="5442950" y="4707275"/>
              <a:ext cx="72250" cy="119475"/>
            </a:xfrm>
            <a:custGeom>
              <a:avLst/>
              <a:gdLst/>
              <a:ahLst/>
              <a:cxnLst/>
              <a:rect l="l" t="t" r="r" b="b"/>
              <a:pathLst>
                <a:path w="2890" h="4779" extrusionOk="0">
                  <a:moveTo>
                    <a:pt x="2677" y="1"/>
                  </a:moveTo>
                  <a:cubicBezTo>
                    <a:pt x="2651" y="1"/>
                    <a:pt x="2627" y="6"/>
                    <a:pt x="2605" y="17"/>
                  </a:cubicBezTo>
                  <a:cubicBezTo>
                    <a:pt x="244" y="1360"/>
                    <a:pt x="0" y="3435"/>
                    <a:pt x="0" y="4249"/>
                  </a:cubicBezTo>
                  <a:cubicBezTo>
                    <a:pt x="0" y="4494"/>
                    <a:pt x="0" y="4616"/>
                    <a:pt x="0" y="4616"/>
                  </a:cubicBezTo>
                  <a:cubicBezTo>
                    <a:pt x="41" y="4738"/>
                    <a:pt x="122" y="4778"/>
                    <a:pt x="204" y="4778"/>
                  </a:cubicBezTo>
                  <a:cubicBezTo>
                    <a:pt x="285" y="4738"/>
                    <a:pt x="367" y="4656"/>
                    <a:pt x="367" y="4575"/>
                  </a:cubicBezTo>
                  <a:lnTo>
                    <a:pt x="326" y="4494"/>
                  </a:lnTo>
                  <a:cubicBezTo>
                    <a:pt x="326" y="4453"/>
                    <a:pt x="326" y="4372"/>
                    <a:pt x="326" y="4249"/>
                  </a:cubicBezTo>
                  <a:cubicBezTo>
                    <a:pt x="326" y="3476"/>
                    <a:pt x="570" y="1563"/>
                    <a:pt x="2768" y="302"/>
                  </a:cubicBezTo>
                  <a:cubicBezTo>
                    <a:pt x="2849" y="261"/>
                    <a:pt x="2890" y="180"/>
                    <a:pt x="2849" y="98"/>
                  </a:cubicBezTo>
                  <a:cubicBezTo>
                    <a:pt x="2819" y="39"/>
                    <a:pt x="2746" y="1"/>
                    <a:pt x="267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716" name="Google Shape;1716;p35"/>
            <p:cNvSpPr/>
            <p:nvPr/>
          </p:nvSpPr>
          <p:spPr>
            <a:xfrm>
              <a:off x="3283975" y="4592725"/>
              <a:ext cx="2022650" cy="316425"/>
            </a:xfrm>
            <a:custGeom>
              <a:avLst/>
              <a:gdLst/>
              <a:ahLst/>
              <a:cxnLst/>
              <a:rect l="l" t="t" r="r" b="b"/>
              <a:pathLst>
                <a:path w="80906" h="12657" extrusionOk="0">
                  <a:moveTo>
                    <a:pt x="15831" y="0"/>
                  </a:moveTo>
                  <a:lnTo>
                    <a:pt x="0" y="12657"/>
                  </a:lnTo>
                  <a:lnTo>
                    <a:pt x="65075" y="12657"/>
                  </a:lnTo>
                  <a:lnTo>
                    <a:pt x="80906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717" name="Google Shape;1717;p35"/>
            <p:cNvSpPr/>
            <p:nvPr/>
          </p:nvSpPr>
          <p:spPr>
            <a:xfrm>
              <a:off x="3274800" y="4584575"/>
              <a:ext cx="2041000" cy="332725"/>
            </a:xfrm>
            <a:custGeom>
              <a:avLst/>
              <a:gdLst/>
              <a:ahLst/>
              <a:cxnLst/>
              <a:rect l="l" t="t" r="r" b="b"/>
              <a:pathLst>
                <a:path w="81640" h="13309" extrusionOk="0">
                  <a:moveTo>
                    <a:pt x="80296" y="692"/>
                  </a:moveTo>
                  <a:lnTo>
                    <a:pt x="65340" y="12617"/>
                  </a:lnTo>
                  <a:lnTo>
                    <a:pt x="1344" y="12617"/>
                  </a:lnTo>
                  <a:lnTo>
                    <a:pt x="16320" y="692"/>
                  </a:lnTo>
                  <a:close/>
                  <a:moveTo>
                    <a:pt x="16198" y="1"/>
                  </a:moveTo>
                  <a:cubicBezTo>
                    <a:pt x="16117" y="1"/>
                    <a:pt x="16035" y="41"/>
                    <a:pt x="15995" y="82"/>
                  </a:cubicBezTo>
                  <a:lnTo>
                    <a:pt x="164" y="12698"/>
                  </a:lnTo>
                  <a:cubicBezTo>
                    <a:pt x="42" y="12779"/>
                    <a:pt x="1" y="12942"/>
                    <a:pt x="42" y="13064"/>
                  </a:cubicBezTo>
                  <a:cubicBezTo>
                    <a:pt x="82" y="13227"/>
                    <a:pt x="204" y="13309"/>
                    <a:pt x="367" y="13309"/>
                  </a:cubicBezTo>
                  <a:lnTo>
                    <a:pt x="65442" y="13309"/>
                  </a:lnTo>
                  <a:cubicBezTo>
                    <a:pt x="65523" y="13309"/>
                    <a:pt x="65605" y="13268"/>
                    <a:pt x="65645" y="13227"/>
                  </a:cubicBezTo>
                  <a:lnTo>
                    <a:pt x="81476" y="611"/>
                  </a:lnTo>
                  <a:cubicBezTo>
                    <a:pt x="81598" y="530"/>
                    <a:pt x="81639" y="367"/>
                    <a:pt x="81598" y="245"/>
                  </a:cubicBezTo>
                  <a:cubicBezTo>
                    <a:pt x="81558" y="82"/>
                    <a:pt x="81436" y="1"/>
                    <a:pt x="8127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718" name="Google Shape;1718;p35"/>
            <p:cNvSpPr/>
            <p:nvPr/>
          </p:nvSpPr>
          <p:spPr>
            <a:xfrm>
              <a:off x="4902700" y="4584475"/>
              <a:ext cx="413100" cy="352825"/>
            </a:xfrm>
            <a:custGeom>
              <a:avLst/>
              <a:gdLst/>
              <a:ahLst/>
              <a:cxnLst/>
              <a:rect l="l" t="t" r="r" b="b"/>
              <a:pathLst>
                <a:path w="16524" h="14113" extrusionOk="0">
                  <a:moveTo>
                    <a:pt x="16180" y="1"/>
                  </a:moveTo>
                  <a:cubicBezTo>
                    <a:pt x="16104" y="1"/>
                    <a:pt x="16029" y="36"/>
                    <a:pt x="15953" y="86"/>
                  </a:cubicBezTo>
                  <a:lnTo>
                    <a:pt x="122" y="12702"/>
                  </a:lnTo>
                  <a:cubicBezTo>
                    <a:pt x="41" y="12783"/>
                    <a:pt x="0" y="12865"/>
                    <a:pt x="0" y="12987"/>
                  </a:cubicBezTo>
                  <a:lnTo>
                    <a:pt x="0" y="13760"/>
                  </a:lnTo>
                  <a:cubicBezTo>
                    <a:pt x="0" y="13882"/>
                    <a:pt x="82" y="14004"/>
                    <a:pt x="204" y="14086"/>
                  </a:cubicBezTo>
                  <a:cubicBezTo>
                    <a:pt x="254" y="14103"/>
                    <a:pt x="305" y="14113"/>
                    <a:pt x="352" y="14113"/>
                  </a:cubicBezTo>
                  <a:cubicBezTo>
                    <a:pt x="420" y="14113"/>
                    <a:pt x="482" y="14093"/>
                    <a:pt x="529" y="14045"/>
                  </a:cubicBezTo>
                  <a:lnTo>
                    <a:pt x="16360" y="1388"/>
                  </a:lnTo>
                  <a:cubicBezTo>
                    <a:pt x="16442" y="1348"/>
                    <a:pt x="16523" y="1225"/>
                    <a:pt x="16523" y="1144"/>
                  </a:cubicBezTo>
                  <a:lnTo>
                    <a:pt x="16523" y="330"/>
                  </a:lnTo>
                  <a:cubicBezTo>
                    <a:pt x="16523" y="208"/>
                    <a:pt x="16442" y="86"/>
                    <a:pt x="16320" y="45"/>
                  </a:cubicBezTo>
                  <a:cubicBezTo>
                    <a:pt x="16273" y="14"/>
                    <a:pt x="16226" y="1"/>
                    <a:pt x="1618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719" name="Google Shape;1719;p35"/>
            <p:cNvSpPr/>
            <p:nvPr/>
          </p:nvSpPr>
          <p:spPr>
            <a:xfrm>
              <a:off x="3283975" y="4909125"/>
              <a:ext cx="1626875" cy="19375"/>
            </a:xfrm>
            <a:custGeom>
              <a:avLst/>
              <a:gdLst/>
              <a:ahLst/>
              <a:cxnLst/>
              <a:rect l="l" t="t" r="r" b="b"/>
              <a:pathLst>
                <a:path w="65075" h="775" extrusionOk="0">
                  <a:moveTo>
                    <a:pt x="0" y="1"/>
                  </a:moveTo>
                  <a:lnTo>
                    <a:pt x="0" y="774"/>
                  </a:lnTo>
                  <a:lnTo>
                    <a:pt x="65075" y="774"/>
                  </a:lnTo>
                  <a:lnTo>
                    <a:pt x="6507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720" name="Google Shape;1720;p35"/>
            <p:cNvSpPr/>
            <p:nvPr/>
          </p:nvSpPr>
          <p:spPr>
            <a:xfrm>
              <a:off x="3274800" y="4899975"/>
              <a:ext cx="1645225" cy="37675"/>
            </a:xfrm>
            <a:custGeom>
              <a:avLst/>
              <a:gdLst/>
              <a:ahLst/>
              <a:cxnLst/>
              <a:rect l="l" t="t" r="r" b="b"/>
              <a:pathLst>
                <a:path w="65809" h="1507" extrusionOk="0">
                  <a:moveTo>
                    <a:pt x="65116" y="693"/>
                  </a:moveTo>
                  <a:lnTo>
                    <a:pt x="65116" y="815"/>
                  </a:lnTo>
                  <a:lnTo>
                    <a:pt x="693" y="815"/>
                  </a:lnTo>
                  <a:lnTo>
                    <a:pt x="693" y="693"/>
                  </a:lnTo>
                  <a:close/>
                  <a:moveTo>
                    <a:pt x="367" y="1"/>
                  </a:moveTo>
                  <a:cubicBezTo>
                    <a:pt x="286" y="1"/>
                    <a:pt x="164" y="41"/>
                    <a:pt x="123" y="123"/>
                  </a:cubicBezTo>
                  <a:cubicBezTo>
                    <a:pt x="42" y="163"/>
                    <a:pt x="1" y="286"/>
                    <a:pt x="1" y="367"/>
                  </a:cubicBezTo>
                  <a:lnTo>
                    <a:pt x="1" y="1140"/>
                  </a:lnTo>
                  <a:cubicBezTo>
                    <a:pt x="1" y="1222"/>
                    <a:pt x="42" y="1344"/>
                    <a:pt x="123" y="1384"/>
                  </a:cubicBezTo>
                  <a:cubicBezTo>
                    <a:pt x="164" y="1466"/>
                    <a:pt x="286" y="1506"/>
                    <a:pt x="367" y="1506"/>
                  </a:cubicBezTo>
                  <a:lnTo>
                    <a:pt x="65442" y="1506"/>
                  </a:lnTo>
                  <a:cubicBezTo>
                    <a:pt x="65523" y="1506"/>
                    <a:pt x="65645" y="1466"/>
                    <a:pt x="65686" y="1384"/>
                  </a:cubicBezTo>
                  <a:cubicBezTo>
                    <a:pt x="65767" y="1344"/>
                    <a:pt x="65808" y="1222"/>
                    <a:pt x="65808" y="1140"/>
                  </a:cubicBezTo>
                  <a:lnTo>
                    <a:pt x="65808" y="367"/>
                  </a:lnTo>
                  <a:cubicBezTo>
                    <a:pt x="65808" y="286"/>
                    <a:pt x="65767" y="163"/>
                    <a:pt x="65686" y="123"/>
                  </a:cubicBezTo>
                  <a:cubicBezTo>
                    <a:pt x="65645" y="41"/>
                    <a:pt x="65523" y="1"/>
                    <a:pt x="6544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721" name="Google Shape;1721;p35"/>
            <p:cNvSpPr/>
            <p:nvPr/>
          </p:nvSpPr>
          <p:spPr>
            <a:xfrm>
              <a:off x="3753000" y="4763650"/>
              <a:ext cx="178075" cy="60050"/>
            </a:xfrm>
            <a:custGeom>
              <a:avLst/>
              <a:gdLst/>
              <a:ahLst/>
              <a:cxnLst/>
              <a:rect l="l" t="t" r="r" b="b"/>
              <a:pathLst>
                <a:path w="7123" h="2402" extrusionOk="0">
                  <a:moveTo>
                    <a:pt x="5779" y="692"/>
                  </a:moveTo>
                  <a:lnTo>
                    <a:pt x="4559" y="1710"/>
                  </a:lnTo>
                  <a:lnTo>
                    <a:pt x="1343" y="1710"/>
                  </a:lnTo>
                  <a:lnTo>
                    <a:pt x="2587" y="692"/>
                  </a:lnTo>
                  <a:close/>
                  <a:moveTo>
                    <a:pt x="2442" y="0"/>
                  </a:moveTo>
                  <a:cubicBezTo>
                    <a:pt x="2361" y="0"/>
                    <a:pt x="2320" y="41"/>
                    <a:pt x="2239" y="82"/>
                  </a:cubicBezTo>
                  <a:lnTo>
                    <a:pt x="163" y="1791"/>
                  </a:lnTo>
                  <a:cubicBezTo>
                    <a:pt x="41" y="1872"/>
                    <a:pt x="0" y="2035"/>
                    <a:pt x="41" y="2157"/>
                  </a:cubicBezTo>
                  <a:cubicBezTo>
                    <a:pt x="82" y="2279"/>
                    <a:pt x="204" y="2401"/>
                    <a:pt x="367" y="2401"/>
                  </a:cubicBezTo>
                  <a:lnTo>
                    <a:pt x="4681" y="2401"/>
                  </a:lnTo>
                  <a:cubicBezTo>
                    <a:pt x="4721" y="2401"/>
                    <a:pt x="4803" y="2361"/>
                    <a:pt x="4884" y="2320"/>
                  </a:cubicBezTo>
                  <a:lnTo>
                    <a:pt x="6960" y="611"/>
                  </a:lnTo>
                  <a:cubicBezTo>
                    <a:pt x="7082" y="529"/>
                    <a:pt x="7122" y="367"/>
                    <a:pt x="7082" y="244"/>
                  </a:cubicBezTo>
                  <a:cubicBezTo>
                    <a:pt x="7041" y="122"/>
                    <a:pt x="6878" y="0"/>
                    <a:pt x="675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722" name="Google Shape;1722;p35"/>
            <p:cNvSpPr/>
            <p:nvPr/>
          </p:nvSpPr>
          <p:spPr>
            <a:xfrm>
              <a:off x="3860850" y="4763650"/>
              <a:ext cx="178075" cy="60050"/>
            </a:xfrm>
            <a:custGeom>
              <a:avLst/>
              <a:gdLst/>
              <a:ahLst/>
              <a:cxnLst/>
              <a:rect l="l" t="t" r="r" b="b"/>
              <a:pathLst>
                <a:path w="7123" h="2402" extrusionOk="0">
                  <a:moveTo>
                    <a:pt x="5779" y="692"/>
                  </a:moveTo>
                  <a:lnTo>
                    <a:pt x="4518" y="1710"/>
                  </a:lnTo>
                  <a:lnTo>
                    <a:pt x="1303" y="1710"/>
                  </a:lnTo>
                  <a:lnTo>
                    <a:pt x="2546" y="692"/>
                  </a:lnTo>
                  <a:close/>
                  <a:moveTo>
                    <a:pt x="2442" y="0"/>
                  </a:moveTo>
                  <a:cubicBezTo>
                    <a:pt x="2361" y="0"/>
                    <a:pt x="2279" y="41"/>
                    <a:pt x="2239" y="82"/>
                  </a:cubicBezTo>
                  <a:lnTo>
                    <a:pt x="122" y="1791"/>
                  </a:lnTo>
                  <a:cubicBezTo>
                    <a:pt x="41" y="1872"/>
                    <a:pt x="0" y="2035"/>
                    <a:pt x="41" y="2157"/>
                  </a:cubicBezTo>
                  <a:cubicBezTo>
                    <a:pt x="82" y="2279"/>
                    <a:pt x="204" y="2401"/>
                    <a:pt x="367" y="2401"/>
                  </a:cubicBezTo>
                  <a:lnTo>
                    <a:pt x="4640" y="2401"/>
                  </a:lnTo>
                  <a:cubicBezTo>
                    <a:pt x="4721" y="2401"/>
                    <a:pt x="4803" y="2361"/>
                    <a:pt x="4843" y="2320"/>
                  </a:cubicBezTo>
                  <a:lnTo>
                    <a:pt x="6960" y="611"/>
                  </a:lnTo>
                  <a:cubicBezTo>
                    <a:pt x="7082" y="529"/>
                    <a:pt x="7122" y="367"/>
                    <a:pt x="7041" y="244"/>
                  </a:cubicBezTo>
                  <a:cubicBezTo>
                    <a:pt x="7000" y="122"/>
                    <a:pt x="6878" y="0"/>
                    <a:pt x="675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723" name="Google Shape;1723;p35"/>
            <p:cNvSpPr/>
            <p:nvPr/>
          </p:nvSpPr>
          <p:spPr>
            <a:xfrm>
              <a:off x="3645150" y="4763650"/>
              <a:ext cx="178075" cy="60050"/>
            </a:xfrm>
            <a:custGeom>
              <a:avLst/>
              <a:gdLst/>
              <a:ahLst/>
              <a:cxnLst/>
              <a:rect l="l" t="t" r="r" b="b"/>
              <a:pathLst>
                <a:path w="7123" h="2402" extrusionOk="0">
                  <a:moveTo>
                    <a:pt x="5820" y="692"/>
                  </a:moveTo>
                  <a:lnTo>
                    <a:pt x="4559" y="1710"/>
                  </a:lnTo>
                  <a:lnTo>
                    <a:pt x="1344" y="1710"/>
                  </a:lnTo>
                  <a:lnTo>
                    <a:pt x="2587" y="692"/>
                  </a:lnTo>
                  <a:close/>
                  <a:moveTo>
                    <a:pt x="2483" y="0"/>
                  </a:moveTo>
                  <a:cubicBezTo>
                    <a:pt x="2402" y="0"/>
                    <a:pt x="2320" y="41"/>
                    <a:pt x="2239" y="82"/>
                  </a:cubicBezTo>
                  <a:lnTo>
                    <a:pt x="163" y="1791"/>
                  </a:lnTo>
                  <a:cubicBezTo>
                    <a:pt x="41" y="1872"/>
                    <a:pt x="1" y="2035"/>
                    <a:pt x="41" y="2157"/>
                  </a:cubicBezTo>
                  <a:cubicBezTo>
                    <a:pt x="123" y="2279"/>
                    <a:pt x="245" y="2401"/>
                    <a:pt x="367" y="2401"/>
                  </a:cubicBezTo>
                  <a:lnTo>
                    <a:pt x="4681" y="2401"/>
                  </a:lnTo>
                  <a:cubicBezTo>
                    <a:pt x="4762" y="2401"/>
                    <a:pt x="4844" y="2361"/>
                    <a:pt x="4884" y="2320"/>
                  </a:cubicBezTo>
                  <a:lnTo>
                    <a:pt x="7000" y="611"/>
                  </a:lnTo>
                  <a:cubicBezTo>
                    <a:pt x="7082" y="529"/>
                    <a:pt x="7123" y="367"/>
                    <a:pt x="7082" y="244"/>
                  </a:cubicBezTo>
                  <a:cubicBezTo>
                    <a:pt x="7041" y="122"/>
                    <a:pt x="6919" y="0"/>
                    <a:pt x="675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724" name="Google Shape;1724;p35"/>
            <p:cNvSpPr/>
            <p:nvPr/>
          </p:nvSpPr>
          <p:spPr>
            <a:xfrm>
              <a:off x="3698050" y="4721925"/>
              <a:ext cx="178075" cy="59050"/>
            </a:xfrm>
            <a:custGeom>
              <a:avLst/>
              <a:gdLst/>
              <a:ahLst/>
              <a:cxnLst/>
              <a:rect l="l" t="t" r="r" b="b"/>
              <a:pathLst>
                <a:path w="7123" h="2362" extrusionOk="0">
                  <a:moveTo>
                    <a:pt x="5745" y="693"/>
                  </a:moveTo>
                  <a:lnTo>
                    <a:pt x="4518" y="1669"/>
                  </a:lnTo>
                  <a:lnTo>
                    <a:pt x="1303" y="1669"/>
                  </a:lnTo>
                  <a:lnTo>
                    <a:pt x="2565" y="693"/>
                  </a:lnTo>
                  <a:close/>
                  <a:moveTo>
                    <a:pt x="2443" y="1"/>
                  </a:moveTo>
                  <a:cubicBezTo>
                    <a:pt x="2361" y="1"/>
                    <a:pt x="2280" y="41"/>
                    <a:pt x="2239" y="82"/>
                  </a:cubicBezTo>
                  <a:lnTo>
                    <a:pt x="123" y="1751"/>
                  </a:lnTo>
                  <a:cubicBezTo>
                    <a:pt x="42" y="1832"/>
                    <a:pt x="1" y="1995"/>
                    <a:pt x="42" y="2117"/>
                  </a:cubicBezTo>
                  <a:cubicBezTo>
                    <a:pt x="82" y="2280"/>
                    <a:pt x="204" y="2361"/>
                    <a:pt x="367" y="2361"/>
                  </a:cubicBezTo>
                  <a:lnTo>
                    <a:pt x="4640" y="2361"/>
                  </a:lnTo>
                  <a:cubicBezTo>
                    <a:pt x="4722" y="2361"/>
                    <a:pt x="4803" y="2320"/>
                    <a:pt x="4884" y="2280"/>
                  </a:cubicBezTo>
                  <a:lnTo>
                    <a:pt x="6960" y="611"/>
                  </a:lnTo>
                  <a:cubicBezTo>
                    <a:pt x="7082" y="489"/>
                    <a:pt x="7123" y="367"/>
                    <a:pt x="7082" y="204"/>
                  </a:cubicBezTo>
                  <a:cubicBezTo>
                    <a:pt x="7001" y="82"/>
                    <a:pt x="6879" y="1"/>
                    <a:pt x="675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725" name="Google Shape;1725;p35"/>
            <p:cNvSpPr/>
            <p:nvPr/>
          </p:nvSpPr>
          <p:spPr>
            <a:xfrm>
              <a:off x="3857800" y="4679200"/>
              <a:ext cx="178075" cy="60050"/>
            </a:xfrm>
            <a:custGeom>
              <a:avLst/>
              <a:gdLst/>
              <a:ahLst/>
              <a:cxnLst/>
              <a:rect l="l" t="t" r="r" b="b"/>
              <a:pathLst>
                <a:path w="7123" h="2402" extrusionOk="0">
                  <a:moveTo>
                    <a:pt x="5779" y="692"/>
                  </a:moveTo>
                  <a:lnTo>
                    <a:pt x="4536" y="1710"/>
                  </a:lnTo>
                  <a:lnTo>
                    <a:pt x="1303" y="1710"/>
                  </a:lnTo>
                  <a:lnTo>
                    <a:pt x="2564" y="692"/>
                  </a:lnTo>
                  <a:close/>
                  <a:moveTo>
                    <a:pt x="2442" y="0"/>
                  </a:moveTo>
                  <a:cubicBezTo>
                    <a:pt x="2361" y="0"/>
                    <a:pt x="2279" y="41"/>
                    <a:pt x="2239" y="82"/>
                  </a:cubicBezTo>
                  <a:lnTo>
                    <a:pt x="122" y="1791"/>
                  </a:lnTo>
                  <a:cubicBezTo>
                    <a:pt x="41" y="1872"/>
                    <a:pt x="0" y="2035"/>
                    <a:pt x="41" y="2157"/>
                  </a:cubicBezTo>
                  <a:cubicBezTo>
                    <a:pt x="82" y="2279"/>
                    <a:pt x="204" y="2402"/>
                    <a:pt x="367" y="2402"/>
                  </a:cubicBezTo>
                  <a:lnTo>
                    <a:pt x="4640" y="2402"/>
                  </a:lnTo>
                  <a:cubicBezTo>
                    <a:pt x="4721" y="2402"/>
                    <a:pt x="4803" y="2361"/>
                    <a:pt x="4884" y="2320"/>
                  </a:cubicBezTo>
                  <a:lnTo>
                    <a:pt x="6959" y="611"/>
                  </a:lnTo>
                  <a:cubicBezTo>
                    <a:pt x="7082" y="529"/>
                    <a:pt x="7122" y="367"/>
                    <a:pt x="7082" y="245"/>
                  </a:cubicBezTo>
                  <a:cubicBezTo>
                    <a:pt x="7000" y="122"/>
                    <a:pt x="6878" y="0"/>
                    <a:pt x="675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726" name="Google Shape;1726;p35"/>
            <p:cNvSpPr/>
            <p:nvPr/>
          </p:nvSpPr>
          <p:spPr>
            <a:xfrm>
              <a:off x="3749950" y="4679200"/>
              <a:ext cx="178075" cy="60050"/>
            </a:xfrm>
            <a:custGeom>
              <a:avLst/>
              <a:gdLst/>
              <a:ahLst/>
              <a:cxnLst/>
              <a:rect l="l" t="t" r="r" b="b"/>
              <a:pathLst>
                <a:path w="7123" h="2402" extrusionOk="0">
                  <a:moveTo>
                    <a:pt x="5805" y="692"/>
                  </a:moveTo>
                  <a:lnTo>
                    <a:pt x="4558" y="1710"/>
                  </a:lnTo>
                  <a:lnTo>
                    <a:pt x="1343" y="1710"/>
                  </a:lnTo>
                  <a:lnTo>
                    <a:pt x="2564" y="692"/>
                  </a:lnTo>
                  <a:close/>
                  <a:moveTo>
                    <a:pt x="2483" y="0"/>
                  </a:moveTo>
                  <a:cubicBezTo>
                    <a:pt x="2402" y="0"/>
                    <a:pt x="2320" y="41"/>
                    <a:pt x="2239" y="82"/>
                  </a:cubicBezTo>
                  <a:lnTo>
                    <a:pt x="163" y="1791"/>
                  </a:lnTo>
                  <a:cubicBezTo>
                    <a:pt x="41" y="1872"/>
                    <a:pt x="0" y="2035"/>
                    <a:pt x="41" y="2157"/>
                  </a:cubicBezTo>
                  <a:cubicBezTo>
                    <a:pt x="82" y="2279"/>
                    <a:pt x="245" y="2402"/>
                    <a:pt x="367" y="2402"/>
                  </a:cubicBezTo>
                  <a:lnTo>
                    <a:pt x="4681" y="2402"/>
                  </a:lnTo>
                  <a:cubicBezTo>
                    <a:pt x="4762" y="2402"/>
                    <a:pt x="4803" y="2361"/>
                    <a:pt x="4884" y="2320"/>
                  </a:cubicBezTo>
                  <a:lnTo>
                    <a:pt x="6960" y="611"/>
                  </a:lnTo>
                  <a:cubicBezTo>
                    <a:pt x="7082" y="529"/>
                    <a:pt x="7122" y="367"/>
                    <a:pt x="7082" y="245"/>
                  </a:cubicBezTo>
                  <a:cubicBezTo>
                    <a:pt x="7041" y="122"/>
                    <a:pt x="6919" y="0"/>
                    <a:pt x="675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727" name="Google Shape;1727;p35"/>
            <p:cNvSpPr/>
            <p:nvPr/>
          </p:nvSpPr>
          <p:spPr>
            <a:xfrm>
              <a:off x="3967675" y="4763650"/>
              <a:ext cx="178075" cy="60050"/>
            </a:xfrm>
            <a:custGeom>
              <a:avLst/>
              <a:gdLst/>
              <a:ahLst/>
              <a:cxnLst/>
              <a:rect l="l" t="t" r="r" b="b"/>
              <a:pathLst>
                <a:path w="7123" h="2402" extrusionOk="0">
                  <a:moveTo>
                    <a:pt x="5820" y="692"/>
                  </a:moveTo>
                  <a:lnTo>
                    <a:pt x="4559" y="1710"/>
                  </a:lnTo>
                  <a:lnTo>
                    <a:pt x="1344" y="1710"/>
                  </a:lnTo>
                  <a:lnTo>
                    <a:pt x="2587" y="692"/>
                  </a:lnTo>
                  <a:close/>
                  <a:moveTo>
                    <a:pt x="2483" y="0"/>
                  </a:moveTo>
                  <a:cubicBezTo>
                    <a:pt x="2402" y="0"/>
                    <a:pt x="2320" y="41"/>
                    <a:pt x="2239" y="82"/>
                  </a:cubicBezTo>
                  <a:lnTo>
                    <a:pt x="163" y="1791"/>
                  </a:lnTo>
                  <a:cubicBezTo>
                    <a:pt x="41" y="1872"/>
                    <a:pt x="1" y="2035"/>
                    <a:pt x="41" y="2157"/>
                  </a:cubicBezTo>
                  <a:cubicBezTo>
                    <a:pt x="82" y="2279"/>
                    <a:pt x="245" y="2401"/>
                    <a:pt x="367" y="2401"/>
                  </a:cubicBezTo>
                  <a:lnTo>
                    <a:pt x="4681" y="2401"/>
                  </a:lnTo>
                  <a:cubicBezTo>
                    <a:pt x="4762" y="2401"/>
                    <a:pt x="4844" y="2361"/>
                    <a:pt x="4884" y="2320"/>
                  </a:cubicBezTo>
                  <a:lnTo>
                    <a:pt x="6960" y="611"/>
                  </a:lnTo>
                  <a:cubicBezTo>
                    <a:pt x="7082" y="529"/>
                    <a:pt x="7123" y="367"/>
                    <a:pt x="7082" y="244"/>
                  </a:cubicBezTo>
                  <a:cubicBezTo>
                    <a:pt x="7041" y="122"/>
                    <a:pt x="6919" y="0"/>
                    <a:pt x="675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728" name="Google Shape;1728;p35"/>
            <p:cNvSpPr/>
            <p:nvPr/>
          </p:nvSpPr>
          <p:spPr>
            <a:xfrm>
              <a:off x="4504875" y="4763650"/>
              <a:ext cx="178075" cy="60050"/>
            </a:xfrm>
            <a:custGeom>
              <a:avLst/>
              <a:gdLst/>
              <a:ahLst/>
              <a:cxnLst/>
              <a:rect l="l" t="t" r="r" b="b"/>
              <a:pathLst>
                <a:path w="7123" h="2402" extrusionOk="0">
                  <a:moveTo>
                    <a:pt x="5820" y="692"/>
                  </a:moveTo>
                  <a:lnTo>
                    <a:pt x="4559" y="1710"/>
                  </a:lnTo>
                  <a:lnTo>
                    <a:pt x="1344" y="1710"/>
                  </a:lnTo>
                  <a:lnTo>
                    <a:pt x="2587" y="692"/>
                  </a:lnTo>
                  <a:close/>
                  <a:moveTo>
                    <a:pt x="2483" y="0"/>
                  </a:moveTo>
                  <a:cubicBezTo>
                    <a:pt x="2402" y="0"/>
                    <a:pt x="2320" y="41"/>
                    <a:pt x="2239" y="82"/>
                  </a:cubicBezTo>
                  <a:lnTo>
                    <a:pt x="163" y="1791"/>
                  </a:lnTo>
                  <a:cubicBezTo>
                    <a:pt x="41" y="1872"/>
                    <a:pt x="1" y="2035"/>
                    <a:pt x="41" y="2157"/>
                  </a:cubicBezTo>
                  <a:cubicBezTo>
                    <a:pt x="123" y="2279"/>
                    <a:pt x="245" y="2401"/>
                    <a:pt x="367" y="2401"/>
                  </a:cubicBezTo>
                  <a:lnTo>
                    <a:pt x="4681" y="2401"/>
                  </a:lnTo>
                  <a:cubicBezTo>
                    <a:pt x="4762" y="2401"/>
                    <a:pt x="4844" y="2361"/>
                    <a:pt x="4884" y="2320"/>
                  </a:cubicBezTo>
                  <a:lnTo>
                    <a:pt x="6960" y="611"/>
                  </a:lnTo>
                  <a:cubicBezTo>
                    <a:pt x="7082" y="529"/>
                    <a:pt x="7123" y="367"/>
                    <a:pt x="7082" y="244"/>
                  </a:cubicBezTo>
                  <a:cubicBezTo>
                    <a:pt x="7041" y="122"/>
                    <a:pt x="6919" y="0"/>
                    <a:pt x="675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729" name="Google Shape;1729;p35"/>
            <p:cNvSpPr/>
            <p:nvPr/>
          </p:nvSpPr>
          <p:spPr>
            <a:xfrm>
              <a:off x="3964625" y="4679200"/>
              <a:ext cx="178075" cy="60050"/>
            </a:xfrm>
            <a:custGeom>
              <a:avLst/>
              <a:gdLst/>
              <a:ahLst/>
              <a:cxnLst/>
              <a:rect l="l" t="t" r="r" b="b"/>
              <a:pathLst>
                <a:path w="7123" h="2402" extrusionOk="0">
                  <a:moveTo>
                    <a:pt x="5820" y="692"/>
                  </a:moveTo>
                  <a:lnTo>
                    <a:pt x="4577" y="1710"/>
                  </a:lnTo>
                  <a:lnTo>
                    <a:pt x="1343" y="1710"/>
                  </a:lnTo>
                  <a:lnTo>
                    <a:pt x="2605" y="692"/>
                  </a:lnTo>
                  <a:close/>
                  <a:moveTo>
                    <a:pt x="2483" y="0"/>
                  </a:moveTo>
                  <a:cubicBezTo>
                    <a:pt x="2402" y="0"/>
                    <a:pt x="2320" y="41"/>
                    <a:pt x="2279" y="82"/>
                  </a:cubicBezTo>
                  <a:lnTo>
                    <a:pt x="163" y="1791"/>
                  </a:lnTo>
                  <a:cubicBezTo>
                    <a:pt x="41" y="1872"/>
                    <a:pt x="0" y="2035"/>
                    <a:pt x="41" y="2157"/>
                  </a:cubicBezTo>
                  <a:cubicBezTo>
                    <a:pt x="123" y="2279"/>
                    <a:pt x="245" y="2402"/>
                    <a:pt x="367" y="2402"/>
                  </a:cubicBezTo>
                  <a:lnTo>
                    <a:pt x="4681" y="2402"/>
                  </a:lnTo>
                  <a:cubicBezTo>
                    <a:pt x="4762" y="2402"/>
                    <a:pt x="4843" y="2361"/>
                    <a:pt x="4884" y="2320"/>
                  </a:cubicBezTo>
                  <a:lnTo>
                    <a:pt x="7000" y="611"/>
                  </a:lnTo>
                  <a:cubicBezTo>
                    <a:pt x="7082" y="529"/>
                    <a:pt x="7122" y="367"/>
                    <a:pt x="7082" y="245"/>
                  </a:cubicBezTo>
                  <a:cubicBezTo>
                    <a:pt x="7041" y="122"/>
                    <a:pt x="6919" y="0"/>
                    <a:pt x="675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730" name="Google Shape;1730;p35"/>
            <p:cNvSpPr/>
            <p:nvPr/>
          </p:nvSpPr>
          <p:spPr>
            <a:xfrm>
              <a:off x="4075525" y="4763650"/>
              <a:ext cx="178075" cy="60050"/>
            </a:xfrm>
            <a:custGeom>
              <a:avLst/>
              <a:gdLst/>
              <a:ahLst/>
              <a:cxnLst/>
              <a:rect l="l" t="t" r="r" b="b"/>
              <a:pathLst>
                <a:path w="7123" h="2402" extrusionOk="0">
                  <a:moveTo>
                    <a:pt x="5779" y="692"/>
                  </a:moveTo>
                  <a:lnTo>
                    <a:pt x="4518" y="1710"/>
                  </a:lnTo>
                  <a:lnTo>
                    <a:pt x="1303" y="1710"/>
                  </a:lnTo>
                  <a:lnTo>
                    <a:pt x="2546" y="692"/>
                  </a:lnTo>
                  <a:close/>
                  <a:moveTo>
                    <a:pt x="2442" y="0"/>
                  </a:moveTo>
                  <a:cubicBezTo>
                    <a:pt x="2361" y="0"/>
                    <a:pt x="2279" y="41"/>
                    <a:pt x="2239" y="82"/>
                  </a:cubicBezTo>
                  <a:lnTo>
                    <a:pt x="163" y="1791"/>
                  </a:lnTo>
                  <a:cubicBezTo>
                    <a:pt x="41" y="1872"/>
                    <a:pt x="0" y="2035"/>
                    <a:pt x="41" y="2157"/>
                  </a:cubicBezTo>
                  <a:cubicBezTo>
                    <a:pt x="82" y="2279"/>
                    <a:pt x="204" y="2401"/>
                    <a:pt x="367" y="2401"/>
                  </a:cubicBezTo>
                  <a:lnTo>
                    <a:pt x="4640" y="2401"/>
                  </a:lnTo>
                  <a:cubicBezTo>
                    <a:pt x="4721" y="2401"/>
                    <a:pt x="4803" y="2361"/>
                    <a:pt x="4884" y="2320"/>
                  </a:cubicBezTo>
                  <a:lnTo>
                    <a:pt x="6960" y="611"/>
                  </a:lnTo>
                  <a:cubicBezTo>
                    <a:pt x="7082" y="529"/>
                    <a:pt x="7122" y="367"/>
                    <a:pt x="7082" y="244"/>
                  </a:cubicBezTo>
                  <a:cubicBezTo>
                    <a:pt x="7000" y="122"/>
                    <a:pt x="6878" y="0"/>
                    <a:pt x="675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731" name="Google Shape;1731;p35"/>
            <p:cNvSpPr/>
            <p:nvPr/>
          </p:nvSpPr>
          <p:spPr>
            <a:xfrm>
              <a:off x="4719550" y="4763650"/>
              <a:ext cx="178075" cy="60050"/>
            </a:xfrm>
            <a:custGeom>
              <a:avLst/>
              <a:gdLst/>
              <a:ahLst/>
              <a:cxnLst/>
              <a:rect l="l" t="t" r="r" b="b"/>
              <a:pathLst>
                <a:path w="7123" h="2402" extrusionOk="0">
                  <a:moveTo>
                    <a:pt x="5820" y="692"/>
                  </a:moveTo>
                  <a:lnTo>
                    <a:pt x="4559" y="1710"/>
                  </a:lnTo>
                  <a:lnTo>
                    <a:pt x="1359" y="1710"/>
                  </a:lnTo>
                  <a:lnTo>
                    <a:pt x="2605" y="692"/>
                  </a:lnTo>
                  <a:close/>
                  <a:moveTo>
                    <a:pt x="2483" y="0"/>
                  </a:moveTo>
                  <a:cubicBezTo>
                    <a:pt x="2402" y="0"/>
                    <a:pt x="2320" y="41"/>
                    <a:pt x="2280" y="82"/>
                  </a:cubicBezTo>
                  <a:lnTo>
                    <a:pt x="163" y="1791"/>
                  </a:lnTo>
                  <a:cubicBezTo>
                    <a:pt x="41" y="1872"/>
                    <a:pt x="1" y="2035"/>
                    <a:pt x="82" y="2157"/>
                  </a:cubicBezTo>
                  <a:cubicBezTo>
                    <a:pt x="123" y="2279"/>
                    <a:pt x="245" y="2401"/>
                    <a:pt x="367" y="2401"/>
                  </a:cubicBezTo>
                  <a:lnTo>
                    <a:pt x="4681" y="2401"/>
                  </a:lnTo>
                  <a:cubicBezTo>
                    <a:pt x="4762" y="2401"/>
                    <a:pt x="4844" y="2361"/>
                    <a:pt x="4884" y="2320"/>
                  </a:cubicBezTo>
                  <a:lnTo>
                    <a:pt x="7001" y="611"/>
                  </a:lnTo>
                  <a:cubicBezTo>
                    <a:pt x="7082" y="529"/>
                    <a:pt x="7123" y="367"/>
                    <a:pt x="7082" y="244"/>
                  </a:cubicBezTo>
                  <a:cubicBezTo>
                    <a:pt x="7041" y="122"/>
                    <a:pt x="6919" y="0"/>
                    <a:pt x="675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732" name="Google Shape;1732;p35"/>
            <p:cNvSpPr/>
            <p:nvPr/>
          </p:nvSpPr>
          <p:spPr>
            <a:xfrm>
              <a:off x="4772450" y="4721925"/>
              <a:ext cx="178075" cy="59050"/>
            </a:xfrm>
            <a:custGeom>
              <a:avLst/>
              <a:gdLst/>
              <a:ahLst/>
              <a:cxnLst/>
              <a:rect l="l" t="t" r="r" b="b"/>
              <a:pathLst>
                <a:path w="7123" h="2362" extrusionOk="0">
                  <a:moveTo>
                    <a:pt x="5780" y="693"/>
                  </a:moveTo>
                  <a:lnTo>
                    <a:pt x="4559" y="1669"/>
                  </a:lnTo>
                  <a:lnTo>
                    <a:pt x="1338" y="1669"/>
                  </a:lnTo>
                  <a:lnTo>
                    <a:pt x="2565" y="693"/>
                  </a:lnTo>
                  <a:close/>
                  <a:moveTo>
                    <a:pt x="2443" y="1"/>
                  </a:moveTo>
                  <a:cubicBezTo>
                    <a:pt x="2361" y="1"/>
                    <a:pt x="2280" y="41"/>
                    <a:pt x="2239" y="82"/>
                  </a:cubicBezTo>
                  <a:lnTo>
                    <a:pt x="164" y="1751"/>
                  </a:lnTo>
                  <a:cubicBezTo>
                    <a:pt x="42" y="1832"/>
                    <a:pt x="1" y="1995"/>
                    <a:pt x="42" y="2117"/>
                  </a:cubicBezTo>
                  <a:cubicBezTo>
                    <a:pt x="82" y="2280"/>
                    <a:pt x="204" y="2361"/>
                    <a:pt x="367" y="2361"/>
                  </a:cubicBezTo>
                  <a:lnTo>
                    <a:pt x="4640" y="2361"/>
                  </a:lnTo>
                  <a:cubicBezTo>
                    <a:pt x="4722" y="2361"/>
                    <a:pt x="4803" y="2320"/>
                    <a:pt x="4885" y="2280"/>
                  </a:cubicBezTo>
                  <a:lnTo>
                    <a:pt x="6960" y="611"/>
                  </a:lnTo>
                  <a:cubicBezTo>
                    <a:pt x="7082" y="489"/>
                    <a:pt x="7123" y="367"/>
                    <a:pt x="7082" y="204"/>
                  </a:cubicBezTo>
                  <a:cubicBezTo>
                    <a:pt x="7042" y="82"/>
                    <a:pt x="6879" y="1"/>
                    <a:pt x="67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733" name="Google Shape;1733;p35"/>
            <p:cNvSpPr/>
            <p:nvPr/>
          </p:nvSpPr>
          <p:spPr>
            <a:xfrm>
              <a:off x="4612725" y="4763650"/>
              <a:ext cx="178075" cy="60050"/>
            </a:xfrm>
            <a:custGeom>
              <a:avLst/>
              <a:gdLst/>
              <a:ahLst/>
              <a:cxnLst/>
              <a:rect l="l" t="t" r="r" b="b"/>
              <a:pathLst>
                <a:path w="7123" h="2402" extrusionOk="0">
                  <a:moveTo>
                    <a:pt x="5779" y="692"/>
                  </a:moveTo>
                  <a:lnTo>
                    <a:pt x="4559" y="1710"/>
                  </a:lnTo>
                  <a:lnTo>
                    <a:pt x="1303" y="1710"/>
                  </a:lnTo>
                  <a:lnTo>
                    <a:pt x="2546" y="692"/>
                  </a:lnTo>
                  <a:close/>
                  <a:moveTo>
                    <a:pt x="2442" y="0"/>
                  </a:moveTo>
                  <a:cubicBezTo>
                    <a:pt x="2361" y="0"/>
                    <a:pt x="2280" y="41"/>
                    <a:pt x="2239" y="82"/>
                  </a:cubicBezTo>
                  <a:lnTo>
                    <a:pt x="163" y="1791"/>
                  </a:lnTo>
                  <a:cubicBezTo>
                    <a:pt x="41" y="1872"/>
                    <a:pt x="1" y="2035"/>
                    <a:pt x="41" y="2157"/>
                  </a:cubicBezTo>
                  <a:cubicBezTo>
                    <a:pt x="82" y="2279"/>
                    <a:pt x="204" y="2401"/>
                    <a:pt x="367" y="2401"/>
                  </a:cubicBezTo>
                  <a:lnTo>
                    <a:pt x="4640" y="2401"/>
                  </a:lnTo>
                  <a:cubicBezTo>
                    <a:pt x="4721" y="2401"/>
                    <a:pt x="4803" y="2361"/>
                    <a:pt x="4884" y="2320"/>
                  </a:cubicBezTo>
                  <a:lnTo>
                    <a:pt x="6960" y="611"/>
                  </a:lnTo>
                  <a:cubicBezTo>
                    <a:pt x="7082" y="529"/>
                    <a:pt x="7122" y="367"/>
                    <a:pt x="7082" y="244"/>
                  </a:cubicBezTo>
                  <a:cubicBezTo>
                    <a:pt x="7041" y="122"/>
                    <a:pt x="6878" y="0"/>
                    <a:pt x="675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734" name="Google Shape;1734;p35"/>
            <p:cNvSpPr/>
            <p:nvPr/>
          </p:nvSpPr>
          <p:spPr>
            <a:xfrm>
              <a:off x="4398050" y="4763650"/>
              <a:ext cx="178075" cy="60050"/>
            </a:xfrm>
            <a:custGeom>
              <a:avLst/>
              <a:gdLst/>
              <a:ahLst/>
              <a:cxnLst/>
              <a:rect l="l" t="t" r="r" b="b"/>
              <a:pathLst>
                <a:path w="7123" h="2402" extrusionOk="0">
                  <a:moveTo>
                    <a:pt x="5779" y="692"/>
                  </a:moveTo>
                  <a:lnTo>
                    <a:pt x="4518" y="1710"/>
                  </a:lnTo>
                  <a:lnTo>
                    <a:pt x="1303" y="1710"/>
                  </a:lnTo>
                  <a:lnTo>
                    <a:pt x="2546" y="692"/>
                  </a:lnTo>
                  <a:close/>
                  <a:moveTo>
                    <a:pt x="2442" y="0"/>
                  </a:moveTo>
                  <a:cubicBezTo>
                    <a:pt x="2361" y="0"/>
                    <a:pt x="2279" y="41"/>
                    <a:pt x="2239" y="82"/>
                  </a:cubicBezTo>
                  <a:lnTo>
                    <a:pt x="123" y="1791"/>
                  </a:lnTo>
                  <a:cubicBezTo>
                    <a:pt x="41" y="1872"/>
                    <a:pt x="0" y="2035"/>
                    <a:pt x="41" y="2157"/>
                  </a:cubicBezTo>
                  <a:cubicBezTo>
                    <a:pt x="82" y="2279"/>
                    <a:pt x="204" y="2401"/>
                    <a:pt x="367" y="2401"/>
                  </a:cubicBezTo>
                  <a:lnTo>
                    <a:pt x="4640" y="2401"/>
                  </a:lnTo>
                  <a:cubicBezTo>
                    <a:pt x="4721" y="2401"/>
                    <a:pt x="4803" y="2361"/>
                    <a:pt x="4843" y="2320"/>
                  </a:cubicBezTo>
                  <a:lnTo>
                    <a:pt x="6960" y="611"/>
                  </a:lnTo>
                  <a:cubicBezTo>
                    <a:pt x="7082" y="529"/>
                    <a:pt x="7122" y="367"/>
                    <a:pt x="7041" y="244"/>
                  </a:cubicBezTo>
                  <a:cubicBezTo>
                    <a:pt x="7000" y="122"/>
                    <a:pt x="6878" y="0"/>
                    <a:pt x="675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735" name="Google Shape;1735;p35"/>
            <p:cNvSpPr/>
            <p:nvPr/>
          </p:nvSpPr>
          <p:spPr>
            <a:xfrm>
              <a:off x="4182350" y="4763650"/>
              <a:ext cx="178075" cy="60050"/>
            </a:xfrm>
            <a:custGeom>
              <a:avLst/>
              <a:gdLst/>
              <a:ahLst/>
              <a:cxnLst/>
              <a:rect l="l" t="t" r="r" b="b"/>
              <a:pathLst>
                <a:path w="7123" h="2402" extrusionOk="0">
                  <a:moveTo>
                    <a:pt x="5820" y="692"/>
                  </a:moveTo>
                  <a:lnTo>
                    <a:pt x="4559" y="1710"/>
                  </a:lnTo>
                  <a:lnTo>
                    <a:pt x="1344" y="1710"/>
                  </a:lnTo>
                  <a:lnTo>
                    <a:pt x="2587" y="692"/>
                  </a:lnTo>
                  <a:close/>
                  <a:moveTo>
                    <a:pt x="2483" y="0"/>
                  </a:moveTo>
                  <a:cubicBezTo>
                    <a:pt x="2402" y="0"/>
                    <a:pt x="2320" y="41"/>
                    <a:pt x="2280" y="82"/>
                  </a:cubicBezTo>
                  <a:lnTo>
                    <a:pt x="163" y="1791"/>
                  </a:lnTo>
                  <a:cubicBezTo>
                    <a:pt x="41" y="1872"/>
                    <a:pt x="1" y="2035"/>
                    <a:pt x="82" y="2157"/>
                  </a:cubicBezTo>
                  <a:cubicBezTo>
                    <a:pt x="123" y="2279"/>
                    <a:pt x="245" y="2401"/>
                    <a:pt x="367" y="2401"/>
                  </a:cubicBezTo>
                  <a:lnTo>
                    <a:pt x="4681" y="2401"/>
                  </a:lnTo>
                  <a:cubicBezTo>
                    <a:pt x="4762" y="2401"/>
                    <a:pt x="4844" y="2361"/>
                    <a:pt x="4884" y="2320"/>
                  </a:cubicBezTo>
                  <a:lnTo>
                    <a:pt x="7001" y="611"/>
                  </a:lnTo>
                  <a:cubicBezTo>
                    <a:pt x="7082" y="529"/>
                    <a:pt x="7123" y="367"/>
                    <a:pt x="7082" y="244"/>
                  </a:cubicBezTo>
                  <a:cubicBezTo>
                    <a:pt x="7041" y="122"/>
                    <a:pt x="6919" y="0"/>
                    <a:pt x="675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736" name="Google Shape;1736;p35"/>
            <p:cNvSpPr/>
            <p:nvPr/>
          </p:nvSpPr>
          <p:spPr>
            <a:xfrm>
              <a:off x="4290200" y="4763650"/>
              <a:ext cx="178075" cy="60050"/>
            </a:xfrm>
            <a:custGeom>
              <a:avLst/>
              <a:gdLst/>
              <a:ahLst/>
              <a:cxnLst/>
              <a:rect l="l" t="t" r="r" b="b"/>
              <a:pathLst>
                <a:path w="7123" h="2402" extrusionOk="0">
                  <a:moveTo>
                    <a:pt x="5780" y="692"/>
                  </a:moveTo>
                  <a:lnTo>
                    <a:pt x="4559" y="1710"/>
                  </a:lnTo>
                  <a:lnTo>
                    <a:pt x="1344" y="1710"/>
                  </a:lnTo>
                  <a:lnTo>
                    <a:pt x="2587" y="692"/>
                  </a:lnTo>
                  <a:close/>
                  <a:moveTo>
                    <a:pt x="2442" y="0"/>
                  </a:moveTo>
                  <a:cubicBezTo>
                    <a:pt x="2402" y="0"/>
                    <a:pt x="2320" y="41"/>
                    <a:pt x="2239" y="82"/>
                  </a:cubicBezTo>
                  <a:lnTo>
                    <a:pt x="163" y="1791"/>
                  </a:lnTo>
                  <a:cubicBezTo>
                    <a:pt x="41" y="1872"/>
                    <a:pt x="1" y="2035"/>
                    <a:pt x="41" y="2157"/>
                  </a:cubicBezTo>
                  <a:cubicBezTo>
                    <a:pt x="82" y="2279"/>
                    <a:pt x="204" y="2401"/>
                    <a:pt x="367" y="2401"/>
                  </a:cubicBezTo>
                  <a:lnTo>
                    <a:pt x="4681" y="2401"/>
                  </a:lnTo>
                  <a:cubicBezTo>
                    <a:pt x="4762" y="2401"/>
                    <a:pt x="4803" y="2361"/>
                    <a:pt x="4884" y="2320"/>
                  </a:cubicBezTo>
                  <a:lnTo>
                    <a:pt x="6960" y="611"/>
                  </a:lnTo>
                  <a:cubicBezTo>
                    <a:pt x="7082" y="529"/>
                    <a:pt x="7123" y="367"/>
                    <a:pt x="7082" y="244"/>
                  </a:cubicBezTo>
                  <a:cubicBezTo>
                    <a:pt x="7041" y="122"/>
                    <a:pt x="6919" y="0"/>
                    <a:pt x="675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737" name="Google Shape;1737;p35"/>
            <p:cNvSpPr/>
            <p:nvPr/>
          </p:nvSpPr>
          <p:spPr>
            <a:xfrm>
              <a:off x="4395000" y="4679200"/>
              <a:ext cx="178075" cy="60050"/>
            </a:xfrm>
            <a:custGeom>
              <a:avLst/>
              <a:gdLst/>
              <a:ahLst/>
              <a:cxnLst/>
              <a:rect l="l" t="t" r="r" b="b"/>
              <a:pathLst>
                <a:path w="7123" h="2402" extrusionOk="0">
                  <a:moveTo>
                    <a:pt x="5779" y="692"/>
                  </a:moveTo>
                  <a:lnTo>
                    <a:pt x="4536" y="1710"/>
                  </a:lnTo>
                  <a:lnTo>
                    <a:pt x="1303" y="1710"/>
                  </a:lnTo>
                  <a:lnTo>
                    <a:pt x="2564" y="692"/>
                  </a:lnTo>
                  <a:close/>
                  <a:moveTo>
                    <a:pt x="2442" y="0"/>
                  </a:moveTo>
                  <a:cubicBezTo>
                    <a:pt x="2361" y="0"/>
                    <a:pt x="2279" y="41"/>
                    <a:pt x="2239" y="82"/>
                  </a:cubicBezTo>
                  <a:lnTo>
                    <a:pt x="163" y="1791"/>
                  </a:lnTo>
                  <a:cubicBezTo>
                    <a:pt x="41" y="1872"/>
                    <a:pt x="0" y="2035"/>
                    <a:pt x="41" y="2157"/>
                  </a:cubicBezTo>
                  <a:cubicBezTo>
                    <a:pt x="82" y="2279"/>
                    <a:pt x="204" y="2402"/>
                    <a:pt x="367" y="2402"/>
                  </a:cubicBezTo>
                  <a:lnTo>
                    <a:pt x="4640" y="2402"/>
                  </a:lnTo>
                  <a:cubicBezTo>
                    <a:pt x="4721" y="2402"/>
                    <a:pt x="4803" y="2361"/>
                    <a:pt x="4884" y="2320"/>
                  </a:cubicBezTo>
                  <a:lnTo>
                    <a:pt x="6960" y="611"/>
                  </a:lnTo>
                  <a:cubicBezTo>
                    <a:pt x="7082" y="529"/>
                    <a:pt x="7122" y="367"/>
                    <a:pt x="7082" y="245"/>
                  </a:cubicBezTo>
                  <a:cubicBezTo>
                    <a:pt x="7041" y="122"/>
                    <a:pt x="6878" y="0"/>
                    <a:pt x="675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738" name="Google Shape;1738;p35"/>
            <p:cNvSpPr/>
            <p:nvPr/>
          </p:nvSpPr>
          <p:spPr>
            <a:xfrm>
              <a:off x="4557775" y="4721925"/>
              <a:ext cx="178075" cy="59050"/>
            </a:xfrm>
            <a:custGeom>
              <a:avLst/>
              <a:gdLst/>
              <a:ahLst/>
              <a:cxnLst/>
              <a:rect l="l" t="t" r="r" b="b"/>
              <a:pathLst>
                <a:path w="7123" h="2362" extrusionOk="0">
                  <a:moveTo>
                    <a:pt x="5780" y="693"/>
                  </a:moveTo>
                  <a:lnTo>
                    <a:pt x="4518" y="1669"/>
                  </a:lnTo>
                  <a:lnTo>
                    <a:pt x="1303" y="1669"/>
                  </a:lnTo>
                  <a:lnTo>
                    <a:pt x="2543" y="693"/>
                  </a:lnTo>
                  <a:close/>
                  <a:moveTo>
                    <a:pt x="2443" y="1"/>
                  </a:moveTo>
                  <a:cubicBezTo>
                    <a:pt x="2361" y="1"/>
                    <a:pt x="2280" y="41"/>
                    <a:pt x="2239" y="82"/>
                  </a:cubicBezTo>
                  <a:lnTo>
                    <a:pt x="123" y="1751"/>
                  </a:lnTo>
                  <a:cubicBezTo>
                    <a:pt x="42" y="1832"/>
                    <a:pt x="1" y="1995"/>
                    <a:pt x="42" y="2117"/>
                  </a:cubicBezTo>
                  <a:cubicBezTo>
                    <a:pt x="82" y="2280"/>
                    <a:pt x="204" y="2361"/>
                    <a:pt x="367" y="2361"/>
                  </a:cubicBezTo>
                  <a:lnTo>
                    <a:pt x="4640" y="2361"/>
                  </a:lnTo>
                  <a:cubicBezTo>
                    <a:pt x="4722" y="2361"/>
                    <a:pt x="4803" y="2320"/>
                    <a:pt x="4844" y="2280"/>
                  </a:cubicBezTo>
                  <a:lnTo>
                    <a:pt x="6960" y="611"/>
                  </a:lnTo>
                  <a:cubicBezTo>
                    <a:pt x="7082" y="489"/>
                    <a:pt x="7123" y="367"/>
                    <a:pt x="7041" y="204"/>
                  </a:cubicBezTo>
                  <a:cubicBezTo>
                    <a:pt x="7001" y="82"/>
                    <a:pt x="6879" y="1"/>
                    <a:pt x="67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739" name="Google Shape;1739;p35"/>
            <p:cNvSpPr/>
            <p:nvPr/>
          </p:nvSpPr>
          <p:spPr>
            <a:xfrm>
              <a:off x="4342100" y="4721925"/>
              <a:ext cx="178075" cy="59050"/>
            </a:xfrm>
            <a:custGeom>
              <a:avLst/>
              <a:gdLst/>
              <a:ahLst/>
              <a:cxnLst/>
              <a:rect l="l" t="t" r="r" b="b"/>
              <a:pathLst>
                <a:path w="7123" h="2362" extrusionOk="0">
                  <a:moveTo>
                    <a:pt x="5820" y="693"/>
                  </a:moveTo>
                  <a:lnTo>
                    <a:pt x="4558" y="1669"/>
                  </a:lnTo>
                  <a:lnTo>
                    <a:pt x="1343" y="1669"/>
                  </a:lnTo>
                  <a:lnTo>
                    <a:pt x="2583" y="693"/>
                  </a:lnTo>
                  <a:close/>
                  <a:moveTo>
                    <a:pt x="2483" y="1"/>
                  </a:moveTo>
                  <a:cubicBezTo>
                    <a:pt x="2401" y="1"/>
                    <a:pt x="2320" y="41"/>
                    <a:pt x="2279" y="82"/>
                  </a:cubicBezTo>
                  <a:lnTo>
                    <a:pt x="163" y="1751"/>
                  </a:lnTo>
                  <a:cubicBezTo>
                    <a:pt x="41" y="1832"/>
                    <a:pt x="0" y="1995"/>
                    <a:pt x="81" y="2117"/>
                  </a:cubicBezTo>
                  <a:cubicBezTo>
                    <a:pt x="122" y="2280"/>
                    <a:pt x="244" y="2361"/>
                    <a:pt x="366" y="2361"/>
                  </a:cubicBezTo>
                  <a:lnTo>
                    <a:pt x="4680" y="2361"/>
                  </a:lnTo>
                  <a:cubicBezTo>
                    <a:pt x="4762" y="2361"/>
                    <a:pt x="4843" y="2320"/>
                    <a:pt x="4884" y="2280"/>
                  </a:cubicBezTo>
                  <a:lnTo>
                    <a:pt x="7000" y="611"/>
                  </a:lnTo>
                  <a:cubicBezTo>
                    <a:pt x="7081" y="489"/>
                    <a:pt x="7122" y="367"/>
                    <a:pt x="7081" y="204"/>
                  </a:cubicBezTo>
                  <a:cubicBezTo>
                    <a:pt x="7041" y="82"/>
                    <a:pt x="6919" y="1"/>
                    <a:pt x="675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740" name="Google Shape;1740;p35"/>
            <p:cNvSpPr/>
            <p:nvPr/>
          </p:nvSpPr>
          <p:spPr>
            <a:xfrm>
              <a:off x="4127400" y="4721925"/>
              <a:ext cx="178075" cy="59050"/>
            </a:xfrm>
            <a:custGeom>
              <a:avLst/>
              <a:gdLst/>
              <a:ahLst/>
              <a:cxnLst/>
              <a:rect l="l" t="t" r="r" b="b"/>
              <a:pathLst>
                <a:path w="7123" h="2362" extrusionOk="0">
                  <a:moveTo>
                    <a:pt x="5821" y="693"/>
                  </a:moveTo>
                  <a:lnTo>
                    <a:pt x="4559" y="1669"/>
                  </a:lnTo>
                  <a:lnTo>
                    <a:pt x="1344" y="1669"/>
                  </a:lnTo>
                  <a:lnTo>
                    <a:pt x="2584" y="693"/>
                  </a:lnTo>
                  <a:close/>
                  <a:moveTo>
                    <a:pt x="2484" y="1"/>
                  </a:moveTo>
                  <a:cubicBezTo>
                    <a:pt x="2402" y="1"/>
                    <a:pt x="2321" y="41"/>
                    <a:pt x="2239" y="82"/>
                  </a:cubicBezTo>
                  <a:lnTo>
                    <a:pt x="164" y="1751"/>
                  </a:lnTo>
                  <a:cubicBezTo>
                    <a:pt x="42" y="1832"/>
                    <a:pt x="1" y="1995"/>
                    <a:pt x="42" y="2117"/>
                  </a:cubicBezTo>
                  <a:cubicBezTo>
                    <a:pt x="82" y="2280"/>
                    <a:pt x="245" y="2361"/>
                    <a:pt x="367" y="2361"/>
                  </a:cubicBezTo>
                  <a:lnTo>
                    <a:pt x="4681" y="2361"/>
                  </a:lnTo>
                  <a:cubicBezTo>
                    <a:pt x="4763" y="2361"/>
                    <a:pt x="4844" y="2320"/>
                    <a:pt x="4885" y="2280"/>
                  </a:cubicBezTo>
                  <a:lnTo>
                    <a:pt x="6960" y="611"/>
                  </a:lnTo>
                  <a:cubicBezTo>
                    <a:pt x="7082" y="489"/>
                    <a:pt x="7123" y="367"/>
                    <a:pt x="7082" y="204"/>
                  </a:cubicBezTo>
                  <a:cubicBezTo>
                    <a:pt x="7042" y="82"/>
                    <a:pt x="6919" y="1"/>
                    <a:pt x="67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741" name="Google Shape;1741;p35"/>
            <p:cNvSpPr/>
            <p:nvPr/>
          </p:nvSpPr>
          <p:spPr>
            <a:xfrm>
              <a:off x="4449925" y="4721925"/>
              <a:ext cx="178075" cy="59050"/>
            </a:xfrm>
            <a:custGeom>
              <a:avLst/>
              <a:gdLst/>
              <a:ahLst/>
              <a:cxnLst/>
              <a:rect l="l" t="t" r="r" b="b"/>
              <a:pathLst>
                <a:path w="7123" h="2362" extrusionOk="0">
                  <a:moveTo>
                    <a:pt x="5780" y="693"/>
                  </a:moveTo>
                  <a:lnTo>
                    <a:pt x="4559" y="1669"/>
                  </a:lnTo>
                  <a:lnTo>
                    <a:pt x="1344" y="1669"/>
                  </a:lnTo>
                  <a:lnTo>
                    <a:pt x="2584" y="693"/>
                  </a:lnTo>
                  <a:close/>
                  <a:moveTo>
                    <a:pt x="2443" y="1"/>
                  </a:moveTo>
                  <a:cubicBezTo>
                    <a:pt x="2402" y="1"/>
                    <a:pt x="2321" y="41"/>
                    <a:pt x="2239" y="82"/>
                  </a:cubicBezTo>
                  <a:lnTo>
                    <a:pt x="164" y="1751"/>
                  </a:lnTo>
                  <a:cubicBezTo>
                    <a:pt x="42" y="1832"/>
                    <a:pt x="1" y="1995"/>
                    <a:pt x="42" y="2117"/>
                  </a:cubicBezTo>
                  <a:cubicBezTo>
                    <a:pt x="82" y="2280"/>
                    <a:pt x="204" y="2361"/>
                    <a:pt x="367" y="2361"/>
                  </a:cubicBezTo>
                  <a:lnTo>
                    <a:pt x="4681" y="2361"/>
                  </a:lnTo>
                  <a:cubicBezTo>
                    <a:pt x="4763" y="2361"/>
                    <a:pt x="4803" y="2320"/>
                    <a:pt x="4885" y="2280"/>
                  </a:cubicBezTo>
                  <a:lnTo>
                    <a:pt x="6960" y="611"/>
                  </a:lnTo>
                  <a:cubicBezTo>
                    <a:pt x="7082" y="489"/>
                    <a:pt x="7123" y="367"/>
                    <a:pt x="7082" y="204"/>
                  </a:cubicBezTo>
                  <a:cubicBezTo>
                    <a:pt x="7042" y="82"/>
                    <a:pt x="6919" y="1"/>
                    <a:pt x="67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742" name="Google Shape;1742;p35"/>
            <p:cNvSpPr/>
            <p:nvPr/>
          </p:nvSpPr>
          <p:spPr>
            <a:xfrm>
              <a:off x="4072475" y="4679200"/>
              <a:ext cx="178075" cy="60050"/>
            </a:xfrm>
            <a:custGeom>
              <a:avLst/>
              <a:gdLst/>
              <a:ahLst/>
              <a:cxnLst/>
              <a:rect l="l" t="t" r="r" b="b"/>
              <a:pathLst>
                <a:path w="7123" h="2402" extrusionOk="0">
                  <a:moveTo>
                    <a:pt x="5779" y="692"/>
                  </a:moveTo>
                  <a:lnTo>
                    <a:pt x="4536" y="1710"/>
                  </a:lnTo>
                  <a:lnTo>
                    <a:pt x="1343" y="1710"/>
                  </a:lnTo>
                  <a:lnTo>
                    <a:pt x="2564" y="692"/>
                  </a:lnTo>
                  <a:close/>
                  <a:moveTo>
                    <a:pt x="2442" y="0"/>
                  </a:moveTo>
                  <a:cubicBezTo>
                    <a:pt x="2361" y="0"/>
                    <a:pt x="2320" y="41"/>
                    <a:pt x="2239" y="82"/>
                  </a:cubicBezTo>
                  <a:lnTo>
                    <a:pt x="163" y="1791"/>
                  </a:lnTo>
                  <a:cubicBezTo>
                    <a:pt x="41" y="1872"/>
                    <a:pt x="0" y="2035"/>
                    <a:pt x="41" y="2157"/>
                  </a:cubicBezTo>
                  <a:cubicBezTo>
                    <a:pt x="82" y="2279"/>
                    <a:pt x="204" y="2402"/>
                    <a:pt x="367" y="2402"/>
                  </a:cubicBezTo>
                  <a:lnTo>
                    <a:pt x="4681" y="2402"/>
                  </a:lnTo>
                  <a:cubicBezTo>
                    <a:pt x="4721" y="2402"/>
                    <a:pt x="4803" y="2361"/>
                    <a:pt x="4884" y="2320"/>
                  </a:cubicBezTo>
                  <a:lnTo>
                    <a:pt x="6960" y="611"/>
                  </a:lnTo>
                  <a:cubicBezTo>
                    <a:pt x="7082" y="529"/>
                    <a:pt x="7122" y="367"/>
                    <a:pt x="7082" y="245"/>
                  </a:cubicBezTo>
                  <a:cubicBezTo>
                    <a:pt x="7041" y="122"/>
                    <a:pt x="6878" y="0"/>
                    <a:pt x="675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743" name="Google Shape;1743;p35"/>
            <p:cNvSpPr/>
            <p:nvPr/>
          </p:nvSpPr>
          <p:spPr>
            <a:xfrm>
              <a:off x="3804900" y="4721925"/>
              <a:ext cx="178050" cy="59050"/>
            </a:xfrm>
            <a:custGeom>
              <a:avLst/>
              <a:gdLst/>
              <a:ahLst/>
              <a:cxnLst/>
              <a:rect l="l" t="t" r="r" b="b"/>
              <a:pathLst>
                <a:path w="7122" h="2362" extrusionOk="0">
                  <a:moveTo>
                    <a:pt x="5820" y="693"/>
                  </a:moveTo>
                  <a:lnTo>
                    <a:pt x="4558" y="1669"/>
                  </a:lnTo>
                  <a:lnTo>
                    <a:pt x="1343" y="1669"/>
                  </a:lnTo>
                  <a:lnTo>
                    <a:pt x="2583" y="693"/>
                  </a:lnTo>
                  <a:close/>
                  <a:moveTo>
                    <a:pt x="2483" y="1"/>
                  </a:moveTo>
                  <a:cubicBezTo>
                    <a:pt x="2401" y="1"/>
                    <a:pt x="2320" y="41"/>
                    <a:pt x="2238" y="82"/>
                  </a:cubicBezTo>
                  <a:lnTo>
                    <a:pt x="163" y="1751"/>
                  </a:lnTo>
                  <a:cubicBezTo>
                    <a:pt x="41" y="1832"/>
                    <a:pt x="0" y="1995"/>
                    <a:pt x="41" y="2117"/>
                  </a:cubicBezTo>
                  <a:cubicBezTo>
                    <a:pt x="122" y="2280"/>
                    <a:pt x="244" y="2361"/>
                    <a:pt x="366" y="2361"/>
                  </a:cubicBezTo>
                  <a:lnTo>
                    <a:pt x="4680" y="2361"/>
                  </a:lnTo>
                  <a:cubicBezTo>
                    <a:pt x="4762" y="2361"/>
                    <a:pt x="4843" y="2320"/>
                    <a:pt x="4884" y="2280"/>
                  </a:cubicBezTo>
                  <a:lnTo>
                    <a:pt x="7000" y="611"/>
                  </a:lnTo>
                  <a:cubicBezTo>
                    <a:pt x="7081" y="489"/>
                    <a:pt x="7122" y="367"/>
                    <a:pt x="7081" y="204"/>
                  </a:cubicBezTo>
                  <a:cubicBezTo>
                    <a:pt x="7041" y="82"/>
                    <a:pt x="6919" y="1"/>
                    <a:pt x="675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744" name="Google Shape;1744;p35"/>
            <p:cNvSpPr/>
            <p:nvPr/>
          </p:nvSpPr>
          <p:spPr>
            <a:xfrm>
              <a:off x="4020575" y="4721925"/>
              <a:ext cx="178075" cy="59050"/>
            </a:xfrm>
            <a:custGeom>
              <a:avLst/>
              <a:gdLst/>
              <a:ahLst/>
              <a:cxnLst/>
              <a:rect l="l" t="t" r="r" b="b"/>
              <a:pathLst>
                <a:path w="7123" h="2362" extrusionOk="0">
                  <a:moveTo>
                    <a:pt x="5780" y="693"/>
                  </a:moveTo>
                  <a:lnTo>
                    <a:pt x="4518" y="1669"/>
                  </a:lnTo>
                  <a:lnTo>
                    <a:pt x="1303" y="1669"/>
                  </a:lnTo>
                  <a:lnTo>
                    <a:pt x="2543" y="693"/>
                  </a:lnTo>
                  <a:close/>
                  <a:moveTo>
                    <a:pt x="2443" y="1"/>
                  </a:moveTo>
                  <a:cubicBezTo>
                    <a:pt x="2361" y="1"/>
                    <a:pt x="2280" y="41"/>
                    <a:pt x="2239" y="82"/>
                  </a:cubicBezTo>
                  <a:lnTo>
                    <a:pt x="123" y="1751"/>
                  </a:lnTo>
                  <a:cubicBezTo>
                    <a:pt x="41" y="1832"/>
                    <a:pt x="1" y="1995"/>
                    <a:pt x="41" y="2117"/>
                  </a:cubicBezTo>
                  <a:cubicBezTo>
                    <a:pt x="82" y="2280"/>
                    <a:pt x="204" y="2361"/>
                    <a:pt x="367" y="2361"/>
                  </a:cubicBezTo>
                  <a:lnTo>
                    <a:pt x="4640" y="2361"/>
                  </a:lnTo>
                  <a:cubicBezTo>
                    <a:pt x="4722" y="2361"/>
                    <a:pt x="4803" y="2320"/>
                    <a:pt x="4844" y="2280"/>
                  </a:cubicBezTo>
                  <a:lnTo>
                    <a:pt x="6960" y="611"/>
                  </a:lnTo>
                  <a:cubicBezTo>
                    <a:pt x="7082" y="489"/>
                    <a:pt x="7123" y="367"/>
                    <a:pt x="7041" y="204"/>
                  </a:cubicBezTo>
                  <a:cubicBezTo>
                    <a:pt x="7001" y="82"/>
                    <a:pt x="6879" y="1"/>
                    <a:pt x="675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745" name="Google Shape;1745;p35"/>
            <p:cNvSpPr/>
            <p:nvPr/>
          </p:nvSpPr>
          <p:spPr>
            <a:xfrm>
              <a:off x="3912725" y="4721925"/>
              <a:ext cx="178075" cy="59050"/>
            </a:xfrm>
            <a:custGeom>
              <a:avLst/>
              <a:gdLst/>
              <a:ahLst/>
              <a:cxnLst/>
              <a:rect l="l" t="t" r="r" b="b"/>
              <a:pathLst>
                <a:path w="7123" h="2362" extrusionOk="0">
                  <a:moveTo>
                    <a:pt x="5780" y="693"/>
                  </a:moveTo>
                  <a:lnTo>
                    <a:pt x="4559" y="1669"/>
                  </a:lnTo>
                  <a:lnTo>
                    <a:pt x="1344" y="1669"/>
                  </a:lnTo>
                  <a:lnTo>
                    <a:pt x="2584" y="693"/>
                  </a:lnTo>
                  <a:close/>
                  <a:moveTo>
                    <a:pt x="2443" y="1"/>
                  </a:moveTo>
                  <a:cubicBezTo>
                    <a:pt x="2361" y="1"/>
                    <a:pt x="2321" y="41"/>
                    <a:pt x="2239" y="82"/>
                  </a:cubicBezTo>
                  <a:lnTo>
                    <a:pt x="164" y="1751"/>
                  </a:lnTo>
                  <a:cubicBezTo>
                    <a:pt x="42" y="1832"/>
                    <a:pt x="1" y="1995"/>
                    <a:pt x="42" y="2117"/>
                  </a:cubicBezTo>
                  <a:cubicBezTo>
                    <a:pt x="82" y="2280"/>
                    <a:pt x="204" y="2361"/>
                    <a:pt x="367" y="2361"/>
                  </a:cubicBezTo>
                  <a:lnTo>
                    <a:pt x="4681" y="2361"/>
                  </a:lnTo>
                  <a:cubicBezTo>
                    <a:pt x="4722" y="2361"/>
                    <a:pt x="4803" y="2320"/>
                    <a:pt x="4885" y="2280"/>
                  </a:cubicBezTo>
                  <a:lnTo>
                    <a:pt x="6960" y="611"/>
                  </a:lnTo>
                  <a:cubicBezTo>
                    <a:pt x="7082" y="489"/>
                    <a:pt x="7123" y="367"/>
                    <a:pt x="7082" y="204"/>
                  </a:cubicBezTo>
                  <a:cubicBezTo>
                    <a:pt x="7042" y="82"/>
                    <a:pt x="6879" y="1"/>
                    <a:pt x="675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746" name="Google Shape;1746;p35"/>
            <p:cNvSpPr/>
            <p:nvPr/>
          </p:nvSpPr>
          <p:spPr>
            <a:xfrm>
              <a:off x="4235250" y="4721925"/>
              <a:ext cx="178075" cy="59050"/>
            </a:xfrm>
            <a:custGeom>
              <a:avLst/>
              <a:gdLst/>
              <a:ahLst/>
              <a:cxnLst/>
              <a:rect l="l" t="t" r="r" b="b"/>
              <a:pathLst>
                <a:path w="7123" h="2362" extrusionOk="0">
                  <a:moveTo>
                    <a:pt x="5780" y="693"/>
                  </a:moveTo>
                  <a:lnTo>
                    <a:pt x="4518" y="1669"/>
                  </a:lnTo>
                  <a:lnTo>
                    <a:pt x="1303" y="1669"/>
                  </a:lnTo>
                  <a:lnTo>
                    <a:pt x="2543" y="693"/>
                  </a:lnTo>
                  <a:close/>
                  <a:moveTo>
                    <a:pt x="2443" y="1"/>
                  </a:moveTo>
                  <a:cubicBezTo>
                    <a:pt x="2361" y="1"/>
                    <a:pt x="2280" y="41"/>
                    <a:pt x="2239" y="82"/>
                  </a:cubicBezTo>
                  <a:lnTo>
                    <a:pt x="164" y="1751"/>
                  </a:lnTo>
                  <a:cubicBezTo>
                    <a:pt x="42" y="1832"/>
                    <a:pt x="1" y="1995"/>
                    <a:pt x="42" y="2117"/>
                  </a:cubicBezTo>
                  <a:cubicBezTo>
                    <a:pt x="82" y="2280"/>
                    <a:pt x="204" y="2361"/>
                    <a:pt x="367" y="2361"/>
                  </a:cubicBezTo>
                  <a:lnTo>
                    <a:pt x="4640" y="2361"/>
                  </a:lnTo>
                  <a:cubicBezTo>
                    <a:pt x="4722" y="2361"/>
                    <a:pt x="4803" y="2320"/>
                    <a:pt x="4885" y="2280"/>
                  </a:cubicBezTo>
                  <a:lnTo>
                    <a:pt x="6960" y="611"/>
                  </a:lnTo>
                  <a:cubicBezTo>
                    <a:pt x="7082" y="489"/>
                    <a:pt x="7123" y="367"/>
                    <a:pt x="7082" y="204"/>
                  </a:cubicBezTo>
                  <a:cubicBezTo>
                    <a:pt x="7001" y="82"/>
                    <a:pt x="6879" y="1"/>
                    <a:pt x="67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747" name="Google Shape;1747;p35"/>
            <p:cNvSpPr/>
            <p:nvPr/>
          </p:nvSpPr>
          <p:spPr>
            <a:xfrm>
              <a:off x="4287150" y="4679200"/>
              <a:ext cx="178075" cy="60050"/>
            </a:xfrm>
            <a:custGeom>
              <a:avLst/>
              <a:gdLst/>
              <a:ahLst/>
              <a:cxnLst/>
              <a:rect l="l" t="t" r="r" b="b"/>
              <a:pathLst>
                <a:path w="7123" h="2402" extrusionOk="0">
                  <a:moveTo>
                    <a:pt x="5820" y="692"/>
                  </a:moveTo>
                  <a:lnTo>
                    <a:pt x="4577" y="1710"/>
                  </a:lnTo>
                  <a:lnTo>
                    <a:pt x="1343" y="1710"/>
                  </a:lnTo>
                  <a:lnTo>
                    <a:pt x="2605" y="692"/>
                  </a:lnTo>
                  <a:close/>
                  <a:moveTo>
                    <a:pt x="2483" y="0"/>
                  </a:moveTo>
                  <a:cubicBezTo>
                    <a:pt x="2402" y="0"/>
                    <a:pt x="2320" y="41"/>
                    <a:pt x="2239" y="82"/>
                  </a:cubicBezTo>
                  <a:lnTo>
                    <a:pt x="163" y="1791"/>
                  </a:lnTo>
                  <a:cubicBezTo>
                    <a:pt x="41" y="1872"/>
                    <a:pt x="0" y="2035"/>
                    <a:pt x="41" y="2157"/>
                  </a:cubicBezTo>
                  <a:cubicBezTo>
                    <a:pt x="123" y="2279"/>
                    <a:pt x="245" y="2402"/>
                    <a:pt x="367" y="2402"/>
                  </a:cubicBezTo>
                  <a:lnTo>
                    <a:pt x="4681" y="2402"/>
                  </a:lnTo>
                  <a:cubicBezTo>
                    <a:pt x="4762" y="2402"/>
                    <a:pt x="4843" y="2361"/>
                    <a:pt x="4884" y="2320"/>
                  </a:cubicBezTo>
                  <a:lnTo>
                    <a:pt x="6960" y="611"/>
                  </a:lnTo>
                  <a:cubicBezTo>
                    <a:pt x="7082" y="529"/>
                    <a:pt x="7122" y="367"/>
                    <a:pt x="7082" y="245"/>
                  </a:cubicBezTo>
                  <a:cubicBezTo>
                    <a:pt x="7041" y="122"/>
                    <a:pt x="6919" y="0"/>
                    <a:pt x="675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748" name="Google Shape;1748;p35"/>
            <p:cNvSpPr/>
            <p:nvPr/>
          </p:nvSpPr>
          <p:spPr>
            <a:xfrm>
              <a:off x="4824350" y="4679200"/>
              <a:ext cx="178075" cy="60050"/>
            </a:xfrm>
            <a:custGeom>
              <a:avLst/>
              <a:gdLst/>
              <a:ahLst/>
              <a:cxnLst/>
              <a:rect l="l" t="t" r="r" b="b"/>
              <a:pathLst>
                <a:path w="7123" h="2402" extrusionOk="0">
                  <a:moveTo>
                    <a:pt x="5820" y="692"/>
                  </a:moveTo>
                  <a:lnTo>
                    <a:pt x="4559" y="1710"/>
                  </a:lnTo>
                  <a:lnTo>
                    <a:pt x="1333" y="1710"/>
                  </a:lnTo>
                  <a:lnTo>
                    <a:pt x="2605" y="692"/>
                  </a:lnTo>
                  <a:close/>
                  <a:moveTo>
                    <a:pt x="2483" y="0"/>
                  </a:moveTo>
                  <a:cubicBezTo>
                    <a:pt x="2402" y="0"/>
                    <a:pt x="2320" y="41"/>
                    <a:pt x="2239" y="82"/>
                  </a:cubicBezTo>
                  <a:lnTo>
                    <a:pt x="163" y="1791"/>
                  </a:lnTo>
                  <a:cubicBezTo>
                    <a:pt x="41" y="1872"/>
                    <a:pt x="0" y="2035"/>
                    <a:pt x="41" y="2157"/>
                  </a:cubicBezTo>
                  <a:cubicBezTo>
                    <a:pt x="123" y="2279"/>
                    <a:pt x="245" y="2402"/>
                    <a:pt x="367" y="2402"/>
                  </a:cubicBezTo>
                  <a:lnTo>
                    <a:pt x="4681" y="2402"/>
                  </a:lnTo>
                  <a:cubicBezTo>
                    <a:pt x="4762" y="2402"/>
                    <a:pt x="4843" y="2361"/>
                    <a:pt x="4884" y="2320"/>
                  </a:cubicBezTo>
                  <a:lnTo>
                    <a:pt x="6960" y="611"/>
                  </a:lnTo>
                  <a:cubicBezTo>
                    <a:pt x="7082" y="529"/>
                    <a:pt x="7122" y="367"/>
                    <a:pt x="7082" y="245"/>
                  </a:cubicBezTo>
                  <a:cubicBezTo>
                    <a:pt x="7041" y="122"/>
                    <a:pt x="6919" y="0"/>
                    <a:pt x="675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749" name="Google Shape;1749;p35"/>
            <p:cNvSpPr/>
            <p:nvPr/>
          </p:nvSpPr>
          <p:spPr>
            <a:xfrm>
              <a:off x="4180325" y="4679200"/>
              <a:ext cx="178075" cy="60050"/>
            </a:xfrm>
            <a:custGeom>
              <a:avLst/>
              <a:gdLst/>
              <a:ahLst/>
              <a:cxnLst/>
              <a:rect l="l" t="t" r="r" b="b"/>
              <a:pathLst>
                <a:path w="7123" h="2402" extrusionOk="0">
                  <a:moveTo>
                    <a:pt x="5779" y="692"/>
                  </a:moveTo>
                  <a:lnTo>
                    <a:pt x="4536" y="1710"/>
                  </a:lnTo>
                  <a:lnTo>
                    <a:pt x="1303" y="1710"/>
                  </a:lnTo>
                  <a:lnTo>
                    <a:pt x="2564" y="692"/>
                  </a:lnTo>
                  <a:close/>
                  <a:moveTo>
                    <a:pt x="2442" y="0"/>
                  </a:moveTo>
                  <a:cubicBezTo>
                    <a:pt x="2361" y="0"/>
                    <a:pt x="2279" y="41"/>
                    <a:pt x="2239" y="82"/>
                  </a:cubicBezTo>
                  <a:lnTo>
                    <a:pt x="122" y="1791"/>
                  </a:lnTo>
                  <a:cubicBezTo>
                    <a:pt x="41" y="1872"/>
                    <a:pt x="0" y="2035"/>
                    <a:pt x="41" y="2157"/>
                  </a:cubicBezTo>
                  <a:cubicBezTo>
                    <a:pt x="82" y="2279"/>
                    <a:pt x="204" y="2402"/>
                    <a:pt x="367" y="2402"/>
                  </a:cubicBezTo>
                  <a:lnTo>
                    <a:pt x="4640" y="2402"/>
                  </a:lnTo>
                  <a:cubicBezTo>
                    <a:pt x="4721" y="2402"/>
                    <a:pt x="4802" y="2361"/>
                    <a:pt x="4843" y="2320"/>
                  </a:cubicBezTo>
                  <a:lnTo>
                    <a:pt x="6959" y="611"/>
                  </a:lnTo>
                  <a:cubicBezTo>
                    <a:pt x="7082" y="529"/>
                    <a:pt x="7122" y="367"/>
                    <a:pt x="7041" y="245"/>
                  </a:cubicBezTo>
                  <a:cubicBezTo>
                    <a:pt x="7000" y="122"/>
                    <a:pt x="6878" y="0"/>
                    <a:pt x="675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750" name="Google Shape;1750;p35"/>
            <p:cNvSpPr/>
            <p:nvPr/>
          </p:nvSpPr>
          <p:spPr>
            <a:xfrm>
              <a:off x="4609675" y="4679200"/>
              <a:ext cx="178075" cy="60050"/>
            </a:xfrm>
            <a:custGeom>
              <a:avLst/>
              <a:gdLst/>
              <a:ahLst/>
              <a:cxnLst/>
              <a:rect l="l" t="t" r="r" b="b"/>
              <a:pathLst>
                <a:path w="7123" h="2402" extrusionOk="0">
                  <a:moveTo>
                    <a:pt x="5779" y="692"/>
                  </a:moveTo>
                  <a:lnTo>
                    <a:pt x="4536" y="1710"/>
                  </a:lnTo>
                  <a:lnTo>
                    <a:pt x="1343" y="1710"/>
                  </a:lnTo>
                  <a:lnTo>
                    <a:pt x="2564" y="692"/>
                  </a:lnTo>
                  <a:close/>
                  <a:moveTo>
                    <a:pt x="2442" y="0"/>
                  </a:moveTo>
                  <a:cubicBezTo>
                    <a:pt x="2402" y="0"/>
                    <a:pt x="2320" y="41"/>
                    <a:pt x="2239" y="82"/>
                  </a:cubicBezTo>
                  <a:lnTo>
                    <a:pt x="163" y="1791"/>
                  </a:lnTo>
                  <a:cubicBezTo>
                    <a:pt x="41" y="1872"/>
                    <a:pt x="0" y="2035"/>
                    <a:pt x="41" y="2157"/>
                  </a:cubicBezTo>
                  <a:cubicBezTo>
                    <a:pt x="82" y="2279"/>
                    <a:pt x="204" y="2402"/>
                    <a:pt x="367" y="2402"/>
                  </a:cubicBezTo>
                  <a:lnTo>
                    <a:pt x="4681" y="2402"/>
                  </a:lnTo>
                  <a:cubicBezTo>
                    <a:pt x="4762" y="2402"/>
                    <a:pt x="4803" y="2361"/>
                    <a:pt x="4884" y="2320"/>
                  </a:cubicBezTo>
                  <a:lnTo>
                    <a:pt x="6960" y="611"/>
                  </a:lnTo>
                  <a:cubicBezTo>
                    <a:pt x="7082" y="529"/>
                    <a:pt x="7122" y="367"/>
                    <a:pt x="7082" y="245"/>
                  </a:cubicBezTo>
                  <a:cubicBezTo>
                    <a:pt x="7041" y="122"/>
                    <a:pt x="6919" y="0"/>
                    <a:pt x="675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751" name="Google Shape;1751;p35"/>
            <p:cNvSpPr/>
            <p:nvPr/>
          </p:nvSpPr>
          <p:spPr>
            <a:xfrm>
              <a:off x="4717525" y="4679200"/>
              <a:ext cx="178075" cy="60050"/>
            </a:xfrm>
            <a:custGeom>
              <a:avLst/>
              <a:gdLst/>
              <a:ahLst/>
              <a:cxnLst/>
              <a:rect l="l" t="t" r="r" b="b"/>
              <a:pathLst>
                <a:path w="7123" h="2402" extrusionOk="0">
                  <a:moveTo>
                    <a:pt x="5779" y="692"/>
                  </a:moveTo>
                  <a:lnTo>
                    <a:pt x="4536" y="1710"/>
                  </a:lnTo>
                  <a:lnTo>
                    <a:pt x="1303" y="1710"/>
                  </a:lnTo>
                  <a:lnTo>
                    <a:pt x="2564" y="692"/>
                  </a:lnTo>
                  <a:close/>
                  <a:moveTo>
                    <a:pt x="2442" y="0"/>
                  </a:moveTo>
                  <a:cubicBezTo>
                    <a:pt x="2361" y="0"/>
                    <a:pt x="2279" y="41"/>
                    <a:pt x="2239" y="82"/>
                  </a:cubicBezTo>
                  <a:lnTo>
                    <a:pt x="122" y="1791"/>
                  </a:lnTo>
                  <a:cubicBezTo>
                    <a:pt x="41" y="1872"/>
                    <a:pt x="0" y="2035"/>
                    <a:pt x="41" y="2157"/>
                  </a:cubicBezTo>
                  <a:cubicBezTo>
                    <a:pt x="82" y="2279"/>
                    <a:pt x="204" y="2402"/>
                    <a:pt x="367" y="2402"/>
                  </a:cubicBezTo>
                  <a:lnTo>
                    <a:pt x="4640" y="2402"/>
                  </a:lnTo>
                  <a:cubicBezTo>
                    <a:pt x="4721" y="2402"/>
                    <a:pt x="4803" y="2361"/>
                    <a:pt x="4843" y="2320"/>
                  </a:cubicBezTo>
                  <a:lnTo>
                    <a:pt x="6959" y="611"/>
                  </a:lnTo>
                  <a:cubicBezTo>
                    <a:pt x="7082" y="529"/>
                    <a:pt x="7122" y="367"/>
                    <a:pt x="7082" y="245"/>
                  </a:cubicBezTo>
                  <a:cubicBezTo>
                    <a:pt x="7000" y="122"/>
                    <a:pt x="6878" y="0"/>
                    <a:pt x="675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752" name="Google Shape;1752;p35"/>
            <p:cNvSpPr/>
            <p:nvPr/>
          </p:nvSpPr>
          <p:spPr>
            <a:xfrm>
              <a:off x="4664625" y="4721925"/>
              <a:ext cx="178075" cy="59050"/>
            </a:xfrm>
            <a:custGeom>
              <a:avLst/>
              <a:gdLst/>
              <a:ahLst/>
              <a:cxnLst/>
              <a:rect l="l" t="t" r="r" b="b"/>
              <a:pathLst>
                <a:path w="7123" h="2362" extrusionOk="0">
                  <a:moveTo>
                    <a:pt x="5820" y="693"/>
                  </a:moveTo>
                  <a:lnTo>
                    <a:pt x="4558" y="1669"/>
                  </a:lnTo>
                  <a:lnTo>
                    <a:pt x="1352" y="1669"/>
                  </a:lnTo>
                  <a:lnTo>
                    <a:pt x="2605" y="693"/>
                  </a:lnTo>
                  <a:close/>
                  <a:moveTo>
                    <a:pt x="2483" y="1"/>
                  </a:moveTo>
                  <a:cubicBezTo>
                    <a:pt x="2401" y="1"/>
                    <a:pt x="2320" y="41"/>
                    <a:pt x="2238" y="82"/>
                  </a:cubicBezTo>
                  <a:lnTo>
                    <a:pt x="163" y="1751"/>
                  </a:lnTo>
                  <a:cubicBezTo>
                    <a:pt x="41" y="1832"/>
                    <a:pt x="0" y="1995"/>
                    <a:pt x="41" y="2117"/>
                  </a:cubicBezTo>
                  <a:cubicBezTo>
                    <a:pt x="122" y="2280"/>
                    <a:pt x="244" y="2361"/>
                    <a:pt x="366" y="2361"/>
                  </a:cubicBezTo>
                  <a:lnTo>
                    <a:pt x="4680" y="2361"/>
                  </a:lnTo>
                  <a:cubicBezTo>
                    <a:pt x="4762" y="2361"/>
                    <a:pt x="4843" y="2320"/>
                    <a:pt x="4884" y="2280"/>
                  </a:cubicBezTo>
                  <a:lnTo>
                    <a:pt x="6959" y="611"/>
                  </a:lnTo>
                  <a:cubicBezTo>
                    <a:pt x="7081" y="489"/>
                    <a:pt x="7122" y="367"/>
                    <a:pt x="7081" y="204"/>
                  </a:cubicBezTo>
                  <a:cubicBezTo>
                    <a:pt x="7041" y="82"/>
                    <a:pt x="6919" y="1"/>
                    <a:pt x="675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753" name="Google Shape;1753;p35"/>
            <p:cNvSpPr/>
            <p:nvPr/>
          </p:nvSpPr>
          <p:spPr>
            <a:xfrm>
              <a:off x="4501825" y="4679200"/>
              <a:ext cx="178075" cy="60050"/>
            </a:xfrm>
            <a:custGeom>
              <a:avLst/>
              <a:gdLst/>
              <a:ahLst/>
              <a:cxnLst/>
              <a:rect l="l" t="t" r="r" b="b"/>
              <a:pathLst>
                <a:path w="7123" h="2402" extrusionOk="0">
                  <a:moveTo>
                    <a:pt x="5820" y="692"/>
                  </a:moveTo>
                  <a:lnTo>
                    <a:pt x="4577" y="1710"/>
                  </a:lnTo>
                  <a:lnTo>
                    <a:pt x="1344" y="1710"/>
                  </a:lnTo>
                  <a:lnTo>
                    <a:pt x="2605" y="692"/>
                  </a:lnTo>
                  <a:close/>
                  <a:moveTo>
                    <a:pt x="2483" y="0"/>
                  </a:moveTo>
                  <a:cubicBezTo>
                    <a:pt x="2402" y="0"/>
                    <a:pt x="2320" y="41"/>
                    <a:pt x="2280" y="82"/>
                  </a:cubicBezTo>
                  <a:lnTo>
                    <a:pt x="163" y="1791"/>
                  </a:lnTo>
                  <a:cubicBezTo>
                    <a:pt x="41" y="1872"/>
                    <a:pt x="1" y="2035"/>
                    <a:pt x="82" y="2157"/>
                  </a:cubicBezTo>
                  <a:cubicBezTo>
                    <a:pt x="123" y="2279"/>
                    <a:pt x="245" y="2402"/>
                    <a:pt x="367" y="2402"/>
                  </a:cubicBezTo>
                  <a:lnTo>
                    <a:pt x="4681" y="2402"/>
                  </a:lnTo>
                  <a:cubicBezTo>
                    <a:pt x="4762" y="2402"/>
                    <a:pt x="4843" y="2361"/>
                    <a:pt x="4884" y="2320"/>
                  </a:cubicBezTo>
                  <a:lnTo>
                    <a:pt x="7000" y="611"/>
                  </a:lnTo>
                  <a:cubicBezTo>
                    <a:pt x="7082" y="529"/>
                    <a:pt x="7123" y="367"/>
                    <a:pt x="7082" y="245"/>
                  </a:cubicBezTo>
                  <a:cubicBezTo>
                    <a:pt x="7041" y="122"/>
                    <a:pt x="6919" y="0"/>
                    <a:pt x="675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754" name="Google Shape;1754;p35"/>
            <p:cNvSpPr/>
            <p:nvPr/>
          </p:nvSpPr>
          <p:spPr>
            <a:xfrm>
              <a:off x="4238300" y="4806375"/>
              <a:ext cx="178075" cy="59025"/>
            </a:xfrm>
            <a:custGeom>
              <a:avLst/>
              <a:gdLst/>
              <a:ahLst/>
              <a:cxnLst/>
              <a:rect l="l" t="t" r="r" b="b"/>
              <a:pathLst>
                <a:path w="7123" h="2361" extrusionOk="0">
                  <a:moveTo>
                    <a:pt x="5780" y="692"/>
                  </a:moveTo>
                  <a:lnTo>
                    <a:pt x="4518" y="1669"/>
                  </a:lnTo>
                  <a:lnTo>
                    <a:pt x="1303" y="1669"/>
                  </a:lnTo>
                  <a:lnTo>
                    <a:pt x="2543" y="692"/>
                  </a:lnTo>
                  <a:close/>
                  <a:moveTo>
                    <a:pt x="2443" y="1"/>
                  </a:moveTo>
                  <a:cubicBezTo>
                    <a:pt x="2361" y="1"/>
                    <a:pt x="2280" y="41"/>
                    <a:pt x="2239" y="82"/>
                  </a:cubicBezTo>
                  <a:lnTo>
                    <a:pt x="123" y="1751"/>
                  </a:lnTo>
                  <a:cubicBezTo>
                    <a:pt x="42" y="1832"/>
                    <a:pt x="1" y="1995"/>
                    <a:pt x="42" y="2117"/>
                  </a:cubicBezTo>
                  <a:cubicBezTo>
                    <a:pt x="82" y="2280"/>
                    <a:pt x="204" y="2361"/>
                    <a:pt x="367" y="2361"/>
                  </a:cubicBezTo>
                  <a:lnTo>
                    <a:pt x="4640" y="2361"/>
                  </a:lnTo>
                  <a:cubicBezTo>
                    <a:pt x="4722" y="2361"/>
                    <a:pt x="4803" y="2320"/>
                    <a:pt x="4844" y="2280"/>
                  </a:cubicBezTo>
                  <a:lnTo>
                    <a:pt x="6960" y="611"/>
                  </a:lnTo>
                  <a:cubicBezTo>
                    <a:pt x="7082" y="489"/>
                    <a:pt x="7123" y="367"/>
                    <a:pt x="7042" y="204"/>
                  </a:cubicBezTo>
                  <a:cubicBezTo>
                    <a:pt x="7001" y="82"/>
                    <a:pt x="6879" y="1"/>
                    <a:pt x="67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755" name="Google Shape;1755;p35"/>
            <p:cNvSpPr/>
            <p:nvPr/>
          </p:nvSpPr>
          <p:spPr>
            <a:xfrm>
              <a:off x="4345150" y="4806375"/>
              <a:ext cx="178075" cy="59025"/>
            </a:xfrm>
            <a:custGeom>
              <a:avLst/>
              <a:gdLst/>
              <a:ahLst/>
              <a:cxnLst/>
              <a:rect l="l" t="t" r="r" b="b"/>
              <a:pathLst>
                <a:path w="7123" h="2361" extrusionOk="0">
                  <a:moveTo>
                    <a:pt x="5820" y="692"/>
                  </a:moveTo>
                  <a:lnTo>
                    <a:pt x="4558" y="1669"/>
                  </a:lnTo>
                  <a:lnTo>
                    <a:pt x="1343" y="1669"/>
                  </a:lnTo>
                  <a:lnTo>
                    <a:pt x="2583" y="692"/>
                  </a:lnTo>
                  <a:close/>
                  <a:moveTo>
                    <a:pt x="2483" y="1"/>
                  </a:moveTo>
                  <a:cubicBezTo>
                    <a:pt x="2401" y="1"/>
                    <a:pt x="2320" y="41"/>
                    <a:pt x="2239" y="82"/>
                  </a:cubicBezTo>
                  <a:lnTo>
                    <a:pt x="163" y="1751"/>
                  </a:lnTo>
                  <a:cubicBezTo>
                    <a:pt x="41" y="1832"/>
                    <a:pt x="0" y="1995"/>
                    <a:pt x="41" y="2117"/>
                  </a:cubicBezTo>
                  <a:cubicBezTo>
                    <a:pt x="122" y="2280"/>
                    <a:pt x="244" y="2361"/>
                    <a:pt x="366" y="2361"/>
                  </a:cubicBezTo>
                  <a:lnTo>
                    <a:pt x="4680" y="2361"/>
                  </a:lnTo>
                  <a:cubicBezTo>
                    <a:pt x="4762" y="2361"/>
                    <a:pt x="4843" y="2320"/>
                    <a:pt x="4884" y="2280"/>
                  </a:cubicBezTo>
                  <a:lnTo>
                    <a:pt x="6959" y="611"/>
                  </a:lnTo>
                  <a:cubicBezTo>
                    <a:pt x="7081" y="489"/>
                    <a:pt x="7122" y="367"/>
                    <a:pt x="7081" y="204"/>
                  </a:cubicBezTo>
                  <a:cubicBezTo>
                    <a:pt x="7041" y="82"/>
                    <a:pt x="6919" y="1"/>
                    <a:pt x="675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756" name="Google Shape;1756;p35"/>
            <p:cNvSpPr/>
            <p:nvPr/>
          </p:nvSpPr>
          <p:spPr>
            <a:xfrm>
              <a:off x="4130475" y="4806375"/>
              <a:ext cx="178075" cy="59025"/>
            </a:xfrm>
            <a:custGeom>
              <a:avLst/>
              <a:gdLst/>
              <a:ahLst/>
              <a:cxnLst/>
              <a:rect l="l" t="t" r="r" b="b"/>
              <a:pathLst>
                <a:path w="7123" h="2361" extrusionOk="0">
                  <a:moveTo>
                    <a:pt x="5779" y="692"/>
                  </a:moveTo>
                  <a:lnTo>
                    <a:pt x="4558" y="1669"/>
                  </a:lnTo>
                  <a:lnTo>
                    <a:pt x="1343" y="1669"/>
                  </a:lnTo>
                  <a:lnTo>
                    <a:pt x="2583" y="692"/>
                  </a:lnTo>
                  <a:close/>
                  <a:moveTo>
                    <a:pt x="2442" y="1"/>
                  </a:moveTo>
                  <a:cubicBezTo>
                    <a:pt x="2401" y="1"/>
                    <a:pt x="2320" y="41"/>
                    <a:pt x="2238" y="82"/>
                  </a:cubicBezTo>
                  <a:lnTo>
                    <a:pt x="163" y="1751"/>
                  </a:lnTo>
                  <a:cubicBezTo>
                    <a:pt x="41" y="1832"/>
                    <a:pt x="0" y="1995"/>
                    <a:pt x="41" y="2117"/>
                  </a:cubicBezTo>
                  <a:cubicBezTo>
                    <a:pt x="81" y="2280"/>
                    <a:pt x="204" y="2361"/>
                    <a:pt x="366" y="2361"/>
                  </a:cubicBezTo>
                  <a:lnTo>
                    <a:pt x="4680" y="2361"/>
                  </a:lnTo>
                  <a:cubicBezTo>
                    <a:pt x="4721" y="2361"/>
                    <a:pt x="4802" y="2320"/>
                    <a:pt x="4884" y="2280"/>
                  </a:cubicBezTo>
                  <a:lnTo>
                    <a:pt x="6959" y="611"/>
                  </a:lnTo>
                  <a:cubicBezTo>
                    <a:pt x="7081" y="489"/>
                    <a:pt x="7122" y="367"/>
                    <a:pt x="7081" y="204"/>
                  </a:cubicBezTo>
                  <a:cubicBezTo>
                    <a:pt x="7041" y="82"/>
                    <a:pt x="6919" y="1"/>
                    <a:pt x="675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757" name="Google Shape;1757;p35"/>
            <p:cNvSpPr/>
            <p:nvPr/>
          </p:nvSpPr>
          <p:spPr>
            <a:xfrm>
              <a:off x="4453000" y="4806375"/>
              <a:ext cx="178075" cy="59025"/>
            </a:xfrm>
            <a:custGeom>
              <a:avLst/>
              <a:gdLst/>
              <a:ahLst/>
              <a:cxnLst/>
              <a:rect l="l" t="t" r="r" b="b"/>
              <a:pathLst>
                <a:path w="7123" h="2361" extrusionOk="0">
                  <a:moveTo>
                    <a:pt x="5779" y="692"/>
                  </a:moveTo>
                  <a:lnTo>
                    <a:pt x="4517" y="1669"/>
                  </a:lnTo>
                  <a:lnTo>
                    <a:pt x="1302" y="1669"/>
                  </a:lnTo>
                  <a:lnTo>
                    <a:pt x="2542" y="692"/>
                  </a:lnTo>
                  <a:close/>
                  <a:moveTo>
                    <a:pt x="2442" y="1"/>
                  </a:moveTo>
                  <a:cubicBezTo>
                    <a:pt x="2360" y="1"/>
                    <a:pt x="2279" y="41"/>
                    <a:pt x="2238" y="82"/>
                  </a:cubicBezTo>
                  <a:lnTo>
                    <a:pt x="163" y="1751"/>
                  </a:lnTo>
                  <a:cubicBezTo>
                    <a:pt x="41" y="1832"/>
                    <a:pt x="0" y="1995"/>
                    <a:pt x="41" y="2117"/>
                  </a:cubicBezTo>
                  <a:cubicBezTo>
                    <a:pt x="81" y="2280"/>
                    <a:pt x="204" y="2361"/>
                    <a:pt x="366" y="2361"/>
                  </a:cubicBezTo>
                  <a:lnTo>
                    <a:pt x="4640" y="2361"/>
                  </a:lnTo>
                  <a:cubicBezTo>
                    <a:pt x="4721" y="2361"/>
                    <a:pt x="4802" y="2320"/>
                    <a:pt x="4884" y="2280"/>
                  </a:cubicBezTo>
                  <a:lnTo>
                    <a:pt x="6959" y="611"/>
                  </a:lnTo>
                  <a:cubicBezTo>
                    <a:pt x="7081" y="489"/>
                    <a:pt x="7122" y="367"/>
                    <a:pt x="7081" y="204"/>
                  </a:cubicBezTo>
                  <a:cubicBezTo>
                    <a:pt x="7041" y="82"/>
                    <a:pt x="6878" y="1"/>
                    <a:pt x="675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758" name="Google Shape;1758;p35"/>
            <p:cNvSpPr/>
            <p:nvPr/>
          </p:nvSpPr>
          <p:spPr>
            <a:xfrm>
              <a:off x="4022625" y="4806375"/>
              <a:ext cx="178075" cy="59025"/>
            </a:xfrm>
            <a:custGeom>
              <a:avLst/>
              <a:gdLst/>
              <a:ahLst/>
              <a:cxnLst/>
              <a:rect l="l" t="t" r="r" b="b"/>
              <a:pathLst>
                <a:path w="7123" h="2361" extrusionOk="0">
                  <a:moveTo>
                    <a:pt x="5820" y="692"/>
                  </a:moveTo>
                  <a:lnTo>
                    <a:pt x="4558" y="1669"/>
                  </a:lnTo>
                  <a:lnTo>
                    <a:pt x="1343" y="1669"/>
                  </a:lnTo>
                  <a:lnTo>
                    <a:pt x="2583" y="692"/>
                  </a:lnTo>
                  <a:close/>
                  <a:moveTo>
                    <a:pt x="2483" y="1"/>
                  </a:moveTo>
                  <a:cubicBezTo>
                    <a:pt x="2401" y="1"/>
                    <a:pt x="2320" y="41"/>
                    <a:pt x="2279" y="82"/>
                  </a:cubicBezTo>
                  <a:lnTo>
                    <a:pt x="163" y="1751"/>
                  </a:lnTo>
                  <a:cubicBezTo>
                    <a:pt x="41" y="1832"/>
                    <a:pt x="0" y="1995"/>
                    <a:pt x="82" y="2117"/>
                  </a:cubicBezTo>
                  <a:cubicBezTo>
                    <a:pt x="122" y="2280"/>
                    <a:pt x="244" y="2361"/>
                    <a:pt x="366" y="2361"/>
                  </a:cubicBezTo>
                  <a:lnTo>
                    <a:pt x="4680" y="2361"/>
                  </a:lnTo>
                  <a:cubicBezTo>
                    <a:pt x="4762" y="2361"/>
                    <a:pt x="4843" y="2320"/>
                    <a:pt x="4884" y="2280"/>
                  </a:cubicBezTo>
                  <a:lnTo>
                    <a:pt x="7000" y="611"/>
                  </a:lnTo>
                  <a:cubicBezTo>
                    <a:pt x="7081" y="489"/>
                    <a:pt x="7122" y="367"/>
                    <a:pt x="7081" y="204"/>
                  </a:cubicBezTo>
                  <a:cubicBezTo>
                    <a:pt x="7041" y="82"/>
                    <a:pt x="6919" y="1"/>
                    <a:pt x="675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759" name="Google Shape;1759;p35"/>
            <p:cNvSpPr/>
            <p:nvPr/>
          </p:nvSpPr>
          <p:spPr>
            <a:xfrm>
              <a:off x="3915800" y="4806375"/>
              <a:ext cx="178050" cy="59025"/>
            </a:xfrm>
            <a:custGeom>
              <a:avLst/>
              <a:gdLst/>
              <a:ahLst/>
              <a:cxnLst/>
              <a:rect l="l" t="t" r="r" b="b"/>
              <a:pathLst>
                <a:path w="7122" h="2361" extrusionOk="0">
                  <a:moveTo>
                    <a:pt x="5779" y="692"/>
                  </a:moveTo>
                  <a:lnTo>
                    <a:pt x="4517" y="1669"/>
                  </a:lnTo>
                  <a:lnTo>
                    <a:pt x="1302" y="1669"/>
                  </a:lnTo>
                  <a:lnTo>
                    <a:pt x="2542" y="692"/>
                  </a:lnTo>
                  <a:close/>
                  <a:moveTo>
                    <a:pt x="2442" y="1"/>
                  </a:moveTo>
                  <a:cubicBezTo>
                    <a:pt x="2360" y="1"/>
                    <a:pt x="2279" y="41"/>
                    <a:pt x="2238" y="82"/>
                  </a:cubicBezTo>
                  <a:lnTo>
                    <a:pt x="163" y="1751"/>
                  </a:lnTo>
                  <a:cubicBezTo>
                    <a:pt x="41" y="1832"/>
                    <a:pt x="0" y="1995"/>
                    <a:pt x="41" y="2117"/>
                  </a:cubicBezTo>
                  <a:cubicBezTo>
                    <a:pt x="81" y="2280"/>
                    <a:pt x="203" y="2361"/>
                    <a:pt x="366" y="2361"/>
                  </a:cubicBezTo>
                  <a:lnTo>
                    <a:pt x="4639" y="2361"/>
                  </a:lnTo>
                  <a:cubicBezTo>
                    <a:pt x="4721" y="2361"/>
                    <a:pt x="4802" y="2320"/>
                    <a:pt x="4884" y="2280"/>
                  </a:cubicBezTo>
                  <a:lnTo>
                    <a:pt x="6959" y="611"/>
                  </a:lnTo>
                  <a:cubicBezTo>
                    <a:pt x="7081" y="489"/>
                    <a:pt x="7122" y="367"/>
                    <a:pt x="7081" y="204"/>
                  </a:cubicBezTo>
                  <a:cubicBezTo>
                    <a:pt x="7000" y="82"/>
                    <a:pt x="6878" y="1"/>
                    <a:pt x="675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760" name="Google Shape;1760;p35"/>
            <p:cNvSpPr/>
            <p:nvPr/>
          </p:nvSpPr>
          <p:spPr>
            <a:xfrm>
              <a:off x="4559825" y="4806375"/>
              <a:ext cx="178075" cy="59025"/>
            </a:xfrm>
            <a:custGeom>
              <a:avLst/>
              <a:gdLst/>
              <a:ahLst/>
              <a:cxnLst/>
              <a:rect l="l" t="t" r="r" b="b"/>
              <a:pathLst>
                <a:path w="7123" h="2361" extrusionOk="0">
                  <a:moveTo>
                    <a:pt x="5820" y="692"/>
                  </a:moveTo>
                  <a:lnTo>
                    <a:pt x="4558" y="1669"/>
                  </a:lnTo>
                  <a:lnTo>
                    <a:pt x="1343" y="1669"/>
                  </a:lnTo>
                  <a:lnTo>
                    <a:pt x="2583" y="692"/>
                  </a:lnTo>
                  <a:close/>
                  <a:moveTo>
                    <a:pt x="2483" y="1"/>
                  </a:moveTo>
                  <a:cubicBezTo>
                    <a:pt x="2401" y="1"/>
                    <a:pt x="2320" y="41"/>
                    <a:pt x="2279" y="82"/>
                  </a:cubicBezTo>
                  <a:lnTo>
                    <a:pt x="163" y="1751"/>
                  </a:lnTo>
                  <a:cubicBezTo>
                    <a:pt x="41" y="1832"/>
                    <a:pt x="0" y="1995"/>
                    <a:pt x="82" y="2117"/>
                  </a:cubicBezTo>
                  <a:cubicBezTo>
                    <a:pt x="122" y="2280"/>
                    <a:pt x="244" y="2361"/>
                    <a:pt x="367" y="2361"/>
                  </a:cubicBezTo>
                  <a:lnTo>
                    <a:pt x="4680" y="2361"/>
                  </a:lnTo>
                  <a:cubicBezTo>
                    <a:pt x="4762" y="2361"/>
                    <a:pt x="4843" y="2320"/>
                    <a:pt x="4884" y="2280"/>
                  </a:cubicBezTo>
                  <a:lnTo>
                    <a:pt x="7000" y="611"/>
                  </a:lnTo>
                  <a:cubicBezTo>
                    <a:pt x="7082" y="489"/>
                    <a:pt x="7122" y="367"/>
                    <a:pt x="7082" y="204"/>
                  </a:cubicBezTo>
                  <a:cubicBezTo>
                    <a:pt x="7041" y="82"/>
                    <a:pt x="6919" y="1"/>
                    <a:pt x="675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761" name="Google Shape;1761;p35"/>
            <p:cNvSpPr/>
            <p:nvPr/>
          </p:nvSpPr>
          <p:spPr>
            <a:xfrm>
              <a:off x="3700100" y="4806375"/>
              <a:ext cx="179075" cy="59025"/>
            </a:xfrm>
            <a:custGeom>
              <a:avLst/>
              <a:gdLst/>
              <a:ahLst/>
              <a:cxnLst/>
              <a:rect l="l" t="t" r="r" b="b"/>
              <a:pathLst>
                <a:path w="7163" h="2361" extrusionOk="0">
                  <a:moveTo>
                    <a:pt x="5820" y="692"/>
                  </a:moveTo>
                  <a:lnTo>
                    <a:pt x="4558" y="1669"/>
                  </a:lnTo>
                  <a:lnTo>
                    <a:pt x="1343" y="1669"/>
                  </a:lnTo>
                  <a:lnTo>
                    <a:pt x="2583" y="692"/>
                  </a:lnTo>
                  <a:close/>
                  <a:moveTo>
                    <a:pt x="2483" y="1"/>
                  </a:moveTo>
                  <a:cubicBezTo>
                    <a:pt x="2401" y="1"/>
                    <a:pt x="2320" y="41"/>
                    <a:pt x="2279" y="82"/>
                  </a:cubicBezTo>
                  <a:lnTo>
                    <a:pt x="163" y="1751"/>
                  </a:lnTo>
                  <a:cubicBezTo>
                    <a:pt x="82" y="1832"/>
                    <a:pt x="0" y="1995"/>
                    <a:pt x="82" y="2117"/>
                  </a:cubicBezTo>
                  <a:cubicBezTo>
                    <a:pt x="122" y="2280"/>
                    <a:pt x="244" y="2361"/>
                    <a:pt x="407" y="2361"/>
                  </a:cubicBezTo>
                  <a:lnTo>
                    <a:pt x="4680" y="2361"/>
                  </a:lnTo>
                  <a:cubicBezTo>
                    <a:pt x="4762" y="2361"/>
                    <a:pt x="4843" y="2320"/>
                    <a:pt x="4884" y="2280"/>
                  </a:cubicBezTo>
                  <a:lnTo>
                    <a:pt x="7000" y="611"/>
                  </a:lnTo>
                  <a:cubicBezTo>
                    <a:pt x="7122" y="489"/>
                    <a:pt x="7163" y="367"/>
                    <a:pt x="7082" y="204"/>
                  </a:cubicBezTo>
                  <a:cubicBezTo>
                    <a:pt x="7041" y="82"/>
                    <a:pt x="6919" y="1"/>
                    <a:pt x="679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762" name="Google Shape;1762;p35"/>
            <p:cNvSpPr/>
            <p:nvPr/>
          </p:nvSpPr>
          <p:spPr>
            <a:xfrm>
              <a:off x="3807950" y="4806375"/>
              <a:ext cx="178075" cy="59025"/>
            </a:xfrm>
            <a:custGeom>
              <a:avLst/>
              <a:gdLst/>
              <a:ahLst/>
              <a:cxnLst/>
              <a:rect l="l" t="t" r="r" b="b"/>
              <a:pathLst>
                <a:path w="7123" h="2361" extrusionOk="0">
                  <a:moveTo>
                    <a:pt x="5820" y="692"/>
                  </a:moveTo>
                  <a:lnTo>
                    <a:pt x="4558" y="1669"/>
                  </a:lnTo>
                  <a:lnTo>
                    <a:pt x="1343" y="1669"/>
                  </a:lnTo>
                  <a:lnTo>
                    <a:pt x="2583" y="692"/>
                  </a:lnTo>
                  <a:close/>
                  <a:moveTo>
                    <a:pt x="2483" y="1"/>
                  </a:moveTo>
                  <a:cubicBezTo>
                    <a:pt x="2401" y="1"/>
                    <a:pt x="2320" y="41"/>
                    <a:pt x="2238" y="82"/>
                  </a:cubicBezTo>
                  <a:lnTo>
                    <a:pt x="163" y="1751"/>
                  </a:lnTo>
                  <a:cubicBezTo>
                    <a:pt x="41" y="1832"/>
                    <a:pt x="0" y="1995"/>
                    <a:pt x="41" y="2117"/>
                  </a:cubicBezTo>
                  <a:cubicBezTo>
                    <a:pt x="82" y="2280"/>
                    <a:pt x="244" y="2361"/>
                    <a:pt x="366" y="2361"/>
                  </a:cubicBezTo>
                  <a:lnTo>
                    <a:pt x="4680" y="2361"/>
                  </a:lnTo>
                  <a:cubicBezTo>
                    <a:pt x="4762" y="2361"/>
                    <a:pt x="4843" y="2320"/>
                    <a:pt x="4884" y="2280"/>
                  </a:cubicBezTo>
                  <a:lnTo>
                    <a:pt x="6959" y="611"/>
                  </a:lnTo>
                  <a:cubicBezTo>
                    <a:pt x="7081" y="489"/>
                    <a:pt x="7122" y="367"/>
                    <a:pt x="7081" y="204"/>
                  </a:cubicBezTo>
                  <a:cubicBezTo>
                    <a:pt x="7041" y="82"/>
                    <a:pt x="6919" y="1"/>
                    <a:pt x="675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763" name="Google Shape;1763;p35"/>
            <p:cNvSpPr/>
            <p:nvPr/>
          </p:nvSpPr>
          <p:spPr>
            <a:xfrm>
              <a:off x="4879300" y="4721925"/>
              <a:ext cx="179075" cy="59050"/>
            </a:xfrm>
            <a:custGeom>
              <a:avLst/>
              <a:gdLst/>
              <a:ahLst/>
              <a:cxnLst/>
              <a:rect l="l" t="t" r="r" b="b"/>
              <a:pathLst>
                <a:path w="7163" h="2362" extrusionOk="0">
                  <a:moveTo>
                    <a:pt x="5820" y="693"/>
                  </a:moveTo>
                  <a:lnTo>
                    <a:pt x="4558" y="1669"/>
                  </a:lnTo>
                  <a:lnTo>
                    <a:pt x="1378" y="1669"/>
                  </a:lnTo>
                  <a:lnTo>
                    <a:pt x="2605" y="693"/>
                  </a:lnTo>
                  <a:close/>
                  <a:moveTo>
                    <a:pt x="2483" y="1"/>
                  </a:moveTo>
                  <a:cubicBezTo>
                    <a:pt x="2401" y="1"/>
                    <a:pt x="2320" y="41"/>
                    <a:pt x="2279" y="82"/>
                  </a:cubicBezTo>
                  <a:lnTo>
                    <a:pt x="163" y="1751"/>
                  </a:lnTo>
                  <a:cubicBezTo>
                    <a:pt x="41" y="1832"/>
                    <a:pt x="0" y="1995"/>
                    <a:pt x="82" y="2117"/>
                  </a:cubicBezTo>
                  <a:cubicBezTo>
                    <a:pt x="122" y="2280"/>
                    <a:pt x="244" y="2361"/>
                    <a:pt x="366" y="2361"/>
                  </a:cubicBezTo>
                  <a:lnTo>
                    <a:pt x="4680" y="2361"/>
                  </a:lnTo>
                  <a:cubicBezTo>
                    <a:pt x="4762" y="2361"/>
                    <a:pt x="4843" y="2320"/>
                    <a:pt x="4884" y="2280"/>
                  </a:cubicBezTo>
                  <a:lnTo>
                    <a:pt x="7000" y="611"/>
                  </a:lnTo>
                  <a:cubicBezTo>
                    <a:pt x="7081" y="489"/>
                    <a:pt x="7163" y="367"/>
                    <a:pt x="7081" y="204"/>
                  </a:cubicBezTo>
                  <a:cubicBezTo>
                    <a:pt x="7041" y="82"/>
                    <a:pt x="6919" y="1"/>
                    <a:pt x="675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764" name="Google Shape;1764;p35"/>
            <p:cNvSpPr/>
            <p:nvPr/>
          </p:nvSpPr>
          <p:spPr>
            <a:xfrm>
              <a:off x="4984075" y="4637475"/>
              <a:ext cx="178075" cy="59050"/>
            </a:xfrm>
            <a:custGeom>
              <a:avLst/>
              <a:gdLst/>
              <a:ahLst/>
              <a:cxnLst/>
              <a:rect l="l" t="t" r="r" b="b"/>
              <a:pathLst>
                <a:path w="7123" h="2362" extrusionOk="0">
                  <a:moveTo>
                    <a:pt x="5821" y="693"/>
                  </a:moveTo>
                  <a:lnTo>
                    <a:pt x="4559" y="1669"/>
                  </a:lnTo>
                  <a:lnTo>
                    <a:pt x="1344" y="1669"/>
                  </a:lnTo>
                  <a:lnTo>
                    <a:pt x="2584" y="693"/>
                  </a:lnTo>
                  <a:close/>
                  <a:moveTo>
                    <a:pt x="2483" y="1"/>
                  </a:moveTo>
                  <a:cubicBezTo>
                    <a:pt x="2402" y="1"/>
                    <a:pt x="2321" y="41"/>
                    <a:pt x="2239" y="82"/>
                  </a:cubicBezTo>
                  <a:lnTo>
                    <a:pt x="164" y="1751"/>
                  </a:lnTo>
                  <a:cubicBezTo>
                    <a:pt x="42" y="1832"/>
                    <a:pt x="1" y="1995"/>
                    <a:pt x="42" y="2117"/>
                  </a:cubicBezTo>
                  <a:cubicBezTo>
                    <a:pt x="123" y="2280"/>
                    <a:pt x="245" y="2361"/>
                    <a:pt x="367" y="2361"/>
                  </a:cubicBezTo>
                  <a:lnTo>
                    <a:pt x="4681" y="2361"/>
                  </a:lnTo>
                  <a:cubicBezTo>
                    <a:pt x="4762" y="2361"/>
                    <a:pt x="4844" y="2321"/>
                    <a:pt x="4885" y="2280"/>
                  </a:cubicBezTo>
                  <a:lnTo>
                    <a:pt x="7001" y="611"/>
                  </a:lnTo>
                  <a:cubicBezTo>
                    <a:pt x="7082" y="489"/>
                    <a:pt x="7123" y="367"/>
                    <a:pt x="7082" y="204"/>
                  </a:cubicBezTo>
                  <a:cubicBezTo>
                    <a:pt x="7042" y="82"/>
                    <a:pt x="6919" y="1"/>
                    <a:pt x="67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765" name="Google Shape;1765;p35"/>
            <p:cNvSpPr/>
            <p:nvPr/>
          </p:nvSpPr>
          <p:spPr>
            <a:xfrm>
              <a:off x="4932200" y="4679200"/>
              <a:ext cx="178075" cy="60050"/>
            </a:xfrm>
            <a:custGeom>
              <a:avLst/>
              <a:gdLst/>
              <a:ahLst/>
              <a:cxnLst/>
              <a:rect l="l" t="t" r="r" b="b"/>
              <a:pathLst>
                <a:path w="7123" h="2402" extrusionOk="0">
                  <a:moveTo>
                    <a:pt x="5779" y="692"/>
                  </a:moveTo>
                  <a:lnTo>
                    <a:pt x="4558" y="1710"/>
                  </a:lnTo>
                  <a:lnTo>
                    <a:pt x="1318" y="1710"/>
                  </a:lnTo>
                  <a:lnTo>
                    <a:pt x="2564" y="692"/>
                  </a:lnTo>
                  <a:close/>
                  <a:moveTo>
                    <a:pt x="2442" y="0"/>
                  </a:moveTo>
                  <a:cubicBezTo>
                    <a:pt x="2361" y="0"/>
                    <a:pt x="2320" y="41"/>
                    <a:pt x="2239" y="82"/>
                  </a:cubicBezTo>
                  <a:lnTo>
                    <a:pt x="163" y="1791"/>
                  </a:lnTo>
                  <a:cubicBezTo>
                    <a:pt x="41" y="1872"/>
                    <a:pt x="0" y="2035"/>
                    <a:pt x="41" y="2157"/>
                  </a:cubicBezTo>
                  <a:cubicBezTo>
                    <a:pt x="82" y="2279"/>
                    <a:pt x="204" y="2402"/>
                    <a:pt x="367" y="2402"/>
                  </a:cubicBezTo>
                  <a:lnTo>
                    <a:pt x="4640" y="2402"/>
                  </a:lnTo>
                  <a:cubicBezTo>
                    <a:pt x="4721" y="2402"/>
                    <a:pt x="4803" y="2361"/>
                    <a:pt x="4884" y="2320"/>
                  </a:cubicBezTo>
                  <a:lnTo>
                    <a:pt x="6960" y="611"/>
                  </a:lnTo>
                  <a:cubicBezTo>
                    <a:pt x="7082" y="529"/>
                    <a:pt x="7122" y="367"/>
                    <a:pt x="7082" y="245"/>
                  </a:cubicBezTo>
                  <a:cubicBezTo>
                    <a:pt x="7041" y="122"/>
                    <a:pt x="6878" y="0"/>
                    <a:pt x="675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766" name="Google Shape;1766;p35"/>
            <p:cNvSpPr/>
            <p:nvPr/>
          </p:nvSpPr>
          <p:spPr>
            <a:xfrm>
              <a:off x="3593275" y="4806375"/>
              <a:ext cx="178075" cy="59025"/>
            </a:xfrm>
            <a:custGeom>
              <a:avLst/>
              <a:gdLst/>
              <a:ahLst/>
              <a:cxnLst/>
              <a:rect l="l" t="t" r="r" b="b"/>
              <a:pathLst>
                <a:path w="7123" h="2361" extrusionOk="0">
                  <a:moveTo>
                    <a:pt x="5779" y="692"/>
                  </a:moveTo>
                  <a:lnTo>
                    <a:pt x="4558" y="1669"/>
                  </a:lnTo>
                  <a:lnTo>
                    <a:pt x="1343" y="1669"/>
                  </a:lnTo>
                  <a:lnTo>
                    <a:pt x="2583" y="692"/>
                  </a:lnTo>
                  <a:close/>
                  <a:moveTo>
                    <a:pt x="2442" y="1"/>
                  </a:moveTo>
                  <a:cubicBezTo>
                    <a:pt x="2360" y="1"/>
                    <a:pt x="2320" y="41"/>
                    <a:pt x="2238" y="82"/>
                  </a:cubicBezTo>
                  <a:lnTo>
                    <a:pt x="163" y="1751"/>
                  </a:lnTo>
                  <a:cubicBezTo>
                    <a:pt x="41" y="1832"/>
                    <a:pt x="0" y="1995"/>
                    <a:pt x="41" y="2117"/>
                  </a:cubicBezTo>
                  <a:cubicBezTo>
                    <a:pt x="81" y="2280"/>
                    <a:pt x="204" y="2361"/>
                    <a:pt x="366" y="2361"/>
                  </a:cubicBezTo>
                  <a:lnTo>
                    <a:pt x="4680" y="2361"/>
                  </a:lnTo>
                  <a:cubicBezTo>
                    <a:pt x="4721" y="2361"/>
                    <a:pt x="4802" y="2320"/>
                    <a:pt x="4884" y="2280"/>
                  </a:cubicBezTo>
                  <a:lnTo>
                    <a:pt x="6959" y="611"/>
                  </a:lnTo>
                  <a:cubicBezTo>
                    <a:pt x="7081" y="489"/>
                    <a:pt x="7122" y="367"/>
                    <a:pt x="7081" y="204"/>
                  </a:cubicBezTo>
                  <a:cubicBezTo>
                    <a:pt x="7041" y="82"/>
                    <a:pt x="6878" y="1"/>
                    <a:pt x="675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767" name="Google Shape;1767;p35"/>
            <p:cNvSpPr/>
            <p:nvPr/>
          </p:nvSpPr>
          <p:spPr>
            <a:xfrm>
              <a:off x="4667675" y="4806375"/>
              <a:ext cx="178075" cy="59025"/>
            </a:xfrm>
            <a:custGeom>
              <a:avLst/>
              <a:gdLst/>
              <a:ahLst/>
              <a:cxnLst/>
              <a:rect l="l" t="t" r="r" b="b"/>
              <a:pathLst>
                <a:path w="7123" h="2361" extrusionOk="0">
                  <a:moveTo>
                    <a:pt x="5779" y="692"/>
                  </a:moveTo>
                  <a:lnTo>
                    <a:pt x="4558" y="1669"/>
                  </a:lnTo>
                  <a:lnTo>
                    <a:pt x="1343" y="1669"/>
                  </a:lnTo>
                  <a:lnTo>
                    <a:pt x="2583" y="692"/>
                  </a:lnTo>
                  <a:close/>
                  <a:moveTo>
                    <a:pt x="2442" y="1"/>
                  </a:moveTo>
                  <a:cubicBezTo>
                    <a:pt x="2401" y="1"/>
                    <a:pt x="2320" y="41"/>
                    <a:pt x="2238" y="82"/>
                  </a:cubicBezTo>
                  <a:lnTo>
                    <a:pt x="163" y="1751"/>
                  </a:lnTo>
                  <a:cubicBezTo>
                    <a:pt x="41" y="1832"/>
                    <a:pt x="0" y="1995"/>
                    <a:pt x="41" y="2117"/>
                  </a:cubicBezTo>
                  <a:cubicBezTo>
                    <a:pt x="82" y="2280"/>
                    <a:pt x="244" y="2361"/>
                    <a:pt x="366" y="2361"/>
                  </a:cubicBezTo>
                  <a:lnTo>
                    <a:pt x="4680" y="2361"/>
                  </a:lnTo>
                  <a:cubicBezTo>
                    <a:pt x="4762" y="2361"/>
                    <a:pt x="4802" y="2320"/>
                    <a:pt x="4884" y="2280"/>
                  </a:cubicBezTo>
                  <a:lnTo>
                    <a:pt x="6959" y="611"/>
                  </a:lnTo>
                  <a:cubicBezTo>
                    <a:pt x="7081" y="489"/>
                    <a:pt x="7122" y="367"/>
                    <a:pt x="7081" y="204"/>
                  </a:cubicBezTo>
                  <a:cubicBezTo>
                    <a:pt x="7041" y="82"/>
                    <a:pt x="6919" y="1"/>
                    <a:pt x="675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768" name="Google Shape;1768;p35"/>
            <p:cNvSpPr/>
            <p:nvPr/>
          </p:nvSpPr>
          <p:spPr>
            <a:xfrm>
              <a:off x="4775525" y="4806375"/>
              <a:ext cx="178075" cy="59025"/>
            </a:xfrm>
            <a:custGeom>
              <a:avLst/>
              <a:gdLst/>
              <a:ahLst/>
              <a:cxnLst/>
              <a:rect l="l" t="t" r="r" b="b"/>
              <a:pathLst>
                <a:path w="7123" h="2361" extrusionOk="0">
                  <a:moveTo>
                    <a:pt x="5779" y="692"/>
                  </a:moveTo>
                  <a:lnTo>
                    <a:pt x="4517" y="1669"/>
                  </a:lnTo>
                  <a:lnTo>
                    <a:pt x="1337" y="1669"/>
                  </a:lnTo>
                  <a:lnTo>
                    <a:pt x="2564" y="692"/>
                  </a:lnTo>
                  <a:close/>
                  <a:moveTo>
                    <a:pt x="2442" y="1"/>
                  </a:moveTo>
                  <a:cubicBezTo>
                    <a:pt x="2360" y="1"/>
                    <a:pt x="2279" y="41"/>
                    <a:pt x="2238" y="82"/>
                  </a:cubicBezTo>
                  <a:lnTo>
                    <a:pt x="122" y="1751"/>
                  </a:lnTo>
                  <a:cubicBezTo>
                    <a:pt x="41" y="1832"/>
                    <a:pt x="0" y="1995"/>
                    <a:pt x="41" y="2117"/>
                  </a:cubicBezTo>
                  <a:cubicBezTo>
                    <a:pt x="81" y="2280"/>
                    <a:pt x="204" y="2361"/>
                    <a:pt x="366" y="2361"/>
                  </a:cubicBezTo>
                  <a:lnTo>
                    <a:pt x="4639" y="2361"/>
                  </a:lnTo>
                  <a:cubicBezTo>
                    <a:pt x="4721" y="2361"/>
                    <a:pt x="4802" y="2320"/>
                    <a:pt x="4884" y="2280"/>
                  </a:cubicBezTo>
                  <a:lnTo>
                    <a:pt x="6959" y="611"/>
                  </a:lnTo>
                  <a:cubicBezTo>
                    <a:pt x="7081" y="489"/>
                    <a:pt x="7122" y="367"/>
                    <a:pt x="7081" y="204"/>
                  </a:cubicBezTo>
                  <a:cubicBezTo>
                    <a:pt x="7000" y="82"/>
                    <a:pt x="6878" y="1"/>
                    <a:pt x="675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769" name="Google Shape;1769;p35"/>
            <p:cNvSpPr/>
            <p:nvPr/>
          </p:nvSpPr>
          <p:spPr>
            <a:xfrm>
              <a:off x="4827400" y="4763650"/>
              <a:ext cx="178075" cy="60050"/>
            </a:xfrm>
            <a:custGeom>
              <a:avLst/>
              <a:gdLst/>
              <a:ahLst/>
              <a:cxnLst/>
              <a:rect l="l" t="t" r="r" b="b"/>
              <a:pathLst>
                <a:path w="7123" h="2402" extrusionOk="0">
                  <a:moveTo>
                    <a:pt x="5780" y="692"/>
                  </a:moveTo>
                  <a:lnTo>
                    <a:pt x="4559" y="1710"/>
                  </a:lnTo>
                  <a:lnTo>
                    <a:pt x="1318" y="1710"/>
                  </a:lnTo>
                  <a:lnTo>
                    <a:pt x="2564" y="692"/>
                  </a:lnTo>
                  <a:close/>
                  <a:moveTo>
                    <a:pt x="2442" y="0"/>
                  </a:moveTo>
                  <a:cubicBezTo>
                    <a:pt x="2402" y="0"/>
                    <a:pt x="2320" y="41"/>
                    <a:pt x="2239" y="82"/>
                  </a:cubicBezTo>
                  <a:lnTo>
                    <a:pt x="163" y="1791"/>
                  </a:lnTo>
                  <a:cubicBezTo>
                    <a:pt x="41" y="1872"/>
                    <a:pt x="1" y="2035"/>
                    <a:pt x="41" y="2157"/>
                  </a:cubicBezTo>
                  <a:cubicBezTo>
                    <a:pt x="82" y="2279"/>
                    <a:pt x="245" y="2401"/>
                    <a:pt x="367" y="2401"/>
                  </a:cubicBezTo>
                  <a:lnTo>
                    <a:pt x="4681" y="2401"/>
                  </a:lnTo>
                  <a:cubicBezTo>
                    <a:pt x="4762" y="2401"/>
                    <a:pt x="4803" y="2361"/>
                    <a:pt x="4884" y="2320"/>
                  </a:cubicBezTo>
                  <a:lnTo>
                    <a:pt x="6960" y="611"/>
                  </a:lnTo>
                  <a:cubicBezTo>
                    <a:pt x="7082" y="529"/>
                    <a:pt x="7123" y="367"/>
                    <a:pt x="7082" y="244"/>
                  </a:cubicBezTo>
                  <a:cubicBezTo>
                    <a:pt x="7041" y="122"/>
                    <a:pt x="6919" y="0"/>
                    <a:pt x="675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770" name="Google Shape;1770;p35"/>
            <p:cNvSpPr/>
            <p:nvPr/>
          </p:nvSpPr>
          <p:spPr>
            <a:xfrm>
              <a:off x="3590200" y="4721925"/>
              <a:ext cx="178075" cy="59050"/>
            </a:xfrm>
            <a:custGeom>
              <a:avLst/>
              <a:gdLst/>
              <a:ahLst/>
              <a:cxnLst/>
              <a:rect l="l" t="t" r="r" b="b"/>
              <a:pathLst>
                <a:path w="7123" h="2362" extrusionOk="0">
                  <a:moveTo>
                    <a:pt x="5786" y="693"/>
                  </a:moveTo>
                  <a:lnTo>
                    <a:pt x="4559" y="1669"/>
                  </a:lnTo>
                  <a:lnTo>
                    <a:pt x="1344" y="1669"/>
                  </a:lnTo>
                  <a:lnTo>
                    <a:pt x="2565" y="693"/>
                  </a:lnTo>
                  <a:close/>
                  <a:moveTo>
                    <a:pt x="2483" y="1"/>
                  </a:moveTo>
                  <a:cubicBezTo>
                    <a:pt x="2402" y="1"/>
                    <a:pt x="2321" y="41"/>
                    <a:pt x="2239" y="82"/>
                  </a:cubicBezTo>
                  <a:lnTo>
                    <a:pt x="164" y="1751"/>
                  </a:lnTo>
                  <a:cubicBezTo>
                    <a:pt x="42" y="1832"/>
                    <a:pt x="1" y="1995"/>
                    <a:pt x="42" y="2117"/>
                  </a:cubicBezTo>
                  <a:cubicBezTo>
                    <a:pt x="82" y="2280"/>
                    <a:pt x="245" y="2361"/>
                    <a:pt x="367" y="2361"/>
                  </a:cubicBezTo>
                  <a:lnTo>
                    <a:pt x="4681" y="2361"/>
                  </a:lnTo>
                  <a:cubicBezTo>
                    <a:pt x="4762" y="2361"/>
                    <a:pt x="4803" y="2320"/>
                    <a:pt x="4885" y="2280"/>
                  </a:cubicBezTo>
                  <a:lnTo>
                    <a:pt x="6960" y="611"/>
                  </a:lnTo>
                  <a:cubicBezTo>
                    <a:pt x="7082" y="489"/>
                    <a:pt x="7123" y="367"/>
                    <a:pt x="7082" y="204"/>
                  </a:cubicBezTo>
                  <a:cubicBezTo>
                    <a:pt x="7042" y="82"/>
                    <a:pt x="6919" y="1"/>
                    <a:pt x="675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771" name="Google Shape;1771;p35"/>
            <p:cNvSpPr/>
            <p:nvPr/>
          </p:nvSpPr>
          <p:spPr>
            <a:xfrm>
              <a:off x="4340050" y="4637475"/>
              <a:ext cx="178075" cy="59050"/>
            </a:xfrm>
            <a:custGeom>
              <a:avLst/>
              <a:gdLst/>
              <a:ahLst/>
              <a:cxnLst/>
              <a:rect l="l" t="t" r="r" b="b"/>
              <a:pathLst>
                <a:path w="7123" h="2362" extrusionOk="0">
                  <a:moveTo>
                    <a:pt x="5780" y="693"/>
                  </a:moveTo>
                  <a:lnTo>
                    <a:pt x="4540" y="1669"/>
                  </a:lnTo>
                  <a:lnTo>
                    <a:pt x="1303" y="1669"/>
                  </a:lnTo>
                  <a:lnTo>
                    <a:pt x="2565" y="693"/>
                  </a:lnTo>
                  <a:close/>
                  <a:moveTo>
                    <a:pt x="2443" y="1"/>
                  </a:moveTo>
                  <a:cubicBezTo>
                    <a:pt x="2361" y="1"/>
                    <a:pt x="2280" y="41"/>
                    <a:pt x="2239" y="82"/>
                  </a:cubicBezTo>
                  <a:lnTo>
                    <a:pt x="123" y="1751"/>
                  </a:lnTo>
                  <a:cubicBezTo>
                    <a:pt x="41" y="1832"/>
                    <a:pt x="1" y="1995"/>
                    <a:pt x="41" y="2117"/>
                  </a:cubicBezTo>
                  <a:cubicBezTo>
                    <a:pt x="82" y="2280"/>
                    <a:pt x="204" y="2361"/>
                    <a:pt x="367" y="2361"/>
                  </a:cubicBezTo>
                  <a:lnTo>
                    <a:pt x="4640" y="2361"/>
                  </a:lnTo>
                  <a:cubicBezTo>
                    <a:pt x="4722" y="2361"/>
                    <a:pt x="4803" y="2321"/>
                    <a:pt x="4844" y="2280"/>
                  </a:cubicBezTo>
                  <a:lnTo>
                    <a:pt x="6960" y="611"/>
                  </a:lnTo>
                  <a:cubicBezTo>
                    <a:pt x="7082" y="489"/>
                    <a:pt x="7123" y="367"/>
                    <a:pt x="7041" y="204"/>
                  </a:cubicBezTo>
                  <a:cubicBezTo>
                    <a:pt x="7001" y="82"/>
                    <a:pt x="6878" y="1"/>
                    <a:pt x="675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772" name="Google Shape;1772;p35"/>
            <p:cNvSpPr/>
            <p:nvPr/>
          </p:nvSpPr>
          <p:spPr>
            <a:xfrm>
              <a:off x="4446875" y="4637475"/>
              <a:ext cx="178075" cy="59050"/>
            </a:xfrm>
            <a:custGeom>
              <a:avLst/>
              <a:gdLst/>
              <a:ahLst/>
              <a:cxnLst/>
              <a:rect l="l" t="t" r="r" b="b"/>
              <a:pathLst>
                <a:path w="7123" h="2362" extrusionOk="0">
                  <a:moveTo>
                    <a:pt x="5821" y="693"/>
                  </a:moveTo>
                  <a:lnTo>
                    <a:pt x="4581" y="1669"/>
                  </a:lnTo>
                  <a:lnTo>
                    <a:pt x="1344" y="1669"/>
                  </a:lnTo>
                  <a:lnTo>
                    <a:pt x="2605" y="693"/>
                  </a:lnTo>
                  <a:close/>
                  <a:moveTo>
                    <a:pt x="2483" y="1"/>
                  </a:moveTo>
                  <a:cubicBezTo>
                    <a:pt x="2402" y="1"/>
                    <a:pt x="2321" y="41"/>
                    <a:pt x="2239" y="82"/>
                  </a:cubicBezTo>
                  <a:lnTo>
                    <a:pt x="164" y="1751"/>
                  </a:lnTo>
                  <a:cubicBezTo>
                    <a:pt x="42" y="1832"/>
                    <a:pt x="1" y="1995"/>
                    <a:pt x="42" y="2117"/>
                  </a:cubicBezTo>
                  <a:cubicBezTo>
                    <a:pt x="123" y="2280"/>
                    <a:pt x="245" y="2361"/>
                    <a:pt x="367" y="2361"/>
                  </a:cubicBezTo>
                  <a:lnTo>
                    <a:pt x="4681" y="2361"/>
                  </a:lnTo>
                  <a:cubicBezTo>
                    <a:pt x="4762" y="2361"/>
                    <a:pt x="4844" y="2321"/>
                    <a:pt x="4885" y="2280"/>
                  </a:cubicBezTo>
                  <a:lnTo>
                    <a:pt x="6960" y="611"/>
                  </a:lnTo>
                  <a:cubicBezTo>
                    <a:pt x="7082" y="489"/>
                    <a:pt x="7123" y="367"/>
                    <a:pt x="7082" y="204"/>
                  </a:cubicBezTo>
                  <a:cubicBezTo>
                    <a:pt x="7041" y="82"/>
                    <a:pt x="6919" y="1"/>
                    <a:pt x="67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773" name="Google Shape;1773;p35"/>
            <p:cNvSpPr/>
            <p:nvPr/>
          </p:nvSpPr>
          <p:spPr>
            <a:xfrm>
              <a:off x="4232200" y="4637475"/>
              <a:ext cx="178075" cy="59050"/>
            </a:xfrm>
            <a:custGeom>
              <a:avLst/>
              <a:gdLst/>
              <a:ahLst/>
              <a:cxnLst/>
              <a:rect l="l" t="t" r="r" b="b"/>
              <a:pathLst>
                <a:path w="7123" h="2362" extrusionOk="0">
                  <a:moveTo>
                    <a:pt x="5780" y="693"/>
                  </a:moveTo>
                  <a:lnTo>
                    <a:pt x="4540" y="1669"/>
                  </a:lnTo>
                  <a:lnTo>
                    <a:pt x="1344" y="1669"/>
                  </a:lnTo>
                  <a:lnTo>
                    <a:pt x="2565" y="693"/>
                  </a:lnTo>
                  <a:close/>
                  <a:moveTo>
                    <a:pt x="2443" y="1"/>
                  </a:moveTo>
                  <a:cubicBezTo>
                    <a:pt x="2361" y="1"/>
                    <a:pt x="2321" y="41"/>
                    <a:pt x="2239" y="82"/>
                  </a:cubicBezTo>
                  <a:lnTo>
                    <a:pt x="164" y="1751"/>
                  </a:lnTo>
                  <a:cubicBezTo>
                    <a:pt x="41" y="1832"/>
                    <a:pt x="1" y="1995"/>
                    <a:pt x="41" y="2117"/>
                  </a:cubicBezTo>
                  <a:cubicBezTo>
                    <a:pt x="82" y="2280"/>
                    <a:pt x="204" y="2361"/>
                    <a:pt x="367" y="2361"/>
                  </a:cubicBezTo>
                  <a:lnTo>
                    <a:pt x="4681" y="2361"/>
                  </a:lnTo>
                  <a:cubicBezTo>
                    <a:pt x="4722" y="2361"/>
                    <a:pt x="4803" y="2321"/>
                    <a:pt x="4884" y="2280"/>
                  </a:cubicBezTo>
                  <a:lnTo>
                    <a:pt x="6960" y="611"/>
                  </a:lnTo>
                  <a:cubicBezTo>
                    <a:pt x="7082" y="489"/>
                    <a:pt x="7123" y="367"/>
                    <a:pt x="7082" y="204"/>
                  </a:cubicBezTo>
                  <a:cubicBezTo>
                    <a:pt x="7041" y="82"/>
                    <a:pt x="6919" y="1"/>
                    <a:pt x="675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774" name="Google Shape;1774;p35"/>
            <p:cNvSpPr/>
            <p:nvPr/>
          </p:nvSpPr>
          <p:spPr>
            <a:xfrm>
              <a:off x="4554725" y="4637475"/>
              <a:ext cx="178075" cy="59050"/>
            </a:xfrm>
            <a:custGeom>
              <a:avLst/>
              <a:gdLst/>
              <a:ahLst/>
              <a:cxnLst/>
              <a:rect l="l" t="t" r="r" b="b"/>
              <a:pathLst>
                <a:path w="7123" h="2362" extrusionOk="0">
                  <a:moveTo>
                    <a:pt x="5780" y="693"/>
                  </a:moveTo>
                  <a:lnTo>
                    <a:pt x="4540" y="1669"/>
                  </a:lnTo>
                  <a:lnTo>
                    <a:pt x="1303" y="1669"/>
                  </a:lnTo>
                  <a:lnTo>
                    <a:pt x="2565" y="693"/>
                  </a:lnTo>
                  <a:close/>
                  <a:moveTo>
                    <a:pt x="2443" y="1"/>
                  </a:moveTo>
                  <a:cubicBezTo>
                    <a:pt x="2361" y="1"/>
                    <a:pt x="2280" y="41"/>
                    <a:pt x="2239" y="82"/>
                  </a:cubicBezTo>
                  <a:lnTo>
                    <a:pt x="164" y="1751"/>
                  </a:lnTo>
                  <a:cubicBezTo>
                    <a:pt x="41" y="1832"/>
                    <a:pt x="1" y="1995"/>
                    <a:pt x="41" y="2117"/>
                  </a:cubicBezTo>
                  <a:cubicBezTo>
                    <a:pt x="82" y="2280"/>
                    <a:pt x="204" y="2361"/>
                    <a:pt x="367" y="2361"/>
                  </a:cubicBezTo>
                  <a:lnTo>
                    <a:pt x="4640" y="2361"/>
                  </a:lnTo>
                  <a:cubicBezTo>
                    <a:pt x="4722" y="2361"/>
                    <a:pt x="4803" y="2321"/>
                    <a:pt x="4884" y="2280"/>
                  </a:cubicBezTo>
                  <a:lnTo>
                    <a:pt x="6960" y="611"/>
                  </a:lnTo>
                  <a:cubicBezTo>
                    <a:pt x="7082" y="489"/>
                    <a:pt x="7123" y="367"/>
                    <a:pt x="7082" y="204"/>
                  </a:cubicBezTo>
                  <a:cubicBezTo>
                    <a:pt x="7041" y="82"/>
                    <a:pt x="6879" y="1"/>
                    <a:pt x="675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775" name="Google Shape;1775;p35"/>
            <p:cNvSpPr/>
            <p:nvPr/>
          </p:nvSpPr>
          <p:spPr>
            <a:xfrm>
              <a:off x="4769400" y="4637475"/>
              <a:ext cx="178075" cy="59050"/>
            </a:xfrm>
            <a:custGeom>
              <a:avLst/>
              <a:gdLst/>
              <a:ahLst/>
              <a:cxnLst/>
              <a:rect l="l" t="t" r="r" b="b"/>
              <a:pathLst>
                <a:path w="7123" h="2362" extrusionOk="0">
                  <a:moveTo>
                    <a:pt x="5780" y="693"/>
                  </a:moveTo>
                  <a:lnTo>
                    <a:pt x="4540" y="1669"/>
                  </a:lnTo>
                  <a:lnTo>
                    <a:pt x="1344" y="1669"/>
                  </a:lnTo>
                  <a:lnTo>
                    <a:pt x="2565" y="693"/>
                  </a:lnTo>
                  <a:close/>
                  <a:moveTo>
                    <a:pt x="2443" y="1"/>
                  </a:moveTo>
                  <a:cubicBezTo>
                    <a:pt x="2402" y="1"/>
                    <a:pt x="2321" y="41"/>
                    <a:pt x="2239" y="82"/>
                  </a:cubicBezTo>
                  <a:lnTo>
                    <a:pt x="164" y="1751"/>
                  </a:lnTo>
                  <a:cubicBezTo>
                    <a:pt x="42" y="1832"/>
                    <a:pt x="1" y="1995"/>
                    <a:pt x="42" y="2117"/>
                  </a:cubicBezTo>
                  <a:cubicBezTo>
                    <a:pt x="82" y="2280"/>
                    <a:pt x="245" y="2361"/>
                    <a:pt x="367" y="2361"/>
                  </a:cubicBezTo>
                  <a:lnTo>
                    <a:pt x="4681" y="2361"/>
                  </a:lnTo>
                  <a:cubicBezTo>
                    <a:pt x="4762" y="2361"/>
                    <a:pt x="4803" y="2321"/>
                    <a:pt x="4884" y="2280"/>
                  </a:cubicBezTo>
                  <a:lnTo>
                    <a:pt x="6960" y="611"/>
                  </a:lnTo>
                  <a:cubicBezTo>
                    <a:pt x="7082" y="489"/>
                    <a:pt x="7123" y="367"/>
                    <a:pt x="7082" y="204"/>
                  </a:cubicBezTo>
                  <a:cubicBezTo>
                    <a:pt x="7041" y="82"/>
                    <a:pt x="6919" y="1"/>
                    <a:pt x="67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776" name="Google Shape;1776;p35"/>
            <p:cNvSpPr/>
            <p:nvPr/>
          </p:nvSpPr>
          <p:spPr>
            <a:xfrm>
              <a:off x="4661550" y="4637475"/>
              <a:ext cx="178075" cy="59050"/>
            </a:xfrm>
            <a:custGeom>
              <a:avLst/>
              <a:gdLst/>
              <a:ahLst/>
              <a:cxnLst/>
              <a:rect l="l" t="t" r="r" b="b"/>
              <a:pathLst>
                <a:path w="7123" h="2362" extrusionOk="0">
                  <a:moveTo>
                    <a:pt x="5821" y="693"/>
                  </a:moveTo>
                  <a:lnTo>
                    <a:pt x="4581" y="1669"/>
                  </a:lnTo>
                  <a:lnTo>
                    <a:pt x="1344" y="1669"/>
                  </a:lnTo>
                  <a:lnTo>
                    <a:pt x="2606" y="693"/>
                  </a:lnTo>
                  <a:close/>
                  <a:moveTo>
                    <a:pt x="2483" y="1"/>
                  </a:moveTo>
                  <a:cubicBezTo>
                    <a:pt x="2402" y="1"/>
                    <a:pt x="2321" y="41"/>
                    <a:pt x="2280" y="82"/>
                  </a:cubicBezTo>
                  <a:lnTo>
                    <a:pt x="164" y="1751"/>
                  </a:lnTo>
                  <a:cubicBezTo>
                    <a:pt x="42" y="1832"/>
                    <a:pt x="1" y="1995"/>
                    <a:pt x="82" y="2117"/>
                  </a:cubicBezTo>
                  <a:cubicBezTo>
                    <a:pt x="123" y="2280"/>
                    <a:pt x="245" y="2361"/>
                    <a:pt x="367" y="2361"/>
                  </a:cubicBezTo>
                  <a:lnTo>
                    <a:pt x="4681" y="2361"/>
                  </a:lnTo>
                  <a:cubicBezTo>
                    <a:pt x="4763" y="2361"/>
                    <a:pt x="4844" y="2321"/>
                    <a:pt x="4885" y="2280"/>
                  </a:cubicBezTo>
                  <a:lnTo>
                    <a:pt x="7001" y="611"/>
                  </a:lnTo>
                  <a:cubicBezTo>
                    <a:pt x="7082" y="489"/>
                    <a:pt x="7123" y="367"/>
                    <a:pt x="7082" y="204"/>
                  </a:cubicBezTo>
                  <a:cubicBezTo>
                    <a:pt x="7042" y="82"/>
                    <a:pt x="6919" y="1"/>
                    <a:pt x="67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777" name="Google Shape;1777;p35"/>
            <p:cNvSpPr/>
            <p:nvPr/>
          </p:nvSpPr>
          <p:spPr>
            <a:xfrm>
              <a:off x="4124350" y="4637475"/>
              <a:ext cx="178075" cy="59050"/>
            </a:xfrm>
            <a:custGeom>
              <a:avLst/>
              <a:gdLst/>
              <a:ahLst/>
              <a:cxnLst/>
              <a:rect l="l" t="t" r="r" b="b"/>
              <a:pathLst>
                <a:path w="7123" h="2362" extrusionOk="0">
                  <a:moveTo>
                    <a:pt x="5821" y="693"/>
                  </a:moveTo>
                  <a:lnTo>
                    <a:pt x="4581" y="1669"/>
                  </a:lnTo>
                  <a:lnTo>
                    <a:pt x="1344" y="1669"/>
                  </a:lnTo>
                  <a:lnTo>
                    <a:pt x="2606" y="693"/>
                  </a:lnTo>
                  <a:close/>
                  <a:moveTo>
                    <a:pt x="2483" y="1"/>
                  </a:moveTo>
                  <a:cubicBezTo>
                    <a:pt x="2402" y="1"/>
                    <a:pt x="2321" y="41"/>
                    <a:pt x="2280" y="82"/>
                  </a:cubicBezTo>
                  <a:lnTo>
                    <a:pt x="164" y="1751"/>
                  </a:lnTo>
                  <a:cubicBezTo>
                    <a:pt x="42" y="1832"/>
                    <a:pt x="1" y="1995"/>
                    <a:pt x="82" y="2117"/>
                  </a:cubicBezTo>
                  <a:cubicBezTo>
                    <a:pt x="123" y="2280"/>
                    <a:pt x="245" y="2361"/>
                    <a:pt x="367" y="2361"/>
                  </a:cubicBezTo>
                  <a:lnTo>
                    <a:pt x="4681" y="2361"/>
                  </a:lnTo>
                  <a:cubicBezTo>
                    <a:pt x="4762" y="2361"/>
                    <a:pt x="4844" y="2321"/>
                    <a:pt x="4885" y="2280"/>
                  </a:cubicBezTo>
                  <a:lnTo>
                    <a:pt x="7001" y="611"/>
                  </a:lnTo>
                  <a:cubicBezTo>
                    <a:pt x="7082" y="489"/>
                    <a:pt x="7123" y="367"/>
                    <a:pt x="7082" y="204"/>
                  </a:cubicBezTo>
                  <a:cubicBezTo>
                    <a:pt x="7041" y="82"/>
                    <a:pt x="6919" y="1"/>
                    <a:pt x="675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778" name="Google Shape;1778;p35"/>
            <p:cNvSpPr/>
            <p:nvPr/>
          </p:nvSpPr>
          <p:spPr>
            <a:xfrm>
              <a:off x="3538325" y="4763650"/>
              <a:ext cx="178075" cy="60050"/>
            </a:xfrm>
            <a:custGeom>
              <a:avLst/>
              <a:gdLst/>
              <a:ahLst/>
              <a:cxnLst/>
              <a:rect l="l" t="t" r="r" b="b"/>
              <a:pathLst>
                <a:path w="7123" h="2402" extrusionOk="0">
                  <a:moveTo>
                    <a:pt x="5764" y="692"/>
                  </a:moveTo>
                  <a:lnTo>
                    <a:pt x="4518" y="1710"/>
                  </a:lnTo>
                  <a:lnTo>
                    <a:pt x="1303" y="1710"/>
                  </a:lnTo>
                  <a:lnTo>
                    <a:pt x="2564" y="692"/>
                  </a:lnTo>
                  <a:close/>
                  <a:moveTo>
                    <a:pt x="2442" y="0"/>
                  </a:moveTo>
                  <a:cubicBezTo>
                    <a:pt x="2361" y="0"/>
                    <a:pt x="2279" y="41"/>
                    <a:pt x="2239" y="82"/>
                  </a:cubicBezTo>
                  <a:lnTo>
                    <a:pt x="122" y="1791"/>
                  </a:lnTo>
                  <a:cubicBezTo>
                    <a:pt x="41" y="1872"/>
                    <a:pt x="0" y="2035"/>
                    <a:pt x="41" y="2157"/>
                  </a:cubicBezTo>
                  <a:cubicBezTo>
                    <a:pt x="82" y="2279"/>
                    <a:pt x="204" y="2401"/>
                    <a:pt x="367" y="2401"/>
                  </a:cubicBezTo>
                  <a:lnTo>
                    <a:pt x="4640" y="2401"/>
                  </a:lnTo>
                  <a:cubicBezTo>
                    <a:pt x="4721" y="2401"/>
                    <a:pt x="4803" y="2361"/>
                    <a:pt x="4884" y="2320"/>
                  </a:cubicBezTo>
                  <a:lnTo>
                    <a:pt x="6960" y="611"/>
                  </a:lnTo>
                  <a:cubicBezTo>
                    <a:pt x="7082" y="529"/>
                    <a:pt x="7122" y="367"/>
                    <a:pt x="7082" y="244"/>
                  </a:cubicBezTo>
                  <a:cubicBezTo>
                    <a:pt x="7000" y="122"/>
                    <a:pt x="6878" y="0"/>
                    <a:pt x="675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779" name="Google Shape;1779;p35"/>
            <p:cNvSpPr/>
            <p:nvPr/>
          </p:nvSpPr>
          <p:spPr>
            <a:xfrm>
              <a:off x="3642100" y="4679200"/>
              <a:ext cx="179100" cy="60050"/>
            </a:xfrm>
            <a:custGeom>
              <a:avLst/>
              <a:gdLst/>
              <a:ahLst/>
              <a:cxnLst/>
              <a:rect l="l" t="t" r="r" b="b"/>
              <a:pathLst>
                <a:path w="7164" h="2402" extrusionOk="0">
                  <a:moveTo>
                    <a:pt x="5805" y="692"/>
                  </a:moveTo>
                  <a:lnTo>
                    <a:pt x="4559" y="1710"/>
                  </a:lnTo>
                  <a:lnTo>
                    <a:pt x="1343" y="1710"/>
                  </a:lnTo>
                  <a:lnTo>
                    <a:pt x="2605" y="692"/>
                  </a:lnTo>
                  <a:close/>
                  <a:moveTo>
                    <a:pt x="2483" y="0"/>
                  </a:moveTo>
                  <a:cubicBezTo>
                    <a:pt x="2402" y="0"/>
                    <a:pt x="2320" y="41"/>
                    <a:pt x="2280" y="82"/>
                  </a:cubicBezTo>
                  <a:lnTo>
                    <a:pt x="163" y="1791"/>
                  </a:lnTo>
                  <a:cubicBezTo>
                    <a:pt x="82" y="1872"/>
                    <a:pt x="0" y="2035"/>
                    <a:pt x="82" y="2157"/>
                  </a:cubicBezTo>
                  <a:cubicBezTo>
                    <a:pt x="123" y="2279"/>
                    <a:pt x="245" y="2402"/>
                    <a:pt x="407" y="2402"/>
                  </a:cubicBezTo>
                  <a:lnTo>
                    <a:pt x="4681" y="2402"/>
                  </a:lnTo>
                  <a:cubicBezTo>
                    <a:pt x="4762" y="2402"/>
                    <a:pt x="4843" y="2361"/>
                    <a:pt x="4884" y="2320"/>
                  </a:cubicBezTo>
                  <a:lnTo>
                    <a:pt x="7000" y="611"/>
                  </a:lnTo>
                  <a:cubicBezTo>
                    <a:pt x="7082" y="529"/>
                    <a:pt x="7163" y="367"/>
                    <a:pt x="7082" y="245"/>
                  </a:cubicBezTo>
                  <a:cubicBezTo>
                    <a:pt x="7041" y="122"/>
                    <a:pt x="6919" y="0"/>
                    <a:pt x="679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780" name="Google Shape;1780;p35"/>
            <p:cNvSpPr/>
            <p:nvPr/>
          </p:nvSpPr>
          <p:spPr>
            <a:xfrm>
              <a:off x="4877250" y="4637475"/>
              <a:ext cx="178075" cy="59050"/>
            </a:xfrm>
            <a:custGeom>
              <a:avLst/>
              <a:gdLst/>
              <a:ahLst/>
              <a:cxnLst/>
              <a:rect l="l" t="t" r="r" b="b"/>
              <a:pathLst>
                <a:path w="7123" h="2362" extrusionOk="0">
                  <a:moveTo>
                    <a:pt x="5780" y="693"/>
                  </a:moveTo>
                  <a:lnTo>
                    <a:pt x="4540" y="1669"/>
                  </a:lnTo>
                  <a:lnTo>
                    <a:pt x="1303" y="1669"/>
                  </a:lnTo>
                  <a:lnTo>
                    <a:pt x="2565" y="693"/>
                  </a:lnTo>
                  <a:close/>
                  <a:moveTo>
                    <a:pt x="2443" y="1"/>
                  </a:moveTo>
                  <a:cubicBezTo>
                    <a:pt x="2361" y="1"/>
                    <a:pt x="2280" y="41"/>
                    <a:pt x="2239" y="82"/>
                  </a:cubicBezTo>
                  <a:lnTo>
                    <a:pt x="123" y="1751"/>
                  </a:lnTo>
                  <a:cubicBezTo>
                    <a:pt x="41" y="1832"/>
                    <a:pt x="1" y="1995"/>
                    <a:pt x="41" y="2117"/>
                  </a:cubicBezTo>
                  <a:cubicBezTo>
                    <a:pt x="82" y="2280"/>
                    <a:pt x="204" y="2361"/>
                    <a:pt x="367" y="2361"/>
                  </a:cubicBezTo>
                  <a:lnTo>
                    <a:pt x="4640" y="2361"/>
                  </a:lnTo>
                  <a:cubicBezTo>
                    <a:pt x="4722" y="2361"/>
                    <a:pt x="4803" y="2321"/>
                    <a:pt x="4844" y="2280"/>
                  </a:cubicBezTo>
                  <a:lnTo>
                    <a:pt x="6960" y="611"/>
                  </a:lnTo>
                  <a:cubicBezTo>
                    <a:pt x="7082" y="489"/>
                    <a:pt x="7123" y="367"/>
                    <a:pt x="7082" y="204"/>
                  </a:cubicBezTo>
                  <a:cubicBezTo>
                    <a:pt x="7001" y="82"/>
                    <a:pt x="6879" y="1"/>
                    <a:pt x="675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781" name="Google Shape;1781;p35"/>
            <p:cNvSpPr/>
            <p:nvPr/>
          </p:nvSpPr>
          <p:spPr>
            <a:xfrm>
              <a:off x="3485425" y="4806375"/>
              <a:ext cx="178075" cy="59025"/>
            </a:xfrm>
            <a:custGeom>
              <a:avLst/>
              <a:gdLst/>
              <a:ahLst/>
              <a:cxnLst/>
              <a:rect l="l" t="t" r="r" b="b"/>
              <a:pathLst>
                <a:path w="7123" h="2361" extrusionOk="0">
                  <a:moveTo>
                    <a:pt x="5820" y="692"/>
                  </a:moveTo>
                  <a:lnTo>
                    <a:pt x="4558" y="1669"/>
                  </a:lnTo>
                  <a:lnTo>
                    <a:pt x="1343" y="1669"/>
                  </a:lnTo>
                  <a:lnTo>
                    <a:pt x="2583" y="692"/>
                  </a:lnTo>
                  <a:close/>
                  <a:moveTo>
                    <a:pt x="2483" y="1"/>
                  </a:moveTo>
                  <a:cubicBezTo>
                    <a:pt x="2401" y="1"/>
                    <a:pt x="2320" y="41"/>
                    <a:pt x="2238" y="82"/>
                  </a:cubicBezTo>
                  <a:lnTo>
                    <a:pt x="163" y="1751"/>
                  </a:lnTo>
                  <a:cubicBezTo>
                    <a:pt x="41" y="1832"/>
                    <a:pt x="0" y="1995"/>
                    <a:pt x="41" y="2117"/>
                  </a:cubicBezTo>
                  <a:cubicBezTo>
                    <a:pt x="122" y="2280"/>
                    <a:pt x="244" y="2361"/>
                    <a:pt x="366" y="2361"/>
                  </a:cubicBezTo>
                  <a:lnTo>
                    <a:pt x="4680" y="2361"/>
                  </a:lnTo>
                  <a:cubicBezTo>
                    <a:pt x="4762" y="2361"/>
                    <a:pt x="4843" y="2320"/>
                    <a:pt x="4884" y="2280"/>
                  </a:cubicBezTo>
                  <a:lnTo>
                    <a:pt x="7000" y="611"/>
                  </a:lnTo>
                  <a:cubicBezTo>
                    <a:pt x="7081" y="489"/>
                    <a:pt x="7122" y="367"/>
                    <a:pt x="7081" y="204"/>
                  </a:cubicBezTo>
                  <a:cubicBezTo>
                    <a:pt x="7041" y="82"/>
                    <a:pt x="6919" y="1"/>
                    <a:pt x="675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782" name="Google Shape;1782;p35"/>
            <p:cNvSpPr/>
            <p:nvPr/>
          </p:nvSpPr>
          <p:spPr>
            <a:xfrm>
              <a:off x="3695000" y="4637475"/>
              <a:ext cx="178075" cy="59050"/>
            </a:xfrm>
            <a:custGeom>
              <a:avLst/>
              <a:gdLst/>
              <a:ahLst/>
              <a:cxnLst/>
              <a:rect l="l" t="t" r="r" b="b"/>
              <a:pathLst>
                <a:path w="7123" h="2362" extrusionOk="0">
                  <a:moveTo>
                    <a:pt x="5786" y="693"/>
                  </a:moveTo>
                  <a:lnTo>
                    <a:pt x="4559" y="1669"/>
                  </a:lnTo>
                  <a:lnTo>
                    <a:pt x="1303" y="1669"/>
                  </a:lnTo>
                  <a:lnTo>
                    <a:pt x="2565" y="693"/>
                  </a:lnTo>
                  <a:close/>
                  <a:moveTo>
                    <a:pt x="2443" y="1"/>
                  </a:moveTo>
                  <a:cubicBezTo>
                    <a:pt x="2361" y="1"/>
                    <a:pt x="2320" y="41"/>
                    <a:pt x="2239" y="82"/>
                  </a:cubicBezTo>
                  <a:lnTo>
                    <a:pt x="164" y="1751"/>
                  </a:lnTo>
                  <a:cubicBezTo>
                    <a:pt x="41" y="1832"/>
                    <a:pt x="1" y="1995"/>
                    <a:pt x="41" y="2117"/>
                  </a:cubicBezTo>
                  <a:cubicBezTo>
                    <a:pt x="82" y="2280"/>
                    <a:pt x="204" y="2361"/>
                    <a:pt x="367" y="2361"/>
                  </a:cubicBezTo>
                  <a:lnTo>
                    <a:pt x="4681" y="2361"/>
                  </a:lnTo>
                  <a:cubicBezTo>
                    <a:pt x="4722" y="2361"/>
                    <a:pt x="4803" y="2321"/>
                    <a:pt x="4884" y="2280"/>
                  </a:cubicBezTo>
                  <a:lnTo>
                    <a:pt x="6960" y="611"/>
                  </a:lnTo>
                  <a:cubicBezTo>
                    <a:pt x="7082" y="489"/>
                    <a:pt x="7123" y="367"/>
                    <a:pt x="7082" y="204"/>
                  </a:cubicBezTo>
                  <a:cubicBezTo>
                    <a:pt x="7041" y="82"/>
                    <a:pt x="6879" y="1"/>
                    <a:pt x="675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783" name="Google Shape;1783;p35"/>
            <p:cNvSpPr/>
            <p:nvPr/>
          </p:nvSpPr>
          <p:spPr>
            <a:xfrm>
              <a:off x="3909675" y="4637475"/>
              <a:ext cx="178075" cy="59050"/>
            </a:xfrm>
            <a:custGeom>
              <a:avLst/>
              <a:gdLst/>
              <a:ahLst/>
              <a:cxnLst/>
              <a:rect l="l" t="t" r="r" b="b"/>
              <a:pathLst>
                <a:path w="7123" h="2362" extrusionOk="0">
                  <a:moveTo>
                    <a:pt x="5821" y="693"/>
                  </a:moveTo>
                  <a:lnTo>
                    <a:pt x="4581" y="1669"/>
                  </a:lnTo>
                  <a:lnTo>
                    <a:pt x="1344" y="1669"/>
                  </a:lnTo>
                  <a:lnTo>
                    <a:pt x="2565" y="693"/>
                  </a:lnTo>
                  <a:close/>
                  <a:moveTo>
                    <a:pt x="2483" y="1"/>
                  </a:moveTo>
                  <a:cubicBezTo>
                    <a:pt x="2402" y="1"/>
                    <a:pt x="2321" y="41"/>
                    <a:pt x="2239" y="82"/>
                  </a:cubicBezTo>
                  <a:lnTo>
                    <a:pt x="164" y="1751"/>
                  </a:lnTo>
                  <a:cubicBezTo>
                    <a:pt x="42" y="1832"/>
                    <a:pt x="1" y="1995"/>
                    <a:pt x="42" y="2117"/>
                  </a:cubicBezTo>
                  <a:cubicBezTo>
                    <a:pt x="82" y="2280"/>
                    <a:pt x="245" y="2361"/>
                    <a:pt x="367" y="2361"/>
                  </a:cubicBezTo>
                  <a:lnTo>
                    <a:pt x="4681" y="2361"/>
                  </a:lnTo>
                  <a:cubicBezTo>
                    <a:pt x="4762" y="2361"/>
                    <a:pt x="4844" y="2321"/>
                    <a:pt x="4884" y="2280"/>
                  </a:cubicBezTo>
                  <a:lnTo>
                    <a:pt x="6960" y="611"/>
                  </a:lnTo>
                  <a:cubicBezTo>
                    <a:pt x="7082" y="489"/>
                    <a:pt x="7123" y="367"/>
                    <a:pt x="7082" y="204"/>
                  </a:cubicBezTo>
                  <a:cubicBezTo>
                    <a:pt x="7041" y="82"/>
                    <a:pt x="6919" y="1"/>
                    <a:pt x="675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784" name="Google Shape;1784;p35"/>
            <p:cNvSpPr/>
            <p:nvPr/>
          </p:nvSpPr>
          <p:spPr>
            <a:xfrm>
              <a:off x="3801825" y="4637475"/>
              <a:ext cx="179100" cy="59050"/>
            </a:xfrm>
            <a:custGeom>
              <a:avLst/>
              <a:gdLst/>
              <a:ahLst/>
              <a:cxnLst/>
              <a:rect l="l" t="t" r="r" b="b"/>
              <a:pathLst>
                <a:path w="7164" h="2362" extrusionOk="0">
                  <a:moveTo>
                    <a:pt x="5821" y="693"/>
                  </a:moveTo>
                  <a:lnTo>
                    <a:pt x="4581" y="1669"/>
                  </a:lnTo>
                  <a:lnTo>
                    <a:pt x="1344" y="1669"/>
                  </a:lnTo>
                  <a:lnTo>
                    <a:pt x="2606" y="693"/>
                  </a:lnTo>
                  <a:close/>
                  <a:moveTo>
                    <a:pt x="2483" y="1"/>
                  </a:moveTo>
                  <a:cubicBezTo>
                    <a:pt x="2402" y="1"/>
                    <a:pt x="2321" y="41"/>
                    <a:pt x="2280" y="82"/>
                  </a:cubicBezTo>
                  <a:lnTo>
                    <a:pt x="164" y="1751"/>
                  </a:lnTo>
                  <a:cubicBezTo>
                    <a:pt x="82" y="1832"/>
                    <a:pt x="1" y="1995"/>
                    <a:pt x="82" y="2117"/>
                  </a:cubicBezTo>
                  <a:cubicBezTo>
                    <a:pt x="123" y="2280"/>
                    <a:pt x="245" y="2361"/>
                    <a:pt x="408" y="2361"/>
                  </a:cubicBezTo>
                  <a:lnTo>
                    <a:pt x="4681" y="2361"/>
                  </a:lnTo>
                  <a:cubicBezTo>
                    <a:pt x="4762" y="2361"/>
                    <a:pt x="4844" y="2321"/>
                    <a:pt x="4885" y="2280"/>
                  </a:cubicBezTo>
                  <a:lnTo>
                    <a:pt x="7001" y="611"/>
                  </a:lnTo>
                  <a:cubicBezTo>
                    <a:pt x="7123" y="489"/>
                    <a:pt x="7164" y="367"/>
                    <a:pt x="7082" y="204"/>
                  </a:cubicBezTo>
                  <a:cubicBezTo>
                    <a:pt x="7042" y="82"/>
                    <a:pt x="6919" y="1"/>
                    <a:pt x="679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785" name="Google Shape;1785;p35"/>
            <p:cNvSpPr/>
            <p:nvPr/>
          </p:nvSpPr>
          <p:spPr>
            <a:xfrm>
              <a:off x="4017525" y="4637475"/>
              <a:ext cx="178075" cy="59050"/>
            </a:xfrm>
            <a:custGeom>
              <a:avLst/>
              <a:gdLst/>
              <a:ahLst/>
              <a:cxnLst/>
              <a:rect l="l" t="t" r="r" b="b"/>
              <a:pathLst>
                <a:path w="7123" h="2362" extrusionOk="0">
                  <a:moveTo>
                    <a:pt x="5780" y="693"/>
                  </a:moveTo>
                  <a:lnTo>
                    <a:pt x="4540" y="1669"/>
                  </a:lnTo>
                  <a:lnTo>
                    <a:pt x="1303" y="1669"/>
                  </a:lnTo>
                  <a:lnTo>
                    <a:pt x="2565" y="693"/>
                  </a:lnTo>
                  <a:close/>
                  <a:moveTo>
                    <a:pt x="2443" y="1"/>
                  </a:moveTo>
                  <a:cubicBezTo>
                    <a:pt x="2361" y="1"/>
                    <a:pt x="2280" y="41"/>
                    <a:pt x="2239" y="82"/>
                  </a:cubicBezTo>
                  <a:lnTo>
                    <a:pt x="163" y="1751"/>
                  </a:lnTo>
                  <a:cubicBezTo>
                    <a:pt x="41" y="1832"/>
                    <a:pt x="1" y="1995"/>
                    <a:pt x="41" y="2117"/>
                  </a:cubicBezTo>
                  <a:cubicBezTo>
                    <a:pt x="82" y="2280"/>
                    <a:pt x="204" y="2361"/>
                    <a:pt x="367" y="2361"/>
                  </a:cubicBezTo>
                  <a:lnTo>
                    <a:pt x="4640" y="2361"/>
                  </a:lnTo>
                  <a:cubicBezTo>
                    <a:pt x="4722" y="2361"/>
                    <a:pt x="4803" y="2321"/>
                    <a:pt x="4884" y="2280"/>
                  </a:cubicBezTo>
                  <a:lnTo>
                    <a:pt x="6960" y="611"/>
                  </a:lnTo>
                  <a:cubicBezTo>
                    <a:pt x="7082" y="489"/>
                    <a:pt x="7123" y="367"/>
                    <a:pt x="7082" y="204"/>
                  </a:cubicBezTo>
                  <a:cubicBezTo>
                    <a:pt x="7001" y="82"/>
                    <a:pt x="6879" y="1"/>
                    <a:pt x="675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786" name="Google Shape;1786;p35"/>
            <p:cNvSpPr/>
            <p:nvPr/>
          </p:nvSpPr>
          <p:spPr>
            <a:xfrm>
              <a:off x="4791800" y="4478775"/>
              <a:ext cx="657275" cy="73275"/>
            </a:xfrm>
            <a:custGeom>
              <a:avLst/>
              <a:gdLst/>
              <a:ahLst/>
              <a:cxnLst/>
              <a:rect l="l" t="t" r="r" b="b"/>
              <a:pathLst>
                <a:path w="26291" h="2931" extrusionOk="0">
                  <a:moveTo>
                    <a:pt x="5087" y="0"/>
                  </a:moveTo>
                  <a:lnTo>
                    <a:pt x="4925" y="41"/>
                  </a:lnTo>
                  <a:lnTo>
                    <a:pt x="326" y="2238"/>
                  </a:lnTo>
                  <a:cubicBezTo>
                    <a:pt x="0" y="2401"/>
                    <a:pt x="122" y="2930"/>
                    <a:pt x="489" y="2930"/>
                  </a:cubicBezTo>
                  <a:lnTo>
                    <a:pt x="22913" y="2930"/>
                  </a:lnTo>
                  <a:cubicBezTo>
                    <a:pt x="22994" y="2930"/>
                    <a:pt x="23075" y="2890"/>
                    <a:pt x="23116" y="2849"/>
                  </a:cubicBezTo>
                  <a:lnTo>
                    <a:pt x="26006" y="651"/>
                  </a:lnTo>
                  <a:cubicBezTo>
                    <a:pt x="26290" y="448"/>
                    <a:pt x="26128" y="0"/>
                    <a:pt x="2580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787" name="Google Shape;1787;p35"/>
            <p:cNvSpPr/>
            <p:nvPr/>
          </p:nvSpPr>
          <p:spPr>
            <a:xfrm>
              <a:off x="4786700" y="4470625"/>
              <a:ext cx="667450" cy="89550"/>
            </a:xfrm>
            <a:custGeom>
              <a:avLst/>
              <a:gdLst/>
              <a:ahLst/>
              <a:cxnLst/>
              <a:rect l="l" t="t" r="r" b="b"/>
              <a:pathLst>
                <a:path w="26698" h="3582" extrusionOk="0">
                  <a:moveTo>
                    <a:pt x="26006" y="652"/>
                  </a:moveTo>
                  <a:lnTo>
                    <a:pt x="26047" y="692"/>
                  </a:lnTo>
                  <a:lnTo>
                    <a:pt x="26006" y="692"/>
                  </a:lnTo>
                  <a:lnTo>
                    <a:pt x="23117" y="2931"/>
                  </a:lnTo>
                  <a:lnTo>
                    <a:pt x="693" y="2931"/>
                  </a:lnTo>
                  <a:lnTo>
                    <a:pt x="652" y="2890"/>
                  </a:lnTo>
                  <a:lnTo>
                    <a:pt x="693" y="2890"/>
                  </a:lnTo>
                  <a:lnTo>
                    <a:pt x="5251" y="692"/>
                  </a:lnTo>
                  <a:lnTo>
                    <a:pt x="5332" y="652"/>
                  </a:lnTo>
                  <a:close/>
                  <a:moveTo>
                    <a:pt x="5210" y="0"/>
                  </a:moveTo>
                  <a:lnTo>
                    <a:pt x="5047" y="41"/>
                  </a:lnTo>
                  <a:lnTo>
                    <a:pt x="5006" y="41"/>
                  </a:lnTo>
                  <a:lnTo>
                    <a:pt x="367" y="2279"/>
                  </a:lnTo>
                  <a:cubicBezTo>
                    <a:pt x="123" y="2402"/>
                    <a:pt x="1" y="2646"/>
                    <a:pt x="1" y="2890"/>
                  </a:cubicBezTo>
                  <a:cubicBezTo>
                    <a:pt x="1" y="3053"/>
                    <a:pt x="41" y="3256"/>
                    <a:pt x="163" y="3378"/>
                  </a:cubicBezTo>
                  <a:cubicBezTo>
                    <a:pt x="286" y="3500"/>
                    <a:pt x="489" y="3582"/>
                    <a:pt x="693" y="3582"/>
                  </a:cubicBezTo>
                  <a:lnTo>
                    <a:pt x="23117" y="3582"/>
                  </a:lnTo>
                  <a:cubicBezTo>
                    <a:pt x="23279" y="3582"/>
                    <a:pt x="23442" y="3541"/>
                    <a:pt x="23524" y="3460"/>
                  </a:cubicBezTo>
                  <a:lnTo>
                    <a:pt x="23564" y="3460"/>
                  </a:lnTo>
                  <a:lnTo>
                    <a:pt x="26454" y="1221"/>
                  </a:lnTo>
                  <a:cubicBezTo>
                    <a:pt x="26617" y="1099"/>
                    <a:pt x="26698" y="896"/>
                    <a:pt x="26698" y="692"/>
                  </a:cubicBezTo>
                  <a:cubicBezTo>
                    <a:pt x="26698" y="489"/>
                    <a:pt x="26657" y="326"/>
                    <a:pt x="26535" y="204"/>
                  </a:cubicBezTo>
                  <a:cubicBezTo>
                    <a:pt x="26413" y="82"/>
                    <a:pt x="26210" y="0"/>
                    <a:pt x="2600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788" name="Google Shape;1788;p35"/>
            <p:cNvSpPr/>
            <p:nvPr/>
          </p:nvSpPr>
          <p:spPr>
            <a:xfrm>
              <a:off x="5097025" y="4128775"/>
              <a:ext cx="102775" cy="392750"/>
            </a:xfrm>
            <a:custGeom>
              <a:avLst/>
              <a:gdLst/>
              <a:ahLst/>
              <a:cxnLst/>
              <a:rect l="l" t="t" r="r" b="b"/>
              <a:pathLst>
                <a:path w="4111" h="15710" extrusionOk="0">
                  <a:moveTo>
                    <a:pt x="0" y="0"/>
                  </a:moveTo>
                  <a:lnTo>
                    <a:pt x="0" y="15709"/>
                  </a:lnTo>
                  <a:lnTo>
                    <a:pt x="4111" y="15709"/>
                  </a:lnTo>
                  <a:lnTo>
                    <a:pt x="411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789" name="Google Shape;1789;p35"/>
            <p:cNvSpPr/>
            <p:nvPr/>
          </p:nvSpPr>
          <p:spPr>
            <a:xfrm>
              <a:off x="5088875" y="4119600"/>
              <a:ext cx="120075" cy="410050"/>
            </a:xfrm>
            <a:custGeom>
              <a:avLst/>
              <a:gdLst/>
              <a:ahLst/>
              <a:cxnLst/>
              <a:rect l="l" t="t" r="r" b="b"/>
              <a:pathLst>
                <a:path w="4803" h="16402" extrusionOk="0">
                  <a:moveTo>
                    <a:pt x="4111" y="693"/>
                  </a:moveTo>
                  <a:lnTo>
                    <a:pt x="4111" y="15751"/>
                  </a:lnTo>
                  <a:lnTo>
                    <a:pt x="652" y="15751"/>
                  </a:lnTo>
                  <a:lnTo>
                    <a:pt x="652" y="693"/>
                  </a:lnTo>
                  <a:close/>
                  <a:moveTo>
                    <a:pt x="326" y="1"/>
                  </a:moveTo>
                  <a:cubicBezTo>
                    <a:pt x="245" y="1"/>
                    <a:pt x="164" y="42"/>
                    <a:pt x="82" y="123"/>
                  </a:cubicBezTo>
                  <a:cubicBezTo>
                    <a:pt x="41" y="164"/>
                    <a:pt x="1" y="286"/>
                    <a:pt x="1" y="367"/>
                  </a:cubicBezTo>
                  <a:lnTo>
                    <a:pt x="1" y="16076"/>
                  </a:lnTo>
                  <a:cubicBezTo>
                    <a:pt x="1" y="16158"/>
                    <a:pt x="41" y="16239"/>
                    <a:pt x="82" y="16320"/>
                  </a:cubicBezTo>
                  <a:cubicBezTo>
                    <a:pt x="164" y="16361"/>
                    <a:pt x="245" y="16402"/>
                    <a:pt x="326" y="16402"/>
                  </a:cubicBezTo>
                  <a:lnTo>
                    <a:pt x="4437" y="16402"/>
                  </a:lnTo>
                  <a:cubicBezTo>
                    <a:pt x="4559" y="16402"/>
                    <a:pt x="4640" y="16361"/>
                    <a:pt x="4681" y="16320"/>
                  </a:cubicBezTo>
                  <a:cubicBezTo>
                    <a:pt x="4762" y="16239"/>
                    <a:pt x="4803" y="16158"/>
                    <a:pt x="4803" y="16076"/>
                  </a:cubicBezTo>
                  <a:lnTo>
                    <a:pt x="4803" y="367"/>
                  </a:lnTo>
                  <a:cubicBezTo>
                    <a:pt x="4803" y="286"/>
                    <a:pt x="4762" y="164"/>
                    <a:pt x="4681" y="123"/>
                  </a:cubicBezTo>
                  <a:cubicBezTo>
                    <a:pt x="4640" y="42"/>
                    <a:pt x="4559" y="1"/>
                    <a:pt x="443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790" name="Google Shape;1790;p35"/>
            <p:cNvSpPr/>
            <p:nvPr/>
          </p:nvSpPr>
          <p:spPr>
            <a:xfrm>
              <a:off x="5080750" y="4128775"/>
              <a:ext cx="135325" cy="284900"/>
            </a:xfrm>
            <a:custGeom>
              <a:avLst/>
              <a:gdLst/>
              <a:ahLst/>
              <a:cxnLst/>
              <a:rect l="l" t="t" r="r" b="b"/>
              <a:pathLst>
                <a:path w="5413" h="11396" extrusionOk="0">
                  <a:moveTo>
                    <a:pt x="0" y="0"/>
                  </a:moveTo>
                  <a:lnTo>
                    <a:pt x="0" y="11395"/>
                  </a:lnTo>
                  <a:lnTo>
                    <a:pt x="5413" y="11395"/>
                  </a:lnTo>
                  <a:lnTo>
                    <a:pt x="541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791" name="Google Shape;1791;p35"/>
            <p:cNvSpPr/>
            <p:nvPr/>
          </p:nvSpPr>
          <p:spPr>
            <a:xfrm>
              <a:off x="5072600" y="4119600"/>
              <a:ext cx="152650" cy="302200"/>
            </a:xfrm>
            <a:custGeom>
              <a:avLst/>
              <a:gdLst/>
              <a:ahLst/>
              <a:cxnLst/>
              <a:rect l="l" t="t" r="r" b="b"/>
              <a:pathLst>
                <a:path w="6106" h="12088" extrusionOk="0">
                  <a:moveTo>
                    <a:pt x="5413" y="693"/>
                  </a:moveTo>
                  <a:lnTo>
                    <a:pt x="5413" y="11437"/>
                  </a:lnTo>
                  <a:lnTo>
                    <a:pt x="652" y="11437"/>
                  </a:lnTo>
                  <a:lnTo>
                    <a:pt x="652" y="693"/>
                  </a:lnTo>
                  <a:close/>
                  <a:moveTo>
                    <a:pt x="326" y="1"/>
                  </a:moveTo>
                  <a:cubicBezTo>
                    <a:pt x="245" y="1"/>
                    <a:pt x="163" y="42"/>
                    <a:pt x="82" y="123"/>
                  </a:cubicBezTo>
                  <a:cubicBezTo>
                    <a:pt x="41" y="164"/>
                    <a:pt x="1" y="286"/>
                    <a:pt x="1" y="367"/>
                  </a:cubicBezTo>
                  <a:lnTo>
                    <a:pt x="1" y="11762"/>
                  </a:lnTo>
                  <a:cubicBezTo>
                    <a:pt x="1" y="11844"/>
                    <a:pt x="41" y="11925"/>
                    <a:pt x="82" y="12007"/>
                  </a:cubicBezTo>
                  <a:cubicBezTo>
                    <a:pt x="163" y="12088"/>
                    <a:pt x="245" y="12088"/>
                    <a:pt x="326" y="12088"/>
                  </a:cubicBezTo>
                  <a:lnTo>
                    <a:pt x="5739" y="12088"/>
                  </a:lnTo>
                  <a:cubicBezTo>
                    <a:pt x="5820" y="12088"/>
                    <a:pt x="5942" y="12088"/>
                    <a:pt x="5983" y="12007"/>
                  </a:cubicBezTo>
                  <a:cubicBezTo>
                    <a:pt x="6064" y="11925"/>
                    <a:pt x="6105" y="11844"/>
                    <a:pt x="6105" y="11762"/>
                  </a:cubicBezTo>
                  <a:lnTo>
                    <a:pt x="6105" y="367"/>
                  </a:lnTo>
                  <a:cubicBezTo>
                    <a:pt x="6105" y="286"/>
                    <a:pt x="6064" y="164"/>
                    <a:pt x="5983" y="123"/>
                  </a:cubicBezTo>
                  <a:cubicBezTo>
                    <a:pt x="5942" y="42"/>
                    <a:pt x="5820" y="1"/>
                    <a:pt x="573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792" name="Google Shape;1792;p35"/>
            <p:cNvSpPr/>
            <p:nvPr/>
          </p:nvSpPr>
          <p:spPr>
            <a:xfrm>
              <a:off x="4319700" y="2821375"/>
              <a:ext cx="1707275" cy="1335900"/>
            </a:xfrm>
            <a:custGeom>
              <a:avLst/>
              <a:gdLst/>
              <a:ahLst/>
              <a:cxnLst/>
              <a:rect l="l" t="t" r="r" b="b"/>
              <a:pathLst>
                <a:path w="68291" h="53436" extrusionOk="0">
                  <a:moveTo>
                    <a:pt x="1" y="0"/>
                  </a:moveTo>
                  <a:lnTo>
                    <a:pt x="1" y="53436"/>
                  </a:lnTo>
                  <a:lnTo>
                    <a:pt x="68290" y="53436"/>
                  </a:lnTo>
                  <a:lnTo>
                    <a:pt x="6829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793" name="Google Shape;1793;p35"/>
            <p:cNvSpPr/>
            <p:nvPr/>
          </p:nvSpPr>
          <p:spPr>
            <a:xfrm>
              <a:off x="4310550" y="2813225"/>
              <a:ext cx="1724550" cy="1352200"/>
            </a:xfrm>
            <a:custGeom>
              <a:avLst/>
              <a:gdLst/>
              <a:ahLst/>
              <a:cxnLst/>
              <a:rect l="l" t="t" r="r" b="b"/>
              <a:pathLst>
                <a:path w="68982" h="54088" extrusionOk="0">
                  <a:moveTo>
                    <a:pt x="68290" y="693"/>
                  </a:moveTo>
                  <a:lnTo>
                    <a:pt x="68290" y="53395"/>
                  </a:lnTo>
                  <a:lnTo>
                    <a:pt x="692" y="53395"/>
                  </a:lnTo>
                  <a:lnTo>
                    <a:pt x="692" y="693"/>
                  </a:lnTo>
                  <a:close/>
                  <a:moveTo>
                    <a:pt x="367" y="1"/>
                  </a:moveTo>
                  <a:cubicBezTo>
                    <a:pt x="245" y="1"/>
                    <a:pt x="163" y="41"/>
                    <a:pt x="123" y="82"/>
                  </a:cubicBezTo>
                  <a:cubicBezTo>
                    <a:pt x="41" y="163"/>
                    <a:pt x="0" y="245"/>
                    <a:pt x="0" y="326"/>
                  </a:cubicBezTo>
                  <a:lnTo>
                    <a:pt x="0" y="53762"/>
                  </a:lnTo>
                  <a:cubicBezTo>
                    <a:pt x="0" y="53843"/>
                    <a:pt x="41" y="53924"/>
                    <a:pt x="123" y="54006"/>
                  </a:cubicBezTo>
                  <a:cubicBezTo>
                    <a:pt x="163" y="54047"/>
                    <a:pt x="245" y="54087"/>
                    <a:pt x="367" y="54087"/>
                  </a:cubicBezTo>
                  <a:lnTo>
                    <a:pt x="68656" y="54087"/>
                  </a:lnTo>
                  <a:cubicBezTo>
                    <a:pt x="68738" y="54087"/>
                    <a:pt x="68819" y="54047"/>
                    <a:pt x="68901" y="54006"/>
                  </a:cubicBezTo>
                  <a:cubicBezTo>
                    <a:pt x="68941" y="53924"/>
                    <a:pt x="68982" y="53843"/>
                    <a:pt x="68982" y="53762"/>
                  </a:cubicBezTo>
                  <a:lnTo>
                    <a:pt x="68982" y="326"/>
                  </a:lnTo>
                  <a:cubicBezTo>
                    <a:pt x="68982" y="245"/>
                    <a:pt x="68941" y="163"/>
                    <a:pt x="68901" y="82"/>
                  </a:cubicBezTo>
                  <a:cubicBezTo>
                    <a:pt x="68819" y="41"/>
                    <a:pt x="68738" y="1"/>
                    <a:pt x="6865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794" name="Google Shape;1794;p35"/>
            <p:cNvSpPr/>
            <p:nvPr/>
          </p:nvSpPr>
          <p:spPr>
            <a:xfrm>
              <a:off x="4410250" y="2892600"/>
              <a:ext cx="1525150" cy="1193450"/>
            </a:xfrm>
            <a:custGeom>
              <a:avLst/>
              <a:gdLst/>
              <a:ahLst/>
              <a:cxnLst/>
              <a:rect l="l" t="t" r="r" b="b"/>
              <a:pathLst>
                <a:path w="61006" h="47738" extrusionOk="0">
                  <a:moveTo>
                    <a:pt x="1" y="0"/>
                  </a:moveTo>
                  <a:lnTo>
                    <a:pt x="1" y="47738"/>
                  </a:lnTo>
                  <a:lnTo>
                    <a:pt x="61006" y="47738"/>
                  </a:lnTo>
                  <a:lnTo>
                    <a:pt x="6100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795" name="Google Shape;1795;p35"/>
            <p:cNvSpPr/>
            <p:nvPr/>
          </p:nvSpPr>
          <p:spPr>
            <a:xfrm>
              <a:off x="4402125" y="2884450"/>
              <a:ext cx="1541425" cy="1209750"/>
            </a:xfrm>
            <a:custGeom>
              <a:avLst/>
              <a:gdLst/>
              <a:ahLst/>
              <a:cxnLst/>
              <a:rect l="l" t="t" r="r" b="b"/>
              <a:pathLst>
                <a:path w="61657" h="48390" extrusionOk="0">
                  <a:moveTo>
                    <a:pt x="61005" y="692"/>
                  </a:moveTo>
                  <a:lnTo>
                    <a:pt x="61005" y="47698"/>
                  </a:lnTo>
                  <a:lnTo>
                    <a:pt x="692" y="47698"/>
                  </a:lnTo>
                  <a:lnTo>
                    <a:pt x="692" y="692"/>
                  </a:lnTo>
                  <a:close/>
                  <a:moveTo>
                    <a:pt x="326" y="0"/>
                  </a:moveTo>
                  <a:cubicBezTo>
                    <a:pt x="244" y="0"/>
                    <a:pt x="163" y="41"/>
                    <a:pt x="122" y="123"/>
                  </a:cubicBezTo>
                  <a:cubicBezTo>
                    <a:pt x="41" y="163"/>
                    <a:pt x="0" y="245"/>
                    <a:pt x="0" y="326"/>
                  </a:cubicBezTo>
                  <a:lnTo>
                    <a:pt x="0" y="48064"/>
                  </a:lnTo>
                  <a:cubicBezTo>
                    <a:pt x="0" y="48145"/>
                    <a:pt x="41" y="48227"/>
                    <a:pt x="122" y="48267"/>
                  </a:cubicBezTo>
                  <a:cubicBezTo>
                    <a:pt x="163" y="48349"/>
                    <a:pt x="244" y="48389"/>
                    <a:pt x="326" y="48389"/>
                  </a:cubicBezTo>
                  <a:lnTo>
                    <a:pt x="61331" y="48389"/>
                  </a:lnTo>
                  <a:cubicBezTo>
                    <a:pt x="61412" y="48389"/>
                    <a:pt x="61493" y="48349"/>
                    <a:pt x="61575" y="48267"/>
                  </a:cubicBezTo>
                  <a:cubicBezTo>
                    <a:pt x="61616" y="48227"/>
                    <a:pt x="61656" y="48145"/>
                    <a:pt x="61656" y="48064"/>
                  </a:cubicBezTo>
                  <a:lnTo>
                    <a:pt x="61656" y="326"/>
                  </a:lnTo>
                  <a:cubicBezTo>
                    <a:pt x="61656" y="245"/>
                    <a:pt x="61616" y="163"/>
                    <a:pt x="61575" y="123"/>
                  </a:cubicBezTo>
                  <a:cubicBezTo>
                    <a:pt x="61493" y="41"/>
                    <a:pt x="61412" y="0"/>
                    <a:pt x="6133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796" name="Google Shape;1796;p35"/>
            <p:cNvSpPr/>
            <p:nvPr/>
          </p:nvSpPr>
          <p:spPr>
            <a:xfrm>
              <a:off x="4506925" y="2953625"/>
              <a:ext cx="534150" cy="335775"/>
            </a:xfrm>
            <a:custGeom>
              <a:avLst/>
              <a:gdLst/>
              <a:ahLst/>
              <a:cxnLst/>
              <a:rect l="l" t="t" r="r" b="b"/>
              <a:pathLst>
                <a:path w="21366" h="13431" extrusionOk="0">
                  <a:moveTo>
                    <a:pt x="366" y="82"/>
                  </a:moveTo>
                  <a:cubicBezTo>
                    <a:pt x="163" y="82"/>
                    <a:pt x="0" y="245"/>
                    <a:pt x="0" y="489"/>
                  </a:cubicBezTo>
                  <a:cubicBezTo>
                    <a:pt x="0" y="693"/>
                    <a:pt x="163" y="856"/>
                    <a:pt x="366" y="856"/>
                  </a:cubicBezTo>
                  <a:lnTo>
                    <a:pt x="1953" y="856"/>
                  </a:lnTo>
                  <a:cubicBezTo>
                    <a:pt x="2157" y="856"/>
                    <a:pt x="2320" y="693"/>
                    <a:pt x="2320" y="489"/>
                  </a:cubicBezTo>
                  <a:cubicBezTo>
                    <a:pt x="2320" y="245"/>
                    <a:pt x="2157" y="82"/>
                    <a:pt x="1953" y="82"/>
                  </a:cubicBezTo>
                  <a:close/>
                  <a:moveTo>
                    <a:pt x="3703" y="82"/>
                  </a:moveTo>
                  <a:cubicBezTo>
                    <a:pt x="3500" y="82"/>
                    <a:pt x="3337" y="245"/>
                    <a:pt x="3337" y="489"/>
                  </a:cubicBezTo>
                  <a:cubicBezTo>
                    <a:pt x="3337" y="693"/>
                    <a:pt x="3500" y="856"/>
                    <a:pt x="3703" y="856"/>
                  </a:cubicBezTo>
                  <a:lnTo>
                    <a:pt x="7814" y="856"/>
                  </a:lnTo>
                  <a:cubicBezTo>
                    <a:pt x="8058" y="856"/>
                    <a:pt x="8221" y="693"/>
                    <a:pt x="8221" y="489"/>
                  </a:cubicBezTo>
                  <a:cubicBezTo>
                    <a:pt x="8221" y="245"/>
                    <a:pt x="8058" y="82"/>
                    <a:pt x="7814" y="82"/>
                  </a:cubicBezTo>
                  <a:close/>
                  <a:moveTo>
                    <a:pt x="9605" y="1"/>
                  </a:moveTo>
                  <a:cubicBezTo>
                    <a:pt x="9320" y="1"/>
                    <a:pt x="9157" y="204"/>
                    <a:pt x="9157" y="489"/>
                  </a:cubicBezTo>
                  <a:cubicBezTo>
                    <a:pt x="9157" y="733"/>
                    <a:pt x="9320" y="937"/>
                    <a:pt x="9605" y="937"/>
                  </a:cubicBezTo>
                  <a:cubicBezTo>
                    <a:pt x="9849" y="937"/>
                    <a:pt x="10052" y="733"/>
                    <a:pt x="10052" y="489"/>
                  </a:cubicBezTo>
                  <a:cubicBezTo>
                    <a:pt x="10052" y="204"/>
                    <a:pt x="9849" y="1"/>
                    <a:pt x="9605" y="1"/>
                  </a:cubicBezTo>
                  <a:close/>
                  <a:moveTo>
                    <a:pt x="10948" y="1"/>
                  </a:moveTo>
                  <a:cubicBezTo>
                    <a:pt x="10703" y="1"/>
                    <a:pt x="10500" y="204"/>
                    <a:pt x="10500" y="489"/>
                  </a:cubicBezTo>
                  <a:cubicBezTo>
                    <a:pt x="10500" y="733"/>
                    <a:pt x="10703" y="937"/>
                    <a:pt x="10948" y="937"/>
                  </a:cubicBezTo>
                  <a:cubicBezTo>
                    <a:pt x="11192" y="937"/>
                    <a:pt x="11395" y="733"/>
                    <a:pt x="11395" y="489"/>
                  </a:cubicBezTo>
                  <a:cubicBezTo>
                    <a:pt x="11395" y="204"/>
                    <a:pt x="11192" y="1"/>
                    <a:pt x="10948" y="1"/>
                  </a:cubicBezTo>
                  <a:close/>
                  <a:moveTo>
                    <a:pt x="12291" y="1"/>
                  </a:moveTo>
                  <a:cubicBezTo>
                    <a:pt x="12046" y="1"/>
                    <a:pt x="11843" y="204"/>
                    <a:pt x="11843" y="489"/>
                  </a:cubicBezTo>
                  <a:cubicBezTo>
                    <a:pt x="11843" y="733"/>
                    <a:pt x="12046" y="937"/>
                    <a:pt x="12291" y="937"/>
                  </a:cubicBezTo>
                  <a:cubicBezTo>
                    <a:pt x="12535" y="937"/>
                    <a:pt x="12738" y="733"/>
                    <a:pt x="12738" y="489"/>
                  </a:cubicBezTo>
                  <a:cubicBezTo>
                    <a:pt x="12738" y="204"/>
                    <a:pt x="12535" y="1"/>
                    <a:pt x="12291" y="1"/>
                  </a:cubicBezTo>
                  <a:close/>
                  <a:moveTo>
                    <a:pt x="13634" y="1"/>
                  </a:moveTo>
                  <a:cubicBezTo>
                    <a:pt x="13389" y="1"/>
                    <a:pt x="13186" y="204"/>
                    <a:pt x="13186" y="489"/>
                  </a:cubicBezTo>
                  <a:cubicBezTo>
                    <a:pt x="13186" y="733"/>
                    <a:pt x="13389" y="937"/>
                    <a:pt x="13634" y="937"/>
                  </a:cubicBezTo>
                  <a:cubicBezTo>
                    <a:pt x="13878" y="937"/>
                    <a:pt x="14081" y="733"/>
                    <a:pt x="14081" y="489"/>
                  </a:cubicBezTo>
                  <a:cubicBezTo>
                    <a:pt x="14081" y="204"/>
                    <a:pt x="13878" y="1"/>
                    <a:pt x="13634" y="1"/>
                  </a:cubicBezTo>
                  <a:close/>
                  <a:moveTo>
                    <a:pt x="14977" y="1"/>
                  </a:moveTo>
                  <a:cubicBezTo>
                    <a:pt x="14732" y="1"/>
                    <a:pt x="14529" y="204"/>
                    <a:pt x="14529" y="489"/>
                  </a:cubicBezTo>
                  <a:cubicBezTo>
                    <a:pt x="14529" y="733"/>
                    <a:pt x="14732" y="937"/>
                    <a:pt x="14977" y="937"/>
                  </a:cubicBezTo>
                  <a:cubicBezTo>
                    <a:pt x="15221" y="937"/>
                    <a:pt x="15424" y="733"/>
                    <a:pt x="15424" y="489"/>
                  </a:cubicBezTo>
                  <a:cubicBezTo>
                    <a:pt x="15424" y="204"/>
                    <a:pt x="15221" y="1"/>
                    <a:pt x="14977" y="1"/>
                  </a:cubicBezTo>
                  <a:close/>
                  <a:moveTo>
                    <a:pt x="16320" y="1"/>
                  </a:moveTo>
                  <a:cubicBezTo>
                    <a:pt x="16075" y="1"/>
                    <a:pt x="15872" y="204"/>
                    <a:pt x="15872" y="489"/>
                  </a:cubicBezTo>
                  <a:cubicBezTo>
                    <a:pt x="15872" y="733"/>
                    <a:pt x="16075" y="937"/>
                    <a:pt x="16320" y="937"/>
                  </a:cubicBezTo>
                  <a:cubicBezTo>
                    <a:pt x="16564" y="937"/>
                    <a:pt x="16767" y="733"/>
                    <a:pt x="16767" y="489"/>
                  </a:cubicBezTo>
                  <a:cubicBezTo>
                    <a:pt x="16767" y="204"/>
                    <a:pt x="16564" y="1"/>
                    <a:pt x="16320" y="1"/>
                  </a:cubicBezTo>
                  <a:close/>
                  <a:moveTo>
                    <a:pt x="366" y="1873"/>
                  </a:moveTo>
                  <a:cubicBezTo>
                    <a:pt x="163" y="1873"/>
                    <a:pt x="0" y="2036"/>
                    <a:pt x="0" y="2280"/>
                  </a:cubicBezTo>
                  <a:cubicBezTo>
                    <a:pt x="0" y="2483"/>
                    <a:pt x="163" y="2646"/>
                    <a:pt x="366" y="2646"/>
                  </a:cubicBezTo>
                  <a:lnTo>
                    <a:pt x="1953" y="2646"/>
                  </a:lnTo>
                  <a:cubicBezTo>
                    <a:pt x="2157" y="2646"/>
                    <a:pt x="2320" y="2483"/>
                    <a:pt x="2320" y="2280"/>
                  </a:cubicBezTo>
                  <a:cubicBezTo>
                    <a:pt x="2320" y="2036"/>
                    <a:pt x="2157" y="1873"/>
                    <a:pt x="1953" y="1873"/>
                  </a:cubicBezTo>
                  <a:close/>
                  <a:moveTo>
                    <a:pt x="3703" y="1873"/>
                  </a:moveTo>
                  <a:cubicBezTo>
                    <a:pt x="3500" y="1873"/>
                    <a:pt x="3337" y="2036"/>
                    <a:pt x="3337" y="2280"/>
                  </a:cubicBezTo>
                  <a:cubicBezTo>
                    <a:pt x="3337" y="2483"/>
                    <a:pt x="3500" y="2646"/>
                    <a:pt x="3703" y="2646"/>
                  </a:cubicBezTo>
                  <a:lnTo>
                    <a:pt x="7814" y="2646"/>
                  </a:lnTo>
                  <a:cubicBezTo>
                    <a:pt x="8058" y="2646"/>
                    <a:pt x="8221" y="2483"/>
                    <a:pt x="8221" y="2280"/>
                  </a:cubicBezTo>
                  <a:cubicBezTo>
                    <a:pt x="8221" y="2036"/>
                    <a:pt x="8058" y="1873"/>
                    <a:pt x="7814" y="1873"/>
                  </a:cubicBezTo>
                  <a:close/>
                  <a:moveTo>
                    <a:pt x="366" y="3664"/>
                  </a:moveTo>
                  <a:cubicBezTo>
                    <a:pt x="163" y="3664"/>
                    <a:pt x="0" y="3867"/>
                    <a:pt x="0" y="4071"/>
                  </a:cubicBezTo>
                  <a:cubicBezTo>
                    <a:pt x="0" y="4274"/>
                    <a:pt x="163" y="4437"/>
                    <a:pt x="366" y="4437"/>
                  </a:cubicBezTo>
                  <a:lnTo>
                    <a:pt x="1953" y="4437"/>
                  </a:lnTo>
                  <a:cubicBezTo>
                    <a:pt x="2157" y="4437"/>
                    <a:pt x="2320" y="4274"/>
                    <a:pt x="2320" y="4071"/>
                  </a:cubicBezTo>
                  <a:cubicBezTo>
                    <a:pt x="2320" y="3867"/>
                    <a:pt x="2157" y="3664"/>
                    <a:pt x="1953" y="3664"/>
                  </a:cubicBezTo>
                  <a:close/>
                  <a:moveTo>
                    <a:pt x="3703" y="3664"/>
                  </a:moveTo>
                  <a:cubicBezTo>
                    <a:pt x="3500" y="3664"/>
                    <a:pt x="3337" y="3867"/>
                    <a:pt x="3337" y="4071"/>
                  </a:cubicBezTo>
                  <a:cubicBezTo>
                    <a:pt x="3337" y="4274"/>
                    <a:pt x="3500" y="4437"/>
                    <a:pt x="3703" y="4437"/>
                  </a:cubicBezTo>
                  <a:lnTo>
                    <a:pt x="7814" y="4437"/>
                  </a:lnTo>
                  <a:cubicBezTo>
                    <a:pt x="8058" y="4437"/>
                    <a:pt x="8221" y="4274"/>
                    <a:pt x="8221" y="4071"/>
                  </a:cubicBezTo>
                  <a:cubicBezTo>
                    <a:pt x="8221" y="3867"/>
                    <a:pt x="8058" y="3664"/>
                    <a:pt x="7814" y="3664"/>
                  </a:cubicBezTo>
                  <a:close/>
                  <a:moveTo>
                    <a:pt x="9605" y="3623"/>
                  </a:moveTo>
                  <a:cubicBezTo>
                    <a:pt x="9320" y="3623"/>
                    <a:pt x="9157" y="3826"/>
                    <a:pt x="9157" y="4071"/>
                  </a:cubicBezTo>
                  <a:cubicBezTo>
                    <a:pt x="9157" y="4315"/>
                    <a:pt x="9320" y="4518"/>
                    <a:pt x="9605" y="4518"/>
                  </a:cubicBezTo>
                  <a:cubicBezTo>
                    <a:pt x="9849" y="4518"/>
                    <a:pt x="10052" y="4315"/>
                    <a:pt x="10052" y="4071"/>
                  </a:cubicBezTo>
                  <a:cubicBezTo>
                    <a:pt x="10052" y="3826"/>
                    <a:pt x="9849" y="3623"/>
                    <a:pt x="9605" y="3623"/>
                  </a:cubicBezTo>
                  <a:close/>
                  <a:moveTo>
                    <a:pt x="10948" y="3623"/>
                  </a:moveTo>
                  <a:cubicBezTo>
                    <a:pt x="10703" y="3623"/>
                    <a:pt x="10500" y="3826"/>
                    <a:pt x="10500" y="4071"/>
                  </a:cubicBezTo>
                  <a:cubicBezTo>
                    <a:pt x="10500" y="4315"/>
                    <a:pt x="10703" y="4518"/>
                    <a:pt x="10948" y="4518"/>
                  </a:cubicBezTo>
                  <a:cubicBezTo>
                    <a:pt x="11192" y="4518"/>
                    <a:pt x="11395" y="4315"/>
                    <a:pt x="11395" y="4071"/>
                  </a:cubicBezTo>
                  <a:cubicBezTo>
                    <a:pt x="11395" y="3826"/>
                    <a:pt x="11192" y="3623"/>
                    <a:pt x="10948" y="3623"/>
                  </a:cubicBezTo>
                  <a:close/>
                  <a:moveTo>
                    <a:pt x="12291" y="3623"/>
                  </a:moveTo>
                  <a:cubicBezTo>
                    <a:pt x="12046" y="3623"/>
                    <a:pt x="11843" y="3826"/>
                    <a:pt x="11843" y="4071"/>
                  </a:cubicBezTo>
                  <a:cubicBezTo>
                    <a:pt x="11843" y="4315"/>
                    <a:pt x="12046" y="4518"/>
                    <a:pt x="12291" y="4518"/>
                  </a:cubicBezTo>
                  <a:cubicBezTo>
                    <a:pt x="12535" y="4518"/>
                    <a:pt x="12738" y="4315"/>
                    <a:pt x="12738" y="4071"/>
                  </a:cubicBezTo>
                  <a:cubicBezTo>
                    <a:pt x="12738" y="3826"/>
                    <a:pt x="12535" y="3623"/>
                    <a:pt x="12291" y="3623"/>
                  </a:cubicBezTo>
                  <a:close/>
                  <a:moveTo>
                    <a:pt x="13634" y="3623"/>
                  </a:moveTo>
                  <a:cubicBezTo>
                    <a:pt x="13389" y="3623"/>
                    <a:pt x="13186" y="3826"/>
                    <a:pt x="13186" y="4071"/>
                  </a:cubicBezTo>
                  <a:cubicBezTo>
                    <a:pt x="13186" y="4315"/>
                    <a:pt x="13389" y="4518"/>
                    <a:pt x="13634" y="4518"/>
                  </a:cubicBezTo>
                  <a:cubicBezTo>
                    <a:pt x="13878" y="4518"/>
                    <a:pt x="14081" y="4315"/>
                    <a:pt x="14081" y="4071"/>
                  </a:cubicBezTo>
                  <a:cubicBezTo>
                    <a:pt x="14081" y="3826"/>
                    <a:pt x="13878" y="3623"/>
                    <a:pt x="13634" y="3623"/>
                  </a:cubicBezTo>
                  <a:close/>
                  <a:moveTo>
                    <a:pt x="14977" y="3623"/>
                  </a:moveTo>
                  <a:cubicBezTo>
                    <a:pt x="14732" y="3623"/>
                    <a:pt x="14529" y="3826"/>
                    <a:pt x="14529" y="4071"/>
                  </a:cubicBezTo>
                  <a:cubicBezTo>
                    <a:pt x="14529" y="4315"/>
                    <a:pt x="14732" y="4518"/>
                    <a:pt x="14977" y="4518"/>
                  </a:cubicBezTo>
                  <a:cubicBezTo>
                    <a:pt x="15221" y="4518"/>
                    <a:pt x="15424" y="4315"/>
                    <a:pt x="15424" y="4071"/>
                  </a:cubicBezTo>
                  <a:cubicBezTo>
                    <a:pt x="15424" y="3826"/>
                    <a:pt x="15221" y="3623"/>
                    <a:pt x="14977" y="3623"/>
                  </a:cubicBezTo>
                  <a:close/>
                  <a:moveTo>
                    <a:pt x="16320" y="3623"/>
                  </a:moveTo>
                  <a:cubicBezTo>
                    <a:pt x="16075" y="3623"/>
                    <a:pt x="15872" y="3826"/>
                    <a:pt x="15872" y="4071"/>
                  </a:cubicBezTo>
                  <a:cubicBezTo>
                    <a:pt x="15872" y="4315"/>
                    <a:pt x="16075" y="4518"/>
                    <a:pt x="16320" y="4518"/>
                  </a:cubicBezTo>
                  <a:cubicBezTo>
                    <a:pt x="16564" y="4518"/>
                    <a:pt x="16767" y="4315"/>
                    <a:pt x="16767" y="4071"/>
                  </a:cubicBezTo>
                  <a:cubicBezTo>
                    <a:pt x="16767" y="3826"/>
                    <a:pt x="16564" y="3623"/>
                    <a:pt x="16320" y="3623"/>
                  </a:cubicBezTo>
                  <a:close/>
                  <a:moveTo>
                    <a:pt x="366" y="5454"/>
                  </a:moveTo>
                  <a:cubicBezTo>
                    <a:pt x="163" y="5454"/>
                    <a:pt x="0" y="5658"/>
                    <a:pt x="0" y="5861"/>
                  </a:cubicBezTo>
                  <a:cubicBezTo>
                    <a:pt x="0" y="6065"/>
                    <a:pt x="163" y="6228"/>
                    <a:pt x="366" y="6228"/>
                  </a:cubicBezTo>
                  <a:lnTo>
                    <a:pt x="1953" y="6228"/>
                  </a:lnTo>
                  <a:cubicBezTo>
                    <a:pt x="2157" y="6228"/>
                    <a:pt x="2320" y="6065"/>
                    <a:pt x="2320" y="5861"/>
                  </a:cubicBezTo>
                  <a:cubicBezTo>
                    <a:pt x="2320" y="5658"/>
                    <a:pt x="2157" y="5454"/>
                    <a:pt x="1953" y="5454"/>
                  </a:cubicBezTo>
                  <a:close/>
                  <a:moveTo>
                    <a:pt x="3703" y="5454"/>
                  </a:moveTo>
                  <a:cubicBezTo>
                    <a:pt x="3500" y="5454"/>
                    <a:pt x="3337" y="5658"/>
                    <a:pt x="3337" y="5861"/>
                  </a:cubicBezTo>
                  <a:cubicBezTo>
                    <a:pt x="3337" y="6065"/>
                    <a:pt x="3500" y="6228"/>
                    <a:pt x="3703" y="6228"/>
                  </a:cubicBezTo>
                  <a:lnTo>
                    <a:pt x="7814" y="6228"/>
                  </a:lnTo>
                  <a:cubicBezTo>
                    <a:pt x="8058" y="6228"/>
                    <a:pt x="8221" y="6065"/>
                    <a:pt x="8221" y="5861"/>
                  </a:cubicBezTo>
                  <a:cubicBezTo>
                    <a:pt x="8221" y="5658"/>
                    <a:pt x="8058" y="5454"/>
                    <a:pt x="7814" y="5454"/>
                  </a:cubicBezTo>
                  <a:close/>
                  <a:moveTo>
                    <a:pt x="366" y="7286"/>
                  </a:moveTo>
                  <a:cubicBezTo>
                    <a:pt x="163" y="7286"/>
                    <a:pt x="0" y="7448"/>
                    <a:pt x="0" y="7652"/>
                  </a:cubicBezTo>
                  <a:cubicBezTo>
                    <a:pt x="0" y="7855"/>
                    <a:pt x="163" y="8059"/>
                    <a:pt x="366" y="8059"/>
                  </a:cubicBezTo>
                  <a:lnTo>
                    <a:pt x="1953" y="8059"/>
                  </a:lnTo>
                  <a:cubicBezTo>
                    <a:pt x="2157" y="8059"/>
                    <a:pt x="2320" y="7855"/>
                    <a:pt x="2320" y="7652"/>
                  </a:cubicBezTo>
                  <a:cubicBezTo>
                    <a:pt x="2320" y="7448"/>
                    <a:pt x="2157" y="7286"/>
                    <a:pt x="1953" y="7286"/>
                  </a:cubicBezTo>
                  <a:close/>
                  <a:moveTo>
                    <a:pt x="3703" y="7286"/>
                  </a:moveTo>
                  <a:cubicBezTo>
                    <a:pt x="3500" y="7286"/>
                    <a:pt x="3337" y="7448"/>
                    <a:pt x="3337" y="7652"/>
                  </a:cubicBezTo>
                  <a:cubicBezTo>
                    <a:pt x="3337" y="7855"/>
                    <a:pt x="3500" y="8059"/>
                    <a:pt x="3703" y="8059"/>
                  </a:cubicBezTo>
                  <a:lnTo>
                    <a:pt x="7814" y="8059"/>
                  </a:lnTo>
                  <a:cubicBezTo>
                    <a:pt x="8058" y="8059"/>
                    <a:pt x="8221" y="7855"/>
                    <a:pt x="8221" y="7652"/>
                  </a:cubicBezTo>
                  <a:cubicBezTo>
                    <a:pt x="8221" y="7448"/>
                    <a:pt x="8058" y="7286"/>
                    <a:pt x="7814" y="7286"/>
                  </a:cubicBezTo>
                  <a:close/>
                  <a:moveTo>
                    <a:pt x="14203" y="8791"/>
                  </a:moveTo>
                  <a:cubicBezTo>
                    <a:pt x="13959" y="8791"/>
                    <a:pt x="13756" y="8995"/>
                    <a:pt x="13756" y="9239"/>
                  </a:cubicBezTo>
                  <a:cubicBezTo>
                    <a:pt x="13756" y="9483"/>
                    <a:pt x="13959" y="9687"/>
                    <a:pt x="14203" y="9687"/>
                  </a:cubicBezTo>
                  <a:cubicBezTo>
                    <a:pt x="14447" y="9687"/>
                    <a:pt x="14651" y="9483"/>
                    <a:pt x="14651" y="9239"/>
                  </a:cubicBezTo>
                  <a:cubicBezTo>
                    <a:pt x="14651" y="8995"/>
                    <a:pt x="14447" y="8791"/>
                    <a:pt x="14203" y="8791"/>
                  </a:cubicBezTo>
                  <a:close/>
                  <a:moveTo>
                    <a:pt x="15546" y="8791"/>
                  </a:moveTo>
                  <a:cubicBezTo>
                    <a:pt x="15302" y="8791"/>
                    <a:pt x="15099" y="8995"/>
                    <a:pt x="15099" y="9239"/>
                  </a:cubicBezTo>
                  <a:cubicBezTo>
                    <a:pt x="15099" y="9483"/>
                    <a:pt x="15302" y="9687"/>
                    <a:pt x="15546" y="9687"/>
                  </a:cubicBezTo>
                  <a:cubicBezTo>
                    <a:pt x="15790" y="9687"/>
                    <a:pt x="15994" y="9483"/>
                    <a:pt x="15994" y="9239"/>
                  </a:cubicBezTo>
                  <a:cubicBezTo>
                    <a:pt x="15994" y="8995"/>
                    <a:pt x="15790" y="8791"/>
                    <a:pt x="15546" y="8791"/>
                  </a:cubicBezTo>
                  <a:close/>
                  <a:moveTo>
                    <a:pt x="16889" y="8791"/>
                  </a:moveTo>
                  <a:cubicBezTo>
                    <a:pt x="16645" y="8791"/>
                    <a:pt x="16442" y="8995"/>
                    <a:pt x="16442" y="9239"/>
                  </a:cubicBezTo>
                  <a:cubicBezTo>
                    <a:pt x="16442" y="9483"/>
                    <a:pt x="16645" y="9687"/>
                    <a:pt x="16889" y="9687"/>
                  </a:cubicBezTo>
                  <a:cubicBezTo>
                    <a:pt x="17133" y="9687"/>
                    <a:pt x="17337" y="9483"/>
                    <a:pt x="17337" y="9239"/>
                  </a:cubicBezTo>
                  <a:cubicBezTo>
                    <a:pt x="17337" y="8995"/>
                    <a:pt x="17133" y="8791"/>
                    <a:pt x="16889" y="8791"/>
                  </a:cubicBezTo>
                  <a:close/>
                  <a:moveTo>
                    <a:pt x="18232" y="8791"/>
                  </a:moveTo>
                  <a:cubicBezTo>
                    <a:pt x="17988" y="8791"/>
                    <a:pt x="17785" y="8995"/>
                    <a:pt x="17785" y="9239"/>
                  </a:cubicBezTo>
                  <a:cubicBezTo>
                    <a:pt x="17785" y="9483"/>
                    <a:pt x="17988" y="9687"/>
                    <a:pt x="18232" y="9687"/>
                  </a:cubicBezTo>
                  <a:cubicBezTo>
                    <a:pt x="18476" y="9687"/>
                    <a:pt x="18680" y="9483"/>
                    <a:pt x="18680" y="9239"/>
                  </a:cubicBezTo>
                  <a:cubicBezTo>
                    <a:pt x="18680" y="8995"/>
                    <a:pt x="18476" y="8791"/>
                    <a:pt x="18232" y="8791"/>
                  </a:cubicBezTo>
                  <a:close/>
                  <a:moveTo>
                    <a:pt x="19575" y="8791"/>
                  </a:moveTo>
                  <a:cubicBezTo>
                    <a:pt x="19331" y="8791"/>
                    <a:pt x="19128" y="8995"/>
                    <a:pt x="19128" y="9239"/>
                  </a:cubicBezTo>
                  <a:cubicBezTo>
                    <a:pt x="19128" y="9483"/>
                    <a:pt x="19331" y="9687"/>
                    <a:pt x="19575" y="9687"/>
                  </a:cubicBezTo>
                  <a:cubicBezTo>
                    <a:pt x="19819" y="9687"/>
                    <a:pt x="20023" y="9483"/>
                    <a:pt x="20023" y="9239"/>
                  </a:cubicBezTo>
                  <a:cubicBezTo>
                    <a:pt x="20023" y="8995"/>
                    <a:pt x="19819" y="8791"/>
                    <a:pt x="19575" y="8791"/>
                  </a:cubicBezTo>
                  <a:close/>
                  <a:moveTo>
                    <a:pt x="20918" y="8791"/>
                  </a:moveTo>
                  <a:cubicBezTo>
                    <a:pt x="20674" y="8791"/>
                    <a:pt x="20471" y="8995"/>
                    <a:pt x="20471" y="9239"/>
                  </a:cubicBezTo>
                  <a:cubicBezTo>
                    <a:pt x="20471" y="9483"/>
                    <a:pt x="20674" y="9687"/>
                    <a:pt x="20918" y="9687"/>
                  </a:cubicBezTo>
                  <a:cubicBezTo>
                    <a:pt x="21162" y="9687"/>
                    <a:pt x="21366" y="9483"/>
                    <a:pt x="21366" y="9239"/>
                  </a:cubicBezTo>
                  <a:cubicBezTo>
                    <a:pt x="21366" y="8995"/>
                    <a:pt x="21162" y="8791"/>
                    <a:pt x="20918" y="8791"/>
                  </a:cubicBezTo>
                  <a:close/>
                  <a:moveTo>
                    <a:pt x="366" y="9076"/>
                  </a:moveTo>
                  <a:cubicBezTo>
                    <a:pt x="163" y="9076"/>
                    <a:pt x="0" y="9239"/>
                    <a:pt x="0" y="9443"/>
                  </a:cubicBezTo>
                  <a:cubicBezTo>
                    <a:pt x="0" y="9646"/>
                    <a:pt x="163" y="9850"/>
                    <a:pt x="366" y="9850"/>
                  </a:cubicBezTo>
                  <a:lnTo>
                    <a:pt x="1953" y="9850"/>
                  </a:lnTo>
                  <a:cubicBezTo>
                    <a:pt x="2157" y="9850"/>
                    <a:pt x="2320" y="9646"/>
                    <a:pt x="2320" y="9443"/>
                  </a:cubicBezTo>
                  <a:cubicBezTo>
                    <a:pt x="2320" y="9239"/>
                    <a:pt x="2157" y="9076"/>
                    <a:pt x="1953" y="9076"/>
                  </a:cubicBezTo>
                  <a:close/>
                  <a:moveTo>
                    <a:pt x="8628" y="9076"/>
                  </a:moveTo>
                  <a:cubicBezTo>
                    <a:pt x="8424" y="9076"/>
                    <a:pt x="8262" y="9239"/>
                    <a:pt x="8262" y="9443"/>
                  </a:cubicBezTo>
                  <a:cubicBezTo>
                    <a:pt x="8262" y="9646"/>
                    <a:pt x="8424" y="9850"/>
                    <a:pt x="8628" y="9850"/>
                  </a:cubicBezTo>
                  <a:lnTo>
                    <a:pt x="12779" y="9850"/>
                  </a:lnTo>
                  <a:cubicBezTo>
                    <a:pt x="12982" y="9850"/>
                    <a:pt x="13145" y="9646"/>
                    <a:pt x="13145" y="9443"/>
                  </a:cubicBezTo>
                  <a:cubicBezTo>
                    <a:pt x="13145" y="9239"/>
                    <a:pt x="12982" y="9076"/>
                    <a:pt x="12779" y="9076"/>
                  </a:cubicBezTo>
                  <a:close/>
                  <a:moveTo>
                    <a:pt x="366" y="10867"/>
                  </a:moveTo>
                  <a:cubicBezTo>
                    <a:pt x="163" y="10867"/>
                    <a:pt x="0" y="11030"/>
                    <a:pt x="0" y="11233"/>
                  </a:cubicBezTo>
                  <a:cubicBezTo>
                    <a:pt x="0" y="11478"/>
                    <a:pt x="163" y="11640"/>
                    <a:pt x="366" y="11640"/>
                  </a:cubicBezTo>
                  <a:lnTo>
                    <a:pt x="1953" y="11640"/>
                  </a:lnTo>
                  <a:cubicBezTo>
                    <a:pt x="2157" y="11640"/>
                    <a:pt x="2320" y="11478"/>
                    <a:pt x="2320" y="11233"/>
                  </a:cubicBezTo>
                  <a:cubicBezTo>
                    <a:pt x="2320" y="11030"/>
                    <a:pt x="2157" y="10867"/>
                    <a:pt x="1953" y="10867"/>
                  </a:cubicBezTo>
                  <a:close/>
                  <a:moveTo>
                    <a:pt x="8628" y="10867"/>
                  </a:moveTo>
                  <a:cubicBezTo>
                    <a:pt x="8424" y="10867"/>
                    <a:pt x="8262" y="11030"/>
                    <a:pt x="8262" y="11233"/>
                  </a:cubicBezTo>
                  <a:cubicBezTo>
                    <a:pt x="8262" y="11478"/>
                    <a:pt x="8424" y="11640"/>
                    <a:pt x="8628" y="11640"/>
                  </a:cubicBezTo>
                  <a:lnTo>
                    <a:pt x="12779" y="11640"/>
                  </a:lnTo>
                  <a:cubicBezTo>
                    <a:pt x="12982" y="11640"/>
                    <a:pt x="13145" y="11478"/>
                    <a:pt x="13145" y="11233"/>
                  </a:cubicBezTo>
                  <a:cubicBezTo>
                    <a:pt x="13145" y="11030"/>
                    <a:pt x="12982" y="10867"/>
                    <a:pt x="12779" y="10867"/>
                  </a:cubicBezTo>
                  <a:close/>
                  <a:moveTo>
                    <a:pt x="14203" y="12495"/>
                  </a:moveTo>
                  <a:cubicBezTo>
                    <a:pt x="13959" y="12495"/>
                    <a:pt x="13756" y="12698"/>
                    <a:pt x="13756" y="12943"/>
                  </a:cubicBezTo>
                  <a:cubicBezTo>
                    <a:pt x="13756" y="13187"/>
                    <a:pt x="13959" y="13390"/>
                    <a:pt x="14203" y="13390"/>
                  </a:cubicBezTo>
                  <a:cubicBezTo>
                    <a:pt x="14447" y="13390"/>
                    <a:pt x="14651" y="13187"/>
                    <a:pt x="14651" y="12943"/>
                  </a:cubicBezTo>
                  <a:cubicBezTo>
                    <a:pt x="14651" y="12698"/>
                    <a:pt x="14447" y="12495"/>
                    <a:pt x="14203" y="12495"/>
                  </a:cubicBezTo>
                  <a:close/>
                  <a:moveTo>
                    <a:pt x="15546" y="12495"/>
                  </a:moveTo>
                  <a:cubicBezTo>
                    <a:pt x="15302" y="12495"/>
                    <a:pt x="15099" y="12698"/>
                    <a:pt x="15099" y="12943"/>
                  </a:cubicBezTo>
                  <a:cubicBezTo>
                    <a:pt x="15099" y="13187"/>
                    <a:pt x="15302" y="13390"/>
                    <a:pt x="15546" y="13390"/>
                  </a:cubicBezTo>
                  <a:cubicBezTo>
                    <a:pt x="15790" y="13390"/>
                    <a:pt x="15994" y="13187"/>
                    <a:pt x="15994" y="12943"/>
                  </a:cubicBezTo>
                  <a:cubicBezTo>
                    <a:pt x="15994" y="12698"/>
                    <a:pt x="15790" y="12495"/>
                    <a:pt x="15546" y="12495"/>
                  </a:cubicBezTo>
                  <a:close/>
                  <a:moveTo>
                    <a:pt x="16889" y="12495"/>
                  </a:moveTo>
                  <a:cubicBezTo>
                    <a:pt x="16645" y="12495"/>
                    <a:pt x="16442" y="12698"/>
                    <a:pt x="16442" y="12943"/>
                  </a:cubicBezTo>
                  <a:cubicBezTo>
                    <a:pt x="16442" y="13187"/>
                    <a:pt x="16645" y="13390"/>
                    <a:pt x="16889" y="13390"/>
                  </a:cubicBezTo>
                  <a:cubicBezTo>
                    <a:pt x="17133" y="13390"/>
                    <a:pt x="17337" y="13187"/>
                    <a:pt x="17337" y="12943"/>
                  </a:cubicBezTo>
                  <a:cubicBezTo>
                    <a:pt x="17337" y="12698"/>
                    <a:pt x="17133" y="12495"/>
                    <a:pt x="16889" y="12495"/>
                  </a:cubicBezTo>
                  <a:close/>
                  <a:moveTo>
                    <a:pt x="18232" y="12495"/>
                  </a:moveTo>
                  <a:cubicBezTo>
                    <a:pt x="17988" y="12495"/>
                    <a:pt x="17785" y="12698"/>
                    <a:pt x="17785" y="12943"/>
                  </a:cubicBezTo>
                  <a:cubicBezTo>
                    <a:pt x="17785" y="13187"/>
                    <a:pt x="17988" y="13390"/>
                    <a:pt x="18232" y="13390"/>
                  </a:cubicBezTo>
                  <a:cubicBezTo>
                    <a:pt x="18476" y="13390"/>
                    <a:pt x="18680" y="13187"/>
                    <a:pt x="18680" y="12943"/>
                  </a:cubicBezTo>
                  <a:cubicBezTo>
                    <a:pt x="18680" y="12698"/>
                    <a:pt x="18476" y="12495"/>
                    <a:pt x="18232" y="12495"/>
                  </a:cubicBezTo>
                  <a:close/>
                  <a:moveTo>
                    <a:pt x="19575" y="12495"/>
                  </a:moveTo>
                  <a:cubicBezTo>
                    <a:pt x="19331" y="12495"/>
                    <a:pt x="19128" y="12698"/>
                    <a:pt x="19128" y="12943"/>
                  </a:cubicBezTo>
                  <a:cubicBezTo>
                    <a:pt x="19128" y="13187"/>
                    <a:pt x="19331" y="13390"/>
                    <a:pt x="19575" y="13390"/>
                  </a:cubicBezTo>
                  <a:cubicBezTo>
                    <a:pt x="19819" y="13390"/>
                    <a:pt x="20023" y="13187"/>
                    <a:pt x="20023" y="12943"/>
                  </a:cubicBezTo>
                  <a:cubicBezTo>
                    <a:pt x="20023" y="12698"/>
                    <a:pt x="19819" y="12495"/>
                    <a:pt x="19575" y="12495"/>
                  </a:cubicBezTo>
                  <a:close/>
                  <a:moveTo>
                    <a:pt x="20918" y="12495"/>
                  </a:moveTo>
                  <a:cubicBezTo>
                    <a:pt x="20674" y="12495"/>
                    <a:pt x="20471" y="12698"/>
                    <a:pt x="20471" y="12943"/>
                  </a:cubicBezTo>
                  <a:cubicBezTo>
                    <a:pt x="20471" y="13187"/>
                    <a:pt x="20674" y="13390"/>
                    <a:pt x="20918" y="13390"/>
                  </a:cubicBezTo>
                  <a:cubicBezTo>
                    <a:pt x="21162" y="13390"/>
                    <a:pt x="21366" y="13187"/>
                    <a:pt x="21366" y="12943"/>
                  </a:cubicBezTo>
                  <a:cubicBezTo>
                    <a:pt x="21366" y="12698"/>
                    <a:pt x="21162" y="12495"/>
                    <a:pt x="20918" y="12495"/>
                  </a:cubicBezTo>
                  <a:close/>
                  <a:moveTo>
                    <a:pt x="366" y="12658"/>
                  </a:moveTo>
                  <a:cubicBezTo>
                    <a:pt x="163" y="12658"/>
                    <a:pt x="0" y="12821"/>
                    <a:pt x="0" y="13065"/>
                  </a:cubicBezTo>
                  <a:cubicBezTo>
                    <a:pt x="0" y="13268"/>
                    <a:pt x="163" y="13431"/>
                    <a:pt x="366" y="13431"/>
                  </a:cubicBezTo>
                  <a:lnTo>
                    <a:pt x="1953" y="13431"/>
                  </a:lnTo>
                  <a:cubicBezTo>
                    <a:pt x="2157" y="13431"/>
                    <a:pt x="2320" y="13268"/>
                    <a:pt x="2320" y="13065"/>
                  </a:cubicBezTo>
                  <a:cubicBezTo>
                    <a:pt x="2320" y="12821"/>
                    <a:pt x="2157" y="12658"/>
                    <a:pt x="1953" y="12658"/>
                  </a:cubicBezTo>
                  <a:close/>
                  <a:moveTo>
                    <a:pt x="8628" y="12658"/>
                  </a:moveTo>
                  <a:cubicBezTo>
                    <a:pt x="8424" y="12658"/>
                    <a:pt x="8262" y="12821"/>
                    <a:pt x="8262" y="13065"/>
                  </a:cubicBezTo>
                  <a:cubicBezTo>
                    <a:pt x="8262" y="13268"/>
                    <a:pt x="8424" y="13431"/>
                    <a:pt x="8628" y="13431"/>
                  </a:cubicBezTo>
                  <a:lnTo>
                    <a:pt x="12779" y="13431"/>
                  </a:lnTo>
                  <a:cubicBezTo>
                    <a:pt x="12982" y="13431"/>
                    <a:pt x="13145" y="13268"/>
                    <a:pt x="13145" y="13065"/>
                  </a:cubicBezTo>
                  <a:cubicBezTo>
                    <a:pt x="13145" y="12821"/>
                    <a:pt x="12982" y="12658"/>
                    <a:pt x="12779" y="1265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797" name="Google Shape;1797;p35"/>
            <p:cNvSpPr/>
            <p:nvPr/>
          </p:nvSpPr>
          <p:spPr>
            <a:xfrm>
              <a:off x="4506925" y="3313800"/>
              <a:ext cx="534150" cy="334775"/>
            </a:xfrm>
            <a:custGeom>
              <a:avLst/>
              <a:gdLst/>
              <a:ahLst/>
              <a:cxnLst/>
              <a:rect l="l" t="t" r="r" b="b"/>
              <a:pathLst>
                <a:path w="21366" h="13391" extrusionOk="0">
                  <a:moveTo>
                    <a:pt x="366" y="41"/>
                  </a:moveTo>
                  <a:cubicBezTo>
                    <a:pt x="163" y="41"/>
                    <a:pt x="0" y="204"/>
                    <a:pt x="0" y="448"/>
                  </a:cubicBezTo>
                  <a:cubicBezTo>
                    <a:pt x="0" y="652"/>
                    <a:pt x="163" y="815"/>
                    <a:pt x="366" y="815"/>
                  </a:cubicBezTo>
                  <a:lnTo>
                    <a:pt x="1953" y="815"/>
                  </a:lnTo>
                  <a:cubicBezTo>
                    <a:pt x="2157" y="815"/>
                    <a:pt x="2320" y="652"/>
                    <a:pt x="2320" y="448"/>
                  </a:cubicBezTo>
                  <a:cubicBezTo>
                    <a:pt x="2320" y="204"/>
                    <a:pt x="2157" y="41"/>
                    <a:pt x="1953" y="41"/>
                  </a:cubicBezTo>
                  <a:close/>
                  <a:moveTo>
                    <a:pt x="3703" y="41"/>
                  </a:moveTo>
                  <a:cubicBezTo>
                    <a:pt x="3500" y="41"/>
                    <a:pt x="3337" y="204"/>
                    <a:pt x="3337" y="448"/>
                  </a:cubicBezTo>
                  <a:cubicBezTo>
                    <a:pt x="3337" y="652"/>
                    <a:pt x="3500" y="815"/>
                    <a:pt x="3703" y="815"/>
                  </a:cubicBezTo>
                  <a:lnTo>
                    <a:pt x="7814" y="815"/>
                  </a:lnTo>
                  <a:cubicBezTo>
                    <a:pt x="8058" y="815"/>
                    <a:pt x="8221" y="652"/>
                    <a:pt x="8221" y="448"/>
                  </a:cubicBezTo>
                  <a:cubicBezTo>
                    <a:pt x="8221" y="204"/>
                    <a:pt x="8058" y="41"/>
                    <a:pt x="7814" y="41"/>
                  </a:cubicBezTo>
                  <a:close/>
                  <a:moveTo>
                    <a:pt x="9605" y="1"/>
                  </a:moveTo>
                  <a:cubicBezTo>
                    <a:pt x="9320" y="1"/>
                    <a:pt x="9157" y="204"/>
                    <a:pt x="9157" y="448"/>
                  </a:cubicBezTo>
                  <a:cubicBezTo>
                    <a:pt x="9157" y="693"/>
                    <a:pt x="9320" y="896"/>
                    <a:pt x="9605" y="896"/>
                  </a:cubicBezTo>
                  <a:cubicBezTo>
                    <a:pt x="9849" y="896"/>
                    <a:pt x="10052" y="693"/>
                    <a:pt x="10052" y="448"/>
                  </a:cubicBezTo>
                  <a:cubicBezTo>
                    <a:pt x="10052" y="204"/>
                    <a:pt x="9849" y="1"/>
                    <a:pt x="9605" y="1"/>
                  </a:cubicBezTo>
                  <a:close/>
                  <a:moveTo>
                    <a:pt x="10948" y="1"/>
                  </a:moveTo>
                  <a:cubicBezTo>
                    <a:pt x="10703" y="1"/>
                    <a:pt x="10500" y="204"/>
                    <a:pt x="10500" y="448"/>
                  </a:cubicBezTo>
                  <a:cubicBezTo>
                    <a:pt x="10500" y="693"/>
                    <a:pt x="10703" y="896"/>
                    <a:pt x="10948" y="896"/>
                  </a:cubicBezTo>
                  <a:cubicBezTo>
                    <a:pt x="11192" y="896"/>
                    <a:pt x="11395" y="693"/>
                    <a:pt x="11395" y="448"/>
                  </a:cubicBezTo>
                  <a:cubicBezTo>
                    <a:pt x="11395" y="204"/>
                    <a:pt x="11192" y="1"/>
                    <a:pt x="10948" y="1"/>
                  </a:cubicBezTo>
                  <a:close/>
                  <a:moveTo>
                    <a:pt x="12291" y="1"/>
                  </a:moveTo>
                  <a:cubicBezTo>
                    <a:pt x="12046" y="1"/>
                    <a:pt x="11843" y="204"/>
                    <a:pt x="11843" y="448"/>
                  </a:cubicBezTo>
                  <a:cubicBezTo>
                    <a:pt x="11843" y="693"/>
                    <a:pt x="12046" y="896"/>
                    <a:pt x="12291" y="896"/>
                  </a:cubicBezTo>
                  <a:cubicBezTo>
                    <a:pt x="12535" y="896"/>
                    <a:pt x="12738" y="693"/>
                    <a:pt x="12738" y="448"/>
                  </a:cubicBezTo>
                  <a:cubicBezTo>
                    <a:pt x="12738" y="204"/>
                    <a:pt x="12535" y="1"/>
                    <a:pt x="12291" y="1"/>
                  </a:cubicBezTo>
                  <a:close/>
                  <a:moveTo>
                    <a:pt x="13634" y="1"/>
                  </a:moveTo>
                  <a:cubicBezTo>
                    <a:pt x="13389" y="1"/>
                    <a:pt x="13186" y="204"/>
                    <a:pt x="13186" y="448"/>
                  </a:cubicBezTo>
                  <a:cubicBezTo>
                    <a:pt x="13186" y="693"/>
                    <a:pt x="13389" y="896"/>
                    <a:pt x="13634" y="896"/>
                  </a:cubicBezTo>
                  <a:cubicBezTo>
                    <a:pt x="13878" y="896"/>
                    <a:pt x="14081" y="693"/>
                    <a:pt x="14081" y="448"/>
                  </a:cubicBezTo>
                  <a:cubicBezTo>
                    <a:pt x="14081" y="204"/>
                    <a:pt x="13878" y="1"/>
                    <a:pt x="13634" y="1"/>
                  </a:cubicBezTo>
                  <a:close/>
                  <a:moveTo>
                    <a:pt x="14977" y="1"/>
                  </a:moveTo>
                  <a:cubicBezTo>
                    <a:pt x="14732" y="1"/>
                    <a:pt x="14529" y="204"/>
                    <a:pt x="14529" y="448"/>
                  </a:cubicBezTo>
                  <a:cubicBezTo>
                    <a:pt x="14529" y="693"/>
                    <a:pt x="14732" y="896"/>
                    <a:pt x="14977" y="896"/>
                  </a:cubicBezTo>
                  <a:cubicBezTo>
                    <a:pt x="15221" y="896"/>
                    <a:pt x="15424" y="693"/>
                    <a:pt x="15424" y="448"/>
                  </a:cubicBezTo>
                  <a:cubicBezTo>
                    <a:pt x="15424" y="204"/>
                    <a:pt x="15221" y="1"/>
                    <a:pt x="14977" y="1"/>
                  </a:cubicBezTo>
                  <a:close/>
                  <a:moveTo>
                    <a:pt x="16320" y="1"/>
                  </a:moveTo>
                  <a:cubicBezTo>
                    <a:pt x="16075" y="1"/>
                    <a:pt x="15872" y="204"/>
                    <a:pt x="15872" y="448"/>
                  </a:cubicBezTo>
                  <a:cubicBezTo>
                    <a:pt x="15872" y="693"/>
                    <a:pt x="16075" y="896"/>
                    <a:pt x="16320" y="896"/>
                  </a:cubicBezTo>
                  <a:cubicBezTo>
                    <a:pt x="16564" y="896"/>
                    <a:pt x="16767" y="693"/>
                    <a:pt x="16767" y="448"/>
                  </a:cubicBezTo>
                  <a:cubicBezTo>
                    <a:pt x="16767" y="204"/>
                    <a:pt x="16564" y="1"/>
                    <a:pt x="16320" y="1"/>
                  </a:cubicBezTo>
                  <a:close/>
                  <a:moveTo>
                    <a:pt x="366" y="1832"/>
                  </a:moveTo>
                  <a:cubicBezTo>
                    <a:pt x="163" y="1832"/>
                    <a:pt x="0" y="2036"/>
                    <a:pt x="0" y="2239"/>
                  </a:cubicBezTo>
                  <a:cubicBezTo>
                    <a:pt x="0" y="2443"/>
                    <a:pt x="163" y="2605"/>
                    <a:pt x="366" y="2605"/>
                  </a:cubicBezTo>
                  <a:lnTo>
                    <a:pt x="1953" y="2605"/>
                  </a:lnTo>
                  <a:cubicBezTo>
                    <a:pt x="2157" y="2605"/>
                    <a:pt x="2320" y="2443"/>
                    <a:pt x="2320" y="2239"/>
                  </a:cubicBezTo>
                  <a:cubicBezTo>
                    <a:pt x="2320" y="2036"/>
                    <a:pt x="2157" y="1832"/>
                    <a:pt x="1953" y="1832"/>
                  </a:cubicBezTo>
                  <a:close/>
                  <a:moveTo>
                    <a:pt x="3703" y="1832"/>
                  </a:moveTo>
                  <a:cubicBezTo>
                    <a:pt x="3500" y="1832"/>
                    <a:pt x="3337" y="2036"/>
                    <a:pt x="3337" y="2239"/>
                  </a:cubicBezTo>
                  <a:cubicBezTo>
                    <a:pt x="3337" y="2443"/>
                    <a:pt x="3500" y="2605"/>
                    <a:pt x="3703" y="2605"/>
                  </a:cubicBezTo>
                  <a:lnTo>
                    <a:pt x="7814" y="2605"/>
                  </a:lnTo>
                  <a:cubicBezTo>
                    <a:pt x="8058" y="2605"/>
                    <a:pt x="8221" y="2443"/>
                    <a:pt x="8221" y="2239"/>
                  </a:cubicBezTo>
                  <a:cubicBezTo>
                    <a:pt x="8221" y="2036"/>
                    <a:pt x="8058" y="1832"/>
                    <a:pt x="7814" y="1832"/>
                  </a:cubicBezTo>
                  <a:close/>
                  <a:moveTo>
                    <a:pt x="366" y="3663"/>
                  </a:moveTo>
                  <a:cubicBezTo>
                    <a:pt x="163" y="3663"/>
                    <a:pt x="0" y="3826"/>
                    <a:pt x="0" y="4030"/>
                  </a:cubicBezTo>
                  <a:cubicBezTo>
                    <a:pt x="0" y="4233"/>
                    <a:pt x="163" y="4437"/>
                    <a:pt x="366" y="4437"/>
                  </a:cubicBezTo>
                  <a:lnTo>
                    <a:pt x="1953" y="4437"/>
                  </a:lnTo>
                  <a:cubicBezTo>
                    <a:pt x="2157" y="4437"/>
                    <a:pt x="2320" y="4233"/>
                    <a:pt x="2320" y="4030"/>
                  </a:cubicBezTo>
                  <a:cubicBezTo>
                    <a:pt x="2320" y="3826"/>
                    <a:pt x="2157" y="3663"/>
                    <a:pt x="1953" y="3663"/>
                  </a:cubicBezTo>
                  <a:close/>
                  <a:moveTo>
                    <a:pt x="3703" y="3663"/>
                  </a:moveTo>
                  <a:cubicBezTo>
                    <a:pt x="3500" y="3663"/>
                    <a:pt x="3337" y="3826"/>
                    <a:pt x="3337" y="4030"/>
                  </a:cubicBezTo>
                  <a:cubicBezTo>
                    <a:pt x="3337" y="4233"/>
                    <a:pt x="3500" y="4437"/>
                    <a:pt x="3703" y="4437"/>
                  </a:cubicBezTo>
                  <a:lnTo>
                    <a:pt x="7814" y="4437"/>
                  </a:lnTo>
                  <a:cubicBezTo>
                    <a:pt x="8058" y="4437"/>
                    <a:pt x="8221" y="4233"/>
                    <a:pt x="8221" y="4030"/>
                  </a:cubicBezTo>
                  <a:cubicBezTo>
                    <a:pt x="8221" y="3826"/>
                    <a:pt x="8058" y="3663"/>
                    <a:pt x="7814" y="3663"/>
                  </a:cubicBezTo>
                  <a:close/>
                  <a:moveTo>
                    <a:pt x="9605" y="3582"/>
                  </a:moveTo>
                  <a:cubicBezTo>
                    <a:pt x="9320" y="3582"/>
                    <a:pt x="9157" y="3786"/>
                    <a:pt x="9157" y="4030"/>
                  </a:cubicBezTo>
                  <a:cubicBezTo>
                    <a:pt x="9157" y="4274"/>
                    <a:pt x="9320" y="4477"/>
                    <a:pt x="9605" y="4477"/>
                  </a:cubicBezTo>
                  <a:cubicBezTo>
                    <a:pt x="9849" y="4477"/>
                    <a:pt x="10052" y="4274"/>
                    <a:pt x="10052" y="4030"/>
                  </a:cubicBezTo>
                  <a:cubicBezTo>
                    <a:pt x="10052" y="3786"/>
                    <a:pt x="9849" y="3582"/>
                    <a:pt x="9605" y="3582"/>
                  </a:cubicBezTo>
                  <a:close/>
                  <a:moveTo>
                    <a:pt x="10948" y="3582"/>
                  </a:moveTo>
                  <a:cubicBezTo>
                    <a:pt x="10703" y="3582"/>
                    <a:pt x="10500" y="3786"/>
                    <a:pt x="10500" y="4030"/>
                  </a:cubicBezTo>
                  <a:cubicBezTo>
                    <a:pt x="10500" y="4274"/>
                    <a:pt x="10703" y="4477"/>
                    <a:pt x="10948" y="4477"/>
                  </a:cubicBezTo>
                  <a:cubicBezTo>
                    <a:pt x="11192" y="4477"/>
                    <a:pt x="11395" y="4274"/>
                    <a:pt x="11395" y="4030"/>
                  </a:cubicBezTo>
                  <a:cubicBezTo>
                    <a:pt x="11395" y="3786"/>
                    <a:pt x="11192" y="3582"/>
                    <a:pt x="10948" y="3582"/>
                  </a:cubicBezTo>
                  <a:close/>
                  <a:moveTo>
                    <a:pt x="12291" y="3582"/>
                  </a:moveTo>
                  <a:cubicBezTo>
                    <a:pt x="12046" y="3582"/>
                    <a:pt x="11843" y="3786"/>
                    <a:pt x="11843" y="4030"/>
                  </a:cubicBezTo>
                  <a:cubicBezTo>
                    <a:pt x="11843" y="4274"/>
                    <a:pt x="12046" y="4477"/>
                    <a:pt x="12291" y="4477"/>
                  </a:cubicBezTo>
                  <a:cubicBezTo>
                    <a:pt x="12535" y="4477"/>
                    <a:pt x="12738" y="4274"/>
                    <a:pt x="12738" y="4030"/>
                  </a:cubicBezTo>
                  <a:cubicBezTo>
                    <a:pt x="12738" y="3786"/>
                    <a:pt x="12535" y="3582"/>
                    <a:pt x="12291" y="3582"/>
                  </a:cubicBezTo>
                  <a:close/>
                  <a:moveTo>
                    <a:pt x="13634" y="3582"/>
                  </a:moveTo>
                  <a:cubicBezTo>
                    <a:pt x="13389" y="3582"/>
                    <a:pt x="13186" y="3786"/>
                    <a:pt x="13186" y="4030"/>
                  </a:cubicBezTo>
                  <a:cubicBezTo>
                    <a:pt x="13186" y="4274"/>
                    <a:pt x="13389" y="4477"/>
                    <a:pt x="13634" y="4477"/>
                  </a:cubicBezTo>
                  <a:cubicBezTo>
                    <a:pt x="13878" y="4477"/>
                    <a:pt x="14081" y="4274"/>
                    <a:pt x="14081" y="4030"/>
                  </a:cubicBezTo>
                  <a:cubicBezTo>
                    <a:pt x="14081" y="3786"/>
                    <a:pt x="13878" y="3582"/>
                    <a:pt x="13634" y="3582"/>
                  </a:cubicBezTo>
                  <a:close/>
                  <a:moveTo>
                    <a:pt x="14977" y="3582"/>
                  </a:moveTo>
                  <a:cubicBezTo>
                    <a:pt x="14732" y="3582"/>
                    <a:pt x="14529" y="3786"/>
                    <a:pt x="14529" y="4030"/>
                  </a:cubicBezTo>
                  <a:cubicBezTo>
                    <a:pt x="14529" y="4274"/>
                    <a:pt x="14732" y="4477"/>
                    <a:pt x="14977" y="4477"/>
                  </a:cubicBezTo>
                  <a:cubicBezTo>
                    <a:pt x="15221" y="4477"/>
                    <a:pt x="15424" y="4274"/>
                    <a:pt x="15424" y="4030"/>
                  </a:cubicBezTo>
                  <a:cubicBezTo>
                    <a:pt x="15424" y="3786"/>
                    <a:pt x="15221" y="3582"/>
                    <a:pt x="14977" y="3582"/>
                  </a:cubicBezTo>
                  <a:close/>
                  <a:moveTo>
                    <a:pt x="16320" y="3582"/>
                  </a:moveTo>
                  <a:cubicBezTo>
                    <a:pt x="16075" y="3582"/>
                    <a:pt x="15872" y="3786"/>
                    <a:pt x="15872" y="4030"/>
                  </a:cubicBezTo>
                  <a:cubicBezTo>
                    <a:pt x="15872" y="4274"/>
                    <a:pt x="16075" y="4477"/>
                    <a:pt x="16320" y="4477"/>
                  </a:cubicBezTo>
                  <a:cubicBezTo>
                    <a:pt x="16564" y="4477"/>
                    <a:pt x="16767" y="4274"/>
                    <a:pt x="16767" y="4030"/>
                  </a:cubicBezTo>
                  <a:cubicBezTo>
                    <a:pt x="16767" y="3786"/>
                    <a:pt x="16564" y="3582"/>
                    <a:pt x="16320" y="3582"/>
                  </a:cubicBezTo>
                  <a:close/>
                  <a:moveTo>
                    <a:pt x="366" y="5454"/>
                  </a:moveTo>
                  <a:cubicBezTo>
                    <a:pt x="163" y="5454"/>
                    <a:pt x="0" y="5617"/>
                    <a:pt x="0" y="5820"/>
                  </a:cubicBezTo>
                  <a:cubicBezTo>
                    <a:pt x="0" y="6024"/>
                    <a:pt x="163" y="6227"/>
                    <a:pt x="366" y="6227"/>
                  </a:cubicBezTo>
                  <a:lnTo>
                    <a:pt x="1953" y="6227"/>
                  </a:lnTo>
                  <a:cubicBezTo>
                    <a:pt x="2157" y="6227"/>
                    <a:pt x="2320" y="6024"/>
                    <a:pt x="2320" y="5820"/>
                  </a:cubicBezTo>
                  <a:cubicBezTo>
                    <a:pt x="2320" y="5617"/>
                    <a:pt x="2157" y="5454"/>
                    <a:pt x="1953" y="5454"/>
                  </a:cubicBezTo>
                  <a:close/>
                  <a:moveTo>
                    <a:pt x="3703" y="5454"/>
                  </a:moveTo>
                  <a:cubicBezTo>
                    <a:pt x="3500" y="5454"/>
                    <a:pt x="3337" y="5617"/>
                    <a:pt x="3337" y="5820"/>
                  </a:cubicBezTo>
                  <a:cubicBezTo>
                    <a:pt x="3337" y="6024"/>
                    <a:pt x="3500" y="6227"/>
                    <a:pt x="3703" y="6227"/>
                  </a:cubicBezTo>
                  <a:lnTo>
                    <a:pt x="7814" y="6227"/>
                  </a:lnTo>
                  <a:cubicBezTo>
                    <a:pt x="8058" y="6227"/>
                    <a:pt x="8221" y="6024"/>
                    <a:pt x="8221" y="5820"/>
                  </a:cubicBezTo>
                  <a:cubicBezTo>
                    <a:pt x="8221" y="5617"/>
                    <a:pt x="8058" y="5454"/>
                    <a:pt x="7814" y="5454"/>
                  </a:cubicBezTo>
                  <a:close/>
                  <a:moveTo>
                    <a:pt x="366" y="7245"/>
                  </a:moveTo>
                  <a:cubicBezTo>
                    <a:pt x="163" y="7245"/>
                    <a:pt x="0" y="7408"/>
                    <a:pt x="0" y="7611"/>
                  </a:cubicBezTo>
                  <a:cubicBezTo>
                    <a:pt x="0" y="7855"/>
                    <a:pt x="163" y="8018"/>
                    <a:pt x="366" y="8018"/>
                  </a:cubicBezTo>
                  <a:lnTo>
                    <a:pt x="1953" y="8018"/>
                  </a:lnTo>
                  <a:cubicBezTo>
                    <a:pt x="2157" y="8018"/>
                    <a:pt x="2320" y="7855"/>
                    <a:pt x="2320" y="7611"/>
                  </a:cubicBezTo>
                  <a:cubicBezTo>
                    <a:pt x="2320" y="7408"/>
                    <a:pt x="2157" y="7245"/>
                    <a:pt x="1953" y="7245"/>
                  </a:cubicBezTo>
                  <a:close/>
                  <a:moveTo>
                    <a:pt x="3703" y="7245"/>
                  </a:moveTo>
                  <a:cubicBezTo>
                    <a:pt x="3500" y="7245"/>
                    <a:pt x="3337" y="7408"/>
                    <a:pt x="3337" y="7611"/>
                  </a:cubicBezTo>
                  <a:cubicBezTo>
                    <a:pt x="3337" y="7855"/>
                    <a:pt x="3500" y="8018"/>
                    <a:pt x="3703" y="8018"/>
                  </a:cubicBezTo>
                  <a:lnTo>
                    <a:pt x="7814" y="8018"/>
                  </a:lnTo>
                  <a:cubicBezTo>
                    <a:pt x="8058" y="8018"/>
                    <a:pt x="8221" y="7855"/>
                    <a:pt x="8221" y="7611"/>
                  </a:cubicBezTo>
                  <a:cubicBezTo>
                    <a:pt x="8221" y="7408"/>
                    <a:pt x="8058" y="7245"/>
                    <a:pt x="7814" y="7245"/>
                  </a:cubicBezTo>
                  <a:close/>
                  <a:moveTo>
                    <a:pt x="14203" y="8751"/>
                  </a:moveTo>
                  <a:cubicBezTo>
                    <a:pt x="13959" y="8751"/>
                    <a:pt x="13756" y="8954"/>
                    <a:pt x="13756" y="9198"/>
                  </a:cubicBezTo>
                  <a:cubicBezTo>
                    <a:pt x="13756" y="9442"/>
                    <a:pt x="13959" y="9646"/>
                    <a:pt x="14203" y="9646"/>
                  </a:cubicBezTo>
                  <a:cubicBezTo>
                    <a:pt x="14447" y="9646"/>
                    <a:pt x="14651" y="9442"/>
                    <a:pt x="14651" y="9198"/>
                  </a:cubicBezTo>
                  <a:cubicBezTo>
                    <a:pt x="14651" y="8954"/>
                    <a:pt x="14447" y="8751"/>
                    <a:pt x="14203" y="8751"/>
                  </a:cubicBezTo>
                  <a:close/>
                  <a:moveTo>
                    <a:pt x="15546" y="8751"/>
                  </a:moveTo>
                  <a:cubicBezTo>
                    <a:pt x="15302" y="8751"/>
                    <a:pt x="15099" y="8954"/>
                    <a:pt x="15099" y="9198"/>
                  </a:cubicBezTo>
                  <a:cubicBezTo>
                    <a:pt x="15099" y="9442"/>
                    <a:pt x="15302" y="9646"/>
                    <a:pt x="15546" y="9646"/>
                  </a:cubicBezTo>
                  <a:cubicBezTo>
                    <a:pt x="15790" y="9646"/>
                    <a:pt x="15994" y="9442"/>
                    <a:pt x="15994" y="9198"/>
                  </a:cubicBezTo>
                  <a:cubicBezTo>
                    <a:pt x="15994" y="8954"/>
                    <a:pt x="15790" y="8751"/>
                    <a:pt x="15546" y="8751"/>
                  </a:cubicBezTo>
                  <a:close/>
                  <a:moveTo>
                    <a:pt x="16889" y="8751"/>
                  </a:moveTo>
                  <a:cubicBezTo>
                    <a:pt x="16645" y="8751"/>
                    <a:pt x="16442" y="8954"/>
                    <a:pt x="16442" y="9198"/>
                  </a:cubicBezTo>
                  <a:cubicBezTo>
                    <a:pt x="16442" y="9442"/>
                    <a:pt x="16645" y="9646"/>
                    <a:pt x="16889" y="9646"/>
                  </a:cubicBezTo>
                  <a:cubicBezTo>
                    <a:pt x="17133" y="9646"/>
                    <a:pt x="17337" y="9442"/>
                    <a:pt x="17337" y="9198"/>
                  </a:cubicBezTo>
                  <a:cubicBezTo>
                    <a:pt x="17337" y="8954"/>
                    <a:pt x="17133" y="8751"/>
                    <a:pt x="16889" y="8751"/>
                  </a:cubicBezTo>
                  <a:close/>
                  <a:moveTo>
                    <a:pt x="18232" y="8751"/>
                  </a:moveTo>
                  <a:cubicBezTo>
                    <a:pt x="17988" y="8751"/>
                    <a:pt x="17785" y="8954"/>
                    <a:pt x="17785" y="9198"/>
                  </a:cubicBezTo>
                  <a:cubicBezTo>
                    <a:pt x="17785" y="9442"/>
                    <a:pt x="17988" y="9646"/>
                    <a:pt x="18232" y="9646"/>
                  </a:cubicBezTo>
                  <a:cubicBezTo>
                    <a:pt x="18476" y="9646"/>
                    <a:pt x="18680" y="9442"/>
                    <a:pt x="18680" y="9198"/>
                  </a:cubicBezTo>
                  <a:cubicBezTo>
                    <a:pt x="18680" y="8954"/>
                    <a:pt x="18476" y="8751"/>
                    <a:pt x="18232" y="8751"/>
                  </a:cubicBezTo>
                  <a:close/>
                  <a:moveTo>
                    <a:pt x="19575" y="8751"/>
                  </a:moveTo>
                  <a:cubicBezTo>
                    <a:pt x="19331" y="8751"/>
                    <a:pt x="19128" y="8954"/>
                    <a:pt x="19128" y="9198"/>
                  </a:cubicBezTo>
                  <a:cubicBezTo>
                    <a:pt x="19128" y="9442"/>
                    <a:pt x="19331" y="9646"/>
                    <a:pt x="19575" y="9646"/>
                  </a:cubicBezTo>
                  <a:cubicBezTo>
                    <a:pt x="19819" y="9646"/>
                    <a:pt x="20023" y="9442"/>
                    <a:pt x="20023" y="9198"/>
                  </a:cubicBezTo>
                  <a:cubicBezTo>
                    <a:pt x="20023" y="8954"/>
                    <a:pt x="19819" y="8751"/>
                    <a:pt x="19575" y="8751"/>
                  </a:cubicBezTo>
                  <a:close/>
                  <a:moveTo>
                    <a:pt x="20918" y="8751"/>
                  </a:moveTo>
                  <a:cubicBezTo>
                    <a:pt x="20674" y="8751"/>
                    <a:pt x="20471" y="8954"/>
                    <a:pt x="20471" y="9198"/>
                  </a:cubicBezTo>
                  <a:cubicBezTo>
                    <a:pt x="20471" y="9442"/>
                    <a:pt x="20674" y="9646"/>
                    <a:pt x="20918" y="9646"/>
                  </a:cubicBezTo>
                  <a:cubicBezTo>
                    <a:pt x="21162" y="9646"/>
                    <a:pt x="21366" y="9442"/>
                    <a:pt x="21366" y="9198"/>
                  </a:cubicBezTo>
                  <a:cubicBezTo>
                    <a:pt x="21366" y="8954"/>
                    <a:pt x="21162" y="8751"/>
                    <a:pt x="20918" y="8751"/>
                  </a:cubicBezTo>
                  <a:close/>
                  <a:moveTo>
                    <a:pt x="366" y="9035"/>
                  </a:moveTo>
                  <a:cubicBezTo>
                    <a:pt x="163" y="9035"/>
                    <a:pt x="0" y="9198"/>
                    <a:pt x="0" y="9402"/>
                  </a:cubicBezTo>
                  <a:cubicBezTo>
                    <a:pt x="0" y="9646"/>
                    <a:pt x="163" y="9809"/>
                    <a:pt x="366" y="9809"/>
                  </a:cubicBezTo>
                  <a:lnTo>
                    <a:pt x="1953" y="9809"/>
                  </a:lnTo>
                  <a:cubicBezTo>
                    <a:pt x="2157" y="9809"/>
                    <a:pt x="2320" y="9646"/>
                    <a:pt x="2320" y="9402"/>
                  </a:cubicBezTo>
                  <a:cubicBezTo>
                    <a:pt x="2320" y="9198"/>
                    <a:pt x="2157" y="9035"/>
                    <a:pt x="1953" y="9035"/>
                  </a:cubicBezTo>
                  <a:close/>
                  <a:moveTo>
                    <a:pt x="8628" y="9035"/>
                  </a:moveTo>
                  <a:cubicBezTo>
                    <a:pt x="8424" y="9035"/>
                    <a:pt x="8262" y="9198"/>
                    <a:pt x="8262" y="9402"/>
                  </a:cubicBezTo>
                  <a:cubicBezTo>
                    <a:pt x="8262" y="9646"/>
                    <a:pt x="8424" y="9809"/>
                    <a:pt x="8628" y="9809"/>
                  </a:cubicBezTo>
                  <a:lnTo>
                    <a:pt x="12779" y="9809"/>
                  </a:lnTo>
                  <a:cubicBezTo>
                    <a:pt x="12982" y="9809"/>
                    <a:pt x="13145" y="9646"/>
                    <a:pt x="13145" y="9402"/>
                  </a:cubicBezTo>
                  <a:cubicBezTo>
                    <a:pt x="13145" y="9198"/>
                    <a:pt x="12982" y="9035"/>
                    <a:pt x="12779" y="9035"/>
                  </a:cubicBezTo>
                  <a:close/>
                  <a:moveTo>
                    <a:pt x="366" y="10826"/>
                  </a:moveTo>
                  <a:cubicBezTo>
                    <a:pt x="163" y="10826"/>
                    <a:pt x="0" y="10989"/>
                    <a:pt x="0" y="11233"/>
                  </a:cubicBezTo>
                  <a:cubicBezTo>
                    <a:pt x="0" y="11437"/>
                    <a:pt x="163" y="11599"/>
                    <a:pt x="366" y="11599"/>
                  </a:cubicBezTo>
                  <a:lnTo>
                    <a:pt x="1953" y="11599"/>
                  </a:lnTo>
                  <a:cubicBezTo>
                    <a:pt x="2157" y="11599"/>
                    <a:pt x="2320" y="11437"/>
                    <a:pt x="2320" y="11233"/>
                  </a:cubicBezTo>
                  <a:cubicBezTo>
                    <a:pt x="2320" y="10989"/>
                    <a:pt x="2157" y="10826"/>
                    <a:pt x="1953" y="10826"/>
                  </a:cubicBezTo>
                  <a:close/>
                  <a:moveTo>
                    <a:pt x="8628" y="10826"/>
                  </a:moveTo>
                  <a:cubicBezTo>
                    <a:pt x="8424" y="10826"/>
                    <a:pt x="8262" y="10989"/>
                    <a:pt x="8262" y="11233"/>
                  </a:cubicBezTo>
                  <a:cubicBezTo>
                    <a:pt x="8262" y="11437"/>
                    <a:pt x="8424" y="11599"/>
                    <a:pt x="8628" y="11599"/>
                  </a:cubicBezTo>
                  <a:lnTo>
                    <a:pt x="12779" y="11599"/>
                  </a:lnTo>
                  <a:cubicBezTo>
                    <a:pt x="12982" y="11599"/>
                    <a:pt x="13145" y="11437"/>
                    <a:pt x="13145" y="11233"/>
                  </a:cubicBezTo>
                  <a:cubicBezTo>
                    <a:pt x="13145" y="10989"/>
                    <a:pt x="12982" y="10826"/>
                    <a:pt x="12779" y="10826"/>
                  </a:cubicBezTo>
                  <a:close/>
                  <a:moveTo>
                    <a:pt x="14203" y="12454"/>
                  </a:moveTo>
                  <a:cubicBezTo>
                    <a:pt x="13959" y="12454"/>
                    <a:pt x="13756" y="12658"/>
                    <a:pt x="13756" y="12902"/>
                  </a:cubicBezTo>
                  <a:cubicBezTo>
                    <a:pt x="13756" y="13146"/>
                    <a:pt x="13959" y="13349"/>
                    <a:pt x="14203" y="13349"/>
                  </a:cubicBezTo>
                  <a:cubicBezTo>
                    <a:pt x="14447" y="13349"/>
                    <a:pt x="14651" y="13146"/>
                    <a:pt x="14651" y="12902"/>
                  </a:cubicBezTo>
                  <a:cubicBezTo>
                    <a:pt x="14651" y="12658"/>
                    <a:pt x="14447" y="12454"/>
                    <a:pt x="14203" y="12454"/>
                  </a:cubicBezTo>
                  <a:close/>
                  <a:moveTo>
                    <a:pt x="15546" y="12454"/>
                  </a:moveTo>
                  <a:cubicBezTo>
                    <a:pt x="15302" y="12454"/>
                    <a:pt x="15099" y="12658"/>
                    <a:pt x="15099" y="12902"/>
                  </a:cubicBezTo>
                  <a:cubicBezTo>
                    <a:pt x="15099" y="13146"/>
                    <a:pt x="15302" y="13349"/>
                    <a:pt x="15546" y="13349"/>
                  </a:cubicBezTo>
                  <a:cubicBezTo>
                    <a:pt x="15790" y="13349"/>
                    <a:pt x="15994" y="13146"/>
                    <a:pt x="15994" y="12902"/>
                  </a:cubicBezTo>
                  <a:cubicBezTo>
                    <a:pt x="15994" y="12658"/>
                    <a:pt x="15790" y="12454"/>
                    <a:pt x="15546" y="12454"/>
                  </a:cubicBezTo>
                  <a:close/>
                  <a:moveTo>
                    <a:pt x="16889" y="12454"/>
                  </a:moveTo>
                  <a:cubicBezTo>
                    <a:pt x="16645" y="12454"/>
                    <a:pt x="16442" y="12658"/>
                    <a:pt x="16442" y="12902"/>
                  </a:cubicBezTo>
                  <a:cubicBezTo>
                    <a:pt x="16442" y="13146"/>
                    <a:pt x="16645" y="13349"/>
                    <a:pt x="16889" y="13349"/>
                  </a:cubicBezTo>
                  <a:cubicBezTo>
                    <a:pt x="17133" y="13349"/>
                    <a:pt x="17337" y="13146"/>
                    <a:pt x="17337" y="12902"/>
                  </a:cubicBezTo>
                  <a:cubicBezTo>
                    <a:pt x="17337" y="12658"/>
                    <a:pt x="17133" y="12454"/>
                    <a:pt x="16889" y="12454"/>
                  </a:cubicBezTo>
                  <a:close/>
                  <a:moveTo>
                    <a:pt x="18232" y="12454"/>
                  </a:moveTo>
                  <a:cubicBezTo>
                    <a:pt x="17988" y="12454"/>
                    <a:pt x="17785" y="12658"/>
                    <a:pt x="17785" y="12902"/>
                  </a:cubicBezTo>
                  <a:cubicBezTo>
                    <a:pt x="17785" y="13146"/>
                    <a:pt x="17988" y="13349"/>
                    <a:pt x="18232" y="13349"/>
                  </a:cubicBezTo>
                  <a:cubicBezTo>
                    <a:pt x="18476" y="13349"/>
                    <a:pt x="18680" y="13146"/>
                    <a:pt x="18680" y="12902"/>
                  </a:cubicBezTo>
                  <a:cubicBezTo>
                    <a:pt x="18680" y="12658"/>
                    <a:pt x="18476" y="12454"/>
                    <a:pt x="18232" y="12454"/>
                  </a:cubicBezTo>
                  <a:close/>
                  <a:moveTo>
                    <a:pt x="19575" y="12454"/>
                  </a:moveTo>
                  <a:cubicBezTo>
                    <a:pt x="19331" y="12454"/>
                    <a:pt x="19128" y="12658"/>
                    <a:pt x="19128" y="12902"/>
                  </a:cubicBezTo>
                  <a:cubicBezTo>
                    <a:pt x="19128" y="13146"/>
                    <a:pt x="19331" y="13349"/>
                    <a:pt x="19575" y="13349"/>
                  </a:cubicBezTo>
                  <a:cubicBezTo>
                    <a:pt x="19819" y="13349"/>
                    <a:pt x="20023" y="13146"/>
                    <a:pt x="20023" y="12902"/>
                  </a:cubicBezTo>
                  <a:cubicBezTo>
                    <a:pt x="20023" y="12658"/>
                    <a:pt x="19819" y="12454"/>
                    <a:pt x="19575" y="12454"/>
                  </a:cubicBezTo>
                  <a:close/>
                  <a:moveTo>
                    <a:pt x="20918" y="12454"/>
                  </a:moveTo>
                  <a:cubicBezTo>
                    <a:pt x="20674" y="12454"/>
                    <a:pt x="20471" y="12658"/>
                    <a:pt x="20471" y="12902"/>
                  </a:cubicBezTo>
                  <a:cubicBezTo>
                    <a:pt x="20471" y="13146"/>
                    <a:pt x="20674" y="13349"/>
                    <a:pt x="20918" y="13349"/>
                  </a:cubicBezTo>
                  <a:cubicBezTo>
                    <a:pt x="21162" y="13349"/>
                    <a:pt x="21366" y="13146"/>
                    <a:pt x="21366" y="12902"/>
                  </a:cubicBezTo>
                  <a:cubicBezTo>
                    <a:pt x="21366" y="12658"/>
                    <a:pt x="21162" y="12454"/>
                    <a:pt x="20918" y="12454"/>
                  </a:cubicBezTo>
                  <a:close/>
                  <a:moveTo>
                    <a:pt x="366" y="12617"/>
                  </a:moveTo>
                  <a:cubicBezTo>
                    <a:pt x="163" y="12617"/>
                    <a:pt x="0" y="12780"/>
                    <a:pt x="0" y="13024"/>
                  </a:cubicBezTo>
                  <a:cubicBezTo>
                    <a:pt x="0" y="13227"/>
                    <a:pt x="163" y="13390"/>
                    <a:pt x="366" y="13390"/>
                  </a:cubicBezTo>
                  <a:lnTo>
                    <a:pt x="1953" y="13390"/>
                  </a:lnTo>
                  <a:cubicBezTo>
                    <a:pt x="2157" y="13390"/>
                    <a:pt x="2320" y="13227"/>
                    <a:pt x="2320" y="13024"/>
                  </a:cubicBezTo>
                  <a:cubicBezTo>
                    <a:pt x="2320" y="12780"/>
                    <a:pt x="2157" y="12617"/>
                    <a:pt x="1953" y="12617"/>
                  </a:cubicBezTo>
                  <a:close/>
                  <a:moveTo>
                    <a:pt x="8628" y="12617"/>
                  </a:moveTo>
                  <a:cubicBezTo>
                    <a:pt x="8424" y="12617"/>
                    <a:pt x="8262" y="12780"/>
                    <a:pt x="8262" y="13024"/>
                  </a:cubicBezTo>
                  <a:cubicBezTo>
                    <a:pt x="8262" y="13227"/>
                    <a:pt x="8424" y="13390"/>
                    <a:pt x="8628" y="13390"/>
                  </a:cubicBezTo>
                  <a:lnTo>
                    <a:pt x="12779" y="13390"/>
                  </a:lnTo>
                  <a:cubicBezTo>
                    <a:pt x="12982" y="13390"/>
                    <a:pt x="13145" y="13227"/>
                    <a:pt x="13145" y="13024"/>
                  </a:cubicBezTo>
                  <a:cubicBezTo>
                    <a:pt x="13145" y="12780"/>
                    <a:pt x="12982" y="12617"/>
                    <a:pt x="12779" y="1261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798" name="Google Shape;1798;p35"/>
            <p:cNvSpPr/>
            <p:nvPr/>
          </p:nvSpPr>
          <p:spPr>
            <a:xfrm>
              <a:off x="4506925" y="3681100"/>
              <a:ext cx="534150" cy="335775"/>
            </a:xfrm>
            <a:custGeom>
              <a:avLst/>
              <a:gdLst/>
              <a:ahLst/>
              <a:cxnLst/>
              <a:rect l="l" t="t" r="r" b="b"/>
              <a:pathLst>
                <a:path w="21366" h="13431" extrusionOk="0">
                  <a:moveTo>
                    <a:pt x="366" y="82"/>
                  </a:moveTo>
                  <a:cubicBezTo>
                    <a:pt x="163" y="82"/>
                    <a:pt x="0" y="245"/>
                    <a:pt x="0" y="489"/>
                  </a:cubicBezTo>
                  <a:cubicBezTo>
                    <a:pt x="0" y="692"/>
                    <a:pt x="163" y="855"/>
                    <a:pt x="366" y="855"/>
                  </a:cubicBezTo>
                  <a:lnTo>
                    <a:pt x="1953" y="855"/>
                  </a:lnTo>
                  <a:cubicBezTo>
                    <a:pt x="2157" y="855"/>
                    <a:pt x="2320" y="692"/>
                    <a:pt x="2320" y="489"/>
                  </a:cubicBezTo>
                  <a:cubicBezTo>
                    <a:pt x="2320" y="245"/>
                    <a:pt x="2157" y="82"/>
                    <a:pt x="1953" y="82"/>
                  </a:cubicBezTo>
                  <a:close/>
                  <a:moveTo>
                    <a:pt x="3703" y="82"/>
                  </a:moveTo>
                  <a:cubicBezTo>
                    <a:pt x="3500" y="82"/>
                    <a:pt x="3337" y="245"/>
                    <a:pt x="3337" y="489"/>
                  </a:cubicBezTo>
                  <a:cubicBezTo>
                    <a:pt x="3337" y="692"/>
                    <a:pt x="3500" y="855"/>
                    <a:pt x="3703" y="855"/>
                  </a:cubicBezTo>
                  <a:lnTo>
                    <a:pt x="7814" y="855"/>
                  </a:lnTo>
                  <a:cubicBezTo>
                    <a:pt x="8058" y="855"/>
                    <a:pt x="8221" y="692"/>
                    <a:pt x="8221" y="489"/>
                  </a:cubicBezTo>
                  <a:cubicBezTo>
                    <a:pt x="8221" y="245"/>
                    <a:pt x="8058" y="82"/>
                    <a:pt x="7814" y="82"/>
                  </a:cubicBezTo>
                  <a:close/>
                  <a:moveTo>
                    <a:pt x="9605" y="0"/>
                  </a:moveTo>
                  <a:cubicBezTo>
                    <a:pt x="9320" y="0"/>
                    <a:pt x="9157" y="204"/>
                    <a:pt x="9157" y="489"/>
                  </a:cubicBezTo>
                  <a:cubicBezTo>
                    <a:pt x="9157" y="733"/>
                    <a:pt x="9320" y="936"/>
                    <a:pt x="9605" y="936"/>
                  </a:cubicBezTo>
                  <a:cubicBezTo>
                    <a:pt x="9849" y="936"/>
                    <a:pt x="10052" y="733"/>
                    <a:pt x="10052" y="489"/>
                  </a:cubicBezTo>
                  <a:cubicBezTo>
                    <a:pt x="10052" y="204"/>
                    <a:pt x="9849" y="0"/>
                    <a:pt x="9605" y="0"/>
                  </a:cubicBezTo>
                  <a:close/>
                  <a:moveTo>
                    <a:pt x="10948" y="0"/>
                  </a:moveTo>
                  <a:cubicBezTo>
                    <a:pt x="10703" y="0"/>
                    <a:pt x="10500" y="204"/>
                    <a:pt x="10500" y="489"/>
                  </a:cubicBezTo>
                  <a:cubicBezTo>
                    <a:pt x="10500" y="733"/>
                    <a:pt x="10703" y="936"/>
                    <a:pt x="10948" y="936"/>
                  </a:cubicBezTo>
                  <a:cubicBezTo>
                    <a:pt x="11192" y="936"/>
                    <a:pt x="11395" y="733"/>
                    <a:pt x="11395" y="489"/>
                  </a:cubicBezTo>
                  <a:cubicBezTo>
                    <a:pt x="11395" y="204"/>
                    <a:pt x="11192" y="0"/>
                    <a:pt x="10948" y="0"/>
                  </a:cubicBezTo>
                  <a:close/>
                  <a:moveTo>
                    <a:pt x="12291" y="0"/>
                  </a:moveTo>
                  <a:cubicBezTo>
                    <a:pt x="12046" y="0"/>
                    <a:pt x="11843" y="204"/>
                    <a:pt x="11843" y="489"/>
                  </a:cubicBezTo>
                  <a:cubicBezTo>
                    <a:pt x="11843" y="733"/>
                    <a:pt x="12046" y="936"/>
                    <a:pt x="12291" y="936"/>
                  </a:cubicBezTo>
                  <a:cubicBezTo>
                    <a:pt x="12535" y="936"/>
                    <a:pt x="12738" y="733"/>
                    <a:pt x="12738" y="489"/>
                  </a:cubicBezTo>
                  <a:cubicBezTo>
                    <a:pt x="12738" y="204"/>
                    <a:pt x="12535" y="0"/>
                    <a:pt x="12291" y="0"/>
                  </a:cubicBezTo>
                  <a:close/>
                  <a:moveTo>
                    <a:pt x="13634" y="0"/>
                  </a:moveTo>
                  <a:cubicBezTo>
                    <a:pt x="13389" y="0"/>
                    <a:pt x="13186" y="204"/>
                    <a:pt x="13186" y="489"/>
                  </a:cubicBezTo>
                  <a:cubicBezTo>
                    <a:pt x="13186" y="733"/>
                    <a:pt x="13389" y="936"/>
                    <a:pt x="13634" y="936"/>
                  </a:cubicBezTo>
                  <a:cubicBezTo>
                    <a:pt x="13878" y="936"/>
                    <a:pt x="14081" y="733"/>
                    <a:pt x="14081" y="489"/>
                  </a:cubicBezTo>
                  <a:cubicBezTo>
                    <a:pt x="14081" y="204"/>
                    <a:pt x="13878" y="0"/>
                    <a:pt x="13634" y="0"/>
                  </a:cubicBezTo>
                  <a:close/>
                  <a:moveTo>
                    <a:pt x="14977" y="0"/>
                  </a:moveTo>
                  <a:cubicBezTo>
                    <a:pt x="14732" y="0"/>
                    <a:pt x="14529" y="204"/>
                    <a:pt x="14529" y="489"/>
                  </a:cubicBezTo>
                  <a:cubicBezTo>
                    <a:pt x="14529" y="733"/>
                    <a:pt x="14732" y="936"/>
                    <a:pt x="14977" y="936"/>
                  </a:cubicBezTo>
                  <a:cubicBezTo>
                    <a:pt x="15221" y="936"/>
                    <a:pt x="15424" y="733"/>
                    <a:pt x="15424" y="489"/>
                  </a:cubicBezTo>
                  <a:cubicBezTo>
                    <a:pt x="15424" y="204"/>
                    <a:pt x="15221" y="0"/>
                    <a:pt x="14977" y="0"/>
                  </a:cubicBezTo>
                  <a:close/>
                  <a:moveTo>
                    <a:pt x="16320" y="0"/>
                  </a:moveTo>
                  <a:cubicBezTo>
                    <a:pt x="16075" y="0"/>
                    <a:pt x="15872" y="204"/>
                    <a:pt x="15872" y="489"/>
                  </a:cubicBezTo>
                  <a:cubicBezTo>
                    <a:pt x="15872" y="733"/>
                    <a:pt x="16075" y="936"/>
                    <a:pt x="16320" y="936"/>
                  </a:cubicBezTo>
                  <a:cubicBezTo>
                    <a:pt x="16564" y="936"/>
                    <a:pt x="16767" y="733"/>
                    <a:pt x="16767" y="489"/>
                  </a:cubicBezTo>
                  <a:cubicBezTo>
                    <a:pt x="16767" y="204"/>
                    <a:pt x="16564" y="0"/>
                    <a:pt x="16320" y="0"/>
                  </a:cubicBezTo>
                  <a:close/>
                  <a:moveTo>
                    <a:pt x="366" y="1872"/>
                  </a:moveTo>
                  <a:cubicBezTo>
                    <a:pt x="163" y="1872"/>
                    <a:pt x="0" y="2035"/>
                    <a:pt x="0" y="2279"/>
                  </a:cubicBezTo>
                  <a:cubicBezTo>
                    <a:pt x="0" y="2483"/>
                    <a:pt x="163" y="2646"/>
                    <a:pt x="366" y="2646"/>
                  </a:cubicBezTo>
                  <a:lnTo>
                    <a:pt x="1953" y="2646"/>
                  </a:lnTo>
                  <a:cubicBezTo>
                    <a:pt x="2157" y="2646"/>
                    <a:pt x="2320" y="2483"/>
                    <a:pt x="2320" y="2279"/>
                  </a:cubicBezTo>
                  <a:cubicBezTo>
                    <a:pt x="2320" y="2035"/>
                    <a:pt x="2157" y="1872"/>
                    <a:pt x="1953" y="1872"/>
                  </a:cubicBezTo>
                  <a:close/>
                  <a:moveTo>
                    <a:pt x="3703" y="1872"/>
                  </a:moveTo>
                  <a:cubicBezTo>
                    <a:pt x="3500" y="1872"/>
                    <a:pt x="3337" y="2035"/>
                    <a:pt x="3337" y="2279"/>
                  </a:cubicBezTo>
                  <a:cubicBezTo>
                    <a:pt x="3337" y="2483"/>
                    <a:pt x="3500" y="2646"/>
                    <a:pt x="3703" y="2646"/>
                  </a:cubicBezTo>
                  <a:lnTo>
                    <a:pt x="7814" y="2646"/>
                  </a:lnTo>
                  <a:cubicBezTo>
                    <a:pt x="8058" y="2646"/>
                    <a:pt x="8221" y="2483"/>
                    <a:pt x="8221" y="2279"/>
                  </a:cubicBezTo>
                  <a:cubicBezTo>
                    <a:pt x="8221" y="2035"/>
                    <a:pt x="8058" y="1872"/>
                    <a:pt x="7814" y="1872"/>
                  </a:cubicBezTo>
                  <a:close/>
                  <a:moveTo>
                    <a:pt x="366" y="3663"/>
                  </a:moveTo>
                  <a:cubicBezTo>
                    <a:pt x="163" y="3663"/>
                    <a:pt x="0" y="3867"/>
                    <a:pt x="0" y="4070"/>
                  </a:cubicBezTo>
                  <a:cubicBezTo>
                    <a:pt x="0" y="4274"/>
                    <a:pt x="163" y="4436"/>
                    <a:pt x="366" y="4436"/>
                  </a:cubicBezTo>
                  <a:lnTo>
                    <a:pt x="1953" y="4436"/>
                  </a:lnTo>
                  <a:cubicBezTo>
                    <a:pt x="2157" y="4436"/>
                    <a:pt x="2320" y="4274"/>
                    <a:pt x="2320" y="4070"/>
                  </a:cubicBezTo>
                  <a:cubicBezTo>
                    <a:pt x="2320" y="3867"/>
                    <a:pt x="2157" y="3663"/>
                    <a:pt x="1953" y="3663"/>
                  </a:cubicBezTo>
                  <a:close/>
                  <a:moveTo>
                    <a:pt x="3703" y="3663"/>
                  </a:moveTo>
                  <a:cubicBezTo>
                    <a:pt x="3500" y="3663"/>
                    <a:pt x="3337" y="3867"/>
                    <a:pt x="3337" y="4070"/>
                  </a:cubicBezTo>
                  <a:cubicBezTo>
                    <a:pt x="3337" y="4274"/>
                    <a:pt x="3500" y="4436"/>
                    <a:pt x="3703" y="4436"/>
                  </a:cubicBezTo>
                  <a:lnTo>
                    <a:pt x="7814" y="4436"/>
                  </a:lnTo>
                  <a:cubicBezTo>
                    <a:pt x="8058" y="4436"/>
                    <a:pt x="8221" y="4274"/>
                    <a:pt x="8221" y="4070"/>
                  </a:cubicBezTo>
                  <a:cubicBezTo>
                    <a:pt x="8221" y="3867"/>
                    <a:pt x="8058" y="3663"/>
                    <a:pt x="7814" y="3663"/>
                  </a:cubicBezTo>
                  <a:close/>
                  <a:moveTo>
                    <a:pt x="9605" y="3622"/>
                  </a:moveTo>
                  <a:cubicBezTo>
                    <a:pt x="9320" y="3622"/>
                    <a:pt x="9157" y="3826"/>
                    <a:pt x="9157" y="4070"/>
                  </a:cubicBezTo>
                  <a:cubicBezTo>
                    <a:pt x="9157" y="4314"/>
                    <a:pt x="9320" y="4518"/>
                    <a:pt x="9605" y="4518"/>
                  </a:cubicBezTo>
                  <a:cubicBezTo>
                    <a:pt x="9849" y="4518"/>
                    <a:pt x="10052" y="4314"/>
                    <a:pt x="10052" y="4070"/>
                  </a:cubicBezTo>
                  <a:cubicBezTo>
                    <a:pt x="10052" y="3826"/>
                    <a:pt x="9849" y="3622"/>
                    <a:pt x="9605" y="3622"/>
                  </a:cubicBezTo>
                  <a:close/>
                  <a:moveTo>
                    <a:pt x="10948" y="3622"/>
                  </a:moveTo>
                  <a:cubicBezTo>
                    <a:pt x="10703" y="3622"/>
                    <a:pt x="10500" y="3826"/>
                    <a:pt x="10500" y="4070"/>
                  </a:cubicBezTo>
                  <a:cubicBezTo>
                    <a:pt x="10500" y="4314"/>
                    <a:pt x="10703" y="4518"/>
                    <a:pt x="10948" y="4518"/>
                  </a:cubicBezTo>
                  <a:cubicBezTo>
                    <a:pt x="11192" y="4518"/>
                    <a:pt x="11395" y="4314"/>
                    <a:pt x="11395" y="4070"/>
                  </a:cubicBezTo>
                  <a:cubicBezTo>
                    <a:pt x="11395" y="3826"/>
                    <a:pt x="11192" y="3622"/>
                    <a:pt x="10948" y="3622"/>
                  </a:cubicBezTo>
                  <a:close/>
                  <a:moveTo>
                    <a:pt x="12291" y="3622"/>
                  </a:moveTo>
                  <a:cubicBezTo>
                    <a:pt x="12046" y="3622"/>
                    <a:pt x="11843" y="3826"/>
                    <a:pt x="11843" y="4070"/>
                  </a:cubicBezTo>
                  <a:cubicBezTo>
                    <a:pt x="11843" y="4314"/>
                    <a:pt x="12046" y="4518"/>
                    <a:pt x="12291" y="4518"/>
                  </a:cubicBezTo>
                  <a:cubicBezTo>
                    <a:pt x="12535" y="4518"/>
                    <a:pt x="12738" y="4314"/>
                    <a:pt x="12738" y="4070"/>
                  </a:cubicBezTo>
                  <a:cubicBezTo>
                    <a:pt x="12738" y="3826"/>
                    <a:pt x="12535" y="3622"/>
                    <a:pt x="12291" y="3622"/>
                  </a:cubicBezTo>
                  <a:close/>
                  <a:moveTo>
                    <a:pt x="13634" y="3622"/>
                  </a:moveTo>
                  <a:cubicBezTo>
                    <a:pt x="13389" y="3622"/>
                    <a:pt x="13186" y="3826"/>
                    <a:pt x="13186" y="4070"/>
                  </a:cubicBezTo>
                  <a:cubicBezTo>
                    <a:pt x="13186" y="4314"/>
                    <a:pt x="13389" y="4518"/>
                    <a:pt x="13634" y="4518"/>
                  </a:cubicBezTo>
                  <a:cubicBezTo>
                    <a:pt x="13878" y="4518"/>
                    <a:pt x="14081" y="4314"/>
                    <a:pt x="14081" y="4070"/>
                  </a:cubicBezTo>
                  <a:cubicBezTo>
                    <a:pt x="14081" y="3826"/>
                    <a:pt x="13878" y="3622"/>
                    <a:pt x="13634" y="3622"/>
                  </a:cubicBezTo>
                  <a:close/>
                  <a:moveTo>
                    <a:pt x="14977" y="3622"/>
                  </a:moveTo>
                  <a:cubicBezTo>
                    <a:pt x="14732" y="3622"/>
                    <a:pt x="14529" y="3826"/>
                    <a:pt x="14529" y="4070"/>
                  </a:cubicBezTo>
                  <a:cubicBezTo>
                    <a:pt x="14529" y="4314"/>
                    <a:pt x="14732" y="4518"/>
                    <a:pt x="14977" y="4518"/>
                  </a:cubicBezTo>
                  <a:cubicBezTo>
                    <a:pt x="15221" y="4518"/>
                    <a:pt x="15424" y="4314"/>
                    <a:pt x="15424" y="4070"/>
                  </a:cubicBezTo>
                  <a:cubicBezTo>
                    <a:pt x="15424" y="3826"/>
                    <a:pt x="15221" y="3622"/>
                    <a:pt x="14977" y="3622"/>
                  </a:cubicBezTo>
                  <a:close/>
                  <a:moveTo>
                    <a:pt x="16320" y="3622"/>
                  </a:moveTo>
                  <a:cubicBezTo>
                    <a:pt x="16075" y="3622"/>
                    <a:pt x="15872" y="3826"/>
                    <a:pt x="15872" y="4070"/>
                  </a:cubicBezTo>
                  <a:cubicBezTo>
                    <a:pt x="15872" y="4314"/>
                    <a:pt x="16075" y="4518"/>
                    <a:pt x="16320" y="4518"/>
                  </a:cubicBezTo>
                  <a:cubicBezTo>
                    <a:pt x="16564" y="4518"/>
                    <a:pt x="16767" y="4314"/>
                    <a:pt x="16767" y="4070"/>
                  </a:cubicBezTo>
                  <a:cubicBezTo>
                    <a:pt x="16767" y="3826"/>
                    <a:pt x="16564" y="3622"/>
                    <a:pt x="16320" y="3622"/>
                  </a:cubicBezTo>
                  <a:close/>
                  <a:moveTo>
                    <a:pt x="366" y="5454"/>
                  </a:moveTo>
                  <a:cubicBezTo>
                    <a:pt x="163" y="5454"/>
                    <a:pt x="0" y="5657"/>
                    <a:pt x="0" y="5861"/>
                  </a:cubicBezTo>
                  <a:cubicBezTo>
                    <a:pt x="0" y="6064"/>
                    <a:pt x="163" y="6227"/>
                    <a:pt x="366" y="6227"/>
                  </a:cubicBezTo>
                  <a:lnTo>
                    <a:pt x="1953" y="6227"/>
                  </a:lnTo>
                  <a:cubicBezTo>
                    <a:pt x="2157" y="6227"/>
                    <a:pt x="2320" y="6064"/>
                    <a:pt x="2320" y="5861"/>
                  </a:cubicBezTo>
                  <a:cubicBezTo>
                    <a:pt x="2320" y="5657"/>
                    <a:pt x="2157" y="5454"/>
                    <a:pt x="1953" y="5454"/>
                  </a:cubicBezTo>
                  <a:close/>
                  <a:moveTo>
                    <a:pt x="3703" y="5454"/>
                  </a:moveTo>
                  <a:cubicBezTo>
                    <a:pt x="3500" y="5454"/>
                    <a:pt x="3337" y="5657"/>
                    <a:pt x="3337" y="5861"/>
                  </a:cubicBezTo>
                  <a:cubicBezTo>
                    <a:pt x="3337" y="6064"/>
                    <a:pt x="3500" y="6227"/>
                    <a:pt x="3703" y="6227"/>
                  </a:cubicBezTo>
                  <a:lnTo>
                    <a:pt x="7814" y="6227"/>
                  </a:lnTo>
                  <a:cubicBezTo>
                    <a:pt x="8058" y="6227"/>
                    <a:pt x="8221" y="6064"/>
                    <a:pt x="8221" y="5861"/>
                  </a:cubicBezTo>
                  <a:cubicBezTo>
                    <a:pt x="8221" y="5657"/>
                    <a:pt x="8058" y="5454"/>
                    <a:pt x="7814" y="5454"/>
                  </a:cubicBezTo>
                  <a:close/>
                  <a:moveTo>
                    <a:pt x="366" y="7285"/>
                  </a:moveTo>
                  <a:cubicBezTo>
                    <a:pt x="163" y="7285"/>
                    <a:pt x="0" y="7448"/>
                    <a:pt x="0" y="7651"/>
                  </a:cubicBezTo>
                  <a:cubicBezTo>
                    <a:pt x="0" y="7855"/>
                    <a:pt x="163" y="8058"/>
                    <a:pt x="366" y="8058"/>
                  </a:cubicBezTo>
                  <a:lnTo>
                    <a:pt x="1953" y="8058"/>
                  </a:lnTo>
                  <a:cubicBezTo>
                    <a:pt x="2157" y="8058"/>
                    <a:pt x="2320" y="7855"/>
                    <a:pt x="2320" y="7651"/>
                  </a:cubicBezTo>
                  <a:cubicBezTo>
                    <a:pt x="2320" y="7448"/>
                    <a:pt x="2157" y="7285"/>
                    <a:pt x="1953" y="7285"/>
                  </a:cubicBezTo>
                  <a:close/>
                  <a:moveTo>
                    <a:pt x="3703" y="7285"/>
                  </a:moveTo>
                  <a:cubicBezTo>
                    <a:pt x="3500" y="7285"/>
                    <a:pt x="3337" y="7448"/>
                    <a:pt x="3337" y="7651"/>
                  </a:cubicBezTo>
                  <a:cubicBezTo>
                    <a:pt x="3337" y="7855"/>
                    <a:pt x="3500" y="8058"/>
                    <a:pt x="3703" y="8058"/>
                  </a:cubicBezTo>
                  <a:lnTo>
                    <a:pt x="7814" y="8058"/>
                  </a:lnTo>
                  <a:cubicBezTo>
                    <a:pt x="8058" y="8058"/>
                    <a:pt x="8221" y="7855"/>
                    <a:pt x="8221" y="7651"/>
                  </a:cubicBezTo>
                  <a:cubicBezTo>
                    <a:pt x="8221" y="7448"/>
                    <a:pt x="8058" y="7285"/>
                    <a:pt x="7814" y="7285"/>
                  </a:cubicBezTo>
                  <a:close/>
                  <a:moveTo>
                    <a:pt x="14203" y="8791"/>
                  </a:moveTo>
                  <a:cubicBezTo>
                    <a:pt x="13959" y="8791"/>
                    <a:pt x="13756" y="8994"/>
                    <a:pt x="13756" y="9239"/>
                  </a:cubicBezTo>
                  <a:cubicBezTo>
                    <a:pt x="13756" y="9483"/>
                    <a:pt x="13959" y="9686"/>
                    <a:pt x="14203" y="9686"/>
                  </a:cubicBezTo>
                  <a:cubicBezTo>
                    <a:pt x="14447" y="9686"/>
                    <a:pt x="14651" y="9483"/>
                    <a:pt x="14651" y="9239"/>
                  </a:cubicBezTo>
                  <a:cubicBezTo>
                    <a:pt x="14651" y="8994"/>
                    <a:pt x="14447" y="8791"/>
                    <a:pt x="14203" y="8791"/>
                  </a:cubicBezTo>
                  <a:close/>
                  <a:moveTo>
                    <a:pt x="15546" y="8791"/>
                  </a:moveTo>
                  <a:cubicBezTo>
                    <a:pt x="15302" y="8791"/>
                    <a:pt x="15099" y="8994"/>
                    <a:pt x="15099" y="9239"/>
                  </a:cubicBezTo>
                  <a:cubicBezTo>
                    <a:pt x="15099" y="9483"/>
                    <a:pt x="15302" y="9686"/>
                    <a:pt x="15546" y="9686"/>
                  </a:cubicBezTo>
                  <a:cubicBezTo>
                    <a:pt x="15790" y="9686"/>
                    <a:pt x="15994" y="9483"/>
                    <a:pt x="15994" y="9239"/>
                  </a:cubicBezTo>
                  <a:cubicBezTo>
                    <a:pt x="15994" y="8994"/>
                    <a:pt x="15790" y="8791"/>
                    <a:pt x="15546" y="8791"/>
                  </a:cubicBezTo>
                  <a:close/>
                  <a:moveTo>
                    <a:pt x="16889" y="8791"/>
                  </a:moveTo>
                  <a:cubicBezTo>
                    <a:pt x="16645" y="8791"/>
                    <a:pt x="16442" y="8994"/>
                    <a:pt x="16442" y="9239"/>
                  </a:cubicBezTo>
                  <a:cubicBezTo>
                    <a:pt x="16442" y="9483"/>
                    <a:pt x="16645" y="9686"/>
                    <a:pt x="16889" y="9686"/>
                  </a:cubicBezTo>
                  <a:cubicBezTo>
                    <a:pt x="17133" y="9686"/>
                    <a:pt x="17337" y="9483"/>
                    <a:pt x="17337" y="9239"/>
                  </a:cubicBezTo>
                  <a:cubicBezTo>
                    <a:pt x="17337" y="8994"/>
                    <a:pt x="17133" y="8791"/>
                    <a:pt x="16889" y="8791"/>
                  </a:cubicBezTo>
                  <a:close/>
                  <a:moveTo>
                    <a:pt x="18232" y="8791"/>
                  </a:moveTo>
                  <a:cubicBezTo>
                    <a:pt x="17988" y="8791"/>
                    <a:pt x="17785" y="8994"/>
                    <a:pt x="17785" y="9239"/>
                  </a:cubicBezTo>
                  <a:cubicBezTo>
                    <a:pt x="17785" y="9483"/>
                    <a:pt x="17988" y="9686"/>
                    <a:pt x="18232" y="9686"/>
                  </a:cubicBezTo>
                  <a:cubicBezTo>
                    <a:pt x="18476" y="9686"/>
                    <a:pt x="18680" y="9483"/>
                    <a:pt x="18680" y="9239"/>
                  </a:cubicBezTo>
                  <a:cubicBezTo>
                    <a:pt x="18680" y="8994"/>
                    <a:pt x="18476" y="8791"/>
                    <a:pt x="18232" y="8791"/>
                  </a:cubicBezTo>
                  <a:close/>
                  <a:moveTo>
                    <a:pt x="19575" y="8791"/>
                  </a:moveTo>
                  <a:cubicBezTo>
                    <a:pt x="19331" y="8791"/>
                    <a:pt x="19128" y="8994"/>
                    <a:pt x="19128" y="9239"/>
                  </a:cubicBezTo>
                  <a:cubicBezTo>
                    <a:pt x="19128" y="9483"/>
                    <a:pt x="19331" y="9686"/>
                    <a:pt x="19575" y="9686"/>
                  </a:cubicBezTo>
                  <a:cubicBezTo>
                    <a:pt x="19819" y="9686"/>
                    <a:pt x="20023" y="9483"/>
                    <a:pt x="20023" y="9239"/>
                  </a:cubicBezTo>
                  <a:cubicBezTo>
                    <a:pt x="20023" y="8994"/>
                    <a:pt x="19819" y="8791"/>
                    <a:pt x="19575" y="8791"/>
                  </a:cubicBezTo>
                  <a:close/>
                  <a:moveTo>
                    <a:pt x="20918" y="8791"/>
                  </a:moveTo>
                  <a:cubicBezTo>
                    <a:pt x="20674" y="8791"/>
                    <a:pt x="20471" y="8994"/>
                    <a:pt x="20471" y="9239"/>
                  </a:cubicBezTo>
                  <a:cubicBezTo>
                    <a:pt x="20471" y="9483"/>
                    <a:pt x="20674" y="9686"/>
                    <a:pt x="20918" y="9686"/>
                  </a:cubicBezTo>
                  <a:cubicBezTo>
                    <a:pt x="21162" y="9686"/>
                    <a:pt x="21366" y="9483"/>
                    <a:pt x="21366" y="9239"/>
                  </a:cubicBezTo>
                  <a:cubicBezTo>
                    <a:pt x="21366" y="8994"/>
                    <a:pt x="21162" y="8791"/>
                    <a:pt x="20918" y="8791"/>
                  </a:cubicBezTo>
                  <a:close/>
                  <a:moveTo>
                    <a:pt x="366" y="9076"/>
                  </a:moveTo>
                  <a:cubicBezTo>
                    <a:pt x="163" y="9076"/>
                    <a:pt x="0" y="9239"/>
                    <a:pt x="0" y="9442"/>
                  </a:cubicBezTo>
                  <a:cubicBezTo>
                    <a:pt x="0" y="9646"/>
                    <a:pt x="163" y="9849"/>
                    <a:pt x="366" y="9849"/>
                  </a:cubicBezTo>
                  <a:lnTo>
                    <a:pt x="1953" y="9849"/>
                  </a:lnTo>
                  <a:cubicBezTo>
                    <a:pt x="2157" y="9849"/>
                    <a:pt x="2320" y="9646"/>
                    <a:pt x="2320" y="9442"/>
                  </a:cubicBezTo>
                  <a:cubicBezTo>
                    <a:pt x="2320" y="9239"/>
                    <a:pt x="2157" y="9076"/>
                    <a:pt x="1953" y="9076"/>
                  </a:cubicBezTo>
                  <a:close/>
                  <a:moveTo>
                    <a:pt x="8628" y="9076"/>
                  </a:moveTo>
                  <a:cubicBezTo>
                    <a:pt x="8424" y="9076"/>
                    <a:pt x="8262" y="9239"/>
                    <a:pt x="8262" y="9442"/>
                  </a:cubicBezTo>
                  <a:cubicBezTo>
                    <a:pt x="8262" y="9646"/>
                    <a:pt x="8424" y="9849"/>
                    <a:pt x="8628" y="9849"/>
                  </a:cubicBezTo>
                  <a:lnTo>
                    <a:pt x="12779" y="9849"/>
                  </a:lnTo>
                  <a:cubicBezTo>
                    <a:pt x="12982" y="9849"/>
                    <a:pt x="13145" y="9646"/>
                    <a:pt x="13145" y="9442"/>
                  </a:cubicBezTo>
                  <a:cubicBezTo>
                    <a:pt x="13145" y="9239"/>
                    <a:pt x="12982" y="9076"/>
                    <a:pt x="12779" y="9076"/>
                  </a:cubicBezTo>
                  <a:close/>
                  <a:moveTo>
                    <a:pt x="366" y="10867"/>
                  </a:moveTo>
                  <a:cubicBezTo>
                    <a:pt x="163" y="10867"/>
                    <a:pt x="0" y="11029"/>
                    <a:pt x="0" y="11233"/>
                  </a:cubicBezTo>
                  <a:cubicBezTo>
                    <a:pt x="0" y="11477"/>
                    <a:pt x="163" y="11640"/>
                    <a:pt x="366" y="11640"/>
                  </a:cubicBezTo>
                  <a:lnTo>
                    <a:pt x="1953" y="11640"/>
                  </a:lnTo>
                  <a:cubicBezTo>
                    <a:pt x="2157" y="11640"/>
                    <a:pt x="2320" y="11477"/>
                    <a:pt x="2320" y="11233"/>
                  </a:cubicBezTo>
                  <a:cubicBezTo>
                    <a:pt x="2320" y="11029"/>
                    <a:pt x="2157" y="10867"/>
                    <a:pt x="1953" y="10867"/>
                  </a:cubicBezTo>
                  <a:close/>
                  <a:moveTo>
                    <a:pt x="8628" y="10867"/>
                  </a:moveTo>
                  <a:cubicBezTo>
                    <a:pt x="8424" y="10867"/>
                    <a:pt x="8262" y="11029"/>
                    <a:pt x="8262" y="11233"/>
                  </a:cubicBezTo>
                  <a:cubicBezTo>
                    <a:pt x="8262" y="11477"/>
                    <a:pt x="8424" y="11640"/>
                    <a:pt x="8628" y="11640"/>
                  </a:cubicBezTo>
                  <a:lnTo>
                    <a:pt x="12779" y="11640"/>
                  </a:lnTo>
                  <a:cubicBezTo>
                    <a:pt x="12982" y="11640"/>
                    <a:pt x="13145" y="11477"/>
                    <a:pt x="13145" y="11233"/>
                  </a:cubicBezTo>
                  <a:cubicBezTo>
                    <a:pt x="13145" y="11029"/>
                    <a:pt x="12982" y="10867"/>
                    <a:pt x="12779" y="10867"/>
                  </a:cubicBezTo>
                  <a:close/>
                  <a:moveTo>
                    <a:pt x="14203" y="12494"/>
                  </a:moveTo>
                  <a:cubicBezTo>
                    <a:pt x="13959" y="12494"/>
                    <a:pt x="13756" y="12698"/>
                    <a:pt x="13756" y="12942"/>
                  </a:cubicBezTo>
                  <a:cubicBezTo>
                    <a:pt x="13756" y="13186"/>
                    <a:pt x="13959" y="13390"/>
                    <a:pt x="14203" y="13390"/>
                  </a:cubicBezTo>
                  <a:cubicBezTo>
                    <a:pt x="14447" y="13390"/>
                    <a:pt x="14651" y="13186"/>
                    <a:pt x="14651" y="12942"/>
                  </a:cubicBezTo>
                  <a:cubicBezTo>
                    <a:pt x="14651" y="12698"/>
                    <a:pt x="14447" y="12494"/>
                    <a:pt x="14203" y="12494"/>
                  </a:cubicBezTo>
                  <a:close/>
                  <a:moveTo>
                    <a:pt x="15546" y="12494"/>
                  </a:moveTo>
                  <a:cubicBezTo>
                    <a:pt x="15302" y="12494"/>
                    <a:pt x="15099" y="12698"/>
                    <a:pt x="15099" y="12942"/>
                  </a:cubicBezTo>
                  <a:cubicBezTo>
                    <a:pt x="15099" y="13186"/>
                    <a:pt x="15302" y="13390"/>
                    <a:pt x="15546" y="13390"/>
                  </a:cubicBezTo>
                  <a:cubicBezTo>
                    <a:pt x="15790" y="13390"/>
                    <a:pt x="15994" y="13186"/>
                    <a:pt x="15994" y="12942"/>
                  </a:cubicBezTo>
                  <a:cubicBezTo>
                    <a:pt x="15994" y="12698"/>
                    <a:pt x="15790" y="12494"/>
                    <a:pt x="15546" y="12494"/>
                  </a:cubicBezTo>
                  <a:close/>
                  <a:moveTo>
                    <a:pt x="16889" y="12494"/>
                  </a:moveTo>
                  <a:cubicBezTo>
                    <a:pt x="16645" y="12494"/>
                    <a:pt x="16442" y="12698"/>
                    <a:pt x="16442" y="12942"/>
                  </a:cubicBezTo>
                  <a:cubicBezTo>
                    <a:pt x="16442" y="13186"/>
                    <a:pt x="16645" y="13390"/>
                    <a:pt x="16889" y="13390"/>
                  </a:cubicBezTo>
                  <a:cubicBezTo>
                    <a:pt x="17133" y="13390"/>
                    <a:pt x="17337" y="13186"/>
                    <a:pt x="17337" y="12942"/>
                  </a:cubicBezTo>
                  <a:cubicBezTo>
                    <a:pt x="17337" y="12698"/>
                    <a:pt x="17133" y="12494"/>
                    <a:pt x="16889" y="12494"/>
                  </a:cubicBezTo>
                  <a:close/>
                  <a:moveTo>
                    <a:pt x="18232" y="12494"/>
                  </a:moveTo>
                  <a:cubicBezTo>
                    <a:pt x="17988" y="12494"/>
                    <a:pt x="17785" y="12698"/>
                    <a:pt x="17785" y="12942"/>
                  </a:cubicBezTo>
                  <a:cubicBezTo>
                    <a:pt x="17785" y="13186"/>
                    <a:pt x="17988" y="13390"/>
                    <a:pt x="18232" y="13390"/>
                  </a:cubicBezTo>
                  <a:cubicBezTo>
                    <a:pt x="18476" y="13390"/>
                    <a:pt x="18680" y="13186"/>
                    <a:pt x="18680" y="12942"/>
                  </a:cubicBezTo>
                  <a:cubicBezTo>
                    <a:pt x="18680" y="12698"/>
                    <a:pt x="18476" y="12494"/>
                    <a:pt x="18232" y="12494"/>
                  </a:cubicBezTo>
                  <a:close/>
                  <a:moveTo>
                    <a:pt x="19575" y="12494"/>
                  </a:moveTo>
                  <a:cubicBezTo>
                    <a:pt x="19331" y="12494"/>
                    <a:pt x="19128" y="12698"/>
                    <a:pt x="19128" y="12942"/>
                  </a:cubicBezTo>
                  <a:cubicBezTo>
                    <a:pt x="19128" y="13186"/>
                    <a:pt x="19331" y="13390"/>
                    <a:pt x="19575" y="13390"/>
                  </a:cubicBezTo>
                  <a:cubicBezTo>
                    <a:pt x="19819" y="13390"/>
                    <a:pt x="20023" y="13186"/>
                    <a:pt x="20023" y="12942"/>
                  </a:cubicBezTo>
                  <a:cubicBezTo>
                    <a:pt x="20023" y="12698"/>
                    <a:pt x="19819" y="12494"/>
                    <a:pt x="19575" y="12494"/>
                  </a:cubicBezTo>
                  <a:close/>
                  <a:moveTo>
                    <a:pt x="20918" y="12494"/>
                  </a:moveTo>
                  <a:cubicBezTo>
                    <a:pt x="20674" y="12494"/>
                    <a:pt x="20471" y="12698"/>
                    <a:pt x="20471" y="12942"/>
                  </a:cubicBezTo>
                  <a:cubicBezTo>
                    <a:pt x="20471" y="13186"/>
                    <a:pt x="20674" y="13390"/>
                    <a:pt x="20918" y="13390"/>
                  </a:cubicBezTo>
                  <a:cubicBezTo>
                    <a:pt x="21162" y="13390"/>
                    <a:pt x="21366" y="13186"/>
                    <a:pt x="21366" y="12942"/>
                  </a:cubicBezTo>
                  <a:cubicBezTo>
                    <a:pt x="21366" y="12698"/>
                    <a:pt x="21162" y="12494"/>
                    <a:pt x="20918" y="12494"/>
                  </a:cubicBezTo>
                  <a:close/>
                  <a:moveTo>
                    <a:pt x="366" y="12657"/>
                  </a:moveTo>
                  <a:cubicBezTo>
                    <a:pt x="163" y="12657"/>
                    <a:pt x="0" y="12820"/>
                    <a:pt x="0" y="13064"/>
                  </a:cubicBezTo>
                  <a:cubicBezTo>
                    <a:pt x="0" y="13268"/>
                    <a:pt x="163" y="13430"/>
                    <a:pt x="366" y="13430"/>
                  </a:cubicBezTo>
                  <a:lnTo>
                    <a:pt x="1953" y="13430"/>
                  </a:lnTo>
                  <a:cubicBezTo>
                    <a:pt x="2157" y="13430"/>
                    <a:pt x="2320" y="13268"/>
                    <a:pt x="2320" y="13064"/>
                  </a:cubicBezTo>
                  <a:cubicBezTo>
                    <a:pt x="2320" y="12820"/>
                    <a:pt x="2157" y="12657"/>
                    <a:pt x="1953" y="12657"/>
                  </a:cubicBezTo>
                  <a:close/>
                  <a:moveTo>
                    <a:pt x="8628" y="12657"/>
                  </a:moveTo>
                  <a:cubicBezTo>
                    <a:pt x="8424" y="12657"/>
                    <a:pt x="8262" y="12820"/>
                    <a:pt x="8262" y="13064"/>
                  </a:cubicBezTo>
                  <a:cubicBezTo>
                    <a:pt x="8262" y="13268"/>
                    <a:pt x="8424" y="13430"/>
                    <a:pt x="8628" y="13430"/>
                  </a:cubicBezTo>
                  <a:lnTo>
                    <a:pt x="12779" y="13430"/>
                  </a:lnTo>
                  <a:cubicBezTo>
                    <a:pt x="12982" y="13430"/>
                    <a:pt x="13145" y="13268"/>
                    <a:pt x="13145" y="13064"/>
                  </a:cubicBezTo>
                  <a:cubicBezTo>
                    <a:pt x="13145" y="12820"/>
                    <a:pt x="12982" y="12657"/>
                    <a:pt x="12779" y="1265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799" name="Google Shape;1799;p35"/>
            <p:cNvSpPr/>
            <p:nvPr/>
          </p:nvSpPr>
          <p:spPr>
            <a:xfrm>
              <a:off x="5110250" y="2953625"/>
              <a:ext cx="534175" cy="335775"/>
            </a:xfrm>
            <a:custGeom>
              <a:avLst/>
              <a:gdLst/>
              <a:ahLst/>
              <a:cxnLst/>
              <a:rect l="l" t="t" r="r" b="b"/>
              <a:pathLst>
                <a:path w="21367" h="13431" extrusionOk="0">
                  <a:moveTo>
                    <a:pt x="367" y="82"/>
                  </a:moveTo>
                  <a:cubicBezTo>
                    <a:pt x="163" y="82"/>
                    <a:pt x="0" y="245"/>
                    <a:pt x="0" y="489"/>
                  </a:cubicBezTo>
                  <a:cubicBezTo>
                    <a:pt x="0" y="693"/>
                    <a:pt x="163" y="856"/>
                    <a:pt x="367" y="856"/>
                  </a:cubicBezTo>
                  <a:lnTo>
                    <a:pt x="1954" y="856"/>
                  </a:lnTo>
                  <a:cubicBezTo>
                    <a:pt x="2157" y="856"/>
                    <a:pt x="2361" y="693"/>
                    <a:pt x="2361" y="489"/>
                  </a:cubicBezTo>
                  <a:cubicBezTo>
                    <a:pt x="2361" y="245"/>
                    <a:pt x="2157" y="82"/>
                    <a:pt x="1954" y="82"/>
                  </a:cubicBezTo>
                  <a:close/>
                  <a:moveTo>
                    <a:pt x="3704" y="82"/>
                  </a:moveTo>
                  <a:cubicBezTo>
                    <a:pt x="3500" y="82"/>
                    <a:pt x="3338" y="245"/>
                    <a:pt x="3338" y="489"/>
                  </a:cubicBezTo>
                  <a:cubicBezTo>
                    <a:pt x="3338" y="693"/>
                    <a:pt x="3500" y="856"/>
                    <a:pt x="3704" y="856"/>
                  </a:cubicBezTo>
                  <a:lnTo>
                    <a:pt x="7814" y="856"/>
                  </a:lnTo>
                  <a:cubicBezTo>
                    <a:pt x="8058" y="856"/>
                    <a:pt x="8221" y="693"/>
                    <a:pt x="8221" y="489"/>
                  </a:cubicBezTo>
                  <a:cubicBezTo>
                    <a:pt x="8221" y="245"/>
                    <a:pt x="8058" y="82"/>
                    <a:pt x="7814" y="82"/>
                  </a:cubicBezTo>
                  <a:close/>
                  <a:moveTo>
                    <a:pt x="9605" y="1"/>
                  </a:moveTo>
                  <a:cubicBezTo>
                    <a:pt x="9361" y="1"/>
                    <a:pt x="9157" y="204"/>
                    <a:pt x="9157" y="489"/>
                  </a:cubicBezTo>
                  <a:cubicBezTo>
                    <a:pt x="9157" y="733"/>
                    <a:pt x="9361" y="937"/>
                    <a:pt x="9605" y="937"/>
                  </a:cubicBezTo>
                  <a:cubicBezTo>
                    <a:pt x="9849" y="937"/>
                    <a:pt x="10053" y="733"/>
                    <a:pt x="10053" y="489"/>
                  </a:cubicBezTo>
                  <a:cubicBezTo>
                    <a:pt x="10053" y="204"/>
                    <a:pt x="9849" y="1"/>
                    <a:pt x="9605" y="1"/>
                  </a:cubicBezTo>
                  <a:close/>
                  <a:moveTo>
                    <a:pt x="10948" y="1"/>
                  </a:moveTo>
                  <a:cubicBezTo>
                    <a:pt x="10704" y="1"/>
                    <a:pt x="10500" y="204"/>
                    <a:pt x="10500" y="489"/>
                  </a:cubicBezTo>
                  <a:cubicBezTo>
                    <a:pt x="10500" y="733"/>
                    <a:pt x="10704" y="937"/>
                    <a:pt x="10948" y="937"/>
                  </a:cubicBezTo>
                  <a:cubicBezTo>
                    <a:pt x="11192" y="937"/>
                    <a:pt x="11396" y="733"/>
                    <a:pt x="11396" y="489"/>
                  </a:cubicBezTo>
                  <a:cubicBezTo>
                    <a:pt x="11396" y="204"/>
                    <a:pt x="11192" y="1"/>
                    <a:pt x="10948" y="1"/>
                  </a:cubicBezTo>
                  <a:close/>
                  <a:moveTo>
                    <a:pt x="12291" y="1"/>
                  </a:moveTo>
                  <a:cubicBezTo>
                    <a:pt x="12047" y="1"/>
                    <a:pt x="11843" y="204"/>
                    <a:pt x="11843" y="489"/>
                  </a:cubicBezTo>
                  <a:cubicBezTo>
                    <a:pt x="11843" y="733"/>
                    <a:pt x="12047" y="937"/>
                    <a:pt x="12291" y="937"/>
                  </a:cubicBezTo>
                  <a:cubicBezTo>
                    <a:pt x="12535" y="937"/>
                    <a:pt x="12739" y="733"/>
                    <a:pt x="12739" y="489"/>
                  </a:cubicBezTo>
                  <a:cubicBezTo>
                    <a:pt x="12739" y="204"/>
                    <a:pt x="12535" y="1"/>
                    <a:pt x="12291" y="1"/>
                  </a:cubicBezTo>
                  <a:close/>
                  <a:moveTo>
                    <a:pt x="13634" y="1"/>
                  </a:moveTo>
                  <a:cubicBezTo>
                    <a:pt x="13390" y="1"/>
                    <a:pt x="13186" y="204"/>
                    <a:pt x="13186" y="489"/>
                  </a:cubicBezTo>
                  <a:cubicBezTo>
                    <a:pt x="13186" y="733"/>
                    <a:pt x="13390" y="937"/>
                    <a:pt x="13634" y="937"/>
                  </a:cubicBezTo>
                  <a:cubicBezTo>
                    <a:pt x="13878" y="937"/>
                    <a:pt x="14082" y="733"/>
                    <a:pt x="14082" y="489"/>
                  </a:cubicBezTo>
                  <a:cubicBezTo>
                    <a:pt x="14082" y="204"/>
                    <a:pt x="13878" y="1"/>
                    <a:pt x="13634" y="1"/>
                  </a:cubicBezTo>
                  <a:close/>
                  <a:moveTo>
                    <a:pt x="14977" y="1"/>
                  </a:moveTo>
                  <a:cubicBezTo>
                    <a:pt x="14733" y="1"/>
                    <a:pt x="14529" y="204"/>
                    <a:pt x="14529" y="489"/>
                  </a:cubicBezTo>
                  <a:cubicBezTo>
                    <a:pt x="14529" y="733"/>
                    <a:pt x="14733" y="937"/>
                    <a:pt x="14977" y="937"/>
                  </a:cubicBezTo>
                  <a:cubicBezTo>
                    <a:pt x="15221" y="937"/>
                    <a:pt x="15425" y="733"/>
                    <a:pt x="15425" y="489"/>
                  </a:cubicBezTo>
                  <a:cubicBezTo>
                    <a:pt x="15425" y="204"/>
                    <a:pt x="15221" y="1"/>
                    <a:pt x="14977" y="1"/>
                  </a:cubicBezTo>
                  <a:close/>
                  <a:moveTo>
                    <a:pt x="16320" y="1"/>
                  </a:moveTo>
                  <a:cubicBezTo>
                    <a:pt x="16076" y="1"/>
                    <a:pt x="15872" y="204"/>
                    <a:pt x="15872" y="489"/>
                  </a:cubicBezTo>
                  <a:cubicBezTo>
                    <a:pt x="15872" y="733"/>
                    <a:pt x="16076" y="937"/>
                    <a:pt x="16320" y="937"/>
                  </a:cubicBezTo>
                  <a:cubicBezTo>
                    <a:pt x="16564" y="937"/>
                    <a:pt x="16768" y="733"/>
                    <a:pt x="16768" y="489"/>
                  </a:cubicBezTo>
                  <a:cubicBezTo>
                    <a:pt x="16768" y="204"/>
                    <a:pt x="16564" y="1"/>
                    <a:pt x="16320" y="1"/>
                  </a:cubicBezTo>
                  <a:close/>
                  <a:moveTo>
                    <a:pt x="367" y="1873"/>
                  </a:moveTo>
                  <a:cubicBezTo>
                    <a:pt x="163" y="1873"/>
                    <a:pt x="0" y="2036"/>
                    <a:pt x="0" y="2280"/>
                  </a:cubicBezTo>
                  <a:cubicBezTo>
                    <a:pt x="0" y="2483"/>
                    <a:pt x="163" y="2646"/>
                    <a:pt x="367" y="2646"/>
                  </a:cubicBezTo>
                  <a:lnTo>
                    <a:pt x="1954" y="2646"/>
                  </a:lnTo>
                  <a:cubicBezTo>
                    <a:pt x="2157" y="2646"/>
                    <a:pt x="2361" y="2483"/>
                    <a:pt x="2361" y="2280"/>
                  </a:cubicBezTo>
                  <a:cubicBezTo>
                    <a:pt x="2361" y="2036"/>
                    <a:pt x="2157" y="1873"/>
                    <a:pt x="1954" y="1873"/>
                  </a:cubicBezTo>
                  <a:close/>
                  <a:moveTo>
                    <a:pt x="3704" y="1873"/>
                  </a:moveTo>
                  <a:cubicBezTo>
                    <a:pt x="3500" y="1873"/>
                    <a:pt x="3338" y="2036"/>
                    <a:pt x="3338" y="2280"/>
                  </a:cubicBezTo>
                  <a:cubicBezTo>
                    <a:pt x="3338" y="2483"/>
                    <a:pt x="3500" y="2646"/>
                    <a:pt x="3704" y="2646"/>
                  </a:cubicBezTo>
                  <a:lnTo>
                    <a:pt x="7814" y="2646"/>
                  </a:lnTo>
                  <a:cubicBezTo>
                    <a:pt x="8058" y="2646"/>
                    <a:pt x="8221" y="2483"/>
                    <a:pt x="8221" y="2280"/>
                  </a:cubicBezTo>
                  <a:cubicBezTo>
                    <a:pt x="8221" y="2036"/>
                    <a:pt x="8058" y="1873"/>
                    <a:pt x="7814" y="1873"/>
                  </a:cubicBezTo>
                  <a:close/>
                  <a:moveTo>
                    <a:pt x="367" y="3664"/>
                  </a:moveTo>
                  <a:cubicBezTo>
                    <a:pt x="163" y="3664"/>
                    <a:pt x="0" y="3867"/>
                    <a:pt x="0" y="4071"/>
                  </a:cubicBezTo>
                  <a:cubicBezTo>
                    <a:pt x="0" y="4274"/>
                    <a:pt x="163" y="4437"/>
                    <a:pt x="367" y="4437"/>
                  </a:cubicBezTo>
                  <a:lnTo>
                    <a:pt x="1954" y="4437"/>
                  </a:lnTo>
                  <a:cubicBezTo>
                    <a:pt x="2157" y="4437"/>
                    <a:pt x="2361" y="4274"/>
                    <a:pt x="2361" y="4071"/>
                  </a:cubicBezTo>
                  <a:cubicBezTo>
                    <a:pt x="2361" y="3867"/>
                    <a:pt x="2157" y="3664"/>
                    <a:pt x="1954" y="3664"/>
                  </a:cubicBezTo>
                  <a:close/>
                  <a:moveTo>
                    <a:pt x="3704" y="3664"/>
                  </a:moveTo>
                  <a:cubicBezTo>
                    <a:pt x="3500" y="3664"/>
                    <a:pt x="3338" y="3867"/>
                    <a:pt x="3338" y="4071"/>
                  </a:cubicBezTo>
                  <a:cubicBezTo>
                    <a:pt x="3338" y="4274"/>
                    <a:pt x="3500" y="4437"/>
                    <a:pt x="3704" y="4437"/>
                  </a:cubicBezTo>
                  <a:lnTo>
                    <a:pt x="7814" y="4437"/>
                  </a:lnTo>
                  <a:cubicBezTo>
                    <a:pt x="8058" y="4437"/>
                    <a:pt x="8221" y="4274"/>
                    <a:pt x="8221" y="4071"/>
                  </a:cubicBezTo>
                  <a:cubicBezTo>
                    <a:pt x="8221" y="3867"/>
                    <a:pt x="8058" y="3664"/>
                    <a:pt x="7814" y="3664"/>
                  </a:cubicBezTo>
                  <a:close/>
                  <a:moveTo>
                    <a:pt x="9605" y="3623"/>
                  </a:moveTo>
                  <a:cubicBezTo>
                    <a:pt x="9361" y="3623"/>
                    <a:pt x="9157" y="3826"/>
                    <a:pt x="9157" y="4071"/>
                  </a:cubicBezTo>
                  <a:cubicBezTo>
                    <a:pt x="9157" y="4315"/>
                    <a:pt x="9361" y="4518"/>
                    <a:pt x="9605" y="4518"/>
                  </a:cubicBezTo>
                  <a:cubicBezTo>
                    <a:pt x="9849" y="4518"/>
                    <a:pt x="10053" y="4315"/>
                    <a:pt x="10053" y="4071"/>
                  </a:cubicBezTo>
                  <a:cubicBezTo>
                    <a:pt x="10053" y="3826"/>
                    <a:pt x="9849" y="3623"/>
                    <a:pt x="9605" y="3623"/>
                  </a:cubicBezTo>
                  <a:close/>
                  <a:moveTo>
                    <a:pt x="10948" y="3623"/>
                  </a:moveTo>
                  <a:cubicBezTo>
                    <a:pt x="10704" y="3623"/>
                    <a:pt x="10500" y="3826"/>
                    <a:pt x="10500" y="4071"/>
                  </a:cubicBezTo>
                  <a:cubicBezTo>
                    <a:pt x="10500" y="4315"/>
                    <a:pt x="10704" y="4518"/>
                    <a:pt x="10948" y="4518"/>
                  </a:cubicBezTo>
                  <a:cubicBezTo>
                    <a:pt x="11192" y="4518"/>
                    <a:pt x="11396" y="4315"/>
                    <a:pt x="11396" y="4071"/>
                  </a:cubicBezTo>
                  <a:cubicBezTo>
                    <a:pt x="11396" y="3826"/>
                    <a:pt x="11192" y="3623"/>
                    <a:pt x="10948" y="3623"/>
                  </a:cubicBezTo>
                  <a:close/>
                  <a:moveTo>
                    <a:pt x="12291" y="3623"/>
                  </a:moveTo>
                  <a:cubicBezTo>
                    <a:pt x="12047" y="3623"/>
                    <a:pt x="11843" y="3826"/>
                    <a:pt x="11843" y="4071"/>
                  </a:cubicBezTo>
                  <a:cubicBezTo>
                    <a:pt x="11843" y="4315"/>
                    <a:pt x="12047" y="4518"/>
                    <a:pt x="12291" y="4518"/>
                  </a:cubicBezTo>
                  <a:cubicBezTo>
                    <a:pt x="12535" y="4518"/>
                    <a:pt x="12739" y="4315"/>
                    <a:pt x="12739" y="4071"/>
                  </a:cubicBezTo>
                  <a:cubicBezTo>
                    <a:pt x="12739" y="3826"/>
                    <a:pt x="12535" y="3623"/>
                    <a:pt x="12291" y="3623"/>
                  </a:cubicBezTo>
                  <a:close/>
                  <a:moveTo>
                    <a:pt x="13634" y="3623"/>
                  </a:moveTo>
                  <a:cubicBezTo>
                    <a:pt x="13390" y="3623"/>
                    <a:pt x="13186" y="3826"/>
                    <a:pt x="13186" y="4071"/>
                  </a:cubicBezTo>
                  <a:cubicBezTo>
                    <a:pt x="13186" y="4315"/>
                    <a:pt x="13390" y="4518"/>
                    <a:pt x="13634" y="4518"/>
                  </a:cubicBezTo>
                  <a:cubicBezTo>
                    <a:pt x="13878" y="4518"/>
                    <a:pt x="14082" y="4315"/>
                    <a:pt x="14082" y="4071"/>
                  </a:cubicBezTo>
                  <a:cubicBezTo>
                    <a:pt x="14082" y="3826"/>
                    <a:pt x="13878" y="3623"/>
                    <a:pt x="13634" y="3623"/>
                  </a:cubicBezTo>
                  <a:close/>
                  <a:moveTo>
                    <a:pt x="14977" y="3623"/>
                  </a:moveTo>
                  <a:cubicBezTo>
                    <a:pt x="14733" y="3623"/>
                    <a:pt x="14529" y="3826"/>
                    <a:pt x="14529" y="4071"/>
                  </a:cubicBezTo>
                  <a:cubicBezTo>
                    <a:pt x="14529" y="4315"/>
                    <a:pt x="14733" y="4518"/>
                    <a:pt x="14977" y="4518"/>
                  </a:cubicBezTo>
                  <a:cubicBezTo>
                    <a:pt x="15221" y="4518"/>
                    <a:pt x="15425" y="4315"/>
                    <a:pt x="15425" y="4071"/>
                  </a:cubicBezTo>
                  <a:cubicBezTo>
                    <a:pt x="15425" y="3826"/>
                    <a:pt x="15221" y="3623"/>
                    <a:pt x="14977" y="3623"/>
                  </a:cubicBezTo>
                  <a:close/>
                  <a:moveTo>
                    <a:pt x="16320" y="3623"/>
                  </a:moveTo>
                  <a:cubicBezTo>
                    <a:pt x="16076" y="3623"/>
                    <a:pt x="15872" y="3826"/>
                    <a:pt x="15872" y="4071"/>
                  </a:cubicBezTo>
                  <a:cubicBezTo>
                    <a:pt x="15872" y="4315"/>
                    <a:pt x="16076" y="4518"/>
                    <a:pt x="16320" y="4518"/>
                  </a:cubicBezTo>
                  <a:cubicBezTo>
                    <a:pt x="16564" y="4518"/>
                    <a:pt x="16768" y="4315"/>
                    <a:pt x="16768" y="4071"/>
                  </a:cubicBezTo>
                  <a:cubicBezTo>
                    <a:pt x="16768" y="3826"/>
                    <a:pt x="16564" y="3623"/>
                    <a:pt x="16320" y="3623"/>
                  </a:cubicBezTo>
                  <a:close/>
                  <a:moveTo>
                    <a:pt x="367" y="5454"/>
                  </a:moveTo>
                  <a:cubicBezTo>
                    <a:pt x="163" y="5454"/>
                    <a:pt x="0" y="5658"/>
                    <a:pt x="0" y="5861"/>
                  </a:cubicBezTo>
                  <a:cubicBezTo>
                    <a:pt x="0" y="6065"/>
                    <a:pt x="163" y="6228"/>
                    <a:pt x="367" y="6228"/>
                  </a:cubicBezTo>
                  <a:lnTo>
                    <a:pt x="1954" y="6228"/>
                  </a:lnTo>
                  <a:cubicBezTo>
                    <a:pt x="2157" y="6228"/>
                    <a:pt x="2361" y="6065"/>
                    <a:pt x="2361" y="5861"/>
                  </a:cubicBezTo>
                  <a:cubicBezTo>
                    <a:pt x="2361" y="5658"/>
                    <a:pt x="2157" y="5454"/>
                    <a:pt x="1954" y="5454"/>
                  </a:cubicBezTo>
                  <a:close/>
                  <a:moveTo>
                    <a:pt x="3704" y="5454"/>
                  </a:moveTo>
                  <a:cubicBezTo>
                    <a:pt x="3500" y="5454"/>
                    <a:pt x="3338" y="5658"/>
                    <a:pt x="3338" y="5861"/>
                  </a:cubicBezTo>
                  <a:cubicBezTo>
                    <a:pt x="3338" y="6065"/>
                    <a:pt x="3500" y="6228"/>
                    <a:pt x="3704" y="6228"/>
                  </a:cubicBezTo>
                  <a:lnTo>
                    <a:pt x="7814" y="6228"/>
                  </a:lnTo>
                  <a:cubicBezTo>
                    <a:pt x="8058" y="6228"/>
                    <a:pt x="8221" y="6065"/>
                    <a:pt x="8221" y="5861"/>
                  </a:cubicBezTo>
                  <a:cubicBezTo>
                    <a:pt x="8221" y="5658"/>
                    <a:pt x="8058" y="5454"/>
                    <a:pt x="7814" y="5454"/>
                  </a:cubicBezTo>
                  <a:close/>
                  <a:moveTo>
                    <a:pt x="367" y="7286"/>
                  </a:moveTo>
                  <a:cubicBezTo>
                    <a:pt x="163" y="7286"/>
                    <a:pt x="0" y="7448"/>
                    <a:pt x="0" y="7652"/>
                  </a:cubicBezTo>
                  <a:cubicBezTo>
                    <a:pt x="0" y="7855"/>
                    <a:pt x="163" y="8059"/>
                    <a:pt x="367" y="8059"/>
                  </a:cubicBezTo>
                  <a:lnTo>
                    <a:pt x="1954" y="8059"/>
                  </a:lnTo>
                  <a:cubicBezTo>
                    <a:pt x="2157" y="8059"/>
                    <a:pt x="2361" y="7855"/>
                    <a:pt x="2361" y="7652"/>
                  </a:cubicBezTo>
                  <a:cubicBezTo>
                    <a:pt x="2361" y="7448"/>
                    <a:pt x="2157" y="7286"/>
                    <a:pt x="1954" y="7286"/>
                  </a:cubicBezTo>
                  <a:close/>
                  <a:moveTo>
                    <a:pt x="3704" y="7286"/>
                  </a:moveTo>
                  <a:cubicBezTo>
                    <a:pt x="3500" y="7286"/>
                    <a:pt x="3338" y="7448"/>
                    <a:pt x="3338" y="7652"/>
                  </a:cubicBezTo>
                  <a:cubicBezTo>
                    <a:pt x="3338" y="7855"/>
                    <a:pt x="3500" y="8059"/>
                    <a:pt x="3704" y="8059"/>
                  </a:cubicBezTo>
                  <a:lnTo>
                    <a:pt x="7814" y="8059"/>
                  </a:lnTo>
                  <a:cubicBezTo>
                    <a:pt x="8058" y="8059"/>
                    <a:pt x="8221" y="7855"/>
                    <a:pt x="8221" y="7652"/>
                  </a:cubicBezTo>
                  <a:cubicBezTo>
                    <a:pt x="8221" y="7448"/>
                    <a:pt x="8058" y="7286"/>
                    <a:pt x="7814" y="7286"/>
                  </a:cubicBezTo>
                  <a:close/>
                  <a:moveTo>
                    <a:pt x="14204" y="8791"/>
                  </a:moveTo>
                  <a:cubicBezTo>
                    <a:pt x="13959" y="8791"/>
                    <a:pt x="13756" y="8995"/>
                    <a:pt x="13756" y="9239"/>
                  </a:cubicBezTo>
                  <a:cubicBezTo>
                    <a:pt x="13756" y="9483"/>
                    <a:pt x="13959" y="9687"/>
                    <a:pt x="14204" y="9687"/>
                  </a:cubicBezTo>
                  <a:cubicBezTo>
                    <a:pt x="14448" y="9687"/>
                    <a:pt x="14651" y="9483"/>
                    <a:pt x="14651" y="9239"/>
                  </a:cubicBezTo>
                  <a:cubicBezTo>
                    <a:pt x="14651" y="8995"/>
                    <a:pt x="14448" y="8791"/>
                    <a:pt x="14204" y="8791"/>
                  </a:cubicBezTo>
                  <a:close/>
                  <a:moveTo>
                    <a:pt x="15547" y="8791"/>
                  </a:moveTo>
                  <a:cubicBezTo>
                    <a:pt x="15302" y="8791"/>
                    <a:pt x="15099" y="8995"/>
                    <a:pt x="15099" y="9239"/>
                  </a:cubicBezTo>
                  <a:cubicBezTo>
                    <a:pt x="15099" y="9483"/>
                    <a:pt x="15302" y="9687"/>
                    <a:pt x="15547" y="9687"/>
                  </a:cubicBezTo>
                  <a:cubicBezTo>
                    <a:pt x="15791" y="9687"/>
                    <a:pt x="15994" y="9483"/>
                    <a:pt x="15994" y="9239"/>
                  </a:cubicBezTo>
                  <a:cubicBezTo>
                    <a:pt x="15994" y="8995"/>
                    <a:pt x="15791" y="8791"/>
                    <a:pt x="15547" y="8791"/>
                  </a:cubicBezTo>
                  <a:close/>
                  <a:moveTo>
                    <a:pt x="16890" y="8791"/>
                  </a:moveTo>
                  <a:cubicBezTo>
                    <a:pt x="16645" y="8791"/>
                    <a:pt x="16442" y="8995"/>
                    <a:pt x="16442" y="9239"/>
                  </a:cubicBezTo>
                  <a:cubicBezTo>
                    <a:pt x="16442" y="9483"/>
                    <a:pt x="16645" y="9687"/>
                    <a:pt x="16890" y="9687"/>
                  </a:cubicBezTo>
                  <a:cubicBezTo>
                    <a:pt x="17134" y="9687"/>
                    <a:pt x="17337" y="9483"/>
                    <a:pt x="17337" y="9239"/>
                  </a:cubicBezTo>
                  <a:cubicBezTo>
                    <a:pt x="17337" y="8995"/>
                    <a:pt x="17134" y="8791"/>
                    <a:pt x="16890" y="8791"/>
                  </a:cubicBezTo>
                  <a:close/>
                  <a:moveTo>
                    <a:pt x="18233" y="8791"/>
                  </a:moveTo>
                  <a:cubicBezTo>
                    <a:pt x="17988" y="8791"/>
                    <a:pt x="17785" y="8995"/>
                    <a:pt x="17785" y="9239"/>
                  </a:cubicBezTo>
                  <a:cubicBezTo>
                    <a:pt x="17785" y="9483"/>
                    <a:pt x="17988" y="9687"/>
                    <a:pt x="18233" y="9687"/>
                  </a:cubicBezTo>
                  <a:cubicBezTo>
                    <a:pt x="18477" y="9687"/>
                    <a:pt x="18680" y="9483"/>
                    <a:pt x="18680" y="9239"/>
                  </a:cubicBezTo>
                  <a:cubicBezTo>
                    <a:pt x="18680" y="8995"/>
                    <a:pt x="18477" y="8791"/>
                    <a:pt x="18233" y="8791"/>
                  </a:cubicBezTo>
                  <a:close/>
                  <a:moveTo>
                    <a:pt x="19576" y="8791"/>
                  </a:moveTo>
                  <a:cubicBezTo>
                    <a:pt x="19331" y="8791"/>
                    <a:pt x="19128" y="8995"/>
                    <a:pt x="19128" y="9239"/>
                  </a:cubicBezTo>
                  <a:cubicBezTo>
                    <a:pt x="19128" y="9483"/>
                    <a:pt x="19331" y="9687"/>
                    <a:pt x="19576" y="9687"/>
                  </a:cubicBezTo>
                  <a:cubicBezTo>
                    <a:pt x="19820" y="9687"/>
                    <a:pt x="20023" y="9483"/>
                    <a:pt x="20023" y="9239"/>
                  </a:cubicBezTo>
                  <a:cubicBezTo>
                    <a:pt x="20023" y="8995"/>
                    <a:pt x="19820" y="8791"/>
                    <a:pt x="19576" y="8791"/>
                  </a:cubicBezTo>
                  <a:close/>
                  <a:moveTo>
                    <a:pt x="20919" y="8791"/>
                  </a:moveTo>
                  <a:cubicBezTo>
                    <a:pt x="20674" y="8791"/>
                    <a:pt x="20471" y="8995"/>
                    <a:pt x="20471" y="9239"/>
                  </a:cubicBezTo>
                  <a:cubicBezTo>
                    <a:pt x="20471" y="9483"/>
                    <a:pt x="20674" y="9687"/>
                    <a:pt x="20919" y="9687"/>
                  </a:cubicBezTo>
                  <a:cubicBezTo>
                    <a:pt x="21163" y="9687"/>
                    <a:pt x="21366" y="9483"/>
                    <a:pt x="21366" y="9239"/>
                  </a:cubicBezTo>
                  <a:cubicBezTo>
                    <a:pt x="21366" y="8995"/>
                    <a:pt x="21163" y="8791"/>
                    <a:pt x="20919" y="8791"/>
                  </a:cubicBezTo>
                  <a:close/>
                  <a:moveTo>
                    <a:pt x="367" y="9076"/>
                  </a:moveTo>
                  <a:cubicBezTo>
                    <a:pt x="163" y="9076"/>
                    <a:pt x="0" y="9239"/>
                    <a:pt x="0" y="9443"/>
                  </a:cubicBezTo>
                  <a:cubicBezTo>
                    <a:pt x="0" y="9646"/>
                    <a:pt x="163" y="9850"/>
                    <a:pt x="367" y="9850"/>
                  </a:cubicBezTo>
                  <a:lnTo>
                    <a:pt x="1954" y="9850"/>
                  </a:lnTo>
                  <a:cubicBezTo>
                    <a:pt x="2157" y="9850"/>
                    <a:pt x="2361" y="9646"/>
                    <a:pt x="2361" y="9443"/>
                  </a:cubicBezTo>
                  <a:cubicBezTo>
                    <a:pt x="2361" y="9239"/>
                    <a:pt x="2157" y="9076"/>
                    <a:pt x="1954" y="9076"/>
                  </a:cubicBezTo>
                  <a:close/>
                  <a:moveTo>
                    <a:pt x="8628" y="9076"/>
                  </a:moveTo>
                  <a:cubicBezTo>
                    <a:pt x="8425" y="9076"/>
                    <a:pt x="8262" y="9239"/>
                    <a:pt x="8262" y="9443"/>
                  </a:cubicBezTo>
                  <a:cubicBezTo>
                    <a:pt x="8262" y="9646"/>
                    <a:pt x="8425" y="9850"/>
                    <a:pt x="8628" y="9850"/>
                  </a:cubicBezTo>
                  <a:lnTo>
                    <a:pt x="12779" y="9850"/>
                  </a:lnTo>
                  <a:cubicBezTo>
                    <a:pt x="12983" y="9850"/>
                    <a:pt x="13146" y="9646"/>
                    <a:pt x="13146" y="9443"/>
                  </a:cubicBezTo>
                  <a:cubicBezTo>
                    <a:pt x="13146" y="9239"/>
                    <a:pt x="12983" y="9076"/>
                    <a:pt x="12779" y="9076"/>
                  </a:cubicBezTo>
                  <a:close/>
                  <a:moveTo>
                    <a:pt x="367" y="10867"/>
                  </a:moveTo>
                  <a:cubicBezTo>
                    <a:pt x="163" y="10867"/>
                    <a:pt x="0" y="11030"/>
                    <a:pt x="0" y="11233"/>
                  </a:cubicBezTo>
                  <a:cubicBezTo>
                    <a:pt x="0" y="11478"/>
                    <a:pt x="163" y="11640"/>
                    <a:pt x="367" y="11640"/>
                  </a:cubicBezTo>
                  <a:lnTo>
                    <a:pt x="1954" y="11640"/>
                  </a:lnTo>
                  <a:cubicBezTo>
                    <a:pt x="2157" y="11640"/>
                    <a:pt x="2361" y="11478"/>
                    <a:pt x="2361" y="11233"/>
                  </a:cubicBezTo>
                  <a:cubicBezTo>
                    <a:pt x="2361" y="11030"/>
                    <a:pt x="2157" y="10867"/>
                    <a:pt x="1954" y="10867"/>
                  </a:cubicBezTo>
                  <a:close/>
                  <a:moveTo>
                    <a:pt x="8628" y="10867"/>
                  </a:moveTo>
                  <a:cubicBezTo>
                    <a:pt x="8425" y="10867"/>
                    <a:pt x="8262" y="11030"/>
                    <a:pt x="8262" y="11233"/>
                  </a:cubicBezTo>
                  <a:cubicBezTo>
                    <a:pt x="8262" y="11478"/>
                    <a:pt x="8425" y="11640"/>
                    <a:pt x="8628" y="11640"/>
                  </a:cubicBezTo>
                  <a:lnTo>
                    <a:pt x="12779" y="11640"/>
                  </a:lnTo>
                  <a:cubicBezTo>
                    <a:pt x="12983" y="11640"/>
                    <a:pt x="13146" y="11478"/>
                    <a:pt x="13146" y="11233"/>
                  </a:cubicBezTo>
                  <a:cubicBezTo>
                    <a:pt x="13146" y="11030"/>
                    <a:pt x="12983" y="10867"/>
                    <a:pt x="12779" y="10867"/>
                  </a:cubicBezTo>
                  <a:close/>
                  <a:moveTo>
                    <a:pt x="14204" y="12495"/>
                  </a:moveTo>
                  <a:cubicBezTo>
                    <a:pt x="13959" y="12495"/>
                    <a:pt x="13756" y="12698"/>
                    <a:pt x="13756" y="12943"/>
                  </a:cubicBezTo>
                  <a:cubicBezTo>
                    <a:pt x="13756" y="13187"/>
                    <a:pt x="13959" y="13390"/>
                    <a:pt x="14204" y="13390"/>
                  </a:cubicBezTo>
                  <a:cubicBezTo>
                    <a:pt x="14448" y="13390"/>
                    <a:pt x="14651" y="13187"/>
                    <a:pt x="14651" y="12943"/>
                  </a:cubicBezTo>
                  <a:cubicBezTo>
                    <a:pt x="14651" y="12698"/>
                    <a:pt x="14448" y="12495"/>
                    <a:pt x="14204" y="12495"/>
                  </a:cubicBezTo>
                  <a:close/>
                  <a:moveTo>
                    <a:pt x="15547" y="12495"/>
                  </a:moveTo>
                  <a:cubicBezTo>
                    <a:pt x="15302" y="12495"/>
                    <a:pt x="15099" y="12698"/>
                    <a:pt x="15099" y="12943"/>
                  </a:cubicBezTo>
                  <a:cubicBezTo>
                    <a:pt x="15099" y="13187"/>
                    <a:pt x="15302" y="13390"/>
                    <a:pt x="15547" y="13390"/>
                  </a:cubicBezTo>
                  <a:cubicBezTo>
                    <a:pt x="15791" y="13390"/>
                    <a:pt x="15994" y="13187"/>
                    <a:pt x="15994" y="12943"/>
                  </a:cubicBezTo>
                  <a:cubicBezTo>
                    <a:pt x="15994" y="12698"/>
                    <a:pt x="15791" y="12495"/>
                    <a:pt x="15547" y="12495"/>
                  </a:cubicBezTo>
                  <a:close/>
                  <a:moveTo>
                    <a:pt x="16890" y="12495"/>
                  </a:moveTo>
                  <a:cubicBezTo>
                    <a:pt x="16645" y="12495"/>
                    <a:pt x="16442" y="12698"/>
                    <a:pt x="16442" y="12943"/>
                  </a:cubicBezTo>
                  <a:cubicBezTo>
                    <a:pt x="16442" y="13187"/>
                    <a:pt x="16645" y="13390"/>
                    <a:pt x="16890" y="13390"/>
                  </a:cubicBezTo>
                  <a:cubicBezTo>
                    <a:pt x="17134" y="13390"/>
                    <a:pt x="17337" y="13187"/>
                    <a:pt x="17337" y="12943"/>
                  </a:cubicBezTo>
                  <a:cubicBezTo>
                    <a:pt x="17337" y="12698"/>
                    <a:pt x="17134" y="12495"/>
                    <a:pt x="16890" y="12495"/>
                  </a:cubicBezTo>
                  <a:close/>
                  <a:moveTo>
                    <a:pt x="18233" y="12495"/>
                  </a:moveTo>
                  <a:cubicBezTo>
                    <a:pt x="17988" y="12495"/>
                    <a:pt x="17785" y="12698"/>
                    <a:pt x="17785" y="12943"/>
                  </a:cubicBezTo>
                  <a:cubicBezTo>
                    <a:pt x="17785" y="13187"/>
                    <a:pt x="17988" y="13390"/>
                    <a:pt x="18233" y="13390"/>
                  </a:cubicBezTo>
                  <a:cubicBezTo>
                    <a:pt x="18477" y="13390"/>
                    <a:pt x="18680" y="13187"/>
                    <a:pt x="18680" y="12943"/>
                  </a:cubicBezTo>
                  <a:cubicBezTo>
                    <a:pt x="18680" y="12698"/>
                    <a:pt x="18477" y="12495"/>
                    <a:pt x="18233" y="12495"/>
                  </a:cubicBezTo>
                  <a:close/>
                  <a:moveTo>
                    <a:pt x="19576" y="12495"/>
                  </a:moveTo>
                  <a:cubicBezTo>
                    <a:pt x="19331" y="12495"/>
                    <a:pt x="19128" y="12698"/>
                    <a:pt x="19128" y="12943"/>
                  </a:cubicBezTo>
                  <a:cubicBezTo>
                    <a:pt x="19128" y="13187"/>
                    <a:pt x="19331" y="13390"/>
                    <a:pt x="19576" y="13390"/>
                  </a:cubicBezTo>
                  <a:cubicBezTo>
                    <a:pt x="19820" y="13390"/>
                    <a:pt x="20023" y="13187"/>
                    <a:pt x="20023" y="12943"/>
                  </a:cubicBezTo>
                  <a:cubicBezTo>
                    <a:pt x="20023" y="12698"/>
                    <a:pt x="19820" y="12495"/>
                    <a:pt x="19576" y="12495"/>
                  </a:cubicBezTo>
                  <a:close/>
                  <a:moveTo>
                    <a:pt x="20919" y="12495"/>
                  </a:moveTo>
                  <a:cubicBezTo>
                    <a:pt x="20674" y="12495"/>
                    <a:pt x="20471" y="12698"/>
                    <a:pt x="20471" y="12943"/>
                  </a:cubicBezTo>
                  <a:cubicBezTo>
                    <a:pt x="20471" y="13187"/>
                    <a:pt x="20674" y="13390"/>
                    <a:pt x="20919" y="13390"/>
                  </a:cubicBezTo>
                  <a:cubicBezTo>
                    <a:pt x="21163" y="13390"/>
                    <a:pt x="21366" y="13187"/>
                    <a:pt x="21366" y="12943"/>
                  </a:cubicBezTo>
                  <a:cubicBezTo>
                    <a:pt x="21366" y="12698"/>
                    <a:pt x="21163" y="12495"/>
                    <a:pt x="20919" y="12495"/>
                  </a:cubicBezTo>
                  <a:close/>
                  <a:moveTo>
                    <a:pt x="367" y="12658"/>
                  </a:moveTo>
                  <a:cubicBezTo>
                    <a:pt x="163" y="12658"/>
                    <a:pt x="0" y="12821"/>
                    <a:pt x="0" y="13065"/>
                  </a:cubicBezTo>
                  <a:cubicBezTo>
                    <a:pt x="0" y="13268"/>
                    <a:pt x="163" y="13431"/>
                    <a:pt x="367" y="13431"/>
                  </a:cubicBezTo>
                  <a:lnTo>
                    <a:pt x="1954" y="13431"/>
                  </a:lnTo>
                  <a:cubicBezTo>
                    <a:pt x="2157" y="13431"/>
                    <a:pt x="2361" y="13268"/>
                    <a:pt x="2361" y="13065"/>
                  </a:cubicBezTo>
                  <a:cubicBezTo>
                    <a:pt x="2361" y="12821"/>
                    <a:pt x="2157" y="12658"/>
                    <a:pt x="1954" y="12658"/>
                  </a:cubicBezTo>
                  <a:close/>
                  <a:moveTo>
                    <a:pt x="8628" y="12658"/>
                  </a:moveTo>
                  <a:cubicBezTo>
                    <a:pt x="8425" y="12658"/>
                    <a:pt x="8262" y="12821"/>
                    <a:pt x="8262" y="13065"/>
                  </a:cubicBezTo>
                  <a:cubicBezTo>
                    <a:pt x="8262" y="13268"/>
                    <a:pt x="8425" y="13431"/>
                    <a:pt x="8628" y="13431"/>
                  </a:cubicBezTo>
                  <a:lnTo>
                    <a:pt x="12779" y="13431"/>
                  </a:lnTo>
                  <a:cubicBezTo>
                    <a:pt x="12983" y="13431"/>
                    <a:pt x="13146" y="13268"/>
                    <a:pt x="13146" y="13065"/>
                  </a:cubicBezTo>
                  <a:cubicBezTo>
                    <a:pt x="13146" y="12821"/>
                    <a:pt x="12983" y="12658"/>
                    <a:pt x="12779" y="1265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800" name="Google Shape;1800;p35"/>
            <p:cNvSpPr/>
            <p:nvPr/>
          </p:nvSpPr>
          <p:spPr>
            <a:xfrm>
              <a:off x="5110250" y="3321950"/>
              <a:ext cx="534175" cy="335775"/>
            </a:xfrm>
            <a:custGeom>
              <a:avLst/>
              <a:gdLst/>
              <a:ahLst/>
              <a:cxnLst/>
              <a:rect l="l" t="t" r="r" b="b"/>
              <a:pathLst>
                <a:path w="21367" h="13431" extrusionOk="0">
                  <a:moveTo>
                    <a:pt x="367" y="82"/>
                  </a:moveTo>
                  <a:cubicBezTo>
                    <a:pt x="163" y="82"/>
                    <a:pt x="0" y="244"/>
                    <a:pt x="0" y="448"/>
                  </a:cubicBezTo>
                  <a:cubicBezTo>
                    <a:pt x="0" y="692"/>
                    <a:pt x="163" y="855"/>
                    <a:pt x="367" y="855"/>
                  </a:cubicBezTo>
                  <a:lnTo>
                    <a:pt x="1954" y="855"/>
                  </a:lnTo>
                  <a:cubicBezTo>
                    <a:pt x="2157" y="855"/>
                    <a:pt x="2361" y="692"/>
                    <a:pt x="2361" y="448"/>
                  </a:cubicBezTo>
                  <a:cubicBezTo>
                    <a:pt x="2361" y="244"/>
                    <a:pt x="2157" y="82"/>
                    <a:pt x="1954" y="82"/>
                  </a:cubicBezTo>
                  <a:close/>
                  <a:moveTo>
                    <a:pt x="3704" y="82"/>
                  </a:moveTo>
                  <a:cubicBezTo>
                    <a:pt x="3500" y="82"/>
                    <a:pt x="3338" y="244"/>
                    <a:pt x="3338" y="448"/>
                  </a:cubicBezTo>
                  <a:cubicBezTo>
                    <a:pt x="3338" y="692"/>
                    <a:pt x="3500" y="855"/>
                    <a:pt x="3704" y="855"/>
                  </a:cubicBezTo>
                  <a:lnTo>
                    <a:pt x="7814" y="855"/>
                  </a:lnTo>
                  <a:cubicBezTo>
                    <a:pt x="8058" y="855"/>
                    <a:pt x="8221" y="692"/>
                    <a:pt x="8221" y="448"/>
                  </a:cubicBezTo>
                  <a:cubicBezTo>
                    <a:pt x="8221" y="244"/>
                    <a:pt x="8058" y="82"/>
                    <a:pt x="7814" y="82"/>
                  </a:cubicBezTo>
                  <a:close/>
                  <a:moveTo>
                    <a:pt x="9605" y="0"/>
                  </a:moveTo>
                  <a:cubicBezTo>
                    <a:pt x="9361" y="0"/>
                    <a:pt x="9157" y="204"/>
                    <a:pt x="9157" y="448"/>
                  </a:cubicBezTo>
                  <a:cubicBezTo>
                    <a:pt x="9157" y="692"/>
                    <a:pt x="9361" y="896"/>
                    <a:pt x="9605" y="896"/>
                  </a:cubicBezTo>
                  <a:cubicBezTo>
                    <a:pt x="9849" y="896"/>
                    <a:pt x="10053" y="692"/>
                    <a:pt x="10053" y="448"/>
                  </a:cubicBezTo>
                  <a:cubicBezTo>
                    <a:pt x="10053" y="204"/>
                    <a:pt x="9849" y="0"/>
                    <a:pt x="9605" y="0"/>
                  </a:cubicBezTo>
                  <a:close/>
                  <a:moveTo>
                    <a:pt x="10948" y="0"/>
                  </a:moveTo>
                  <a:cubicBezTo>
                    <a:pt x="10704" y="0"/>
                    <a:pt x="10500" y="204"/>
                    <a:pt x="10500" y="448"/>
                  </a:cubicBezTo>
                  <a:cubicBezTo>
                    <a:pt x="10500" y="692"/>
                    <a:pt x="10704" y="896"/>
                    <a:pt x="10948" y="896"/>
                  </a:cubicBezTo>
                  <a:cubicBezTo>
                    <a:pt x="11192" y="896"/>
                    <a:pt x="11396" y="692"/>
                    <a:pt x="11396" y="448"/>
                  </a:cubicBezTo>
                  <a:cubicBezTo>
                    <a:pt x="11396" y="204"/>
                    <a:pt x="11192" y="0"/>
                    <a:pt x="10948" y="0"/>
                  </a:cubicBezTo>
                  <a:close/>
                  <a:moveTo>
                    <a:pt x="12291" y="0"/>
                  </a:moveTo>
                  <a:cubicBezTo>
                    <a:pt x="12047" y="0"/>
                    <a:pt x="11843" y="204"/>
                    <a:pt x="11843" y="448"/>
                  </a:cubicBezTo>
                  <a:cubicBezTo>
                    <a:pt x="11843" y="692"/>
                    <a:pt x="12047" y="896"/>
                    <a:pt x="12291" y="896"/>
                  </a:cubicBezTo>
                  <a:cubicBezTo>
                    <a:pt x="12535" y="896"/>
                    <a:pt x="12739" y="692"/>
                    <a:pt x="12739" y="448"/>
                  </a:cubicBezTo>
                  <a:cubicBezTo>
                    <a:pt x="12739" y="204"/>
                    <a:pt x="12535" y="0"/>
                    <a:pt x="12291" y="0"/>
                  </a:cubicBezTo>
                  <a:close/>
                  <a:moveTo>
                    <a:pt x="13634" y="0"/>
                  </a:moveTo>
                  <a:cubicBezTo>
                    <a:pt x="13390" y="0"/>
                    <a:pt x="13186" y="204"/>
                    <a:pt x="13186" y="448"/>
                  </a:cubicBezTo>
                  <a:cubicBezTo>
                    <a:pt x="13186" y="692"/>
                    <a:pt x="13390" y="896"/>
                    <a:pt x="13634" y="896"/>
                  </a:cubicBezTo>
                  <a:cubicBezTo>
                    <a:pt x="13878" y="896"/>
                    <a:pt x="14082" y="692"/>
                    <a:pt x="14082" y="448"/>
                  </a:cubicBezTo>
                  <a:cubicBezTo>
                    <a:pt x="14082" y="204"/>
                    <a:pt x="13878" y="0"/>
                    <a:pt x="13634" y="0"/>
                  </a:cubicBezTo>
                  <a:close/>
                  <a:moveTo>
                    <a:pt x="14977" y="0"/>
                  </a:moveTo>
                  <a:cubicBezTo>
                    <a:pt x="14733" y="0"/>
                    <a:pt x="14529" y="204"/>
                    <a:pt x="14529" y="448"/>
                  </a:cubicBezTo>
                  <a:cubicBezTo>
                    <a:pt x="14529" y="692"/>
                    <a:pt x="14733" y="896"/>
                    <a:pt x="14977" y="896"/>
                  </a:cubicBezTo>
                  <a:cubicBezTo>
                    <a:pt x="15221" y="896"/>
                    <a:pt x="15425" y="692"/>
                    <a:pt x="15425" y="448"/>
                  </a:cubicBezTo>
                  <a:cubicBezTo>
                    <a:pt x="15425" y="204"/>
                    <a:pt x="15221" y="0"/>
                    <a:pt x="14977" y="0"/>
                  </a:cubicBezTo>
                  <a:close/>
                  <a:moveTo>
                    <a:pt x="16320" y="0"/>
                  </a:moveTo>
                  <a:cubicBezTo>
                    <a:pt x="16076" y="0"/>
                    <a:pt x="15872" y="204"/>
                    <a:pt x="15872" y="448"/>
                  </a:cubicBezTo>
                  <a:cubicBezTo>
                    <a:pt x="15872" y="692"/>
                    <a:pt x="16076" y="896"/>
                    <a:pt x="16320" y="896"/>
                  </a:cubicBezTo>
                  <a:cubicBezTo>
                    <a:pt x="16564" y="896"/>
                    <a:pt x="16768" y="692"/>
                    <a:pt x="16768" y="448"/>
                  </a:cubicBezTo>
                  <a:cubicBezTo>
                    <a:pt x="16768" y="204"/>
                    <a:pt x="16564" y="0"/>
                    <a:pt x="16320" y="0"/>
                  </a:cubicBezTo>
                  <a:close/>
                  <a:moveTo>
                    <a:pt x="367" y="1872"/>
                  </a:moveTo>
                  <a:cubicBezTo>
                    <a:pt x="163" y="1872"/>
                    <a:pt x="0" y="2035"/>
                    <a:pt x="0" y="2239"/>
                  </a:cubicBezTo>
                  <a:cubicBezTo>
                    <a:pt x="0" y="2483"/>
                    <a:pt x="163" y="2646"/>
                    <a:pt x="367" y="2646"/>
                  </a:cubicBezTo>
                  <a:lnTo>
                    <a:pt x="1954" y="2646"/>
                  </a:lnTo>
                  <a:cubicBezTo>
                    <a:pt x="2157" y="2646"/>
                    <a:pt x="2361" y="2483"/>
                    <a:pt x="2361" y="2239"/>
                  </a:cubicBezTo>
                  <a:cubicBezTo>
                    <a:pt x="2361" y="2035"/>
                    <a:pt x="2157" y="1872"/>
                    <a:pt x="1954" y="1872"/>
                  </a:cubicBezTo>
                  <a:close/>
                  <a:moveTo>
                    <a:pt x="3704" y="1872"/>
                  </a:moveTo>
                  <a:cubicBezTo>
                    <a:pt x="3500" y="1872"/>
                    <a:pt x="3338" y="2035"/>
                    <a:pt x="3338" y="2239"/>
                  </a:cubicBezTo>
                  <a:cubicBezTo>
                    <a:pt x="3338" y="2483"/>
                    <a:pt x="3500" y="2646"/>
                    <a:pt x="3704" y="2646"/>
                  </a:cubicBezTo>
                  <a:lnTo>
                    <a:pt x="7814" y="2646"/>
                  </a:lnTo>
                  <a:cubicBezTo>
                    <a:pt x="8058" y="2646"/>
                    <a:pt x="8221" y="2483"/>
                    <a:pt x="8221" y="2239"/>
                  </a:cubicBezTo>
                  <a:cubicBezTo>
                    <a:pt x="8221" y="2035"/>
                    <a:pt x="8058" y="1872"/>
                    <a:pt x="7814" y="1872"/>
                  </a:cubicBezTo>
                  <a:close/>
                  <a:moveTo>
                    <a:pt x="367" y="3663"/>
                  </a:moveTo>
                  <a:cubicBezTo>
                    <a:pt x="163" y="3663"/>
                    <a:pt x="0" y="3826"/>
                    <a:pt x="0" y="4070"/>
                  </a:cubicBezTo>
                  <a:cubicBezTo>
                    <a:pt x="0" y="4273"/>
                    <a:pt x="163" y="4436"/>
                    <a:pt x="367" y="4436"/>
                  </a:cubicBezTo>
                  <a:lnTo>
                    <a:pt x="1954" y="4436"/>
                  </a:lnTo>
                  <a:cubicBezTo>
                    <a:pt x="2157" y="4436"/>
                    <a:pt x="2361" y="4273"/>
                    <a:pt x="2361" y="4070"/>
                  </a:cubicBezTo>
                  <a:cubicBezTo>
                    <a:pt x="2361" y="3826"/>
                    <a:pt x="2157" y="3663"/>
                    <a:pt x="1954" y="3663"/>
                  </a:cubicBezTo>
                  <a:close/>
                  <a:moveTo>
                    <a:pt x="3704" y="3663"/>
                  </a:moveTo>
                  <a:cubicBezTo>
                    <a:pt x="3500" y="3663"/>
                    <a:pt x="3338" y="3826"/>
                    <a:pt x="3338" y="4070"/>
                  </a:cubicBezTo>
                  <a:cubicBezTo>
                    <a:pt x="3338" y="4273"/>
                    <a:pt x="3500" y="4436"/>
                    <a:pt x="3704" y="4436"/>
                  </a:cubicBezTo>
                  <a:lnTo>
                    <a:pt x="7814" y="4436"/>
                  </a:lnTo>
                  <a:cubicBezTo>
                    <a:pt x="8058" y="4436"/>
                    <a:pt x="8221" y="4273"/>
                    <a:pt x="8221" y="4070"/>
                  </a:cubicBezTo>
                  <a:cubicBezTo>
                    <a:pt x="8221" y="3826"/>
                    <a:pt x="8058" y="3663"/>
                    <a:pt x="7814" y="3663"/>
                  </a:cubicBezTo>
                  <a:close/>
                  <a:moveTo>
                    <a:pt x="9605" y="3622"/>
                  </a:moveTo>
                  <a:cubicBezTo>
                    <a:pt x="9361" y="3622"/>
                    <a:pt x="9157" y="3785"/>
                    <a:pt x="9157" y="4070"/>
                  </a:cubicBezTo>
                  <a:cubicBezTo>
                    <a:pt x="9157" y="4314"/>
                    <a:pt x="9361" y="4518"/>
                    <a:pt x="9605" y="4518"/>
                  </a:cubicBezTo>
                  <a:cubicBezTo>
                    <a:pt x="9849" y="4518"/>
                    <a:pt x="10053" y="4314"/>
                    <a:pt x="10053" y="4070"/>
                  </a:cubicBezTo>
                  <a:cubicBezTo>
                    <a:pt x="10053" y="3785"/>
                    <a:pt x="9849" y="3622"/>
                    <a:pt x="9605" y="3622"/>
                  </a:cubicBezTo>
                  <a:close/>
                  <a:moveTo>
                    <a:pt x="10948" y="3622"/>
                  </a:moveTo>
                  <a:cubicBezTo>
                    <a:pt x="10704" y="3622"/>
                    <a:pt x="10500" y="3785"/>
                    <a:pt x="10500" y="4070"/>
                  </a:cubicBezTo>
                  <a:cubicBezTo>
                    <a:pt x="10500" y="4314"/>
                    <a:pt x="10704" y="4518"/>
                    <a:pt x="10948" y="4518"/>
                  </a:cubicBezTo>
                  <a:cubicBezTo>
                    <a:pt x="11192" y="4518"/>
                    <a:pt x="11396" y="4314"/>
                    <a:pt x="11396" y="4070"/>
                  </a:cubicBezTo>
                  <a:cubicBezTo>
                    <a:pt x="11396" y="3785"/>
                    <a:pt x="11192" y="3622"/>
                    <a:pt x="10948" y="3622"/>
                  </a:cubicBezTo>
                  <a:close/>
                  <a:moveTo>
                    <a:pt x="12291" y="3622"/>
                  </a:moveTo>
                  <a:cubicBezTo>
                    <a:pt x="12047" y="3622"/>
                    <a:pt x="11843" y="3785"/>
                    <a:pt x="11843" y="4070"/>
                  </a:cubicBezTo>
                  <a:cubicBezTo>
                    <a:pt x="11843" y="4314"/>
                    <a:pt x="12047" y="4518"/>
                    <a:pt x="12291" y="4518"/>
                  </a:cubicBezTo>
                  <a:cubicBezTo>
                    <a:pt x="12535" y="4518"/>
                    <a:pt x="12739" y="4314"/>
                    <a:pt x="12739" y="4070"/>
                  </a:cubicBezTo>
                  <a:cubicBezTo>
                    <a:pt x="12739" y="3785"/>
                    <a:pt x="12535" y="3622"/>
                    <a:pt x="12291" y="3622"/>
                  </a:cubicBezTo>
                  <a:close/>
                  <a:moveTo>
                    <a:pt x="13634" y="3622"/>
                  </a:moveTo>
                  <a:cubicBezTo>
                    <a:pt x="13390" y="3622"/>
                    <a:pt x="13186" y="3785"/>
                    <a:pt x="13186" y="4070"/>
                  </a:cubicBezTo>
                  <a:cubicBezTo>
                    <a:pt x="13186" y="4314"/>
                    <a:pt x="13390" y="4518"/>
                    <a:pt x="13634" y="4518"/>
                  </a:cubicBezTo>
                  <a:cubicBezTo>
                    <a:pt x="13878" y="4518"/>
                    <a:pt x="14082" y="4314"/>
                    <a:pt x="14082" y="4070"/>
                  </a:cubicBezTo>
                  <a:cubicBezTo>
                    <a:pt x="14082" y="3785"/>
                    <a:pt x="13878" y="3622"/>
                    <a:pt x="13634" y="3622"/>
                  </a:cubicBezTo>
                  <a:close/>
                  <a:moveTo>
                    <a:pt x="14977" y="3622"/>
                  </a:moveTo>
                  <a:cubicBezTo>
                    <a:pt x="14733" y="3622"/>
                    <a:pt x="14529" y="3785"/>
                    <a:pt x="14529" y="4070"/>
                  </a:cubicBezTo>
                  <a:cubicBezTo>
                    <a:pt x="14529" y="4314"/>
                    <a:pt x="14733" y="4518"/>
                    <a:pt x="14977" y="4518"/>
                  </a:cubicBezTo>
                  <a:cubicBezTo>
                    <a:pt x="15221" y="4518"/>
                    <a:pt x="15425" y="4314"/>
                    <a:pt x="15425" y="4070"/>
                  </a:cubicBezTo>
                  <a:cubicBezTo>
                    <a:pt x="15425" y="3785"/>
                    <a:pt x="15221" y="3622"/>
                    <a:pt x="14977" y="3622"/>
                  </a:cubicBezTo>
                  <a:close/>
                  <a:moveTo>
                    <a:pt x="16320" y="3622"/>
                  </a:moveTo>
                  <a:cubicBezTo>
                    <a:pt x="16076" y="3622"/>
                    <a:pt x="15872" y="3785"/>
                    <a:pt x="15872" y="4070"/>
                  </a:cubicBezTo>
                  <a:cubicBezTo>
                    <a:pt x="15872" y="4314"/>
                    <a:pt x="16076" y="4518"/>
                    <a:pt x="16320" y="4518"/>
                  </a:cubicBezTo>
                  <a:cubicBezTo>
                    <a:pt x="16564" y="4518"/>
                    <a:pt x="16768" y="4314"/>
                    <a:pt x="16768" y="4070"/>
                  </a:cubicBezTo>
                  <a:cubicBezTo>
                    <a:pt x="16768" y="3785"/>
                    <a:pt x="16564" y="3622"/>
                    <a:pt x="16320" y="3622"/>
                  </a:cubicBezTo>
                  <a:close/>
                  <a:moveTo>
                    <a:pt x="367" y="5454"/>
                  </a:moveTo>
                  <a:cubicBezTo>
                    <a:pt x="163" y="5454"/>
                    <a:pt x="0" y="5617"/>
                    <a:pt x="0" y="5861"/>
                  </a:cubicBezTo>
                  <a:cubicBezTo>
                    <a:pt x="0" y="6064"/>
                    <a:pt x="163" y="6227"/>
                    <a:pt x="367" y="6227"/>
                  </a:cubicBezTo>
                  <a:lnTo>
                    <a:pt x="1954" y="6227"/>
                  </a:lnTo>
                  <a:cubicBezTo>
                    <a:pt x="2157" y="6227"/>
                    <a:pt x="2361" y="6064"/>
                    <a:pt x="2361" y="5861"/>
                  </a:cubicBezTo>
                  <a:cubicBezTo>
                    <a:pt x="2361" y="5617"/>
                    <a:pt x="2157" y="5454"/>
                    <a:pt x="1954" y="5454"/>
                  </a:cubicBezTo>
                  <a:close/>
                  <a:moveTo>
                    <a:pt x="3704" y="5454"/>
                  </a:moveTo>
                  <a:cubicBezTo>
                    <a:pt x="3500" y="5454"/>
                    <a:pt x="3338" y="5617"/>
                    <a:pt x="3338" y="5861"/>
                  </a:cubicBezTo>
                  <a:cubicBezTo>
                    <a:pt x="3338" y="6064"/>
                    <a:pt x="3500" y="6227"/>
                    <a:pt x="3704" y="6227"/>
                  </a:cubicBezTo>
                  <a:lnTo>
                    <a:pt x="7814" y="6227"/>
                  </a:lnTo>
                  <a:cubicBezTo>
                    <a:pt x="8058" y="6227"/>
                    <a:pt x="8221" y="6064"/>
                    <a:pt x="8221" y="5861"/>
                  </a:cubicBezTo>
                  <a:cubicBezTo>
                    <a:pt x="8221" y="5617"/>
                    <a:pt x="8058" y="5454"/>
                    <a:pt x="7814" y="5454"/>
                  </a:cubicBezTo>
                  <a:close/>
                  <a:moveTo>
                    <a:pt x="367" y="7244"/>
                  </a:moveTo>
                  <a:cubicBezTo>
                    <a:pt x="163" y="7244"/>
                    <a:pt x="0" y="7448"/>
                    <a:pt x="0" y="7651"/>
                  </a:cubicBezTo>
                  <a:cubicBezTo>
                    <a:pt x="0" y="7855"/>
                    <a:pt x="163" y="8018"/>
                    <a:pt x="367" y="8018"/>
                  </a:cubicBezTo>
                  <a:lnTo>
                    <a:pt x="1954" y="8018"/>
                  </a:lnTo>
                  <a:cubicBezTo>
                    <a:pt x="2157" y="8018"/>
                    <a:pt x="2361" y="7855"/>
                    <a:pt x="2361" y="7651"/>
                  </a:cubicBezTo>
                  <a:cubicBezTo>
                    <a:pt x="2361" y="7448"/>
                    <a:pt x="2157" y="7244"/>
                    <a:pt x="1954" y="7244"/>
                  </a:cubicBezTo>
                  <a:close/>
                  <a:moveTo>
                    <a:pt x="3704" y="7244"/>
                  </a:moveTo>
                  <a:cubicBezTo>
                    <a:pt x="3500" y="7244"/>
                    <a:pt x="3338" y="7448"/>
                    <a:pt x="3338" y="7651"/>
                  </a:cubicBezTo>
                  <a:cubicBezTo>
                    <a:pt x="3338" y="7855"/>
                    <a:pt x="3500" y="8018"/>
                    <a:pt x="3704" y="8018"/>
                  </a:cubicBezTo>
                  <a:lnTo>
                    <a:pt x="7814" y="8018"/>
                  </a:lnTo>
                  <a:cubicBezTo>
                    <a:pt x="8058" y="8018"/>
                    <a:pt x="8221" y="7855"/>
                    <a:pt x="8221" y="7651"/>
                  </a:cubicBezTo>
                  <a:cubicBezTo>
                    <a:pt x="8221" y="7448"/>
                    <a:pt x="8058" y="7244"/>
                    <a:pt x="7814" y="7244"/>
                  </a:cubicBezTo>
                  <a:close/>
                  <a:moveTo>
                    <a:pt x="14204" y="8750"/>
                  </a:moveTo>
                  <a:cubicBezTo>
                    <a:pt x="13959" y="8750"/>
                    <a:pt x="13756" y="8954"/>
                    <a:pt x="13756" y="9198"/>
                  </a:cubicBezTo>
                  <a:cubicBezTo>
                    <a:pt x="13756" y="9483"/>
                    <a:pt x="13959" y="9686"/>
                    <a:pt x="14204" y="9686"/>
                  </a:cubicBezTo>
                  <a:cubicBezTo>
                    <a:pt x="14448" y="9686"/>
                    <a:pt x="14651" y="9483"/>
                    <a:pt x="14651" y="9198"/>
                  </a:cubicBezTo>
                  <a:cubicBezTo>
                    <a:pt x="14651" y="8954"/>
                    <a:pt x="14448" y="8750"/>
                    <a:pt x="14204" y="8750"/>
                  </a:cubicBezTo>
                  <a:close/>
                  <a:moveTo>
                    <a:pt x="15547" y="8750"/>
                  </a:moveTo>
                  <a:cubicBezTo>
                    <a:pt x="15302" y="8750"/>
                    <a:pt x="15099" y="8954"/>
                    <a:pt x="15099" y="9198"/>
                  </a:cubicBezTo>
                  <a:cubicBezTo>
                    <a:pt x="15099" y="9483"/>
                    <a:pt x="15302" y="9686"/>
                    <a:pt x="15547" y="9686"/>
                  </a:cubicBezTo>
                  <a:cubicBezTo>
                    <a:pt x="15791" y="9686"/>
                    <a:pt x="15994" y="9483"/>
                    <a:pt x="15994" y="9198"/>
                  </a:cubicBezTo>
                  <a:cubicBezTo>
                    <a:pt x="15994" y="8954"/>
                    <a:pt x="15791" y="8750"/>
                    <a:pt x="15547" y="8750"/>
                  </a:cubicBezTo>
                  <a:close/>
                  <a:moveTo>
                    <a:pt x="16890" y="8750"/>
                  </a:moveTo>
                  <a:cubicBezTo>
                    <a:pt x="16645" y="8750"/>
                    <a:pt x="16442" y="8954"/>
                    <a:pt x="16442" y="9198"/>
                  </a:cubicBezTo>
                  <a:cubicBezTo>
                    <a:pt x="16442" y="9483"/>
                    <a:pt x="16645" y="9686"/>
                    <a:pt x="16890" y="9686"/>
                  </a:cubicBezTo>
                  <a:cubicBezTo>
                    <a:pt x="17134" y="9686"/>
                    <a:pt x="17337" y="9483"/>
                    <a:pt x="17337" y="9198"/>
                  </a:cubicBezTo>
                  <a:cubicBezTo>
                    <a:pt x="17337" y="8954"/>
                    <a:pt x="17134" y="8750"/>
                    <a:pt x="16890" y="8750"/>
                  </a:cubicBezTo>
                  <a:close/>
                  <a:moveTo>
                    <a:pt x="18233" y="8750"/>
                  </a:moveTo>
                  <a:cubicBezTo>
                    <a:pt x="17988" y="8750"/>
                    <a:pt x="17785" y="8954"/>
                    <a:pt x="17785" y="9198"/>
                  </a:cubicBezTo>
                  <a:cubicBezTo>
                    <a:pt x="17785" y="9483"/>
                    <a:pt x="17988" y="9686"/>
                    <a:pt x="18233" y="9686"/>
                  </a:cubicBezTo>
                  <a:cubicBezTo>
                    <a:pt x="18477" y="9686"/>
                    <a:pt x="18680" y="9483"/>
                    <a:pt x="18680" y="9198"/>
                  </a:cubicBezTo>
                  <a:cubicBezTo>
                    <a:pt x="18680" y="8954"/>
                    <a:pt x="18477" y="8750"/>
                    <a:pt x="18233" y="8750"/>
                  </a:cubicBezTo>
                  <a:close/>
                  <a:moveTo>
                    <a:pt x="19576" y="8750"/>
                  </a:moveTo>
                  <a:cubicBezTo>
                    <a:pt x="19331" y="8750"/>
                    <a:pt x="19128" y="8954"/>
                    <a:pt x="19128" y="9198"/>
                  </a:cubicBezTo>
                  <a:cubicBezTo>
                    <a:pt x="19128" y="9483"/>
                    <a:pt x="19331" y="9686"/>
                    <a:pt x="19576" y="9686"/>
                  </a:cubicBezTo>
                  <a:cubicBezTo>
                    <a:pt x="19820" y="9686"/>
                    <a:pt x="20023" y="9483"/>
                    <a:pt x="20023" y="9198"/>
                  </a:cubicBezTo>
                  <a:cubicBezTo>
                    <a:pt x="20023" y="8954"/>
                    <a:pt x="19820" y="8750"/>
                    <a:pt x="19576" y="8750"/>
                  </a:cubicBezTo>
                  <a:close/>
                  <a:moveTo>
                    <a:pt x="20919" y="8750"/>
                  </a:moveTo>
                  <a:cubicBezTo>
                    <a:pt x="20674" y="8750"/>
                    <a:pt x="20471" y="8954"/>
                    <a:pt x="20471" y="9198"/>
                  </a:cubicBezTo>
                  <a:cubicBezTo>
                    <a:pt x="20471" y="9483"/>
                    <a:pt x="20674" y="9686"/>
                    <a:pt x="20919" y="9686"/>
                  </a:cubicBezTo>
                  <a:cubicBezTo>
                    <a:pt x="21163" y="9686"/>
                    <a:pt x="21366" y="9483"/>
                    <a:pt x="21366" y="9198"/>
                  </a:cubicBezTo>
                  <a:cubicBezTo>
                    <a:pt x="21366" y="8954"/>
                    <a:pt x="21163" y="8750"/>
                    <a:pt x="20919" y="8750"/>
                  </a:cubicBezTo>
                  <a:close/>
                  <a:moveTo>
                    <a:pt x="367" y="9035"/>
                  </a:moveTo>
                  <a:cubicBezTo>
                    <a:pt x="163" y="9035"/>
                    <a:pt x="0" y="9239"/>
                    <a:pt x="0" y="9442"/>
                  </a:cubicBezTo>
                  <a:cubicBezTo>
                    <a:pt x="0" y="9646"/>
                    <a:pt x="163" y="9849"/>
                    <a:pt x="367" y="9849"/>
                  </a:cubicBezTo>
                  <a:lnTo>
                    <a:pt x="1954" y="9849"/>
                  </a:lnTo>
                  <a:cubicBezTo>
                    <a:pt x="2157" y="9849"/>
                    <a:pt x="2361" y="9646"/>
                    <a:pt x="2361" y="9442"/>
                  </a:cubicBezTo>
                  <a:cubicBezTo>
                    <a:pt x="2361" y="9239"/>
                    <a:pt x="2157" y="9035"/>
                    <a:pt x="1954" y="9035"/>
                  </a:cubicBezTo>
                  <a:close/>
                  <a:moveTo>
                    <a:pt x="8628" y="9035"/>
                  </a:moveTo>
                  <a:cubicBezTo>
                    <a:pt x="8425" y="9035"/>
                    <a:pt x="8262" y="9239"/>
                    <a:pt x="8262" y="9442"/>
                  </a:cubicBezTo>
                  <a:cubicBezTo>
                    <a:pt x="8262" y="9646"/>
                    <a:pt x="8425" y="9849"/>
                    <a:pt x="8628" y="9849"/>
                  </a:cubicBezTo>
                  <a:lnTo>
                    <a:pt x="12779" y="9849"/>
                  </a:lnTo>
                  <a:cubicBezTo>
                    <a:pt x="12983" y="9849"/>
                    <a:pt x="13146" y="9646"/>
                    <a:pt x="13146" y="9442"/>
                  </a:cubicBezTo>
                  <a:cubicBezTo>
                    <a:pt x="13146" y="9239"/>
                    <a:pt x="12983" y="9035"/>
                    <a:pt x="12779" y="9035"/>
                  </a:cubicBezTo>
                  <a:close/>
                  <a:moveTo>
                    <a:pt x="367" y="10866"/>
                  </a:moveTo>
                  <a:cubicBezTo>
                    <a:pt x="163" y="10866"/>
                    <a:pt x="0" y="11029"/>
                    <a:pt x="0" y="11233"/>
                  </a:cubicBezTo>
                  <a:cubicBezTo>
                    <a:pt x="0" y="11436"/>
                    <a:pt x="163" y="11640"/>
                    <a:pt x="367" y="11640"/>
                  </a:cubicBezTo>
                  <a:lnTo>
                    <a:pt x="1954" y="11640"/>
                  </a:lnTo>
                  <a:cubicBezTo>
                    <a:pt x="2157" y="11640"/>
                    <a:pt x="2361" y="11436"/>
                    <a:pt x="2361" y="11233"/>
                  </a:cubicBezTo>
                  <a:cubicBezTo>
                    <a:pt x="2361" y="11029"/>
                    <a:pt x="2157" y="10866"/>
                    <a:pt x="1954" y="10866"/>
                  </a:cubicBezTo>
                  <a:close/>
                  <a:moveTo>
                    <a:pt x="8628" y="10866"/>
                  </a:moveTo>
                  <a:cubicBezTo>
                    <a:pt x="8425" y="10866"/>
                    <a:pt x="8262" y="11029"/>
                    <a:pt x="8262" y="11233"/>
                  </a:cubicBezTo>
                  <a:cubicBezTo>
                    <a:pt x="8262" y="11436"/>
                    <a:pt x="8425" y="11640"/>
                    <a:pt x="8628" y="11640"/>
                  </a:cubicBezTo>
                  <a:lnTo>
                    <a:pt x="12779" y="11640"/>
                  </a:lnTo>
                  <a:cubicBezTo>
                    <a:pt x="12983" y="11640"/>
                    <a:pt x="13146" y="11436"/>
                    <a:pt x="13146" y="11233"/>
                  </a:cubicBezTo>
                  <a:cubicBezTo>
                    <a:pt x="13146" y="11029"/>
                    <a:pt x="12983" y="10866"/>
                    <a:pt x="12779" y="10866"/>
                  </a:cubicBezTo>
                  <a:close/>
                  <a:moveTo>
                    <a:pt x="14204" y="12454"/>
                  </a:moveTo>
                  <a:cubicBezTo>
                    <a:pt x="13959" y="12454"/>
                    <a:pt x="13756" y="12657"/>
                    <a:pt x="13756" y="12942"/>
                  </a:cubicBezTo>
                  <a:cubicBezTo>
                    <a:pt x="13756" y="13186"/>
                    <a:pt x="13959" y="13390"/>
                    <a:pt x="14204" y="13390"/>
                  </a:cubicBezTo>
                  <a:cubicBezTo>
                    <a:pt x="14448" y="13390"/>
                    <a:pt x="14651" y="13186"/>
                    <a:pt x="14651" y="12942"/>
                  </a:cubicBezTo>
                  <a:cubicBezTo>
                    <a:pt x="14651" y="12657"/>
                    <a:pt x="14448" y="12454"/>
                    <a:pt x="14204" y="12454"/>
                  </a:cubicBezTo>
                  <a:close/>
                  <a:moveTo>
                    <a:pt x="15547" y="12454"/>
                  </a:moveTo>
                  <a:cubicBezTo>
                    <a:pt x="15302" y="12454"/>
                    <a:pt x="15099" y="12657"/>
                    <a:pt x="15099" y="12942"/>
                  </a:cubicBezTo>
                  <a:cubicBezTo>
                    <a:pt x="15099" y="13186"/>
                    <a:pt x="15302" y="13390"/>
                    <a:pt x="15547" y="13390"/>
                  </a:cubicBezTo>
                  <a:cubicBezTo>
                    <a:pt x="15791" y="13390"/>
                    <a:pt x="15994" y="13186"/>
                    <a:pt x="15994" y="12942"/>
                  </a:cubicBezTo>
                  <a:cubicBezTo>
                    <a:pt x="15994" y="12657"/>
                    <a:pt x="15791" y="12454"/>
                    <a:pt x="15547" y="12454"/>
                  </a:cubicBezTo>
                  <a:close/>
                  <a:moveTo>
                    <a:pt x="16890" y="12454"/>
                  </a:moveTo>
                  <a:cubicBezTo>
                    <a:pt x="16645" y="12454"/>
                    <a:pt x="16442" y="12657"/>
                    <a:pt x="16442" y="12942"/>
                  </a:cubicBezTo>
                  <a:cubicBezTo>
                    <a:pt x="16442" y="13186"/>
                    <a:pt x="16645" y="13390"/>
                    <a:pt x="16890" y="13390"/>
                  </a:cubicBezTo>
                  <a:cubicBezTo>
                    <a:pt x="17134" y="13390"/>
                    <a:pt x="17337" y="13186"/>
                    <a:pt x="17337" y="12942"/>
                  </a:cubicBezTo>
                  <a:cubicBezTo>
                    <a:pt x="17337" y="12657"/>
                    <a:pt x="17134" y="12454"/>
                    <a:pt x="16890" y="12454"/>
                  </a:cubicBezTo>
                  <a:close/>
                  <a:moveTo>
                    <a:pt x="18233" y="12454"/>
                  </a:moveTo>
                  <a:cubicBezTo>
                    <a:pt x="17988" y="12454"/>
                    <a:pt x="17785" y="12657"/>
                    <a:pt x="17785" y="12942"/>
                  </a:cubicBezTo>
                  <a:cubicBezTo>
                    <a:pt x="17785" y="13186"/>
                    <a:pt x="17988" y="13390"/>
                    <a:pt x="18233" y="13390"/>
                  </a:cubicBezTo>
                  <a:cubicBezTo>
                    <a:pt x="18477" y="13390"/>
                    <a:pt x="18680" y="13186"/>
                    <a:pt x="18680" y="12942"/>
                  </a:cubicBezTo>
                  <a:cubicBezTo>
                    <a:pt x="18680" y="12657"/>
                    <a:pt x="18477" y="12454"/>
                    <a:pt x="18233" y="12454"/>
                  </a:cubicBezTo>
                  <a:close/>
                  <a:moveTo>
                    <a:pt x="19576" y="12454"/>
                  </a:moveTo>
                  <a:cubicBezTo>
                    <a:pt x="19331" y="12454"/>
                    <a:pt x="19128" y="12657"/>
                    <a:pt x="19128" y="12942"/>
                  </a:cubicBezTo>
                  <a:cubicBezTo>
                    <a:pt x="19128" y="13186"/>
                    <a:pt x="19331" y="13390"/>
                    <a:pt x="19576" y="13390"/>
                  </a:cubicBezTo>
                  <a:cubicBezTo>
                    <a:pt x="19820" y="13390"/>
                    <a:pt x="20023" y="13186"/>
                    <a:pt x="20023" y="12942"/>
                  </a:cubicBezTo>
                  <a:cubicBezTo>
                    <a:pt x="20023" y="12657"/>
                    <a:pt x="19820" y="12454"/>
                    <a:pt x="19576" y="12454"/>
                  </a:cubicBezTo>
                  <a:close/>
                  <a:moveTo>
                    <a:pt x="20919" y="12454"/>
                  </a:moveTo>
                  <a:cubicBezTo>
                    <a:pt x="20674" y="12454"/>
                    <a:pt x="20471" y="12657"/>
                    <a:pt x="20471" y="12942"/>
                  </a:cubicBezTo>
                  <a:cubicBezTo>
                    <a:pt x="20471" y="13186"/>
                    <a:pt x="20674" y="13390"/>
                    <a:pt x="20919" y="13390"/>
                  </a:cubicBezTo>
                  <a:cubicBezTo>
                    <a:pt x="21163" y="13390"/>
                    <a:pt x="21366" y="13186"/>
                    <a:pt x="21366" y="12942"/>
                  </a:cubicBezTo>
                  <a:cubicBezTo>
                    <a:pt x="21366" y="12657"/>
                    <a:pt x="21163" y="12454"/>
                    <a:pt x="20919" y="12454"/>
                  </a:cubicBezTo>
                  <a:close/>
                  <a:moveTo>
                    <a:pt x="367" y="12657"/>
                  </a:moveTo>
                  <a:cubicBezTo>
                    <a:pt x="163" y="12657"/>
                    <a:pt x="0" y="12820"/>
                    <a:pt x="0" y="13023"/>
                  </a:cubicBezTo>
                  <a:cubicBezTo>
                    <a:pt x="0" y="13268"/>
                    <a:pt x="163" y="13430"/>
                    <a:pt x="367" y="13430"/>
                  </a:cubicBezTo>
                  <a:lnTo>
                    <a:pt x="1954" y="13430"/>
                  </a:lnTo>
                  <a:cubicBezTo>
                    <a:pt x="2157" y="13430"/>
                    <a:pt x="2361" y="13268"/>
                    <a:pt x="2361" y="13023"/>
                  </a:cubicBezTo>
                  <a:cubicBezTo>
                    <a:pt x="2361" y="12820"/>
                    <a:pt x="2157" y="12657"/>
                    <a:pt x="1954" y="12657"/>
                  </a:cubicBezTo>
                  <a:close/>
                  <a:moveTo>
                    <a:pt x="8628" y="12657"/>
                  </a:moveTo>
                  <a:cubicBezTo>
                    <a:pt x="8425" y="12657"/>
                    <a:pt x="8262" y="12820"/>
                    <a:pt x="8262" y="13023"/>
                  </a:cubicBezTo>
                  <a:cubicBezTo>
                    <a:pt x="8262" y="13268"/>
                    <a:pt x="8425" y="13430"/>
                    <a:pt x="8628" y="13430"/>
                  </a:cubicBezTo>
                  <a:lnTo>
                    <a:pt x="12779" y="13430"/>
                  </a:lnTo>
                  <a:cubicBezTo>
                    <a:pt x="12983" y="13430"/>
                    <a:pt x="13146" y="13268"/>
                    <a:pt x="13146" y="13023"/>
                  </a:cubicBezTo>
                  <a:cubicBezTo>
                    <a:pt x="13146" y="12820"/>
                    <a:pt x="12983" y="12657"/>
                    <a:pt x="12779" y="1265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801" name="Google Shape;1801;p35"/>
            <p:cNvSpPr/>
            <p:nvPr/>
          </p:nvSpPr>
          <p:spPr>
            <a:xfrm>
              <a:off x="3941225" y="2531400"/>
              <a:ext cx="657275" cy="73275"/>
            </a:xfrm>
            <a:custGeom>
              <a:avLst/>
              <a:gdLst/>
              <a:ahLst/>
              <a:cxnLst/>
              <a:rect l="l" t="t" r="r" b="b"/>
              <a:pathLst>
                <a:path w="26291" h="2931" extrusionOk="0">
                  <a:moveTo>
                    <a:pt x="5088" y="1"/>
                  </a:moveTo>
                  <a:lnTo>
                    <a:pt x="4965" y="41"/>
                  </a:lnTo>
                  <a:lnTo>
                    <a:pt x="326" y="2239"/>
                  </a:lnTo>
                  <a:cubicBezTo>
                    <a:pt x="0" y="2442"/>
                    <a:pt x="123" y="2931"/>
                    <a:pt x="489" y="2931"/>
                  </a:cubicBezTo>
                  <a:lnTo>
                    <a:pt x="22913" y="2931"/>
                  </a:lnTo>
                  <a:cubicBezTo>
                    <a:pt x="22994" y="2931"/>
                    <a:pt x="23076" y="2890"/>
                    <a:pt x="23157" y="2849"/>
                  </a:cubicBezTo>
                  <a:lnTo>
                    <a:pt x="26047" y="652"/>
                  </a:lnTo>
                  <a:cubicBezTo>
                    <a:pt x="26291" y="448"/>
                    <a:pt x="26169" y="1"/>
                    <a:pt x="2580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802" name="Google Shape;1802;p35"/>
            <p:cNvSpPr/>
            <p:nvPr/>
          </p:nvSpPr>
          <p:spPr>
            <a:xfrm>
              <a:off x="3936125" y="2523250"/>
              <a:ext cx="668475" cy="89575"/>
            </a:xfrm>
            <a:custGeom>
              <a:avLst/>
              <a:gdLst/>
              <a:ahLst/>
              <a:cxnLst/>
              <a:rect l="l" t="t" r="r" b="b"/>
              <a:pathLst>
                <a:path w="26739" h="3583" extrusionOk="0">
                  <a:moveTo>
                    <a:pt x="26047" y="652"/>
                  </a:moveTo>
                  <a:lnTo>
                    <a:pt x="26047" y="693"/>
                  </a:lnTo>
                  <a:lnTo>
                    <a:pt x="23158" y="2931"/>
                  </a:lnTo>
                  <a:lnTo>
                    <a:pt x="693" y="2931"/>
                  </a:lnTo>
                  <a:lnTo>
                    <a:pt x="693" y="2890"/>
                  </a:lnTo>
                  <a:lnTo>
                    <a:pt x="5251" y="693"/>
                  </a:lnTo>
                  <a:lnTo>
                    <a:pt x="5332" y="652"/>
                  </a:lnTo>
                  <a:close/>
                  <a:moveTo>
                    <a:pt x="5251" y="1"/>
                  </a:moveTo>
                  <a:lnTo>
                    <a:pt x="5088" y="42"/>
                  </a:lnTo>
                  <a:lnTo>
                    <a:pt x="5007" y="42"/>
                  </a:lnTo>
                  <a:lnTo>
                    <a:pt x="408" y="2280"/>
                  </a:lnTo>
                  <a:cubicBezTo>
                    <a:pt x="123" y="2402"/>
                    <a:pt x="1" y="2646"/>
                    <a:pt x="1" y="2890"/>
                  </a:cubicBezTo>
                  <a:cubicBezTo>
                    <a:pt x="1" y="3053"/>
                    <a:pt x="82" y="3257"/>
                    <a:pt x="164" y="3379"/>
                  </a:cubicBezTo>
                  <a:cubicBezTo>
                    <a:pt x="286" y="3501"/>
                    <a:pt x="489" y="3582"/>
                    <a:pt x="693" y="3582"/>
                  </a:cubicBezTo>
                  <a:lnTo>
                    <a:pt x="23117" y="3582"/>
                  </a:lnTo>
                  <a:cubicBezTo>
                    <a:pt x="23280" y="3582"/>
                    <a:pt x="23442" y="3542"/>
                    <a:pt x="23565" y="3460"/>
                  </a:cubicBezTo>
                  <a:lnTo>
                    <a:pt x="26454" y="1222"/>
                  </a:lnTo>
                  <a:cubicBezTo>
                    <a:pt x="26617" y="1100"/>
                    <a:pt x="26739" y="896"/>
                    <a:pt x="26698" y="693"/>
                  </a:cubicBezTo>
                  <a:cubicBezTo>
                    <a:pt x="26698" y="489"/>
                    <a:pt x="26658" y="327"/>
                    <a:pt x="26535" y="204"/>
                  </a:cubicBezTo>
                  <a:cubicBezTo>
                    <a:pt x="26413" y="82"/>
                    <a:pt x="26210" y="1"/>
                    <a:pt x="2600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803" name="Google Shape;1803;p35"/>
            <p:cNvSpPr/>
            <p:nvPr/>
          </p:nvSpPr>
          <p:spPr>
            <a:xfrm>
              <a:off x="4246450" y="2181400"/>
              <a:ext cx="103800" cy="392750"/>
            </a:xfrm>
            <a:custGeom>
              <a:avLst/>
              <a:gdLst/>
              <a:ahLst/>
              <a:cxnLst/>
              <a:rect l="l" t="t" r="r" b="b"/>
              <a:pathLst>
                <a:path w="4152" h="15710" extrusionOk="0">
                  <a:moveTo>
                    <a:pt x="1" y="1"/>
                  </a:moveTo>
                  <a:lnTo>
                    <a:pt x="1" y="15710"/>
                  </a:lnTo>
                  <a:lnTo>
                    <a:pt x="4152" y="15710"/>
                  </a:lnTo>
                  <a:lnTo>
                    <a:pt x="4152" y="1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804" name="Google Shape;1804;p35"/>
            <p:cNvSpPr/>
            <p:nvPr/>
          </p:nvSpPr>
          <p:spPr>
            <a:xfrm>
              <a:off x="4238300" y="2172250"/>
              <a:ext cx="120100" cy="410050"/>
            </a:xfrm>
            <a:custGeom>
              <a:avLst/>
              <a:gdLst/>
              <a:ahLst/>
              <a:cxnLst/>
              <a:rect l="l" t="t" r="r" b="b"/>
              <a:pathLst>
                <a:path w="4804" h="16402" extrusionOk="0">
                  <a:moveTo>
                    <a:pt x="4111" y="692"/>
                  </a:moveTo>
                  <a:lnTo>
                    <a:pt x="4111" y="15750"/>
                  </a:lnTo>
                  <a:lnTo>
                    <a:pt x="693" y="15750"/>
                  </a:lnTo>
                  <a:lnTo>
                    <a:pt x="693" y="692"/>
                  </a:lnTo>
                  <a:close/>
                  <a:moveTo>
                    <a:pt x="327" y="0"/>
                  </a:moveTo>
                  <a:cubicBezTo>
                    <a:pt x="245" y="0"/>
                    <a:pt x="164" y="41"/>
                    <a:pt x="82" y="123"/>
                  </a:cubicBezTo>
                  <a:cubicBezTo>
                    <a:pt x="42" y="163"/>
                    <a:pt x="1" y="285"/>
                    <a:pt x="1" y="367"/>
                  </a:cubicBezTo>
                  <a:lnTo>
                    <a:pt x="1" y="16076"/>
                  </a:lnTo>
                  <a:cubicBezTo>
                    <a:pt x="1" y="16157"/>
                    <a:pt x="42" y="16239"/>
                    <a:pt x="82" y="16320"/>
                  </a:cubicBezTo>
                  <a:cubicBezTo>
                    <a:pt x="164" y="16361"/>
                    <a:pt x="245" y="16401"/>
                    <a:pt x="327" y="16401"/>
                  </a:cubicBezTo>
                  <a:lnTo>
                    <a:pt x="4478" y="16401"/>
                  </a:lnTo>
                  <a:cubicBezTo>
                    <a:pt x="4559" y="16401"/>
                    <a:pt x="4640" y="16361"/>
                    <a:pt x="4722" y="16320"/>
                  </a:cubicBezTo>
                  <a:cubicBezTo>
                    <a:pt x="4763" y="16239"/>
                    <a:pt x="4803" y="16157"/>
                    <a:pt x="4803" y="16076"/>
                  </a:cubicBezTo>
                  <a:lnTo>
                    <a:pt x="4803" y="367"/>
                  </a:lnTo>
                  <a:cubicBezTo>
                    <a:pt x="4803" y="285"/>
                    <a:pt x="4763" y="163"/>
                    <a:pt x="4722" y="123"/>
                  </a:cubicBezTo>
                  <a:cubicBezTo>
                    <a:pt x="4640" y="41"/>
                    <a:pt x="4559" y="0"/>
                    <a:pt x="447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805" name="Google Shape;1805;p35"/>
            <p:cNvSpPr/>
            <p:nvPr/>
          </p:nvSpPr>
          <p:spPr>
            <a:xfrm>
              <a:off x="4230175" y="2181400"/>
              <a:ext cx="136350" cy="284900"/>
            </a:xfrm>
            <a:custGeom>
              <a:avLst/>
              <a:gdLst/>
              <a:ahLst/>
              <a:cxnLst/>
              <a:rect l="l" t="t" r="r" b="b"/>
              <a:pathLst>
                <a:path w="5454" h="11396" extrusionOk="0">
                  <a:moveTo>
                    <a:pt x="0" y="1"/>
                  </a:moveTo>
                  <a:lnTo>
                    <a:pt x="0" y="11396"/>
                  </a:lnTo>
                  <a:lnTo>
                    <a:pt x="5454" y="11396"/>
                  </a:lnTo>
                  <a:lnTo>
                    <a:pt x="545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806" name="Google Shape;1806;p35"/>
            <p:cNvSpPr/>
            <p:nvPr/>
          </p:nvSpPr>
          <p:spPr>
            <a:xfrm>
              <a:off x="4222025" y="2172250"/>
              <a:ext cx="152650" cy="303225"/>
            </a:xfrm>
            <a:custGeom>
              <a:avLst/>
              <a:gdLst/>
              <a:ahLst/>
              <a:cxnLst/>
              <a:rect l="l" t="t" r="r" b="b"/>
              <a:pathLst>
                <a:path w="6106" h="12129" extrusionOk="0">
                  <a:moveTo>
                    <a:pt x="5414" y="692"/>
                  </a:moveTo>
                  <a:lnTo>
                    <a:pt x="5414" y="11436"/>
                  </a:lnTo>
                  <a:lnTo>
                    <a:pt x="693" y="11436"/>
                  </a:lnTo>
                  <a:lnTo>
                    <a:pt x="693" y="692"/>
                  </a:lnTo>
                  <a:close/>
                  <a:moveTo>
                    <a:pt x="326" y="0"/>
                  </a:moveTo>
                  <a:cubicBezTo>
                    <a:pt x="245" y="0"/>
                    <a:pt x="164" y="41"/>
                    <a:pt x="123" y="123"/>
                  </a:cubicBezTo>
                  <a:cubicBezTo>
                    <a:pt x="42" y="163"/>
                    <a:pt x="1" y="285"/>
                    <a:pt x="1" y="367"/>
                  </a:cubicBezTo>
                  <a:lnTo>
                    <a:pt x="1" y="11762"/>
                  </a:lnTo>
                  <a:cubicBezTo>
                    <a:pt x="1" y="11843"/>
                    <a:pt x="42" y="11965"/>
                    <a:pt x="123" y="12006"/>
                  </a:cubicBezTo>
                  <a:cubicBezTo>
                    <a:pt x="164" y="12087"/>
                    <a:pt x="245" y="12128"/>
                    <a:pt x="326" y="12128"/>
                  </a:cubicBezTo>
                  <a:lnTo>
                    <a:pt x="5780" y="12128"/>
                  </a:lnTo>
                  <a:cubicBezTo>
                    <a:pt x="5861" y="12128"/>
                    <a:pt x="5943" y="12087"/>
                    <a:pt x="5983" y="12006"/>
                  </a:cubicBezTo>
                  <a:cubicBezTo>
                    <a:pt x="6065" y="11925"/>
                    <a:pt x="6105" y="11843"/>
                    <a:pt x="6105" y="11762"/>
                  </a:cubicBezTo>
                  <a:lnTo>
                    <a:pt x="6105" y="367"/>
                  </a:lnTo>
                  <a:cubicBezTo>
                    <a:pt x="6105" y="285"/>
                    <a:pt x="6065" y="163"/>
                    <a:pt x="5983" y="123"/>
                  </a:cubicBezTo>
                  <a:cubicBezTo>
                    <a:pt x="5943" y="41"/>
                    <a:pt x="5861" y="0"/>
                    <a:pt x="578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807" name="Google Shape;1807;p35"/>
            <p:cNvSpPr/>
            <p:nvPr/>
          </p:nvSpPr>
          <p:spPr>
            <a:xfrm>
              <a:off x="3469125" y="874000"/>
              <a:ext cx="1707275" cy="1335925"/>
            </a:xfrm>
            <a:custGeom>
              <a:avLst/>
              <a:gdLst/>
              <a:ahLst/>
              <a:cxnLst/>
              <a:rect l="l" t="t" r="r" b="b"/>
              <a:pathLst>
                <a:path w="68291" h="53437" extrusionOk="0">
                  <a:moveTo>
                    <a:pt x="1" y="1"/>
                  </a:moveTo>
                  <a:lnTo>
                    <a:pt x="1" y="53436"/>
                  </a:lnTo>
                  <a:lnTo>
                    <a:pt x="68291" y="53436"/>
                  </a:lnTo>
                  <a:lnTo>
                    <a:pt x="6829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808" name="Google Shape;1808;p35"/>
            <p:cNvSpPr/>
            <p:nvPr/>
          </p:nvSpPr>
          <p:spPr>
            <a:xfrm>
              <a:off x="3461000" y="865875"/>
              <a:ext cx="1723550" cy="1352175"/>
            </a:xfrm>
            <a:custGeom>
              <a:avLst/>
              <a:gdLst/>
              <a:ahLst/>
              <a:cxnLst/>
              <a:rect l="l" t="t" r="r" b="b"/>
              <a:pathLst>
                <a:path w="68942" h="54087" extrusionOk="0">
                  <a:moveTo>
                    <a:pt x="68290" y="692"/>
                  </a:moveTo>
                  <a:lnTo>
                    <a:pt x="68290" y="53395"/>
                  </a:lnTo>
                  <a:lnTo>
                    <a:pt x="652" y="53395"/>
                  </a:lnTo>
                  <a:lnTo>
                    <a:pt x="652" y="692"/>
                  </a:lnTo>
                  <a:close/>
                  <a:moveTo>
                    <a:pt x="326" y="0"/>
                  </a:moveTo>
                  <a:cubicBezTo>
                    <a:pt x="245" y="0"/>
                    <a:pt x="163" y="41"/>
                    <a:pt x="82" y="82"/>
                  </a:cubicBezTo>
                  <a:cubicBezTo>
                    <a:pt x="0" y="163"/>
                    <a:pt x="0" y="244"/>
                    <a:pt x="0" y="326"/>
                  </a:cubicBezTo>
                  <a:lnTo>
                    <a:pt x="0" y="53761"/>
                  </a:lnTo>
                  <a:cubicBezTo>
                    <a:pt x="0" y="53843"/>
                    <a:pt x="0" y="53924"/>
                    <a:pt x="82" y="54005"/>
                  </a:cubicBezTo>
                  <a:cubicBezTo>
                    <a:pt x="163" y="54046"/>
                    <a:pt x="245" y="54087"/>
                    <a:pt x="326" y="54087"/>
                  </a:cubicBezTo>
                  <a:lnTo>
                    <a:pt x="68616" y="54087"/>
                  </a:lnTo>
                  <a:cubicBezTo>
                    <a:pt x="68697" y="54087"/>
                    <a:pt x="68778" y="54046"/>
                    <a:pt x="68860" y="54005"/>
                  </a:cubicBezTo>
                  <a:cubicBezTo>
                    <a:pt x="68901" y="53924"/>
                    <a:pt x="68941" y="53843"/>
                    <a:pt x="68941" y="53761"/>
                  </a:cubicBezTo>
                  <a:lnTo>
                    <a:pt x="68941" y="326"/>
                  </a:lnTo>
                  <a:cubicBezTo>
                    <a:pt x="68941" y="244"/>
                    <a:pt x="68901" y="163"/>
                    <a:pt x="68860" y="82"/>
                  </a:cubicBezTo>
                  <a:cubicBezTo>
                    <a:pt x="68778" y="41"/>
                    <a:pt x="68697" y="0"/>
                    <a:pt x="6861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809" name="Google Shape;1809;p35"/>
            <p:cNvSpPr/>
            <p:nvPr/>
          </p:nvSpPr>
          <p:spPr>
            <a:xfrm>
              <a:off x="3560700" y="945225"/>
              <a:ext cx="1524125" cy="1193475"/>
            </a:xfrm>
            <a:custGeom>
              <a:avLst/>
              <a:gdLst/>
              <a:ahLst/>
              <a:cxnLst/>
              <a:rect l="l" t="t" r="r" b="b"/>
              <a:pathLst>
                <a:path w="60965" h="47739" extrusionOk="0">
                  <a:moveTo>
                    <a:pt x="1" y="1"/>
                  </a:moveTo>
                  <a:lnTo>
                    <a:pt x="1" y="47738"/>
                  </a:lnTo>
                  <a:lnTo>
                    <a:pt x="60965" y="47738"/>
                  </a:lnTo>
                  <a:lnTo>
                    <a:pt x="6096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810" name="Google Shape;1810;p35"/>
            <p:cNvSpPr/>
            <p:nvPr/>
          </p:nvSpPr>
          <p:spPr>
            <a:xfrm>
              <a:off x="3551550" y="937075"/>
              <a:ext cx="1542450" cy="1209750"/>
            </a:xfrm>
            <a:custGeom>
              <a:avLst/>
              <a:gdLst/>
              <a:ahLst/>
              <a:cxnLst/>
              <a:rect l="l" t="t" r="r" b="b"/>
              <a:pathLst>
                <a:path w="61698" h="48390" extrusionOk="0">
                  <a:moveTo>
                    <a:pt x="61005" y="693"/>
                  </a:moveTo>
                  <a:lnTo>
                    <a:pt x="61005" y="47698"/>
                  </a:lnTo>
                  <a:lnTo>
                    <a:pt x="692" y="47698"/>
                  </a:lnTo>
                  <a:lnTo>
                    <a:pt x="692" y="693"/>
                  </a:lnTo>
                  <a:close/>
                  <a:moveTo>
                    <a:pt x="367" y="1"/>
                  </a:moveTo>
                  <a:cubicBezTo>
                    <a:pt x="245" y="1"/>
                    <a:pt x="163" y="42"/>
                    <a:pt x="123" y="123"/>
                  </a:cubicBezTo>
                  <a:cubicBezTo>
                    <a:pt x="41" y="164"/>
                    <a:pt x="0" y="245"/>
                    <a:pt x="0" y="327"/>
                  </a:cubicBezTo>
                  <a:lnTo>
                    <a:pt x="0" y="48064"/>
                  </a:lnTo>
                  <a:cubicBezTo>
                    <a:pt x="0" y="48146"/>
                    <a:pt x="41" y="48227"/>
                    <a:pt x="123" y="48268"/>
                  </a:cubicBezTo>
                  <a:cubicBezTo>
                    <a:pt x="163" y="48349"/>
                    <a:pt x="245" y="48390"/>
                    <a:pt x="367" y="48390"/>
                  </a:cubicBezTo>
                  <a:lnTo>
                    <a:pt x="61331" y="48390"/>
                  </a:lnTo>
                  <a:cubicBezTo>
                    <a:pt x="61412" y="48390"/>
                    <a:pt x="61494" y="48349"/>
                    <a:pt x="61575" y="48268"/>
                  </a:cubicBezTo>
                  <a:cubicBezTo>
                    <a:pt x="61657" y="48227"/>
                    <a:pt x="61697" y="48146"/>
                    <a:pt x="61697" y="48064"/>
                  </a:cubicBezTo>
                  <a:lnTo>
                    <a:pt x="61697" y="327"/>
                  </a:lnTo>
                  <a:cubicBezTo>
                    <a:pt x="61697" y="245"/>
                    <a:pt x="61657" y="164"/>
                    <a:pt x="61575" y="123"/>
                  </a:cubicBezTo>
                  <a:cubicBezTo>
                    <a:pt x="61494" y="42"/>
                    <a:pt x="61412" y="1"/>
                    <a:pt x="6133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811" name="Google Shape;1811;p35"/>
            <p:cNvSpPr/>
            <p:nvPr/>
          </p:nvSpPr>
          <p:spPr>
            <a:xfrm>
              <a:off x="3671600" y="1070375"/>
              <a:ext cx="637950" cy="293050"/>
            </a:xfrm>
            <a:custGeom>
              <a:avLst/>
              <a:gdLst/>
              <a:ahLst/>
              <a:cxnLst/>
              <a:rect l="l" t="t" r="r" b="b"/>
              <a:pathLst>
                <a:path w="25518" h="11722" extrusionOk="0">
                  <a:moveTo>
                    <a:pt x="24826" y="692"/>
                  </a:moveTo>
                  <a:lnTo>
                    <a:pt x="24826" y="11070"/>
                  </a:lnTo>
                  <a:lnTo>
                    <a:pt x="652" y="11070"/>
                  </a:lnTo>
                  <a:lnTo>
                    <a:pt x="652" y="692"/>
                  </a:lnTo>
                  <a:close/>
                  <a:moveTo>
                    <a:pt x="1" y="0"/>
                  </a:moveTo>
                  <a:lnTo>
                    <a:pt x="1" y="11721"/>
                  </a:lnTo>
                  <a:lnTo>
                    <a:pt x="25518" y="11721"/>
                  </a:lnTo>
                  <a:lnTo>
                    <a:pt x="25518" y="11396"/>
                  </a:lnTo>
                  <a:lnTo>
                    <a:pt x="2551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812" name="Google Shape;1812;p35"/>
            <p:cNvSpPr/>
            <p:nvPr/>
          </p:nvSpPr>
          <p:spPr>
            <a:xfrm>
              <a:off x="3760125" y="1538400"/>
              <a:ext cx="1047975" cy="116000"/>
            </a:xfrm>
            <a:custGeom>
              <a:avLst/>
              <a:gdLst/>
              <a:ahLst/>
              <a:cxnLst/>
              <a:rect l="l" t="t" r="r" b="b"/>
              <a:pathLst>
                <a:path w="41919" h="4640" extrusionOk="0">
                  <a:moveTo>
                    <a:pt x="0" y="0"/>
                  </a:moveTo>
                  <a:lnTo>
                    <a:pt x="0" y="692"/>
                  </a:lnTo>
                  <a:lnTo>
                    <a:pt x="5820" y="692"/>
                  </a:lnTo>
                  <a:cubicBezTo>
                    <a:pt x="8384" y="692"/>
                    <a:pt x="10907" y="1221"/>
                    <a:pt x="13227" y="2320"/>
                  </a:cubicBezTo>
                  <a:lnTo>
                    <a:pt x="15913" y="3581"/>
                  </a:lnTo>
                  <a:cubicBezTo>
                    <a:pt x="17419" y="4273"/>
                    <a:pt x="19006" y="4640"/>
                    <a:pt x="20593" y="4640"/>
                  </a:cubicBezTo>
                  <a:cubicBezTo>
                    <a:pt x="22384" y="4640"/>
                    <a:pt x="24215" y="4151"/>
                    <a:pt x="25843" y="3256"/>
                  </a:cubicBezTo>
                  <a:lnTo>
                    <a:pt x="26616" y="2849"/>
                  </a:lnTo>
                  <a:cubicBezTo>
                    <a:pt x="29221" y="1424"/>
                    <a:pt x="32110" y="692"/>
                    <a:pt x="35081" y="692"/>
                  </a:cubicBezTo>
                  <a:lnTo>
                    <a:pt x="41918" y="692"/>
                  </a:lnTo>
                  <a:lnTo>
                    <a:pt x="41918" y="0"/>
                  </a:lnTo>
                  <a:lnTo>
                    <a:pt x="35081" y="0"/>
                  </a:lnTo>
                  <a:cubicBezTo>
                    <a:pt x="31988" y="0"/>
                    <a:pt x="28977" y="773"/>
                    <a:pt x="26291" y="2238"/>
                  </a:cubicBezTo>
                  <a:lnTo>
                    <a:pt x="25517" y="2686"/>
                  </a:lnTo>
                  <a:cubicBezTo>
                    <a:pt x="23971" y="3500"/>
                    <a:pt x="22302" y="3948"/>
                    <a:pt x="20593" y="3948"/>
                  </a:cubicBezTo>
                  <a:cubicBezTo>
                    <a:pt x="19087" y="3948"/>
                    <a:pt x="17581" y="3622"/>
                    <a:pt x="16198" y="2971"/>
                  </a:cubicBezTo>
                  <a:lnTo>
                    <a:pt x="13512" y="1709"/>
                  </a:lnTo>
                  <a:cubicBezTo>
                    <a:pt x="11111" y="570"/>
                    <a:pt x="8465" y="0"/>
                    <a:pt x="582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813" name="Google Shape;1813;p35"/>
            <p:cNvSpPr/>
            <p:nvPr/>
          </p:nvSpPr>
          <p:spPr>
            <a:xfrm>
              <a:off x="3760125" y="1639125"/>
              <a:ext cx="1047975" cy="116000"/>
            </a:xfrm>
            <a:custGeom>
              <a:avLst/>
              <a:gdLst/>
              <a:ahLst/>
              <a:cxnLst/>
              <a:rect l="l" t="t" r="r" b="b"/>
              <a:pathLst>
                <a:path w="41919" h="4640" extrusionOk="0">
                  <a:moveTo>
                    <a:pt x="0" y="0"/>
                  </a:moveTo>
                  <a:lnTo>
                    <a:pt x="0" y="692"/>
                  </a:lnTo>
                  <a:lnTo>
                    <a:pt x="5820" y="692"/>
                  </a:lnTo>
                  <a:cubicBezTo>
                    <a:pt x="8384" y="692"/>
                    <a:pt x="10907" y="1262"/>
                    <a:pt x="13227" y="2320"/>
                  </a:cubicBezTo>
                  <a:lnTo>
                    <a:pt x="15913" y="3622"/>
                  </a:lnTo>
                  <a:cubicBezTo>
                    <a:pt x="17419" y="4314"/>
                    <a:pt x="19006" y="4640"/>
                    <a:pt x="20593" y="4640"/>
                  </a:cubicBezTo>
                  <a:cubicBezTo>
                    <a:pt x="22384" y="4640"/>
                    <a:pt x="24215" y="4192"/>
                    <a:pt x="25843" y="3297"/>
                  </a:cubicBezTo>
                  <a:lnTo>
                    <a:pt x="26616" y="2849"/>
                  </a:lnTo>
                  <a:cubicBezTo>
                    <a:pt x="29221" y="1424"/>
                    <a:pt x="32110" y="692"/>
                    <a:pt x="35081" y="692"/>
                  </a:cubicBezTo>
                  <a:lnTo>
                    <a:pt x="41918" y="692"/>
                  </a:lnTo>
                  <a:lnTo>
                    <a:pt x="41918" y="0"/>
                  </a:lnTo>
                  <a:lnTo>
                    <a:pt x="35081" y="0"/>
                  </a:lnTo>
                  <a:cubicBezTo>
                    <a:pt x="31988" y="0"/>
                    <a:pt x="28977" y="773"/>
                    <a:pt x="26291" y="2279"/>
                  </a:cubicBezTo>
                  <a:lnTo>
                    <a:pt x="25517" y="2686"/>
                  </a:lnTo>
                  <a:cubicBezTo>
                    <a:pt x="24012" y="3541"/>
                    <a:pt x="22302" y="3948"/>
                    <a:pt x="20593" y="3948"/>
                  </a:cubicBezTo>
                  <a:cubicBezTo>
                    <a:pt x="19087" y="3948"/>
                    <a:pt x="17581" y="3622"/>
                    <a:pt x="16198" y="2971"/>
                  </a:cubicBezTo>
                  <a:lnTo>
                    <a:pt x="13512" y="1709"/>
                  </a:lnTo>
                  <a:cubicBezTo>
                    <a:pt x="11111" y="611"/>
                    <a:pt x="8465" y="0"/>
                    <a:pt x="582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814" name="Google Shape;1814;p35"/>
            <p:cNvSpPr/>
            <p:nvPr/>
          </p:nvSpPr>
          <p:spPr>
            <a:xfrm>
              <a:off x="3760125" y="1866000"/>
              <a:ext cx="1047975" cy="115000"/>
            </a:xfrm>
            <a:custGeom>
              <a:avLst/>
              <a:gdLst/>
              <a:ahLst/>
              <a:cxnLst/>
              <a:rect l="l" t="t" r="r" b="b"/>
              <a:pathLst>
                <a:path w="41919" h="4600" extrusionOk="0">
                  <a:moveTo>
                    <a:pt x="20593" y="1"/>
                  </a:moveTo>
                  <a:cubicBezTo>
                    <a:pt x="19006" y="1"/>
                    <a:pt x="17419" y="326"/>
                    <a:pt x="15913" y="1018"/>
                  </a:cubicBezTo>
                  <a:lnTo>
                    <a:pt x="13227" y="2280"/>
                  </a:lnTo>
                  <a:cubicBezTo>
                    <a:pt x="10907" y="3378"/>
                    <a:pt x="8384" y="3948"/>
                    <a:pt x="5820" y="3948"/>
                  </a:cubicBezTo>
                  <a:lnTo>
                    <a:pt x="0" y="3948"/>
                  </a:lnTo>
                  <a:lnTo>
                    <a:pt x="0" y="4599"/>
                  </a:lnTo>
                  <a:lnTo>
                    <a:pt x="5820" y="4599"/>
                  </a:lnTo>
                  <a:cubicBezTo>
                    <a:pt x="8465" y="4599"/>
                    <a:pt x="11111" y="4030"/>
                    <a:pt x="13512" y="2890"/>
                  </a:cubicBezTo>
                  <a:lnTo>
                    <a:pt x="16198" y="1628"/>
                  </a:lnTo>
                  <a:cubicBezTo>
                    <a:pt x="17581" y="977"/>
                    <a:pt x="19087" y="652"/>
                    <a:pt x="20593" y="652"/>
                  </a:cubicBezTo>
                  <a:cubicBezTo>
                    <a:pt x="22302" y="652"/>
                    <a:pt x="23971" y="1099"/>
                    <a:pt x="25517" y="1913"/>
                  </a:cubicBezTo>
                  <a:lnTo>
                    <a:pt x="26291" y="2361"/>
                  </a:lnTo>
                  <a:cubicBezTo>
                    <a:pt x="28977" y="3826"/>
                    <a:pt x="31988" y="4599"/>
                    <a:pt x="35081" y="4599"/>
                  </a:cubicBezTo>
                  <a:lnTo>
                    <a:pt x="41918" y="4599"/>
                  </a:lnTo>
                  <a:lnTo>
                    <a:pt x="41918" y="3948"/>
                  </a:lnTo>
                  <a:lnTo>
                    <a:pt x="35081" y="3948"/>
                  </a:lnTo>
                  <a:cubicBezTo>
                    <a:pt x="32110" y="3948"/>
                    <a:pt x="29221" y="3175"/>
                    <a:pt x="26616" y="1751"/>
                  </a:cubicBezTo>
                  <a:lnTo>
                    <a:pt x="25843" y="1344"/>
                  </a:lnTo>
                  <a:cubicBezTo>
                    <a:pt x="24215" y="448"/>
                    <a:pt x="22384" y="1"/>
                    <a:pt x="2059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815" name="Google Shape;1815;p35"/>
            <p:cNvSpPr/>
            <p:nvPr/>
          </p:nvSpPr>
          <p:spPr>
            <a:xfrm>
              <a:off x="3760125" y="1764250"/>
              <a:ext cx="1047975" cy="116025"/>
            </a:xfrm>
            <a:custGeom>
              <a:avLst/>
              <a:gdLst/>
              <a:ahLst/>
              <a:cxnLst/>
              <a:rect l="l" t="t" r="r" b="b"/>
              <a:pathLst>
                <a:path w="41919" h="4641" extrusionOk="0">
                  <a:moveTo>
                    <a:pt x="20593" y="1"/>
                  </a:moveTo>
                  <a:cubicBezTo>
                    <a:pt x="19006" y="1"/>
                    <a:pt x="17419" y="367"/>
                    <a:pt x="15913" y="1059"/>
                  </a:cubicBezTo>
                  <a:lnTo>
                    <a:pt x="13227" y="2321"/>
                  </a:lnTo>
                  <a:cubicBezTo>
                    <a:pt x="10907" y="3379"/>
                    <a:pt x="8384" y="3948"/>
                    <a:pt x="5820" y="3948"/>
                  </a:cubicBezTo>
                  <a:lnTo>
                    <a:pt x="0" y="3948"/>
                  </a:lnTo>
                  <a:lnTo>
                    <a:pt x="0" y="4640"/>
                  </a:lnTo>
                  <a:lnTo>
                    <a:pt x="5820" y="4640"/>
                  </a:lnTo>
                  <a:cubicBezTo>
                    <a:pt x="8465" y="4640"/>
                    <a:pt x="11111" y="4030"/>
                    <a:pt x="13512" y="2931"/>
                  </a:cubicBezTo>
                  <a:lnTo>
                    <a:pt x="16198" y="1669"/>
                  </a:lnTo>
                  <a:cubicBezTo>
                    <a:pt x="17581" y="1018"/>
                    <a:pt x="19087" y="693"/>
                    <a:pt x="20593" y="693"/>
                  </a:cubicBezTo>
                  <a:cubicBezTo>
                    <a:pt x="22302" y="693"/>
                    <a:pt x="24012" y="1100"/>
                    <a:pt x="25517" y="1954"/>
                  </a:cubicBezTo>
                  <a:lnTo>
                    <a:pt x="26291" y="2402"/>
                  </a:lnTo>
                  <a:cubicBezTo>
                    <a:pt x="28977" y="3867"/>
                    <a:pt x="31988" y="4640"/>
                    <a:pt x="35081" y="4640"/>
                  </a:cubicBezTo>
                  <a:lnTo>
                    <a:pt x="41918" y="4640"/>
                  </a:lnTo>
                  <a:lnTo>
                    <a:pt x="41918" y="3948"/>
                  </a:lnTo>
                  <a:lnTo>
                    <a:pt x="35081" y="3948"/>
                  </a:lnTo>
                  <a:cubicBezTo>
                    <a:pt x="32110" y="3948"/>
                    <a:pt x="29221" y="3216"/>
                    <a:pt x="26616" y="1792"/>
                  </a:cubicBezTo>
                  <a:lnTo>
                    <a:pt x="25843" y="1344"/>
                  </a:lnTo>
                  <a:cubicBezTo>
                    <a:pt x="24215" y="449"/>
                    <a:pt x="22384" y="1"/>
                    <a:pt x="2059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816" name="Google Shape;1816;p35"/>
            <p:cNvSpPr/>
            <p:nvPr/>
          </p:nvSpPr>
          <p:spPr>
            <a:xfrm>
              <a:off x="4825375" y="1479375"/>
              <a:ext cx="96675" cy="97700"/>
            </a:xfrm>
            <a:custGeom>
              <a:avLst/>
              <a:gdLst/>
              <a:ahLst/>
              <a:cxnLst/>
              <a:rect l="l" t="t" r="r" b="b"/>
              <a:pathLst>
                <a:path w="3867" h="3908" extrusionOk="0">
                  <a:moveTo>
                    <a:pt x="0" y="1"/>
                  </a:moveTo>
                  <a:lnTo>
                    <a:pt x="0" y="3908"/>
                  </a:lnTo>
                  <a:lnTo>
                    <a:pt x="3866" y="3908"/>
                  </a:lnTo>
                  <a:lnTo>
                    <a:pt x="386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817" name="Google Shape;1817;p35"/>
            <p:cNvSpPr/>
            <p:nvPr/>
          </p:nvSpPr>
          <p:spPr>
            <a:xfrm>
              <a:off x="4825375" y="1599425"/>
              <a:ext cx="96675" cy="96700"/>
            </a:xfrm>
            <a:custGeom>
              <a:avLst/>
              <a:gdLst/>
              <a:ahLst/>
              <a:cxnLst/>
              <a:rect l="l" t="t" r="r" b="b"/>
              <a:pathLst>
                <a:path w="3867" h="3868" extrusionOk="0">
                  <a:moveTo>
                    <a:pt x="0" y="1"/>
                  </a:moveTo>
                  <a:lnTo>
                    <a:pt x="0" y="3867"/>
                  </a:lnTo>
                  <a:lnTo>
                    <a:pt x="3866" y="3867"/>
                  </a:lnTo>
                  <a:lnTo>
                    <a:pt x="386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818" name="Google Shape;1818;p35"/>
            <p:cNvSpPr/>
            <p:nvPr/>
          </p:nvSpPr>
          <p:spPr>
            <a:xfrm>
              <a:off x="4825375" y="1804950"/>
              <a:ext cx="96675" cy="96675"/>
            </a:xfrm>
            <a:custGeom>
              <a:avLst/>
              <a:gdLst/>
              <a:ahLst/>
              <a:cxnLst/>
              <a:rect l="l" t="t" r="r" b="b"/>
              <a:pathLst>
                <a:path w="3867" h="3867" extrusionOk="0">
                  <a:moveTo>
                    <a:pt x="0" y="1"/>
                  </a:moveTo>
                  <a:lnTo>
                    <a:pt x="0" y="3867"/>
                  </a:lnTo>
                  <a:lnTo>
                    <a:pt x="3866" y="3867"/>
                  </a:lnTo>
                  <a:lnTo>
                    <a:pt x="386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819" name="Google Shape;1819;p35"/>
            <p:cNvSpPr/>
            <p:nvPr/>
          </p:nvSpPr>
          <p:spPr>
            <a:xfrm>
              <a:off x="4825375" y="1924000"/>
              <a:ext cx="96675" cy="97700"/>
            </a:xfrm>
            <a:custGeom>
              <a:avLst/>
              <a:gdLst/>
              <a:ahLst/>
              <a:cxnLst/>
              <a:rect l="l" t="t" r="r" b="b"/>
              <a:pathLst>
                <a:path w="3867" h="3908" extrusionOk="0">
                  <a:moveTo>
                    <a:pt x="0" y="0"/>
                  </a:moveTo>
                  <a:lnTo>
                    <a:pt x="0" y="3907"/>
                  </a:lnTo>
                  <a:lnTo>
                    <a:pt x="3866" y="3907"/>
                  </a:lnTo>
                  <a:lnTo>
                    <a:pt x="386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820" name="Google Shape;1820;p35"/>
            <p:cNvSpPr/>
            <p:nvPr/>
          </p:nvSpPr>
          <p:spPr>
            <a:xfrm>
              <a:off x="3644125" y="1479375"/>
              <a:ext cx="96700" cy="97700"/>
            </a:xfrm>
            <a:custGeom>
              <a:avLst/>
              <a:gdLst/>
              <a:ahLst/>
              <a:cxnLst/>
              <a:rect l="l" t="t" r="r" b="b"/>
              <a:pathLst>
                <a:path w="3868" h="3908" extrusionOk="0">
                  <a:moveTo>
                    <a:pt x="1" y="1"/>
                  </a:moveTo>
                  <a:lnTo>
                    <a:pt x="1" y="3908"/>
                  </a:lnTo>
                  <a:lnTo>
                    <a:pt x="3867" y="3908"/>
                  </a:lnTo>
                  <a:lnTo>
                    <a:pt x="386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821" name="Google Shape;1821;p35"/>
            <p:cNvSpPr/>
            <p:nvPr/>
          </p:nvSpPr>
          <p:spPr>
            <a:xfrm>
              <a:off x="3644125" y="1599425"/>
              <a:ext cx="96700" cy="96700"/>
            </a:xfrm>
            <a:custGeom>
              <a:avLst/>
              <a:gdLst/>
              <a:ahLst/>
              <a:cxnLst/>
              <a:rect l="l" t="t" r="r" b="b"/>
              <a:pathLst>
                <a:path w="3868" h="3868" extrusionOk="0">
                  <a:moveTo>
                    <a:pt x="1" y="1"/>
                  </a:moveTo>
                  <a:lnTo>
                    <a:pt x="1" y="3867"/>
                  </a:lnTo>
                  <a:lnTo>
                    <a:pt x="3867" y="3867"/>
                  </a:lnTo>
                  <a:lnTo>
                    <a:pt x="386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822" name="Google Shape;1822;p35"/>
            <p:cNvSpPr/>
            <p:nvPr/>
          </p:nvSpPr>
          <p:spPr>
            <a:xfrm>
              <a:off x="3644125" y="1804950"/>
              <a:ext cx="96700" cy="96675"/>
            </a:xfrm>
            <a:custGeom>
              <a:avLst/>
              <a:gdLst/>
              <a:ahLst/>
              <a:cxnLst/>
              <a:rect l="l" t="t" r="r" b="b"/>
              <a:pathLst>
                <a:path w="3868" h="3867" extrusionOk="0">
                  <a:moveTo>
                    <a:pt x="1" y="1"/>
                  </a:moveTo>
                  <a:lnTo>
                    <a:pt x="1" y="3867"/>
                  </a:lnTo>
                  <a:lnTo>
                    <a:pt x="3867" y="3867"/>
                  </a:lnTo>
                  <a:lnTo>
                    <a:pt x="386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823" name="Google Shape;1823;p35"/>
            <p:cNvSpPr/>
            <p:nvPr/>
          </p:nvSpPr>
          <p:spPr>
            <a:xfrm>
              <a:off x="3644125" y="1924000"/>
              <a:ext cx="96700" cy="97700"/>
            </a:xfrm>
            <a:custGeom>
              <a:avLst/>
              <a:gdLst/>
              <a:ahLst/>
              <a:cxnLst/>
              <a:rect l="l" t="t" r="r" b="b"/>
              <a:pathLst>
                <a:path w="3868" h="3908" extrusionOk="0">
                  <a:moveTo>
                    <a:pt x="1" y="0"/>
                  </a:moveTo>
                  <a:lnTo>
                    <a:pt x="1" y="3907"/>
                  </a:lnTo>
                  <a:lnTo>
                    <a:pt x="3867" y="3907"/>
                  </a:lnTo>
                  <a:lnTo>
                    <a:pt x="3867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824" name="Google Shape;1824;p35"/>
            <p:cNvSpPr/>
            <p:nvPr/>
          </p:nvSpPr>
          <p:spPr>
            <a:xfrm>
              <a:off x="4389900" y="1053075"/>
              <a:ext cx="534175" cy="335775"/>
            </a:xfrm>
            <a:custGeom>
              <a:avLst/>
              <a:gdLst/>
              <a:ahLst/>
              <a:cxnLst/>
              <a:rect l="l" t="t" r="r" b="b"/>
              <a:pathLst>
                <a:path w="21367" h="13431" extrusionOk="0">
                  <a:moveTo>
                    <a:pt x="367" y="82"/>
                  </a:moveTo>
                  <a:cubicBezTo>
                    <a:pt x="164" y="82"/>
                    <a:pt x="1" y="245"/>
                    <a:pt x="1" y="448"/>
                  </a:cubicBezTo>
                  <a:cubicBezTo>
                    <a:pt x="1" y="692"/>
                    <a:pt x="164" y="855"/>
                    <a:pt x="367" y="855"/>
                  </a:cubicBezTo>
                  <a:lnTo>
                    <a:pt x="1954" y="855"/>
                  </a:lnTo>
                  <a:cubicBezTo>
                    <a:pt x="2158" y="855"/>
                    <a:pt x="2321" y="692"/>
                    <a:pt x="2321" y="448"/>
                  </a:cubicBezTo>
                  <a:cubicBezTo>
                    <a:pt x="2321" y="245"/>
                    <a:pt x="2158" y="82"/>
                    <a:pt x="1954" y="82"/>
                  </a:cubicBezTo>
                  <a:close/>
                  <a:moveTo>
                    <a:pt x="3704" y="82"/>
                  </a:moveTo>
                  <a:cubicBezTo>
                    <a:pt x="3501" y="82"/>
                    <a:pt x="3297" y="245"/>
                    <a:pt x="3297" y="448"/>
                  </a:cubicBezTo>
                  <a:cubicBezTo>
                    <a:pt x="3297" y="692"/>
                    <a:pt x="3501" y="855"/>
                    <a:pt x="3704" y="855"/>
                  </a:cubicBezTo>
                  <a:lnTo>
                    <a:pt x="7815" y="855"/>
                  </a:lnTo>
                  <a:cubicBezTo>
                    <a:pt x="8059" y="855"/>
                    <a:pt x="8222" y="692"/>
                    <a:pt x="8222" y="448"/>
                  </a:cubicBezTo>
                  <a:cubicBezTo>
                    <a:pt x="8222" y="245"/>
                    <a:pt x="8059" y="82"/>
                    <a:pt x="7815" y="82"/>
                  </a:cubicBezTo>
                  <a:close/>
                  <a:moveTo>
                    <a:pt x="9565" y="0"/>
                  </a:moveTo>
                  <a:cubicBezTo>
                    <a:pt x="9320" y="0"/>
                    <a:pt x="9117" y="204"/>
                    <a:pt x="9117" y="448"/>
                  </a:cubicBezTo>
                  <a:cubicBezTo>
                    <a:pt x="9117" y="692"/>
                    <a:pt x="9320" y="896"/>
                    <a:pt x="9565" y="896"/>
                  </a:cubicBezTo>
                  <a:cubicBezTo>
                    <a:pt x="9850" y="896"/>
                    <a:pt x="10053" y="692"/>
                    <a:pt x="10053" y="448"/>
                  </a:cubicBezTo>
                  <a:cubicBezTo>
                    <a:pt x="10053" y="204"/>
                    <a:pt x="9850" y="0"/>
                    <a:pt x="9565" y="0"/>
                  </a:cubicBezTo>
                  <a:close/>
                  <a:moveTo>
                    <a:pt x="10948" y="0"/>
                  </a:moveTo>
                  <a:cubicBezTo>
                    <a:pt x="10704" y="0"/>
                    <a:pt x="10501" y="204"/>
                    <a:pt x="10501" y="448"/>
                  </a:cubicBezTo>
                  <a:cubicBezTo>
                    <a:pt x="10501" y="692"/>
                    <a:pt x="10704" y="896"/>
                    <a:pt x="10948" y="896"/>
                  </a:cubicBezTo>
                  <a:cubicBezTo>
                    <a:pt x="11193" y="896"/>
                    <a:pt x="11396" y="692"/>
                    <a:pt x="11396" y="448"/>
                  </a:cubicBezTo>
                  <a:cubicBezTo>
                    <a:pt x="11396" y="204"/>
                    <a:pt x="11193" y="0"/>
                    <a:pt x="10948" y="0"/>
                  </a:cubicBezTo>
                  <a:close/>
                  <a:moveTo>
                    <a:pt x="12291" y="0"/>
                  </a:moveTo>
                  <a:cubicBezTo>
                    <a:pt x="12047" y="0"/>
                    <a:pt x="11844" y="204"/>
                    <a:pt x="11844" y="448"/>
                  </a:cubicBezTo>
                  <a:cubicBezTo>
                    <a:pt x="11844" y="692"/>
                    <a:pt x="12047" y="896"/>
                    <a:pt x="12291" y="896"/>
                  </a:cubicBezTo>
                  <a:cubicBezTo>
                    <a:pt x="12536" y="896"/>
                    <a:pt x="12739" y="692"/>
                    <a:pt x="12739" y="448"/>
                  </a:cubicBezTo>
                  <a:cubicBezTo>
                    <a:pt x="12739" y="204"/>
                    <a:pt x="12536" y="0"/>
                    <a:pt x="12291" y="0"/>
                  </a:cubicBezTo>
                  <a:close/>
                  <a:moveTo>
                    <a:pt x="13634" y="0"/>
                  </a:moveTo>
                  <a:cubicBezTo>
                    <a:pt x="13390" y="0"/>
                    <a:pt x="13187" y="204"/>
                    <a:pt x="13187" y="448"/>
                  </a:cubicBezTo>
                  <a:cubicBezTo>
                    <a:pt x="13187" y="692"/>
                    <a:pt x="13390" y="896"/>
                    <a:pt x="13634" y="896"/>
                  </a:cubicBezTo>
                  <a:cubicBezTo>
                    <a:pt x="13879" y="896"/>
                    <a:pt x="14082" y="692"/>
                    <a:pt x="14082" y="448"/>
                  </a:cubicBezTo>
                  <a:cubicBezTo>
                    <a:pt x="14082" y="204"/>
                    <a:pt x="13879" y="0"/>
                    <a:pt x="13634" y="0"/>
                  </a:cubicBezTo>
                  <a:close/>
                  <a:moveTo>
                    <a:pt x="14977" y="0"/>
                  </a:moveTo>
                  <a:cubicBezTo>
                    <a:pt x="14733" y="0"/>
                    <a:pt x="14530" y="204"/>
                    <a:pt x="14530" y="448"/>
                  </a:cubicBezTo>
                  <a:cubicBezTo>
                    <a:pt x="14530" y="692"/>
                    <a:pt x="14733" y="896"/>
                    <a:pt x="14977" y="896"/>
                  </a:cubicBezTo>
                  <a:cubicBezTo>
                    <a:pt x="15222" y="896"/>
                    <a:pt x="15425" y="692"/>
                    <a:pt x="15425" y="448"/>
                  </a:cubicBezTo>
                  <a:cubicBezTo>
                    <a:pt x="15425" y="204"/>
                    <a:pt x="15222" y="0"/>
                    <a:pt x="14977" y="0"/>
                  </a:cubicBezTo>
                  <a:close/>
                  <a:moveTo>
                    <a:pt x="16320" y="0"/>
                  </a:moveTo>
                  <a:cubicBezTo>
                    <a:pt x="16076" y="0"/>
                    <a:pt x="15873" y="204"/>
                    <a:pt x="15873" y="448"/>
                  </a:cubicBezTo>
                  <a:cubicBezTo>
                    <a:pt x="15873" y="692"/>
                    <a:pt x="16076" y="896"/>
                    <a:pt x="16320" y="896"/>
                  </a:cubicBezTo>
                  <a:cubicBezTo>
                    <a:pt x="16565" y="896"/>
                    <a:pt x="16768" y="692"/>
                    <a:pt x="16768" y="448"/>
                  </a:cubicBezTo>
                  <a:cubicBezTo>
                    <a:pt x="16768" y="204"/>
                    <a:pt x="16565" y="0"/>
                    <a:pt x="16320" y="0"/>
                  </a:cubicBezTo>
                  <a:close/>
                  <a:moveTo>
                    <a:pt x="367" y="1873"/>
                  </a:moveTo>
                  <a:cubicBezTo>
                    <a:pt x="164" y="1873"/>
                    <a:pt x="1" y="2035"/>
                    <a:pt x="1" y="2239"/>
                  </a:cubicBezTo>
                  <a:cubicBezTo>
                    <a:pt x="1" y="2483"/>
                    <a:pt x="164" y="2646"/>
                    <a:pt x="367" y="2646"/>
                  </a:cubicBezTo>
                  <a:lnTo>
                    <a:pt x="1954" y="2646"/>
                  </a:lnTo>
                  <a:cubicBezTo>
                    <a:pt x="2158" y="2646"/>
                    <a:pt x="2321" y="2483"/>
                    <a:pt x="2321" y="2239"/>
                  </a:cubicBezTo>
                  <a:cubicBezTo>
                    <a:pt x="2321" y="2035"/>
                    <a:pt x="2158" y="1873"/>
                    <a:pt x="1954" y="1873"/>
                  </a:cubicBezTo>
                  <a:close/>
                  <a:moveTo>
                    <a:pt x="3704" y="1873"/>
                  </a:moveTo>
                  <a:cubicBezTo>
                    <a:pt x="3501" y="1873"/>
                    <a:pt x="3297" y="2035"/>
                    <a:pt x="3297" y="2239"/>
                  </a:cubicBezTo>
                  <a:cubicBezTo>
                    <a:pt x="3297" y="2483"/>
                    <a:pt x="3501" y="2646"/>
                    <a:pt x="3704" y="2646"/>
                  </a:cubicBezTo>
                  <a:lnTo>
                    <a:pt x="7815" y="2646"/>
                  </a:lnTo>
                  <a:cubicBezTo>
                    <a:pt x="8059" y="2646"/>
                    <a:pt x="8222" y="2483"/>
                    <a:pt x="8222" y="2239"/>
                  </a:cubicBezTo>
                  <a:cubicBezTo>
                    <a:pt x="8222" y="2035"/>
                    <a:pt x="8059" y="1873"/>
                    <a:pt x="7815" y="1873"/>
                  </a:cubicBezTo>
                  <a:close/>
                  <a:moveTo>
                    <a:pt x="367" y="3663"/>
                  </a:moveTo>
                  <a:cubicBezTo>
                    <a:pt x="164" y="3663"/>
                    <a:pt x="1" y="3826"/>
                    <a:pt x="1" y="4070"/>
                  </a:cubicBezTo>
                  <a:cubicBezTo>
                    <a:pt x="1" y="4274"/>
                    <a:pt x="164" y="4436"/>
                    <a:pt x="367" y="4436"/>
                  </a:cubicBezTo>
                  <a:lnTo>
                    <a:pt x="1954" y="4436"/>
                  </a:lnTo>
                  <a:cubicBezTo>
                    <a:pt x="2158" y="4436"/>
                    <a:pt x="2321" y="4274"/>
                    <a:pt x="2321" y="4070"/>
                  </a:cubicBezTo>
                  <a:cubicBezTo>
                    <a:pt x="2321" y="3826"/>
                    <a:pt x="2158" y="3663"/>
                    <a:pt x="1954" y="3663"/>
                  </a:cubicBezTo>
                  <a:close/>
                  <a:moveTo>
                    <a:pt x="3704" y="3663"/>
                  </a:moveTo>
                  <a:cubicBezTo>
                    <a:pt x="3501" y="3663"/>
                    <a:pt x="3297" y="3826"/>
                    <a:pt x="3297" y="4070"/>
                  </a:cubicBezTo>
                  <a:cubicBezTo>
                    <a:pt x="3297" y="4274"/>
                    <a:pt x="3501" y="4436"/>
                    <a:pt x="3704" y="4436"/>
                  </a:cubicBezTo>
                  <a:lnTo>
                    <a:pt x="7815" y="4436"/>
                  </a:lnTo>
                  <a:cubicBezTo>
                    <a:pt x="8059" y="4436"/>
                    <a:pt x="8222" y="4274"/>
                    <a:pt x="8222" y="4070"/>
                  </a:cubicBezTo>
                  <a:cubicBezTo>
                    <a:pt x="8222" y="3826"/>
                    <a:pt x="8059" y="3663"/>
                    <a:pt x="7815" y="3663"/>
                  </a:cubicBezTo>
                  <a:close/>
                  <a:moveTo>
                    <a:pt x="9565" y="3623"/>
                  </a:moveTo>
                  <a:cubicBezTo>
                    <a:pt x="9320" y="3623"/>
                    <a:pt x="9117" y="3826"/>
                    <a:pt x="9117" y="4070"/>
                  </a:cubicBezTo>
                  <a:cubicBezTo>
                    <a:pt x="9117" y="4314"/>
                    <a:pt x="9320" y="4518"/>
                    <a:pt x="9565" y="4518"/>
                  </a:cubicBezTo>
                  <a:cubicBezTo>
                    <a:pt x="9850" y="4518"/>
                    <a:pt x="10053" y="4314"/>
                    <a:pt x="10053" y="4070"/>
                  </a:cubicBezTo>
                  <a:cubicBezTo>
                    <a:pt x="10053" y="3826"/>
                    <a:pt x="9850" y="3623"/>
                    <a:pt x="9565" y="3623"/>
                  </a:cubicBezTo>
                  <a:close/>
                  <a:moveTo>
                    <a:pt x="10948" y="3623"/>
                  </a:moveTo>
                  <a:cubicBezTo>
                    <a:pt x="10704" y="3623"/>
                    <a:pt x="10501" y="3826"/>
                    <a:pt x="10501" y="4070"/>
                  </a:cubicBezTo>
                  <a:cubicBezTo>
                    <a:pt x="10501" y="4314"/>
                    <a:pt x="10704" y="4518"/>
                    <a:pt x="10948" y="4518"/>
                  </a:cubicBezTo>
                  <a:cubicBezTo>
                    <a:pt x="11193" y="4518"/>
                    <a:pt x="11396" y="4314"/>
                    <a:pt x="11396" y="4070"/>
                  </a:cubicBezTo>
                  <a:cubicBezTo>
                    <a:pt x="11396" y="3826"/>
                    <a:pt x="11193" y="3623"/>
                    <a:pt x="10948" y="3623"/>
                  </a:cubicBezTo>
                  <a:close/>
                  <a:moveTo>
                    <a:pt x="12291" y="3623"/>
                  </a:moveTo>
                  <a:cubicBezTo>
                    <a:pt x="12047" y="3623"/>
                    <a:pt x="11844" y="3826"/>
                    <a:pt x="11844" y="4070"/>
                  </a:cubicBezTo>
                  <a:cubicBezTo>
                    <a:pt x="11844" y="4314"/>
                    <a:pt x="12047" y="4518"/>
                    <a:pt x="12291" y="4518"/>
                  </a:cubicBezTo>
                  <a:cubicBezTo>
                    <a:pt x="12536" y="4518"/>
                    <a:pt x="12739" y="4314"/>
                    <a:pt x="12739" y="4070"/>
                  </a:cubicBezTo>
                  <a:cubicBezTo>
                    <a:pt x="12739" y="3826"/>
                    <a:pt x="12536" y="3623"/>
                    <a:pt x="12291" y="3623"/>
                  </a:cubicBezTo>
                  <a:close/>
                  <a:moveTo>
                    <a:pt x="13634" y="3623"/>
                  </a:moveTo>
                  <a:cubicBezTo>
                    <a:pt x="13390" y="3623"/>
                    <a:pt x="13187" y="3826"/>
                    <a:pt x="13187" y="4070"/>
                  </a:cubicBezTo>
                  <a:cubicBezTo>
                    <a:pt x="13187" y="4314"/>
                    <a:pt x="13390" y="4518"/>
                    <a:pt x="13634" y="4518"/>
                  </a:cubicBezTo>
                  <a:cubicBezTo>
                    <a:pt x="13879" y="4518"/>
                    <a:pt x="14082" y="4314"/>
                    <a:pt x="14082" y="4070"/>
                  </a:cubicBezTo>
                  <a:cubicBezTo>
                    <a:pt x="14082" y="3826"/>
                    <a:pt x="13879" y="3623"/>
                    <a:pt x="13634" y="3623"/>
                  </a:cubicBezTo>
                  <a:close/>
                  <a:moveTo>
                    <a:pt x="14977" y="3623"/>
                  </a:moveTo>
                  <a:cubicBezTo>
                    <a:pt x="14733" y="3623"/>
                    <a:pt x="14530" y="3826"/>
                    <a:pt x="14530" y="4070"/>
                  </a:cubicBezTo>
                  <a:cubicBezTo>
                    <a:pt x="14530" y="4314"/>
                    <a:pt x="14733" y="4518"/>
                    <a:pt x="14977" y="4518"/>
                  </a:cubicBezTo>
                  <a:cubicBezTo>
                    <a:pt x="15222" y="4518"/>
                    <a:pt x="15425" y="4314"/>
                    <a:pt x="15425" y="4070"/>
                  </a:cubicBezTo>
                  <a:cubicBezTo>
                    <a:pt x="15425" y="3826"/>
                    <a:pt x="15222" y="3623"/>
                    <a:pt x="14977" y="3623"/>
                  </a:cubicBezTo>
                  <a:close/>
                  <a:moveTo>
                    <a:pt x="16320" y="3623"/>
                  </a:moveTo>
                  <a:cubicBezTo>
                    <a:pt x="16076" y="3623"/>
                    <a:pt x="15873" y="3826"/>
                    <a:pt x="15873" y="4070"/>
                  </a:cubicBezTo>
                  <a:cubicBezTo>
                    <a:pt x="15873" y="4314"/>
                    <a:pt x="16076" y="4518"/>
                    <a:pt x="16320" y="4518"/>
                  </a:cubicBezTo>
                  <a:cubicBezTo>
                    <a:pt x="16565" y="4518"/>
                    <a:pt x="16768" y="4314"/>
                    <a:pt x="16768" y="4070"/>
                  </a:cubicBezTo>
                  <a:cubicBezTo>
                    <a:pt x="16768" y="3826"/>
                    <a:pt x="16565" y="3623"/>
                    <a:pt x="16320" y="3623"/>
                  </a:cubicBezTo>
                  <a:close/>
                  <a:moveTo>
                    <a:pt x="367" y="5454"/>
                  </a:moveTo>
                  <a:cubicBezTo>
                    <a:pt x="164" y="5454"/>
                    <a:pt x="1" y="5617"/>
                    <a:pt x="1" y="5861"/>
                  </a:cubicBezTo>
                  <a:cubicBezTo>
                    <a:pt x="1" y="6064"/>
                    <a:pt x="164" y="6227"/>
                    <a:pt x="367" y="6227"/>
                  </a:cubicBezTo>
                  <a:lnTo>
                    <a:pt x="1954" y="6227"/>
                  </a:lnTo>
                  <a:cubicBezTo>
                    <a:pt x="2158" y="6227"/>
                    <a:pt x="2321" y="6064"/>
                    <a:pt x="2321" y="5861"/>
                  </a:cubicBezTo>
                  <a:cubicBezTo>
                    <a:pt x="2321" y="5617"/>
                    <a:pt x="2158" y="5454"/>
                    <a:pt x="1954" y="5454"/>
                  </a:cubicBezTo>
                  <a:close/>
                  <a:moveTo>
                    <a:pt x="3704" y="5454"/>
                  </a:moveTo>
                  <a:cubicBezTo>
                    <a:pt x="3501" y="5454"/>
                    <a:pt x="3297" y="5617"/>
                    <a:pt x="3297" y="5861"/>
                  </a:cubicBezTo>
                  <a:cubicBezTo>
                    <a:pt x="3297" y="6064"/>
                    <a:pt x="3501" y="6227"/>
                    <a:pt x="3704" y="6227"/>
                  </a:cubicBezTo>
                  <a:lnTo>
                    <a:pt x="7815" y="6227"/>
                  </a:lnTo>
                  <a:cubicBezTo>
                    <a:pt x="8059" y="6227"/>
                    <a:pt x="8222" y="6064"/>
                    <a:pt x="8222" y="5861"/>
                  </a:cubicBezTo>
                  <a:cubicBezTo>
                    <a:pt x="8222" y="5617"/>
                    <a:pt x="8059" y="5454"/>
                    <a:pt x="7815" y="5454"/>
                  </a:cubicBezTo>
                  <a:close/>
                  <a:moveTo>
                    <a:pt x="367" y="7245"/>
                  </a:moveTo>
                  <a:cubicBezTo>
                    <a:pt x="164" y="7245"/>
                    <a:pt x="1" y="7448"/>
                    <a:pt x="1" y="7652"/>
                  </a:cubicBezTo>
                  <a:cubicBezTo>
                    <a:pt x="1" y="7855"/>
                    <a:pt x="164" y="8018"/>
                    <a:pt x="367" y="8018"/>
                  </a:cubicBezTo>
                  <a:lnTo>
                    <a:pt x="1954" y="8018"/>
                  </a:lnTo>
                  <a:cubicBezTo>
                    <a:pt x="2158" y="8018"/>
                    <a:pt x="2321" y="7855"/>
                    <a:pt x="2321" y="7652"/>
                  </a:cubicBezTo>
                  <a:cubicBezTo>
                    <a:pt x="2321" y="7448"/>
                    <a:pt x="2158" y="7245"/>
                    <a:pt x="1954" y="7245"/>
                  </a:cubicBezTo>
                  <a:close/>
                  <a:moveTo>
                    <a:pt x="3704" y="7245"/>
                  </a:moveTo>
                  <a:cubicBezTo>
                    <a:pt x="3501" y="7245"/>
                    <a:pt x="3297" y="7448"/>
                    <a:pt x="3297" y="7652"/>
                  </a:cubicBezTo>
                  <a:cubicBezTo>
                    <a:pt x="3297" y="7855"/>
                    <a:pt x="3501" y="8018"/>
                    <a:pt x="3704" y="8018"/>
                  </a:cubicBezTo>
                  <a:lnTo>
                    <a:pt x="7815" y="8018"/>
                  </a:lnTo>
                  <a:cubicBezTo>
                    <a:pt x="8059" y="8018"/>
                    <a:pt x="8222" y="7855"/>
                    <a:pt x="8222" y="7652"/>
                  </a:cubicBezTo>
                  <a:cubicBezTo>
                    <a:pt x="8222" y="7448"/>
                    <a:pt x="8059" y="7245"/>
                    <a:pt x="7815" y="7245"/>
                  </a:cubicBezTo>
                  <a:close/>
                  <a:moveTo>
                    <a:pt x="14204" y="8750"/>
                  </a:moveTo>
                  <a:cubicBezTo>
                    <a:pt x="13960" y="8750"/>
                    <a:pt x="13756" y="8954"/>
                    <a:pt x="13756" y="9239"/>
                  </a:cubicBezTo>
                  <a:cubicBezTo>
                    <a:pt x="13756" y="9483"/>
                    <a:pt x="13960" y="9686"/>
                    <a:pt x="14204" y="9686"/>
                  </a:cubicBezTo>
                  <a:cubicBezTo>
                    <a:pt x="14448" y="9686"/>
                    <a:pt x="14652" y="9483"/>
                    <a:pt x="14652" y="9239"/>
                  </a:cubicBezTo>
                  <a:cubicBezTo>
                    <a:pt x="14652" y="8954"/>
                    <a:pt x="14448" y="8750"/>
                    <a:pt x="14204" y="8750"/>
                  </a:cubicBezTo>
                  <a:close/>
                  <a:moveTo>
                    <a:pt x="15547" y="8750"/>
                  </a:moveTo>
                  <a:cubicBezTo>
                    <a:pt x="15303" y="8750"/>
                    <a:pt x="15099" y="8954"/>
                    <a:pt x="15099" y="9239"/>
                  </a:cubicBezTo>
                  <a:cubicBezTo>
                    <a:pt x="15099" y="9483"/>
                    <a:pt x="15303" y="9686"/>
                    <a:pt x="15547" y="9686"/>
                  </a:cubicBezTo>
                  <a:cubicBezTo>
                    <a:pt x="15791" y="9686"/>
                    <a:pt x="15995" y="9483"/>
                    <a:pt x="15995" y="9239"/>
                  </a:cubicBezTo>
                  <a:cubicBezTo>
                    <a:pt x="15995" y="8954"/>
                    <a:pt x="15791" y="8750"/>
                    <a:pt x="15547" y="8750"/>
                  </a:cubicBezTo>
                  <a:close/>
                  <a:moveTo>
                    <a:pt x="16890" y="8750"/>
                  </a:moveTo>
                  <a:cubicBezTo>
                    <a:pt x="16646" y="8750"/>
                    <a:pt x="16442" y="8954"/>
                    <a:pt x="16442" y="9239"/>
                  </a:cubicBezTo>
                  <a:cubicBezTo>
                    <a:pt x="16442" y="9483"/>
                    <a:pt x="16646" y="9686"/>
                    <a:pt x="16890" y="9686"/>
                  </a:cubicBezTo>
                  <a:cubicBezTo>
                    <a:pt x="17134" y="9686"/>
                    <a:pt x="17338" y="9483"/>
                    <a:pt x="17338" y="9239"/>
                  </a:cubicBezTo>
                  <a:cubicBezTo>
                    <a:pt x="17338" y="8954"/>
                    <a:pt x="17134" y="8750"/>
                    <a:pt x="16890" y="8750"/>
                  </a:cubicBezTo>
                  <a:close/>
                  <a:moveTo>
                    <a:pt x="18233" y="8750"/>
                  </a:moveTo>
                  <a:cubicBezTo>
                    <a:pt x="17989" y="8750"/>
                    <a:pt x="17785" y="8954"/>
                    <a:pt x="17785" y="9239"/>
                  </a:cubicBezTo>
                  <a:cubicBezTo>
                    <a:pt x="17785" y="9483"/>
                    <a:pt x="17989" y="9686"/>
                    <a:pt x="18233" y="9686"/>
                  </a:cubicBezTo>
                  <a:cubicBezTo>
                    <a:pt x="18477" y="9686"/>
                    <a:pt x="18681" y="9483"/>
                    <a:pt x="18681" y="9239"/>
                  </a:cubicBezTo>
                  <a:cubicBezTo>
                    <a:pt x="18681" y="8954"/>
                    <a:pt x="18477" y="8750"/>
                    <a:pt x="18233" y="8750"/>
                  </a:cubicBezTo>
                  <a:close/>
                  <a:moveTo>
                    <a:pt x="19576" y="8750"/>
                  </a:moveTo>
                  <a:cubicBezTo>
                    <a:pt x="19332" y="8750"/>
                    <a:pt x="19128" y="8954"/>
                    <a:pt x="19128" y="9239"/>
                  </a:cubicBezTo>
                  <a:cubicBezTo>
                    <a:pt x="19128" y="9483"/>
                    <a:pt x="19332" y="9686"/>
                    <a:pt x="19576" y="9686"/>
                  </a:cubicBezTo>
                  <a:cubicBezTo>
                    <a:pt x="19820" y="9686"/>
                    <a:pt x="20024" y="9483"/>
                    <a:pt x="20024" y="9239"/>
                  </a:cubicBezTo>
                  <a:cubicBezTo>
                    <a:pt x="20024" y="8954"/>
                    <a:pt x="19820" y="8750"/>
                    <a:pt x="19576" y="8750"/>
                  </a:cubicBezTo>
                  <a:close/>
                  <a:moveTo>
                    <a:pt x="20919" y="8750"/>
                  </a:moveTo>
                  <a:cubicBezTo>
                    <a:pt x="20675" y="8750"/>
                    <a:pt x="20471" y="8954"/>
                    <a:pt x="20471" y="9239"/>
                  </a:cubicBezTo>
                  <a:cubicBezTo>
                    <a:pt x="20471" y="9483"/>
                    <a:pt x="20675" y="9686"/>
                    <a:pt x="20919" y="9686"/>
                  </a:cubicBezTo>
                  <a:cubicBezTo>
                    <a:pt x="21163" y="9686"/>
                    <a:pt x="21367" y="9483"/>
                    <a:pt x="21367" y="9239"/>
                  </a:cubicBezTo>
                  <a:cubicBezTo>
                    <a:pt x="21367" y="8954"/>
                    <a:pt x="21163" y="8750"/>
                    <a:pt x="20919" y="8750"/>
                  </a:cubicBezTo>
                  <a:close/>
                  <a:moveTo>
                    <a:pt x="367" y="9076"/>
                  </a:moveTo>
                  <a:cubicBezTo>
                    <a:pt x="164" y="9076"/>
                    <a:pt x="1" y="9239"/>
                    <a:pt x="1" y="9442"/>
                  </a:cubicBezTo>
                  <a:cubicBezTo>
                    <a:pt x="1" y="9646"/>
                    <a:pt x="164" y="9849"/>
                    <a:pt x="367" y="9849"/>
                  </a:cubicBezTo>
                  <a:lnTo>
                    <a:pt x="1954" y="9849"/>
                  </a:lnTo>
                  <a:cubicBezTo>
                    <a:pt x="2158" y="9849"/>
                    <a:pt x="2321" y="9646"/>
                    <a:pt x="2321" y="9442"/>
                  </a:cubicBezTo>
                  <a:cubicBezTo>
                    <a:pt x="2321" y="9239"/>
                    <a:pt x="2158" y="9076"/>
                    <a:pt x="1954" y="9076"/>
                  </a:cubicBezTo>
                  <a:close/>
                  <a:moveTo>
                    <a:pt x="8629" y="9076"/>
                  </a:moveTo>
                  <a:cubicBezTo>
                    <a:pt x="8425" y="9076"/>
                    <a:pt x="8262" y="9239"/>
                    <a:pt x="8262" y="9442"/>
                  </a:cubicBezTo>
                  <a:cubicBezTo>
                    <a:pt x="8262" y="9646"/>
                    <a:pt x="8425" y="9849"/>
                    <a:pt x="8629" y="9849"/>
                  </a:cubicBezTo>
                  <a:lnTo>
                    <a:pt x="12780" y="9849"/>
                  </a:lnTo>
                  <a:cubicBezTo>
                    <a:pt x="12983" y="9849"/>
                    <a:pt x="13146" y="9646"/>
                    <a:pt x="13146" y="9442"/>
                  </a:cubicBezTo>
                  <a:cubicBezTo>
                    <a:pt x="13146" y="9239"/>
                    <a:pt x="12983" y="9076"/>
                    <a:pt x="12780" y="9076"/>
                  </a:cubicBezTo>
                  <a:close/>
                  <a:moveTo>
                    <a:pt x="367" y="10867"/>
                  </a:moveTo>
                  <a:cubicBezTo>
                    <a:pt x="164" y="10867"/>
                    <a:pt x="1" y="11029"/>
                    <a:pt x="1" y="11233"/>
                  </a:cubicBezTo>
                  <a:cubicBezTo>
                    <a:pt x="1" y="11436"/>
                    <a:pt x="164" y="11640"/>
                    <a:pt x="367" y="11640"/>
                  </a:cubicBezTo>
                  <a:lnTo>
                    <a:pt x="1954" y="11640"/>
                  </a:lnTo>
                  <a:cubicBezTo>
                    <a:pt x="2158" y="11640"/>
                    <a:pt x="2321" y="11436"/>
                    <a:pt x="2321" y="11233"/>
                  </a:cubicBezTo>
                  <a:cubicBezTo>
                    <a:pt x="2321" y="11029"/>
                    <a:pt x="2158" y="10867"/>
                    <a:pt x="1954" y="10867"/>
                  </a:cubicBezTo>
                  <a:close/>
                  <a:moveTo>
                    <a:pt x="8629" y="10867"/>
                  </a:moveTo>
                  <a:cubicBezTo>
                    <a:pt x="8425" y="10867"/>
                    <a:pt x="8262" y="11029"/>
                    <a:pt x="8262" y="11233"/>
                  </a:cubicBezTo>
                  <a:cubicBezTo>
                    <a:pt x="8262" y="11436"/>
                    <a:pt x="8425" y="11640"/>
                    <a:pt x="8629" y="11640"/>
                  </a:cubicBezTo>
                  <a:lnTo>
                    <a:pt x="12780" y="11640"/>
                  </a:lnTo>
                  <a:cubicBezTo>
                    <a:pt x="12983" y="11640"/>
                    <a:pt x="13146" y="11436"/>
                    <a:pt x="13146" y="11233"/>
                  </a:cubicBezTo>
                  <a:cubicBezTo>
                    <a:pt x="13146" y="11029"/>
                    <a:pt x="12983" y="10867"/>
                    <a:pt x="12780" y="10867"/>
                  </a:cubicBezTo>
                  <a:close/>
                  <a:moveTo>
                    <a:pt x="14204" y="12495"/>
                  </a:moveTo>
                  <a:cubicBezTo>
                    <a:pt x="13960" y="12495"/>
                    <a:pt x="13756" y="12657"/>
                    <a:pt x="13756" y="12942"/>
                  </a:cubicBezTo>
                  <a:cubicBezTo>
                    <a:pt x="13756" y="13186"/>
                    <a:pt x="13960" y="13390"/>
                    <a:pt x="14204" y="13390"/>
                  </a:cubicBezTo>
                  <a:cubicBezTo>
                    <a:pt x="14448" y="13390"/>
                    <a:pt x="14652" y="13186"/>
                    <a:pt x="14652" y="12942"/>
                  </a:cubicBezTo>
                  <a:cubicBezTo>
                    <a:pt x="14652" y="12657"/>
                    <a:pt x="14448" y="12495"/>
                    <a:pt x="14204" y="12495"/>
                  </a:cubicBezTo>
                  <a:close/>
                  <a:moveTo>
                    <a:pt x="15547" y="12495"/>
                  </a:moveTo>
                  <a:cubicBezTo>
                    <a:pt x="15303" y="12495"/>
                    <a:pt x="15099" y="12657"/>
                    <a:pt x="15099" y="12942"/>
                  </a:cubicBezTo>
                  <a:cubicBezTo>
                    <a:pt x="15099" y="13186"/>
                    <a:pt x="15303" y="13390"/>
                    <a:pt x="15547" y="13390"/>
                  </a:cubicBezTo>
                  <a:cubicBezTo>
                    <a:pt x="15791" y="13390"/>
                    <a:pt x="15995" y="13186"/>
                    <a:pt x="15995" y="12942"/>
                  </a:cubicBezTo>
                  <a:cubicBezTo>
                    <a:pt x="15995" y="12657"/>
                    <a:pt x="15791" y="12495"/>
                    <a:pt x="15547" y="12495"/>
                  </a:cubicBezTo>
                  <a:close/>
                  <a:moveTo>
                    <a:pt x="16890" y="12495"/>
                  </a:moveTo>
                  <a:cubicBezTo>
                    <a:pt x="16646" y="12495"/>
                    <a:pt x="16442" y="12657"/>
                    <a:pt x="16442" y="12942"/>
                  </a:cubicBezTo>
                  <a:cubicBezTo>
                    <a:pt x="16442" y="13186"/>
                    <a:pt x="16646" y="13390"/>
                    <a:pt x="16890" y="13390"/>
                  </a:cubicBezTo>
                  <a:cubicBezTo>
                    <a:pt x="17134" y="13390"/>
                    <a:pt x="17338" y="13186"/>
                    <a:pt x="17338" y="12942"/>
                  </a:cubicBezTo>
                  <a:cubicBezTo>
                    <a:pt x="17338" y="12657"/>
                    <a:pt x="17134" y="12495"/>
                    <a:pt x="16890" y="12495"/>
                  </a:cubicBezTo>
                  <a:close/>
                  <a:moveTo>
                    <a:pt x="18233" y="12495"/>
                  </a:moveTo>
                  <a:cubicBezTo>
                    <a:pt x="17989" y="12495"/>
                    <a:pt x="17785" y="12657"/>
                    <a:pt x="17785" y="12942"/>
                  </a:cubicBezTo>
                  <a:cubicBezTo>
                    <a:pt x="17785" y="13186"/>
                    <a:pt x="17989" y="13390"/>
                    <a:pt x="18233" y="13390"/>
                  </a:cubicBezTo>
                  <a:cubicBezTo>
                    <a:pt x="18477" y="13390"/>
                    <a:pt x="18681" y="13186"/>
                    <a:pt x="18681" y="12942"/>
                  </a:cubicBezTo>
                  <a:cubicBezTo>
                    <a:pt x="18681" y="12657"/>
                    <a:pt x="18477" y="12495"/>
                    <a:pt x="18233" y="12495"/>
                  </a:cubicBezTo>
                  <a:close/>
                  <a:moveTo>
                    <a:pt x="19576" y="12495"/>
                  </a:moveTo>
                  <a:cubicBezTo>
                    <a:pt x="19332" y="12495"/>
                    <a:pt x="19128" y="12657"/>
                    <a:pt x="19128" y="12942"/>
                  </a:cubicBezTo>
                  <a:cubicBezTo>
                    <a:pt x="19128" y="13186"/>
                    <a:pt x="19332" y="13390"/>
                    <a:pt x="19576" y="13390"/>
                  </a:cubicBezTo>
                  <a:cubicBezTo>
                    <a:pt x="19820" y="13390"/>
                    <a:pt x="20024" y="13186"/>
                    <a:pt x="20024" y="12942"/>
                  </a:cubicBezTo>
                  <a:cubicBezTo>
                    <a:pt x="20024" y="12657"/>
                    <a:pt x="19820" y="12495"/>
                    <a:pt x="19576" y="12495"/>
                  </a:cubicBezTo>
                  <a:close/>
                  <a:moveTo>
                    <a:pt x="20919" y="12495"/>
                  </a:moveTo>
                  <a:cubicBezTo>
                    <a:pt x="20675" y="12495"/>
                    <a:pt x="20471" y="12657"/>
                    <a:pt x="20471" y="12942"/>
                  </a:cubicBezTo>
                  <a:cubicBezTo>
                    <a:pt x="20471" y="13186"/>
                    <a:pt x="20675" y="13390"/>
                    <a:pt x="20919" y="13390"/>
                  </a:cubicBezTo>
                  <a:cubicBezTo>
                    <a:pt x="21163" y="13390"/>
                    <a:pt x="21367" y="13186"/>
                    <a:pt x="21367" y="12942"/>
                  </a:cubicBezTo>
                  <a:cubicBezTo>
                    <a:pt x="21367" y="12657"/>
                    <a:pt x="21163" y="12495"/>
                    <a:pt x="20919" y="12495"/>
                  </a:cubicBezTo>
                  <a:close/>
                  <a:moveTo>
                    <a:pt x="367" y="12657"/>
                  </a:moveTo>
                  <a:cubicBezTo>
                    <a:pt x="164" y="12657"/>
                    <a:pt x="1" y="12820"/>
                    <a:pt x="1" y="13024"/>
                  </a:cubicBezTo>
                  <a:cubicBezTo>
                    <a:pt x="1" y="13268"/>
                    <a:pt x="164" y="13431"/>
                    <a:pt x="367" y="13431"/>
                  </a:cubicBezTo>
                  <a:lnTo>
                    <a:pt x="1954" y="13431"/>
                  </a:lnTo>
                  <a:cubicBezTo>
                    <a:pt x="2158" y="13431"/>
                    <a:pt x="2321" y="13268"/>
                    <a:pt x="2321" y="13024"/>
                  </a:cubicBezTo>
                  <a:cubicBezTo>
                    <a:pt x="2321" y="12820"/>
                    <a:pt x="2158" y="12657"/>
                    <a:pt x="1954" y="12657"/>
                  </a:cubicBezTo>
                  <a:close/>
                  <a:moveTo>
                    <a:pt x="8629" y="12657"/>
                  </a:moveTo>
                  <a:cubicBezTo>
                    <a:pt x="8425" y="12657"/>
                    <a:pt x="8262" y="12820"/>
                    <a:pt x="8262" y="13024"/>
                  </a:cubicBezTo>
                  <a:cubicBezTo>
                    <a:pt x="8262" y="13268"/>
                    <a:pt x="8425" y="13431"/>
                    <a:pt x="8629" y="13431"/>
                  </a:cubicBezTo>
                  <a:lnTo>
                    <a:pt x="12780" y="13431"/>
                  </a:lnTo>
                  <a:cubicBezTo>
                    <a:pt x="12983" y="13431"/>
                    <a:pt x="13146" y="13268"/>
                    <a:pt x="13146" y="13024"/>
                  </a:cubicBezTo>
                  <a:cubicBezTo>
                    <a:pt x="13146" y="12820"/>
                    <a:pt x="12983" y="12657"/>
                    <a:pt x="12780" y="1265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825" name="Google Shape;1825;p35"/>
            <p:cNvSpPr/>
            <p:nvPr/>
          </p:nvSpPr>
          <p:spPr>
            <a:xfrm>
              <a:off x="2792550" y="4478775"/>
              <a:ext cx="657275" cy="73275"/>
            </a:xfrm>
            <a:custGeom>
              <a:avLst/>
              <a:gdLst/>
              <a:ahLst/>
              <a:cxnLst/>
              <a:rect l="l" t="t" r="r" b="b"/>
              <a:pathLst>
                <a:path w="26291" h="2931" extrusionOk="0">
                  <a:moveTo>
                    <a:pt x="5088" y="0"/>
                  </a:moveTo>
                  <a:lnTo>
                    <a:pt x="4925" y="41"/>
                  </a:lnTo>
                  <a:lnTo>
                    <a:pt x="326" y="2238"/>
                  </a:lnTo>
                  <a:cubicBezTo>
                    <a:pt x="0" y="2401"/>
                    <a:pt x="123" y="2930"/>
                    <a:pt x="489" y="2930"/>
                  </a:cubicBezTo>
                  <a:lnTo>
                    <a:pt x="22913" y="2930"/>
                  </a:lnTo>
                  <a:cubicBezTo>
                    <a:pt x="22994" y="2930"/>
                    <a:pt x="23076" y="2890"/>
                    <a:pt x="23157" y="2849"/>
                  </a:cubicBezTo>
                  <a:lnTo>
                    <a:pt x="26047" y="651"/>
                  </a:lnTo>
                  <a:cubicBezTo>
                    <a:pt x="26291" y="448"/>
                    <a:pt x="26169" y="0"/>
                    <a:pt x="2580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826" name="Google Shape;1826;p35"/>
            <p:cNvSpPr/>
            <p:nvPr/>
          </p:nvSpPr>
          <p:spPr>
            <a:xfrm>
              <a:off x="2787450" y="4470625"/>
              <a:ext cx="667475" cy="89550"/>
            </a:xfrm>
            <a:custGeom>
              <a:avLst/>
              <a:gdLst/>
              <a:ahLst/>
              <a:cxnLst/>
              <a:rect l="l" t="t" r="r" b="b"/>
              <a:pathLst>
                <a:path w="26699" h="3582" extrusionOk="0">
                  <a:moveTo>
                    <a:pt x="26047" y="652"/>
                  </a:moveTo>
                  <a:lnTo>
                    <a:pt x="26047" y="692"/>
                  </a:lnTo>
                  <a:lnTo>
                    <a:pt x="26006" y="692"/>
                  </a:lnTo>
                  <a:lnTo>
                    <a:pt x="23117" y="2931"/>
                  </a:lnTo>
                  <a:lnTo>
                    <a:pt x="693" y="2931"/>
                  </a:lnTo>
                  <a:lnTo>
                    <a:pt x="652" y="2890"/>
                  </a:lnTo>
                  <a:lnTo>
                    <a:pt x="693" y="2890"/>
                  </a:lnTo>
                  <a:lnTo>
                    <a:pt x="5251" y="692"/>
                  </a:lnTo>
                  <a:lnTo>
                    <a:pt x="5332" y="652"/>
                  </a:lnTo>
                  <a:close/>
                  <a:moveTo>
                    <a:pt x="5210" y="0"/>
                  </a:moveTo>
                  <a:lnTo>
                    <a:pt x="5088" y="41"/>
                  </a:lnTo>
                  <a:lnTo>
                    <a:pt x="5007" y="41"/>
                  </a:lnTo>
                  <a:lnTo>
                    <a:pt x="367" y="2279"/>
                  </a:lnTo>
                  <a:cubicBezTo>
                    <a:pt x="123" y="2402"/>
                    <a:pt x="1" y="2646"/>
                    <a:pt x="1" y="2890"/>
                  </a:cubicBezTo>
                  <a:cubicBezTo>
                    <a:pt x="1" y="3053"/>
                    <a:pt x="42" y="3256"/>
                    <a:pt x="164" y="3378"/>
                  </a:cubicBezTo>
                  <a:cubicBezTo>
                    <a:pt x="286" y="3500"/>
                    <a:pt x="489" y="3582"/>
                    <a:pt x="693" y="3582"/>
                  </a:cubicBezTo>
                  <a:lnTo>
                    <a:pt x="23117" y="3582"/>
                  </a:lnTo>
                  <a:cubicBezTo>
                    <a:pt x="23280" y="3582"/>
                    <a:pt x="23442" y="3541"/>
                    <a:pt x="23565" y="3460"/>
                  </a:cubicBezTo>
                  <a:lnTo>
                    <a:pt x="26454" y="1221"/>
                  </a:lnTo>
                  <a:cubicBezTo>
                    <a:pt x="26617" y="1099"/>
                    <a:pt x="26698" y="896"/>
                    <a:pt x="26698" y="692"/>
                  </a:cubicBezTo>
                  <a:cubicBezTo>
                    <a:pt x="26698" y="489"/>
                    <a:pt x="26658" y="326"/>
                    <a:pt x="26535" y="204"/>
                  </a:cubicBezTo>
                  <a:cubicBezTo>
                    <a:pt x="26413" y="82"/>
                    <a:pt x="26210" y="0"/>
                    <a:pt x="2600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827" name="Google Shape;1827;p35"/>
            <p:cNvSpPr/>
            <p:nvPr/>
          </p:nvSpPr>
          <p:spPr>
            <a:xfrm>
              <a:off x="3097775" y="4128775"/>
              <a:ext cx="102775" cy="392750"/>
            </a:xfrm>
            <a:custGeom>
              <a:avLst/>
              <a:gdLst/>
              <a:ahLst/>
              <a:cxnLst/>
              <a:rect l="l" t="t" r="r" b="b"/>
              <a:pathLst>
                <a:path w="4111" h="15710" extrusionOk="0">
                  <a:moveTo>
                    <a:pt x="1" y="0"/>
                  </a:moveTo>
                  <a:lnTo>
                    <a:pt x="1" y="15709"/>
                  </a:lnTo>
                  <a:lnTo>
                    <a:pt x="4111" y="15709"/>
                  </a:lnTo>
                  <a:lnTo>
                    <a:pt x="411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828" name="Google Shape;1828;p35"/>
            <p:cNvSpPr/>
            <p:nvPr/>
          </p:nvSpPr>
          <p:spPr>
            <a:xfrm>
              <a:off x="3089625" y="4119600"/>
              <a:ext cx="120100" cy="410050"/>
            </a:xfrm>
            <a:custGeom>
              <a:avLst/>
              <a:gdLst/>
              <a:ahLst/>
              <a:cxnLst/>
              <a:rect l="l" t="t" r="r" b="b"/>
              <a:pathLst>
                <a:path w="4804" h="16402" extrusionOk="0">
                  <a:moveTo>
                    <a:pt x="4111" y="693"/>
                  </a:moveTo>
                  <a:lnTo>
                    <a:pt x="4111" y="15751"/>
                  </a:lnTo>
                  <a:lnTo>
                    <a:pt x="652" y="15751"/>
                  </a:lnTo>
                  <a:lnTo>
                    <a:pt x="652" y="693"/>
                  </a:lnTo>
                  <a:close/>
                  <a:moveTo>
                    <a:pt x="327" y="1"/>
                  </a:moveTo>
                  <a:cubicBezTo>
                    <a:pt x="245" y="1"/>
                    <a:pt x="164" y="42"/>
                    <a:pt x="82" y="123"/>
                  </a:cubicBezTo>
                  <a:cubicBezTo>
                    <a:pt x="42" y="164"/>
                    <a:pt x="1" y="286"/>
                    <a:pt x="1" y="367"/>
                  </a:cubicBezTo>
                  <a:lnTo>
                    <a:pt x="1" y="16076"/>
                  </a:lnTo>
                  <a:cubicBezTo>
                    <a:pt x="1" y="16158"/>
                    <a:pt x="42" y="16239"/>
                    <a:pt x="82" y="16320"/>
                  </a:cubicBezTo>
                  <a:cubicBezTo>
                    <a:pt x="164" y="16361"/>
                    <a:pt x="245" y="16402"/>
                    <a:pt x="327" y="16402"/>
                  </a:cubicBezTo>
                  <a:lnTo>
                    <a:pt x="4437" y="16402"/>
                  </a:lnTo>
                  <a:cubicBezTo>
                    <a:pt x="4559" y="16402"/>
                    <a:pt x="4640" y="16361"/>
                    <a:pt x="4681" y="16320"/>
                  </a:cubicBezTo>
                  <a:cubicBezTo>
                    <a:pt x="4763" y="16239"/>
                    <a:pt x="4803" y="16158"/>
                    <a:pt x="4803" y="16076"/>
                  </a:cubicBezTo>
                  <a:lnTo>
                    <a:pt x="4803" y="367"/>
                  </a:lnTo>
                  <a:cubicBezTo>
                    <a:pt x="4803" y="286"/>
                    <a:pt x="4763" y="164"/>
                    <a:pt x="4681" y="123"/>
                  </a:cubicBezTo>
                  <a:cubicBezTo>
                    <a:pt x="4640" y="42"/>
                    <a:pt x="4559" y="1"/>
                    <a:pt x="443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829" name="Google Shape;1829;p35"/>
            <p:cNvSpPr/>
            <p:nvPr/>
          </p:nvSpPr>
          <p:spPr>
            <a:xfrm>
              <a:off x="3081500" y="4128775"/>
              <a:ext cx="135350" cy="284900"/>
            </a:xfrm>
            <a:custGeom>
              <a:avLst/>
              <a:gdLst/>
              <a:ahLst/>
              <a:cxnLst/>
              <a:rect l="l" t="t" r="r" b="b"/>
              <a:pathLst>
                <a:path w="5414" h="11396" extrusionOk="0">
                  <a:moveTo>
                    <a:pt x="0" y="0"/>
                  </a:moveTo>
                  <a:lnTo>
                    <a:pt x="0" y="11395"/>
                  </a:lnTo>
                  <a:lnTo>
                    <a:pt x="5413" y="11395"/>
                  </a:lnTo>
                  <a:lnTo>
                    <a:pt x="541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830" name="Google Shape;1830;p35"/>
            <p:cNvSpPr/>
            <p:nvPr/>
          </p:nvSpPr>
          <p:spPr>
            <a:xfrm>
              <a:off x="3073350" y="4119600"/>
              <a:ext cx="152650" cy="302200"/>
            </a:xfrm>
            <a:custGeom>
              <a:avLst/>
              <a:gdLst/>
              <a:ahLst/>
              <a:cxnLst/>
              <a:rect l="l" t="t" r="r" b="b"/>
              <a:pathLst>
                <a:path w="6106" h="12088" extrusionOk="0">
                  <a:moveTo>
                    <a:pt x="5414" y="693"/>
                  </a:moveTo>
                  <a:lnTo>
                    <a:pt x="5414" y="11437"/>
                  </a:lnTo>
                  <a:lnTo>
                    <a:pt x="693" y="11437"/>
                  </a:lnTo>
                  <a:lnTo>
                    <a:pt x="693" y="693"/>
                  </a:lnTo>
                  <a:close/>
                  <a:moveTo>
                    <a:pt x="326" y="1"/>
                  </a:moveTo>
                  <a:cubicBezTo>
                    <a:pt x="245" y="1"/>
                    <a:pt x="164" y="42"/>
                    <a:pt x="82" y="123"/>
                  </a:cubicBezTo>
                  <a:cubicBezTo>
                    <a:pt x="42" y="164"/>
                    <a:pt x="1" y="286"/>
                    <a:pt x="1" y="367"/>
                  </a:cubicBezTo>
                  <a:lnTo>
                    <a:pt x="1" y="11762"/>
                  </a:lnTo>
                  <a:cubicBezTo>
                    <a:pt x="1" y="11844"/>
                    <a:pt x="42" y="11925"/>
                    <a:pt x="82" y="12007"/>
                  </a:cubicBezTo>
                  <a:cubicBezTo>
                    <a:pt x="164" y="12088"/>
                    <a:pt x="245" y="12088"/>
                    <a:pt x="326" y="12088"/>
                  </a:cubicBezTo>
                  <a:lnTo>
                    <a:pt x="5739" y="12088"/>
                  </a:lnTo>
                  <a:cubicBezTo>
                    <a:pt x="5861" y="12088"/>
                    <a:pt x="5943" y="12088"/>
                    <a:pt x="5983" y="12007"/>
                  </a:cubicBezTo>
                  <a:cubicBezTo>
                    <a:pt x="6065" y="11925"/>
                    <a:pt x="6105" y="11844"/>
                    <a:pt x="6105" y="11762"/>
                  </a:cubicBezTo>
                  <a:lnTo>
                    <a:pt x="6105" y="367"/>
                  </a:lnTo>
                  <a:cubicBezTo>
                    <a:pt x="6105" y="286"/>
                    <a:pt x="6065" y="164"/>
                    <a:pt x="5983" y="123"/>
                  </a:cubicBezTo>
                  <a:cubicBezTo>
                    <a:pt x="5943" y="42"/>
                    <a:pt x="5861" y="1"/>
                    <a:pt x="573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831" name="Google Shape;1831;p35"/>
            <p:cNvSpPr/>
            <p:nvPr/>
          </p:nvSpPr>
          <p:spPr>
            <a:xfrm>
              <a:off x="2320450" y="2821375"/>
              <a:ext cx="1707275" cy="1335900"/>
            </a:xfrm>
            <a:custGeom>
              <a:avLst/>
              <a:gdLst/>
              <a:ahLst/>
              <a:cxnLst/>
              <a:rect l="l" t="t" r="r" b="b"/>
              <a:pathLst>
                <a:path w="68291" h="53436" extrusionOk="0">
                  <a:moveTo>
                    <a:pt x="1" y="0"/>
                  </a:moveTo>
                  <a:lnTo>
                    <a:pt x="1" y="53436"/>
                  </a:lnTo>
                  <a:lnTo>
                    <a:pt x="68291" y="53436"/>
                  </a:lnTo>
                  <a:lnTo>
                    <a:pt x="6829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832" name="Google Shape;1832;p35"/>
            <p:cNvSpPr/>
            <p:nvPr/>
          </p:nvSpPr>
          <p:spPr>
            <a:xfrm>
              <a:off x="2311300" y="2813225"/>
              <a:ext cx="1724575" cy="1352200"/>
            </a:xfrm>
            <a:custGeom>
              <a:avLst/>
              <a:gdLst/>
              <a:ahLst/>
              <a:cxnLst/>
              <a:rect l="l" t="t" r="r" b="b"/>
              <a:pathLst>
                <a:path w="68983" h="54088" extrusionOk="0">
                  <a:moveTo>
                    <a:pt x="68290" y="693"/>
                  </a:moveTo>
                  <a:lnTo>
                    <a:pt x="68290" y="53395"/>
                  </a:lnTo>
                  <a:lnTo>
                    <a:pt x="693" y="53395"/>
                  </a:lnTo>
                  <a:lnTo>
                    <a:pt x="693" y="693"/>
                  </a:lnTo>
                  <a:close/>
                  <a:moveTo>
                    <a:pt x="367" y="1"/>
                  </a:moveTo>
                  <a:cubicBezTo>
                    <a:pt x="286" y="1"/>
                    <a:pt x="163" y="41"/>
                    <a:pt x="123" y="82"/>
                  </a:cubicBezTo>
                  <a:cubicBezTo>
                    <a:pt x="41" y="163"/>
                    <a:pt x="1" y="245"/>
                    <a:pt x="1" y="326"/>
                  </a:cubicBezTo>
                  <a:lnTo>
                    <a:pt x="1" y="53762"/>
                  </a:lnTo>
                  <a:cubicBezTo>
                    <a:pt x="1" y="53843"/>
                    <a:pt x="41" y="53924"/>
                    <a:pt x="123" y="54006"/>
                  </a:cubicBezTo>
                  <a:cubicBezTo>
                    <a:pt x="163" y="54047"/>
                    <a:pt x="286" y="54087"/>
                    <a:pt x="367" y="54087"/>
                  </a:cubicBezTo>
                  <a:lnTo>
                    <a:pt x="68657" y="54087"/>
                  </a:lnTo>
                  <a:cubicBezTo>
                    <a:pt x="68738" y="54087"/>
                    <a:pt x="68819" y="54047"/>
                    <a:pt x="68901" y="54006"/>
                  </a:cubicBezTo>
                  <a:cubicBezTo>
                    <a:pt x="68942" y="53924"/>
                    <a:pt x="68982" y="53843"/>
                    <a:pt x="68982" y="53762"/>
                  </a:cubicBezTo>
                  <a:lnTo>
                    <a:pt x="68982" y="326"/>
                  </a:lnTo>
                  <a:cubicBezTo>
                    <a:pt x="68982" y="245"/>
                    <a:pt x="68942" y="163"/>
                    <a:pt x="68901" y="82"/>
                  </a:cubicBezTo>
                  <a:cubicBezTo>
                    <a:pt x="68819" y="41"/>
                    <a:pt x="68738" y="1"/>
                    <a:pt x="686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833" name="Google Shape;1833;p35"/>
            <p:cNvSpPr/>
            <p:nvPr/>
          </p:nvSpPr>
          <p:spPr>
            <a:xfrm>
              <a:off x="2411025" y="2892600"/>
              <a:ext cx="1525125" cy="1193450"/>
            </a:xfrm>
            <a:custGeom>
              <a:avLst/>
              <a:gdLst/>
              <a:ahLst/>
              <a:cxnLst/>
              <a:rect l="l" t="t" r="r" b="b"/>
              <a:pathLst>
                <a:path w="61005" h="47738" extrusionOk="0">
                  <a:moveTo>
                    <a:pt x="0" y="0"/>
                  </a:moveTo>
                  <a:lnTo>
                    <a:pt x="0" y="47738"/>
                  </a:lnTo>
                  <a:lnTo>
                    <a:pt x="61005" y="47738"/>
                  </a:lnTo>
                  <a:lnTo>
                    <a:pt x="6100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834" name="Google Shape;1834;p35"/>
            <p:cNvSpPr/>
            <p:nvPr/>
          </p:nvSpPr>
          <p:spPr>
            <a:xfrm>
              <a:off x="2402875" y="2884450"/>
              <a:ext cx="1541425" cy="1209750"/>
            </a:xfrm>
            <a:custGeom>
              <a:avLst/>
              <a:gdLst/>
              <a:ahLst/>
              <a:cxnLst/>
              <a:rect l="l" t="t" r="r" b="b"/>
              <a:pathLst>
                <a:path w="61657" h="48390" extrusionOk="0">
                  <a:moveTo>
                    <a:pt x="61005" y="692"/>
                  </a:moveTo>
                  <a:lnTo>
                    <a:pt x="61005" y="47698"/>
                  </a:lnTo>
                  <a:lnTo>
                    <a:pt x="692" y="47698"/>
                  </a:lnTo>
                  <a:lnTo>
                    <a:pt x="692" y="692"/>
                  </a:lnTo>
                  <a:close/>
                  <a:moveTo>
                    <a:pt x="326" y="0"/>
                  </a:moveTo>
                  <a:cubicBezTo>
                    <a:pt x="245" y="0"/>
                    <a:pt x="163" y="41"/>
                    <a:pt x="123" y="123"/>
                  </a:cubicBezTo>
                  <a:cubicBezTo>
                    <a:pt x="41" y="163"/>
                    <a:pt x="0" y="245"/>
                    <a:pt x="0" y="326"/>
                  </a:cubicBezTo>
                  <a:lnTo>
                    <a:pt x="0" y="48064"/>
                  </a:lnTo>
                  <a:cubicBezTo>
                    <a:pt x="0" y="48145"/>
                    <a:pt x="41" y="48227"/>
                    <a:pt x="123" y="48267"/>
                  </a:cubicBezTo>
                  <a:cubicBezTo>
                    <a:pt x="163" y="48349"/>
                    <a:pt x="245" y="48389"/>
                    <a:pt x="326" y="48389"/>
                  </a:cubicBezTo>
                  <a:lnTo>
                    <a:pt x="61331" y="48389"/>
                  </a:lnTo>
                  <a:cubicBezTo>
                    <a:pt x="61412" y="48389"/>
                    <a:pt x="61494" y="48349"/>
                    <a:pt x="61575" y="48267"/>
                  </a:cubicBezTo>
                  <a:cubicBezTo>
                    <a:pt x="61616" y="48227"/>
                    <a:pt x="61657" y="48145"/>
                    <a:pt x="61657" y="48064"/>
                  </a:cubicBezTo>
                  <a:lnTo>
                    <a:pt x="61657" y="326"/>
                  </a:lnTo>
                  <a:cubicBezTo>
                    <a:pt x="61657" y="245"/>
                    <a:pt x="61616" y="163"/>
                    <a:pt x="61575" y="123"/>
                  </a:cubicBezTo>
                  <a:cubicBezTo>
                    <a:pt x="61494" y="41"/>
                    <a:pt x="61412" y="0"/>
                    <a:pt x="6133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835" name="Google Shape;1835;p35"/>
            <p:cNvSpPr/>
            <p:nvPr/>
          </p:nvSpPr>
          <p:spPr>
            <a:xfrm>
              <a:off x="2700975" y="2953625"/>
              <a:ext cx="534175" cy="335775"/>
            </a:xfrm>
            <a:custGeom>
              <a:avLst/>
              <a:gdLst/>
              <a:ahLst/>
              <a:cxnLst/>
              <a:rect l="l" t="t" r="r" b="b"/>
              <a:pathLst>
                <a:path w="21367" h="13431" extrusionOk="0">
                  <a:moveTo>
                    <a:pt x="367" y="82"/>
                  </a:moveTo>
                  <a:cubicBezTo>
                    <a:pt x="163" y="82"/>
                    <a:pt x="1" y="245"/>
                    <a:pt x="1" y="489"/>
                  </a:cubicBezTo>
                  <a:cubicBezTo>
                    <a:pt x="1" y="693"/>
                    <a:pt x="163" y="856"/>
                    <a:pt x="367" y="856"/>
                  </a:cubicBezTo>
                  <a:lnTo>
                    <a:pt x="1954" y="856"/>
                  </a:lnTo>
                  <a:cubicBezTo>
                    <a:pt x="2158" y="856"/>
                    <a:pt x="2361" y="693"/>
                    <a:pt x="2361" y="489"/>
                  </a:cubicBezTo>
                  <a:cubicBezTo>
                    <a:pt x="2361" y="245"/>
                    <a:pt x="2158" y="82"/>
                    <a:pt x="1954" y="82"/>
                  </a:cubicBezTo>
                  <a:close/>
                  <a:moveTo>
                    <a:pt x="3704" y="82"/>
                  </a:moveTo>
                  <a:cubicBezTo>
                    <a:pt x="3501" y="82"/>
                    <a:pt x="3338" y="245"/>
                    <a:pt x="3338" y="489"/>
                  </a:cubicBezTo>
                  <a:cubicBezTo>
                    <a:pt x="3338" y="693"/>
                    <a:pt x="3501" y="856"/>
                    <a:pt x="3704" y="856"/>
                  </a:cubicBezTo>
                  <a:lnTo>
                    <a:pt x="7855" y="856"/>
                  </a:lnTo>
                  <a:cubicBezTo>
                    <a:pt x="8059" y="856"/>
                    <a:pt x="8222" y="693"/>
                    <a:pt x="8222" y="489"/>
                  </a:cubicBezTo>
                  <a:cubicBezTo>
                    <a:pt x="8222" y="245"/>
                    <a:pt x="8059" y="82"/>
                    <a:pt x="7855" y="82"/>
                  </a:cubicBezTo>
                  <a:close/>
                  <a:moveTo>
                    <a:pt x="9605" y="1"/>
                  </a:moveTo>
                  <a:cubicBezTo>
                    <a:pt x="9361" y="1"/>
                    <a:pt x="9158" y="204"/>
                    <a:pt x="9158" y="489"/>
                  </a:cubicBezTo>
                  <a:cubicBezTo>
                    <a:pt x="9158" y="733"/>
                    <a:pt x="9361" y="937"/>
                    <a:pt x="9605" y="937"/>
                  </a:cubicBezTo>
                  <a:cubicBezTo>
                    <a:pt x="9849" y="937"/>
                    <a:pt x="10053" y="733"/>
                    <a:pt x="10053" y="489"/>
                  </a:cubicBezTo>
                  <a:cubicBezTo>
                    <a:pt x="10053" y="204"/>
                    <a:pt x="9849" y="1"/>
                    <a:pt x="9605" y="1"/>
                  </a:cubicBezTo>
                  <a:close/>
                  <a:moveTo>
                    <a:pt x="10948" y="1"/>
                  </a:moveTo>
                  <a:cubicBezTo>
                    <a:pt x="10704" y="1"/>
                    <a:pt x="10501" y="204"/>
                    <a:pt x="10501" y="489"/>
                  </a:cubicBezTo>
                  <a:cubicBezTo>
                    <a:pt x="10501" y="733"/>
                    <a:pt x="10704" y="937"/>
                    <a:pt x="10948" y="937"/>
                  </a:cubicBezTo>
                  <a:cubicBezTo>
                    <a:pt x="11192" y="937"/>
                    <a:pt x="11396" y="733"/>
                    <a:pt x="11396" y="489"/>
                  </a:cubicBezTo>
                  <a:cubicBezTo>
                    <a:pt x="11396" y="204"/>
                    <a:pt x="11192" y="1"/>
                    <a:pt x="10948" y="1"/>
                  </a:cubicBezTo>
                  <a:close/>
                  <a:moveTo>
                    <a:pt x="12291" y="1"/>
                  </a:moveTo>
                  <a:cubicBezTo>
                    <a:pt x="12047" y="1"/>
                    <a:pt x="11844" y="204"/>
                    <a:pt x="11844" y="489"/>
                  </a:cubicBezTo>
                  <a:cubicBezTo>
                    <a:pt x="11844" y="733"/>
                    <a:pt x="12047" y="937"/>
                    <a:pt x="12291" y="937"/>
                  </a:cubicBezTo>
                  <a:cubicBezTo>
                    <a:pt x="12535" y="937"/>
                    <a:pt x="12739" y="733"/>
                    <a:pt x="12739" y="489"/>
                  </a:cubicBezTo>
                  <a:cubicBezTo>
                    <a:pt x="12739" y="204"/>
                    <a:pt x="12535" y="1"/>
                    <a:pt x="12291" y="1"/>
                  </a:cubicBezTo>
                  <a:close/>
                  <a:moveTo>
                    <a:pt x="13634" y="1"/>
                  </a:moveTo>
                  <a:cubicBezTo>
                    <a:pt x="13390" y="1"/>
                    <a:pt x="13187" y="204"/>
                    <a:pt x="13187" y="489"/>
                  </a:cubicBezTo>
                  <a:cubicBezTo>
                    <a:pt x="13187" y="733"/>
                    <a:pt x="13390" y="937"/>
                    <a:pt x="13634" y="937"/>
                  </a:cubicBezTo>
                  <a:cubicBezTo>
                    <a:pt x="13878" y="937"/>
                    <a:pt x="14082" y="733"/>
                    <a:pt x="14082" y="489"/>
                  </a:cubicBezTo>
                  <a:cubicBezTo>
                    <a:pt x="14082" y="204"/>
                    <a:pt x="13878" y="1"/>
                    <a:pt x="13634" y="1"/>
                  </a:cubicBezTo>
                  <a:close/>
                  <a:moveTo>
                    <a:pt x="14977" y="1"/>
                  </a:moveTo>
                  <a:cubicBezTo>
                    <a:pt x="14733" y="1"/>
                    <a:pt x="14530" y="204"/>
                    <a:pt x="14530" y="489"/>
                  </a:cubicBezTo>
                  <a:cubicBezTo>
                    <a:pt x="14530" y="733"/>
                    <a:pt x="14733" y="937"/>
                    <a:pt x="14977" y="937"/>
                  </a:cubicBezTo>
                  <a:cubicBezTo>
                    <a:pt x="15221" y="937"/>
                    <a:pt x="15425" y="733"/>
                    <a:pt x="15425" y="489"/>
                  </a:cubicBezTo>
                  <a:cubicBezTo>
                    <a:pt x="15425" y="204"/>
                    <a:pt x="15221" y="1"/>
                    <a:pt x="14977" y="1"/>
                  </a:cubicBezTo>
                  <a:close/>
                  <a:moveTo>
                    <a:pt x="16320" y="1"/>
                  </a:moveTo>
                  <a:cubicBezTo>
                    <a:pt x="16076" y="1"/>
                    <a:pt x="15873" y="204"/>
                    <a:pt x="15873" y="489"/>
                  </a:cubicBezTo>
                  <a:cubicBezTo>
                    <a:pt x="15873" y="733"/>
                    <a:pt x="16076" y="937"/>
                    <a:pt x="16320" y="937"/>
                  </a:cubicBezTo>
                  <a:cubicBezTo>
                    <a:pt x="16564" y="937"/>
                    <a:pt x="16768" y="733"/>
                    <a:pt x="16768" y="489"/>
                  </a:cubicBezTo>
                  <a:cubicBezTo>
                    <a:pt x="16768" y="204"/>
                    <a:pt x="16564" y="1"/>
                    <a:pt x="16320" y="1"/>
                  </a:cubicBezTo>
                  <a:close/>
                  <a:moveTo>
                    <a:pt x="367" y="1873"/>
                  </a:moveTo>
                  <a:cubicBezTo>
                    <a:pt x="163" y="1873"/>
                    <a:pt x="1" y="2036"/>
                    <a:pt x="1" y="2280"/>
                  </a:cubicBezTo>
                  <a:cubicBezTo>
                    <a:pt x="1" y="2483"/>
                    <a:pt x="163" y="2646"/>
                    <a:pt x="367" y="2646"/>
                  </a:cubicBezTo>
                  <a:lnTo>
                    <a:pt x="1954" y="2646"/>
                  </a:lnTo>
                  <a:cubicBezTo>
                    <a:pt x="2158" y="2646"/>
                    <a:pt x="2361" y="2483"/>
                    <a:pt x="2361" y="2280"/>
                  </a:cubicBezTo>
                  <a:cubicBezTo>
                    <a:pt x="2361" y="2036"/>
                    <a:pt x="2158" y="1873"/>
                    <a:pt x="1954" y="1873"/>
                  </a:cubicBezTo>
                  <a:close/>
                  <a:moveTo>
                    <a:pt x="3704" y="1873"/>
                  </a:moveTo>
                  <a:cubicBezTo>
                    <a:pt x="3501" y="1873"/>
                    <a:pt x="3338" y="2036"/>
                    <a:pt x="3338" y="2280"/>
                  </a:cubicBezTo>
                  <a:cubicBezTo>
                    <a:pt x="3338" y="2483"/>
                    <a:pt x="3501" y="2646"/>
                    <a:pt x="3704" y="2646"/>
                  </a:cubicBezTo>
                  <a:lnTo>
                    <a:pt x="7855" y="2646"/>
                  </a:lnTo>
                  <a:cubicBezTo>
                    <a:pt x="8059" y="2646"/>
                    <a:pt x="8222" y="2483"/>
                    <a:pt x="8222" y="2280"/>
                  </a:cubicBezTo>
                  <a:cubicBezTo>
                    <a:pt x="8222" y="2036"/>
                    <a:pt x="8059" y="1873"/>
                    <a:pt x="7855" y="1873"/>
                  </a:cubicBezTo>
                  <a:close/>
                  <a:moveTo>
                    <a:pt x="367" y="3664"/>
                  </a:moveTo>
                  <a:cubicBezTo>
                    <a:pt x="163" y="3664"/>
                    <a:pt x="1" y="3867"/>
                    <a:pt x="1" y="4071"/>
                  </a:cubicBezTo>
                  <a:cubicBezTo>
                    <a:pt x="1" y="4274"/>
                    <a:pt x="163" y="4437"/>
                    <a:pt x="367" y="4437"/>
                  </a:cubicBezTo>
                  <a:lnTo>
                    <a:pt x="1954" y="4437"/>
                  </a:lnTo>
                  <a:cubicBezTo>
                    <a:pt x="2158" y="4437"/>
                    <a:pt x="2361" y="4274"/>
                    <a:pt x="2361" y="4071"/>
                  </a:cubicBezTo>
                  <a:cubicBezTo>
                    <a:pt x="2361" y="3867"/>
                    <a:pt x="2158" y="3664"/>
                    <a:pt x="1954" y="3664"/>
                  </a:cubicBezTo>
                  <a:close/>
                  <a:moveTo>
                    <a:pt x="3704" y="3664"/>
                  </a:moveTo>
                  <a:cubicBezTo>
                    <a:pt x="3501" y="3664"/>
                    <a:pt x="3338" y="3867"/>
                    <a:pt x="3338" y="4071"/>
                  </a:cubicBezTo>
                  <a:cubicBezTo>
                    <a:pt x="3338" y="4274"/>
                    <a:pt x="3501" y="4437"/>
                    <a:pt x="3704" y="4437"/>
                  </a:cubicBezTo>
                  <a:lnTo>
                    <a:pt x="7855" y="4437"/>
                  </a:lnTo>
                  <a:cubicBezTo>
                    <a:pt x="8059" y="4437"/>
                    <a:pt x="8222" y="4274"/>
                    <a:pt x="8222" y="4071"/>
                  </a:cubicBezTo>
                  <a:cubicBezTo>
                    <a:pt x="8222" y="3867"/>
                    <a:pt x="8059" y="3664"/>
                    <a:pt x="7855" y="3664"/>
                  </a:cubicBezTo>
                  <a:close/>
                  <a:moveTo>
                    <a:pt x="9605" y="3623"/>
                  </a:moveTo>
                  <a:cubicBezTo>
                    <a:pt x="9361" y="3623"/>
                    <a:pt x="9158" y="3826"/>
                    <a:pt x="9158" y="4071"/>
                  </a:cubicBezTo>
                  <a:cubicBezTo>
                    <a:pt x="9158" y="4315"/>
                    <a:pt x="9361" y="4518"/>
                    <a:pt x="9605" y="4518"/>
                  </a:cubicBezTo>
                  <a:cubicBezTo>
                    <a:pt x="9849" y="4518"/>
                    <a:pt x="10053" y="4315"/>
                    <a:pt x="10053" y="4071"/>
                  </a:cubicBezTo>
                  <a:cubicBezTo>
                    <a:pt x="10053" y="3826"/>
                    <a:pt x="9849" y="3623"/>
                    <a:pt x="9605" y="3623"/>
                  </a:cubicBezTo>
                  <a:close/>
                  <a:moveTo>
                    <a:pt x="10948" y="3623"/>
                  </a:moveTo>
                  <a:cubicBezTo>
                    <a:pt x="10704" y="3623"/>
                    <a:pt x="10501" y="3826"/>
                    <a:pt x="10501" y="4071"/>
                  </a:cubicBezTo>
                  <a:cubicBezTo>
                    <a:pt x="10501" y="4315"/>
                    <a:pt x="10704" y="4518"/>
                    <a:pt x="10948" y="4518"/>
                  </a:cubicBezTo>
                  <a:cubicBezTo>
                    <a:pt x="11192" y="4518"/>
                    <a:pt x="11396" y="4315"/>
                    <a:pt x="11396" y="4071"/>
                  </a:cubicBezTo>
                  <a:cubicBezTo>
                    <a:pt x="11396" y="3826"/>
                    <a:pt x="11192" y="3623"/>
                    <a:pt x="10948" y="3623"/>
                  </a:cubicBezTo>
                  <a:close/>
                  <a:moveTo>
                    <a:pt x="12291" y="3623"/>
                  </a:moveTo>
                  <a:cubicBezTo>
                    <a:pt x="12047" y="3623"/>
                    <a:pt x="11844" y="3826"/>
                    <a:pt x="11844" y="4071"/>
                  </a:cubicBezTo>
                  <a:cubicBezTo>
                    <a:pt x="11844" y="4315"/>
                    <a:pt x="12047" y="4518"/>
                    <a:pt x="12291" y="4518"/>
                  </a:cubicBezTo>
                  <a:cubicBezTo>
                    <a:pt x="12535" y="4518"/>
                    <a:pt x="12739" y="4315"/>
                    <a:pt x="12739" y="4071"/>
                  </a:cubicBezTo>
                  <a:cubicBezTo>
                    <a:pt x="12739" y="3826"/>
                    <a:pt x="12535" y="3623"/>
                    <a:pt x="12291" y="3623"/>
                  </a:cubicBezTo>
                  <a:close/>
                  <a:moveTo>
                    <a:pt x="13634" y="3623"/>
                  </a:moveTo>
                  <a:cubicBezTo>
                    <a:pt x="13390" y="3623"/>
                    <a:pt x="13187" y="3826"/>
                    <a:pt x="13187" y="4071"/>
                  </a:cubicBezTo>
                  <a:cubicBezTo>
                    <a:pt x="13187" y="4315"/>
                    <a:pt x="13390" y="4518"/>
                    <a:pt x="13634" y="4518"/>
                  </a:cubicBezTo>
                  <a:cubicBezTo>
                    <a:pt x="13878" y="4518"/>
                    <a:pt x="14082" y="4315"/>
                    <a:pt x="14082" y="4071"/>
                  </a:cubicBezTo>
                  <a:cubicBezTo>
                    <a:pt x="14082" y="3826"/>
                    <a:pt x="13878" y="3623"/>
                    <a:pt x="13634" y="3623"/>
                  </a:cubicBezTo>
                  <a:close/>
                  <a:moveTo>
                    <a:pt x="14977" y="3623"/>
                  </a:moveTo>
                  <a:cubicBezTo>
                    <a:pt x="14733" y="3623"/>
                    <a:pt x="14530" y="3826"/>
                    <a:pt x="14530" y="4071"/>
                  </a:cubicBezTo>
                  <a:cubicBezTo>
                    <a:pt x="14530" y="4315"/>
                    <a:pt x="14733" y="4518"/>
                    <a:pt x="14977" y="4518"/>
                  </a:cubicBezTo>
                  <a:cubicBezTo>
                    <a:pt x="15221" y="4518"/>
                    <a:pt x="15425" y="4315"/>
                    <a:pt x="15425" y="4071"/>
                  </a:cubicBezTo>
                  <a:cubicBezTo>
                    <a:pt x="15425" y="3826"/>
                    <a:pt x="15221" y="3623"/>
                    <a:pt x="14977" y="3623"/>
                  </a:cubicBezTo>
                  <a:close/>
                  <a:moveTo>
                    <a:pt x="16320" y="3623"/>
                  </a:moveTo>
                  <a:cubicBezTo>
                    <a:pt x="16076" y="3623"/>
                    <a:pt x="15873" y="3826"/>
                    <a:pt x="15873" y="4071"/>
                  </a:cubicBezTo>
                  <a:cubicBezTo>
                    <a:pt x="15873" y="4315"/>
                    <a:pt x="16076" y="4518"/>
                    <a:pt x="16320" y="4518"/>
                  </a:cubicBezTo>
                  <a:cubicBezTo>
                    <a:pt x="16564" y="4518"/>
                    <a:pt x="16768" y="4315"/>
                    <a:pt x="16768" y="4071"/>
                  </a:cubicBezTo>
                  <a:cubicBezTo>
                    <a:pt x="16768" y="3826"/>
                    <a:pt x="16564" y="3623"/>
                    <a:pt x="16320" y="3623"/>
                  </a:cubicBezTo>
                  <a:close/>
                  <a:moveTo>
                    <a:pt x="367" y="5454"/>
                  </a:moveTo>
                  <a:cubicBezTo>
                    <a:pt x="163" y="5454"/>
                    <a:pt x="1" y="5658"/>
                    <a:pt x="1" y="5861"/>
                  </a:cubicBezTo>
                  <a:cubicBezTo>
                    <a:pt x="1" y="6065"/>
                    <a:pt x="163" y="6228"/>
                    <a:pt x="367" y="6228"/>
                  </a:cubicBezTo>
                  <a:lnTo>
                    <a:pt x="1954" y="6228"/>
                  </a:lnTo>
                  <a:cubicBezTo>
                    <a:pt x="2158" y="6228"/>
                    <a:pt x="2361" y="6065"/>
                    <a:pt x="2361" y="5861"/>
                  </a:cubicBezTo>
                  <a:cubicBezTo>
                    <a:pt x="2361" y="5658"/>
                    <a:pt x="2158" y="5454"/>
                    <a:pt x="1954" y="5454"/>
                  </a:cubicBezTo>
                  <a:close/>
                  <a:moveTo>
                    <a:pt x="3704" y="5454"/>
                  </a:moveTo>
                  <a:cubicBezTo>
                    <a:pt x="3501" y="5454"/>
                    <a:pt x="3338" y="5658"/>
                    <a:pt x="3338" y="5861"/>
                  </a:cubicBezTo>
                  <a:cubicBezTo>
                    <a:pt x="3338" y="6065"/>
                    <a:pt x="3501" y="6228"/>
                    <a:pt x="3704" y="6228"/>
                  </a:cubicBezTo>
                  <a:lnTo>
                    <a:pt x="7855" y="6228"/>
                  </a:lnTo>
                  <a:cubicBezTo>
                    <a:pt x="8059" y="6228"/>
                    <a:pt x="8222" y="6065"/>
                    <a:pt x="8222" y="5861"/>
                  </a:cubicBezTo>
                  <a:cubicBezTo>
                    <a:pt x="8222" y="5658"/>
                    <a:pt x="8059" y="5454"/>
                    <a:pt x="7855" y="5454"/>
                  </a:cubicBezTo>
                  <a:close/>
                  <a:moveTo>
                    <a:pt x="367" y="7286"/>
                  </a:moveTo>
                  <a:cubicBezTo>
                    <a:pt x="163" y="7286"/>
                    <a:pt x="1" y="7448"/>
                    <a:pt x="1" y="7652"/>
                  </a:cubicBezTo>
                  <a:cubicBezTo>
                    <a:pt x="1" y="7855"/>
                    <a:pt x="163" y="8059"/>
                    <a:pt x="367" y="8059"/>
                  </a:cubicBezTo>
                  <a:lnTo>
                    <a:pt x="1954" y="8059"/>
                  </a:lnTo>
                  <a:cubicBezTo>
                    <a:pt x="2158" y="8059"/>
                    <a:pt x="2361" y="7855"/>
                    <a:pt x="2361" y="7652"/>
                  </a:cubicBezTo>
                  <a:cubicBezTo>
                    <a:pt x="2361" y="7448"/>
                    <a:pt x="2158" y="7286"/>
                    <a:pt x="1954" y="7286"/>
                  </a:cubicBezTo>
                  <a:close/>
                  <a:moveTo>
                    <a:pt x="3704" y="7286"/>
                  </a:moveTo>
                  <a:cubicBezTo>
                    <a:pt x="3501" y="7286"/>
                    <a:pt x="3338" y="7448"/>
                    <a:pt x="3338" y="7652"/>
                  </a:cubicBezTo>
                  <a:cubicBezTo>
                    <a:pt x="3338" y="7855"/>
                    <a:pt x="3501" y="8059"/>
                    <a:pt x="3704" y="8059"/>
                  </a:cubicBezTo>
                  <a:lnTo>
                    <a:pt x="7855" y="8059"/>
                  </a:lnTo>
                  <a:cubicBezTo>
                    <a:pt x="8059" y="8059"/>
                    <a:pt x="8222" y="7855"/>
                    <a:pt x="8222" y="7652"/>
                  </a:cubicBezTo>
                  <a:cubicBezTo>
                    <a:pt x="8222" y="7448"/>
                    <a:pt x="8059" y="7286"/>
                    <a:pt x="7855" y="7286"/>
                  </a:cubicBezTo>
                  <a:close/>
                  <a:moveTo>
                    <a:pt x="14204" y="8791"/>
                  </a:moveTo>
                  <a:cubicBezTo>
                    <a:pt x="13960" y="8791"/>
                    <a:pt x="13756" y="8995"/>
                    <a:pt x="13756" y="9239"/>
                  </a:cubicBezTo>
                  <a:cubicBezTo>
                    <a:pt x="13756" y="9483"/>
                    <a:pt x="13960" y="9687"/>
                    <a:pt x="14204" y="9687"/>
                  </a:cubicBezTo>
                  <a:cubicBezTo>
                    <a:pt x="14448" y="9687"/>
                    <a:pt x="14652" y="9483"/>
                    <a:pt x="14652" y="9239"/>
                  </a:cubicBezTo>
                  <a:cubicBezTo>
                    <a:pt x="14652" y="8995"/>
                    <a:pt x="14448" y="8791"/>
                    <a:pt x="14204" y="8791"/>
                  </a:cubicBezTo>
                  <a:close/>
                  <a:moveTo>
                    <a:pt x="15547" y="8791"/>
                  </a:moveTo>
                  <a:cubicBezTo>
                    <a:pt x="15303" y="8791"/>
                    <a:pt x="15099" y="8995"/>
                    <a:pt x="15099" y="9239"/>
                  </a:cubicBezTo>
                  <a:cubicBezTo>
                    <a:pt x="15099" y="9483"/>
                    <a:pt x="15303" y="9687"/>
                    <a:pt x="15547" y="9687"/>
                  </a:cubicBezTo>
                  <a:cubicBezTo>
                    <a:pt x="15791" y="9687"/>
                    <a:pt x="15995" y="9483"/>
                    <a:pt x="15995" y="9239"/>
                  </a:cubicBezTo>
                  <a:cubicBezTo>
                    <a:pt x="15995" y="8995"/>
                    <a:pt x="15791" y="8791"/>
                    <a:pt x="15547" y="8791"/>
                  </a:cubicBezTo>
                  <a:close/>
                  <a:moveTo>
                    <a:pt x="16890" y="8791"/>
                  </a:moveTo>
                  <a:cubicBezTo>
                    <a:pt x="16646" y="8791"/>
                    <a:pt x="16442" y="8995"/>
                    <a:pt x="16442" y="9239"/>
                  </a:cubicBezTo>
                  <a:cubicBezTo>
                    <a:pt x="16442" y="9483"/>
                    <a:pt x="16646" y="9687"/>
                    <a:pt x="16890" y="9687"/>
                  </a:cubicBezTo>
                  <a:cubicBezTo>
                    <a:pt x="17134" y="9687"/>
                    <a:pt x="17338" y="9483"/>
                    <a:pt x="17338" y="9239"/>
                  </a:cubicBezTo>
                  <a:cubicBezTo>
                    <a:pt x="17338" y="8995"/>
                    <a:pt x="17134" y="8791"/>
                    <a:pt x="16890" y="8791"/>
                  </a:cubicBezTo>
                  <a:close/>
                  <a:moveTo>
                    <a:pt x="18233" y="8791"/>
                  </a:moveTo>
                  <a:cubicBezTo>
                    <a:pt x="17989" y="8791"/>
                    <a:pt x="17785" y="8995"/>
                    <a:pt x="17785" y="9239"/>
                  </a:cubicBezTo>
                  <a:cubicBezTo>
                    <a:pt x="17785" y="9483"/>
                    <a:pt x="17989" y="9687"/>
                    <a:pt x="18233" y="9687"/>
                  </a:cubicBezTo>
                  <a:cubicBezTo>
                    <a:pt x="18477" y="9687"/>
                    <a:pt x="18681" y="9483"/>
                    <a:pt x="18681" y="9239"/>
                  </a:cubicBezTo>
                  <a:cubicBezTo>
                    <a:pt x="18681" y="8995"/>
                    <a:pt x="18477" y="8791"/>
                    <a:pt x="18233" y="8791"/>
                  </a:cubicBezTo>
                  <a:close/>
                  <a:moveTo>
                    <a:pt x="19576" y="8791"/>
                  </a:moveTo>
                  <a:cubicBezTo>
                    <a:pt x="19332" y="8791"/>
                    <a:pt x="19128" y="8995"/>
                    <a:pt x="19128" y="9239"/>
                  </a:cubicBezTo>
                  <a:cubicBezTo>
                    <a:pt x="19128" y="9483"/>
                    <a:pt x="19332" y="9687"/>
                    <a:pt x="19576" y="9687"/>
                  </a:cubicBezTo>
                  <a:cubicBezTo>
                    <a:pt x="19820" y="9687"/>
                    <a:pt x="20024" y="9483"/>
                    <a:pt x="20024" y="9239"/>
                  </a:cubicBezTo>
                  <a:cubicBezTo>
                    <a:pt x="20024" y="8995"/>
                    <a:pt x="19820" y="8791"/>
                    <a:pt x="19576" y="8791"/>
                  </a:cubicBezTo>
                  <a:close/>
                  <a:moveTo>
                    <a:pt x="20919" y="8791"/>
                  </a:moveTo>
                  <a:cubicBezTo>
                    <a:pt x="20675" y="8791"/>
                    <a:pt x="20471" y="8995"/>
                    <a:pt x="20471" y="9239"/>
                  </a:cubicBezTo>
                  <a:cubicBezTo>
                    <a:pt x="20471" y="9483"/>
                    <a:pt x="20675" y="9687"/>
                    <a:pt x="20919" y="9687"/>
                  </a:cubicBezTo>
                  <a:cubicBezTo>
                    <a:pt x="21163" y="9687"/>
                    <a:pt x="21367" y="9483"/>
                    <a:pt x="21367" y="9239"/>
                  </a:cubicBezTo>
                  <a:cubicBezTo>
                    <a:pt x="21367" y="8995"/>
                    <a:pt x="21163" y="8791"/>
                    <a:pt x="20919" y="8791"/>
                  </a:cubicBezTo>
                  <a:close/>
                  <a:moveTo>
                    <a:pt x="367" y="9076"/>
                  </a:moveTo>
                  <a:cubicBezTo>
                    <a:pt x="163" y="9076"/>
                    <a:pt x="1" y="9239"/>
                    <a:pt x="1" y="9443"/>
                  </a:cubicBezTo>
                  <a:cubicBezTo>
                    <a:pt x="1" y="9646"/>
                    <a:pt x="163" y="9850"/>
                    <a:pt x="367" y="9850"/>
                  </a:cubicBezTo>
                  <a:lnTo>
                    <a:pt x="1954" y="9850"/>
                  </a:lnTo>
                  <a:cubicBezTo>
                    <a:pt x="2158" y="9850"/>
                    <a:pt x="2361" y="9646"/>
                    <a:pt x="2361" y="9443"/>
                  </a:cubicBezTo>
                  <a:cubicBezTo>
                    <a:pt x="2361" y="9239"/>
                    <a:pt x="2158" y="9076"/>
                    <a:pt x="1954" y="9076"/>
                  </a:cubicBezTo>
                  <a:close/>
                  <a:moveTo>
                    <a:pt x="8669" y="9076"/>
                  </a:moveTo>
                  <a:cubicBezTo>
                    <a:pt x="8425" y="9076"/>
                    <a:pt x="8262" y="9239"/>
                    <a:pt x="8262" y="9443"/>
                  </a:cubicBezTo>
                  <a:cubicBezTo>
                    <a:pt x="8262" y="9646"/>
                    <a:pt x="8425" y="9850"/>
                    <a:pt x="8669" y="9850"/>
                  </a:cubicBezTo>
                  <a:lnTo>
                    <a:pt x="12780" y="9850"/>
                  </a:lnTo>
                  <a:cubicBezTo>
                    <a:pt x="12983" y="9850"/>
                    <a:pt x="13146" y="9646"/>
                    <a:pt x="13146" y="9443"/>
                  </a:cubicBezTo>
                  <a:cubicBezTo>
                    <a:pt x="13146" y="9239"/>
                    <a:pt x="12983" y="9076"/>
                    <a:pt x="12780" y="9076"/>
                  </a:cubicBezTo>
                  <a:close/>
                  <a:moveTo>
                    <a:pt x="367" y="10867"/>
                  </a:moveTo>
                  <a:cubicBezTo>
                    <a:pt x="163" y="10867"/>
                    <a:pt x="1" y="11030"/>
                    <a:pt x="1" y="11233"/>
                  </a:cubicBezTo>
                  <a:cubicBezTo>
                    <a:pt x="1" y="11478"/>
                    <a:pt x="163" y="11640"/>
                    <a:pt x="367" y="11640"/>
                  </a:cubicBezTo>
                  <a:lnTo>
                    <a:pt x="1954" y="11640"/>
                  </a:lnTo>
                  <a:cubicBezTo>
                    <a:pt x="2158" y="11640"/>
                    <a:pt x="2361" y="11478"/>
                    <a:pt x="2361" y="11233"/>
                  </a:cubicBezTo>
                  <a:cubicBezTo>
                    <a:pt x="2361" y="11030"/>
                    <a:pt x="2158" y="10867"/>
                    <a:pt x="1954" y="10867"/>
                  </a:cubicBezTo>
                  <a:close/>
                  <a:moveTo>
                    <a:pt x="8669" y="10867"/>
                  </a:moveTo>
                  <a:cubicBezTo>
                    <a:pt x="8425" y="10867"/>
                    <a:pt x="8262" y="11030"/>
                    <a:pt x="8262" y="11233"/>
                  </a:cubicBezTo>
                  <a:cubicBezTo>
                    <a:pt x="8262" y="11478"/>
                    <a:pt x="8425" y="11640"/>
                    <a:pt x="8669" y="11640"/>
                  </a:cubicBezTo>
                  <a:lnTo>
                    <a:pt x="12780" y="11640"/>
                  </a:lnTo>
                  <a:cubicBezTo>
                    <a:pt x="12983" y="11640"/>
                    <a:pt x="13146" y="11478"/>
                    <a:pt x="13146" y="11233"/>
                  </a:cubicBezTo>
                  <a:cubicBezTo>
                    <a:pt x="13146" y="11030"/>
                    <a:pt x="12983" y="10867"/>
                    <a:pt x="12780" y="10867"/>
                  </a:cubicBezTo>
                  <a:close/>
                  <a:moveTo>
                    <a:pt x="14204" y="12495"/>
                  </a:moveTo>
                  <a:cubicBezTo>
                    <a:pt x="13960" y="12495"/>
                    <a:pt x="13756" y="12698"/>
                    <a:pt x="13756" y="12943"/>
                  </a:cubicBezTo>
                  <a:cubicBezTo>
                    <a:pt x="13756" y="13187"/>
                    <a:pt x="13960" y="13390"/>
                    <a:pt x="14204" y="13390"/>
                  </a:cubicBezTo>
                  <a:cubicBezTo>
                    <a:pt x="14448" y="13390"/>
                    <a:pt x="14652" y="13187"/>
                    <a:pt x="14652" y="12943"/>
                  </a:cubicBezTo>
                  <a:cubicBezTo>
                    <a:pt x="14652" y="12698"/>
                    <a:pt x="14448" y="12495"/>
                    <a:pt x="14204" y="12495"/>
                  </a:cubicBezTo>
                  <a:close/>
                  <a:moveTo>
                    <a:pt x="15547" y="12495"/>
                  </a:moveTo>
                  <a:cubicBezTo>
                    <a:pt x="15303" y="12495"/>
                    <a:pt x="15099" y="12698"/>
                    <a:pt x="15099" y="12943"/>
                  </a:cubicBezTo>
                  <a:cubicBezTo>
                    <a:pt x="15099" y="13187"/>
                    <a:pt x="15303" y="13390"/>
                    <a:pt x="15547" y="13390"/>
                  </a:cubicBezTo>
                  <a:cubicBezTo>
                    <a:pt x="15791" y="13390"/>
                    <a:pt x="15995" y="13187"/>
                    <a:pt x="15995" y="12943"/>
                  </a:cubicBezTo>
                  <a:cubicBezTo>
                    <a:pt x="15995" y="12698"/>
                    <a:pt x="15791" y="12495"/>
                    <a:pt x="15547" y="12495"/>
                  </a:cubicBezTo>
                  <a:close/>
                  <a:moveTo>
                    <a:pt x="16890" y="12495"/>
                  </a:moveTo>
                  <a:cubicBezTo>
                    <a:pt x="16646" y="12495"/>
                    <a:pt x="16442" y="12698"/>
                    <a:pt x="16442" y="12943"/>
                  </a:cubicBezTo>
                  <a:cubicBezTo>
                    <a:pt x="16442" y="13187"/>
                    <a:pt x="16646" y="13390"/>
                    <a:pt x="16890" y="13390"/>
                  </a:cubicBezTo>
                  <a:cubicBezTo>
                    <a:pt x="17134" y="13390"/>
                    <a:pt x="17338" y="13187"/>
                    <a:pt x="17338" y="12943"/>
                  </a:cubicBezTo>
                  <a:cubicBezTo>
                    <a:pt x="17338" y="12698"/>
                    <a:pt x="17134" y="12495"/>
                    <a:pt x="16890" y="12495"/>
                  </a:cubicBezTo>
                  <a:close/>
                  <a:moveTo>
                    <a:pt x="18233" y="12495"/>
                  </a:moveTo>
                  <a:cubicBezTo>
                    <a:pt x="17989" y="12495"/>
                    <a:pt x="17785" y="12698"/>
                    <a:pt x="17785" y="12943"/>
                  </a:cubicBezTo>
                  <a:cubicBezTo>
                    <a:pt x="17785" y="13187"/>
                    <a:pt x="17989" y="13390"/>
                    <a:pt x="18233" y="13390"/>
                  </a:cubicBezTo>
                  <a:cubicBezTo>
                    <a:pt x="18477" y="13390"/>
                    <a:pt x="18681" y="13187"/>
                    <a:pt x="18681" y="12943"/>
                  </a:cubicBezTo>
                  <a:cubicBezTo>
                    <a:pt x="18681" y="12698"/>
                    <a:pt x="18477" y="12495"/>
                    <a:pt x="18233" y="12495"/>
                  </a:cubicBezTo>
                  <a:close/>
                  <a:moveTo>
                    <a:pt x="19576" y="12495"/>
                  </a:moveTo>
                  <a:cubicBezTo>
                    <a:pt x="19332" y="12495"/>
                    <a:pt x="19128" y="12698"/>
                    <a:pt x="19128" y="12943"/>
                  </a:cubicBezTo>
                  <a:cubicBezTo>
                    <a:pt x="19128" y="13187"/>
                    <a:pt x="19332" y="13390"/>
                    <a:pt x="19576" y="13390"/>
                  </a:cubicBezTo>
                  <a:cubicBezTo>
                    <a:pt x="19820" y="13390"/>
                    <a:pt x="20024" y="13187"/>
                    <a:pt x="20024" y="12943"/>
                  </a:cubicBezTo>
                  <a:cubicBezTo>
                    <a:pt x="20024" y="12698"/>
                    <a:pt x="19820" y="12495"/>
                    <a:pt x="19576" y="12495"/>
                  </a:cubicBezTo>
                  <a:close/>
                  <a:moveTo>
                    <a:pt x="20919" y="12495"/>
                  </a:moveTo>
                  <a:cubicBezTo>
                    <a:pt x="20675" y="12495"/>
                    <a:pt x="20471" y="12698"/>
                    <a:pt x="20471" y="12943"/>
                  </a:cubicBezTo>
                  <a:cubicBezTo>
                    <a:pt x="20471" y="13187"/>
                    <a:pt x="20675" y="13390"/>
                    <a:pt x="20919" y="13390"/>
                  </a:cubicBezTo>
                  <a:cubicBezTo>
                    <a:pt x="21163" y="13390"/>
                    <a:pt x="21367" y="13187"/>
                    <a:pt x="21367" y="12943"/>
                  </a:cubicBezTo>
                  <a:cubicBezTo>
                    <a:pt x="21367" y="12698"/>
                    <a:pt x="21163" y="12495"/>
                    <a:pt x="20919" y="12495"/>
                  </a:cubicBezTo>
                  <a:close/>
                  <a:moveTo>
                    <a:pt x="367" y="12658"/>
                  </a:moveTo>
                  <a:cubicBezTo>
                    <a:pt x="163" y="12658"/>
                    <a:pt x="1" y="12821"/>
                    <a:pt x="1" y="13065"/>
                  </a:cubicBezTo>
                  <a:cubicBezTo>
                    <a:pt x="1" y="13268"/>
                    <a:pt x="163" y="13431"/>
                    <a:pt x="367" y="13431"/>
                  </a:cubicBezTo>
                  <a:lnTo>
                    <a:pt x="1954" y="13431"/>
                  </a:lnTo>
                  <a:cubicBezTo>
                    <a:pt x="2158" y="13431"/>
                    <a:pt x="2361" y="13268"/>
                    <a:pt x="2361" y="13065"/>
                  </a:cubicBezTo>
                  <a:cubicBezTo>
                    <a:pt x="2361" y="12821"/>
                    <a:pt x="2158" y="12658"/>
                    <a:pt x="1954" y="12658"/>
                  </a:cubicBezTo>
                  <a:close/>
                  <a:moveTo>
                    <a:pt x="8669" y="12658"/>
                  </a:moveTo>
                  <a:cubicBezTo>
                    <a:pt x="8425" y="12658"/>
                    <a:pt x="8262" y="12821"/>
                    <a:pt x="8262" y="13065"/>
                  </a:cubicBezTo>
                  <a:cubicBezTo>
                    <a:pt x="8262" y="13268"/>
                    <a:pt x="8425" y="13431"/>
                    <a:pt x="8669" y="13431"/>
                  </a:cubicBezTo>
                  <a:lnTo>
                    <a:pt x="12780" y="13431"/>
                  </a:lnTo>
                  <a:cubicBezTo>
                    <a:pt x="12983" y="13431"/>
                    <a:pt x="13146" y="13268"/>
                    <a:pt x="13146" y="13065"/>
                  </a:cubicBezTo>
                  <a:cubicBezTo>
                    <a:pt x="13146" y="12821"/>
                    <a:pt x="12983" y="12658"/>
                    <a:pt x="12780" y="1265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836" name="Google Shape;1836;p35"/>
            <p:cNvSpPr/>
            <p:nvPr/>
          </p:nvSpPr>
          <p:spPr>
            <a:xfrm>
              <a:off x="2700975" y="3313800"/>
              <a:ext cx="534175" cy="334775"/>
            </a:xfrm>
            <a:custGeom>
              <a:avLst/>
              <a:gdLst/>
              <a:ahLst/>
              <a:cxnLst/>
              <a:rect l="l" t="t" r="r" b="b"/>
              <a:pathLst>
                <a:path w="21367" h="13391" extrusionOk="0">
                  <a:moveTo>
                    <a:pt x="367" y="41"/>
                  </a:moveTo>
                  <a:cubicBezTo>
                    <a:pt x="163" y="41"/>
                    <a:pt x="1" y="204"/>
                    <a:pt x="1" y="448"/>
                  </a:cubicBezTo>
                  <a:cubicBezTo>
                    <a:pt x="1" y="652"/>
                    <a:pt x="163" y="815"/>
                    <a:pt x="367" y="815"/>
                  </a:cubicBezTo>
                  <a:lnTo>
                    <a:pt x="1954" y="815"/>
                  </a:lnTo>
                  <a:cubicBezTo>
                    <a:pt x="2158" y="815"/>
                    <a:pt x="2361" y="652"/>
                    <a:pt x="2361" y="448"/>
                  </a:cubicBezTo>
                  <a:cubicBezTo>
                    <a:pt x="2361" y="204"/>
                    <a:pt x="2158" y="41"/>
                    <a:pt x="1954" y="41"/>
                  </a:cubicBezTo>
                  <a:close/>
                  <a:moveTo>
                    <a:pt x="3704" y="41"/>
                  </a:moveTo>
                  <a:cubicBezTo>
                    <a:pt x="3501" y="41"/>
                    <a:pt x="3338" y="204"/>
                    <a:pt x="3338" y="448"/>
                  </a:cubicBezTo>
                  <a:cubicBezTo>
                    <a:pt x="3338" y="652"/>
                    <a:pt x="3501" y="815"/>
                    <a:pt x="3704" y="815"/>
                  </a:cubicBezTo>
                  <a:lnTo>
                    <a:pt x="7855" y="815"/>
                  </a:lnTo>
                  <a:cubicBezTo>
                    <a:pt x="8059" y="815"/>
                    <a:pt x="8222" y="652"/>
                    <a:pt x="8222" y="448"/>
                  </a:cubicBezTo>
                  <a:cubicBezTo>
                    <a:pt x="8222" y="204"/>
                    <a:pt x="8059" y="41"/>
                    <a:pt x="7855" y="41"/>
                  </a:cubicBezTo>
                  <a:close/>
                  <a:moveTo>
                    <a:pt x="9605" y="1"/>
                  </a:moveTo>
                  <a:cubicBezTo>
                    <a:pt x="9361" y="1"/>
                    <a:pt x="9158" y="204"/>
                    <a:pt x="9158" y="448"/>
                  </a:cubicBezTo>
                  <a:cubicBezTo>
                    <a:pt x="9158" y="693"/>
                    <a:pt x="9361" y="896"/>
                    <a:pt x="9605" y="896"/>
                  </a:cubicBezTo>
                  <a:cubicBezTo>
                    <a:pt x="9849" y="896"/>
                    <a:pt x="10053" y="693"/>
                    <a:pt x="10053" y="448"/>
                  </a:cubicBezTo>
                  <a:cubicBezTo>
                    <a:pt x="10053" y="204"/>
                    <a:pt x="9849" y="1"/>
                    <a:pt x="9605" y="1"/>
                  </a:cubicBezTo>
                  <a:close/>
                  <a:moveTo>
                    <a:pt x="10948" y="1"/>
                  </a:moveTo>
                  <a:cubicBezTo>
                    <a:pt x="10704" y="1"/>
                    <a:pt x="10501" y="204"/>
                    <a:pt x="10501" y="448"/>
                  </a:cubicBezTo>
                  <a:cubicBezTo>
                    <a:pt x="10501" y="693"/>
                    <a:pt x="10704" y="896"/>
                    <a:pt x="10948" y="896"/>
                  </a:cubicBezTo>
                  <a:cubicBezTo>
                    <a:pt x="11192" y="896"/>
                    <a:pt x="11396" y="693"/>
                    <a:pt x="11396" y="448"/>
                  </a:cubicBezTo>
                  <a:cubicBezTo>
                    <a:pt x="11396" y="204"/>
                    <a:pt x="11192" y="1"/>
                    <a:pt x="10948" y="1"/>
                  </a:cubicBezTo>
                  <a:close/>
                  <a:moveTo>
                    <a:pt x="12291" y="1"/>
                  </a:moveTo>
                  <a:cubicBezTo>
                    <a:pt x="12047" y="1"/>
                    <a:pt x="11844" y="204"/>
                    <a:pt x="11844" y="448"/>
                  </a:cubicBezTo>
                  <a:cubicBezTo>
                    <a:pt x="11844" y="693"/>
                    <a:pt x="12047" y="896"/>
                    <a:pt x="12291" y="896"/>
                  </a:cubicBezTo>
                  <a:cubicBezTo>
                    <a:pt x="12535" y="896"/>
                    <a:pt x="12739" y="693"/>
                    <a:pt x="12739" y="448"/>
                  </a:cubicBezTo>
                  <a:cubicBezTo>
                    <a:pt x="12739" y="204"/>
                    <a:pt x="12535" y="1"/>
                    <a:pt x="12291" y="1"/>
                  </a:cubicBezTo>
                  <a:close/>
                  <a:moveTo>
                    <a:pt x="13634" y="1"/>
                  </a:moveTo>
                  <a:cubicBezTo>
                    <a:pt x="13390" y="1"/>
                    <a:pt x="13187" y="204"/>
                    <a:pt x="13187" y="448"/>
                  </a:cubicBezTo>
                  <a:cubicBezTo>
                    <a:pt x="13187" y="693"/>
                    <a:pt x="13390" y="896"/>
                    <a:pt x="13634" y="896"/>
                  </a:cubicBezTo>
                  <a:cubicBezTo>
                    <a:pt x="13878" y="896"/>
                    <a:pt x="14082" y="693"/>
                    <a:pt x="14082" y="448"/>
                  </a:cubicBezTo>
                  <a:cubicBezTo>
                    <a:pt x="14082" y="204"/>
                    <a:pt x="13878" y="1"/>
                    <a:pt x="13634" y="1"/>
                  </a:cubicBezTo>
                  <a:close/>
                  <a:moveTo>
                    <a:pt x="14977" y="1"/>
                  </a:moveTo>
                  <a:cubicBezTo>
                    <a:pt x="14733" y="1"/>
                    <a:pt x="14530" y="204"/>
                    <a:pt x="14530" y="448"/>
                  </a:cubicBezTo>
                  <a:cubicBezTo>
                    <a:pt x="14530" y="693"/>
                    <a:pt x="14733" y="896"/>
                    <a:pt x="14977" y="896"/>
                  </a:cubicBezTo>
                  <a:cubicBezTo>
                    <a:pt x="15221" y="896"/>
                    <a:pt x="15425" y="693"/>
                    <a:pt x="15425" y="448"/>
                  </a:cubicBezTo>
                  <a:cubicBezTo>
                    <a:pt x="15425" y="204"/>
                    <a:pt x="15221" y="1"/>
                    <a:pt x="14977" y="1"/>
                  </a:cubicBezTo>
                  <a:close/>
                  <a:moveTo>
                    <a:pt x="16320" y="1"/>
                  </a:moveTo>
                  <a:cubicBezTo>
                    <a:pt x="16076" y="1"/>
                    <a:pt x="15873" y="204"/>
                    <a:pt x="15873" y="448"/>
                  </a:cubicBezTo>
                  <a:cubicBezTo>
                    <a:pt x="15873" y="693"/>
                    <a:pt x="16076" y="896"/>
                    <a:pt x="16320" y="896"/>
                  </a:cubicBezTo>
                  <a:cubicBezTo>
                    <a:pt x="16564" y="896"/>
                    <a:pt x="16768" y="693"/>
                    <a:pt x="16768" y="448"/>
                  </a:cubicBezTo>
                  <a:cubicBezTo>
                    <a:pt x="16768" y="204"/>
                    <a:pt x="16564" y="1"/>
                    <a:pt x="16320" y="1"/>
                  </a:cubicBezTo>
                  <a:close/>
                  <a:moveTo>
                    <a:pt x="367" y="1832"/>
                  </a:moveTo>
                  <a:cubicBezTo>
                    <a:pt x="163" y="1832"/>
                    <a:pt x="1" y="2036"/>
                    <a:pt x="1" y="2239"/>
                  </a:cubicBezTo>
                  <a:cubicBezTo>
                    <a:pt x="1" y="2443"/>
                    <a:pt x="163" y="2605"/>
                    <a:pt x="367" y="2605"/>
                  </a:cubicBezTo>
                  <a:lnTo>
                    <a:pt x="1954" y="2605"/>
                  </a:lnTo>
                  <a:cubicBezTo>
                    <a:pt x="2158" y="2605"/>
                    <a:pt x="2361" y="2443"/>
                    <a:pt x="2361" y="2239"/>
                  </a:cubicBezTo>
                  <a:cubicBezTo>
                    <a:pt x="2361" y="2036"/>
                    <a:pt x="2158" y="1832"/>
                    <a:pt x="1954" y="1832"/>
                  </a:cubicBezTo>
                  <a:close/>
                  <a:moveTo>
                    <a:pt x="3704" y="1832"/>
                  </a:moveTo>
                  <a:cubicBezTo>
                    <a:pt x="3501" y="1832"/>
                    <a:pt x="3338" y="2036"/>
                    <a:pt x="3338" y="2239"/>
                  </a:cubicBezTo>
                  <a:cubicBezTo>
                    <a:pt x="3338" y="2443"/>
                    <a:pt x="3501" y="2605"/>
                    <a:pt x="3704" y="2605"/>
                  </a:cubicBezTo>
                  <a:lnTo>
                    <a:pt x="7855" y="2605"/>
                  </a:lnTo>
                  <a:cubicBezTo>
                    <a:pt x="8059" y="2605"/>
                    <a:pt x="8222" y="2443"/>
                    <a:pt x="8222" y="2239"/>
                  </a:cubicBezTo>
                  <a:cubicBezTo>
                    <a:pt x="8222" y="2036"/>
                    <a:pt x="8059" y="1832"/>
                    <a:pt x="7855" y="1832"/>
                  </a:cubicBezTo>
                  <a:close/>
                  <a:moveTo>
                    <a:pt x="367" y="3663"/>
                  </a:moveTo>
                  <a:cubicBezTo>
                    <a:pt x="163" y="3663"/>
                    <a:pt x="1" y="3826"/>
                    <a:pt x="1" y="4030"/>
                  </a:cubicBezTo>
                  <a:cubicBezTo>
                    <a:pt x="1" y="4233"/>
                    <a:pt x="163" y="4437"/>
                    <a:pt x="367" y="4437"/>
                  </a:cubicBezTo>
                  <a:lnTo>
                    <a:pt x="1954" y="4437"/>
                  </a:lnTo>
                  <a:cubicBezTo>
                    <a:pt x="2158" y="4437"/>
                    <a:pt x="2361" y="4233"/>
                    <a:pt x="2361" y="4030"/>
                  </a:cubicBezTo>
                  <a:cubicBezTo>
                    <a:pt x="2361" y="3826"/>
                    <a:pt x="2158" y="3663"/>
                    <a:pt x="1954" y="3663"/>
                  </a:cubicBezTo>
                  <a:close/>
                  <a:moveTo>
                    <a:pt x="3704" y="3663"/>
                  </a:moveTo>
                  <a:cubicBezTo>
                    <a:pt x="3501" y="3663"/>
                    <a:pt x="3338" y="3826"/>
                    <a:pt x="3338" y="4030"/>
                  </a:cubicBezTo>
                  <a:cubicBezTo>
                    <a:pt x="3338" y="4233"/>
                    <a:pt x="3501" y="4437"/>
                    <a:pt x="3704" y="4437"/>
                  </a:cubicBezTo>
                  <a:lnTo>
                    <a:pt x="7855" y="4437"/>
                  </a:lnTo>
                  <a:cubicBezTo>
                    <a:pt x="8059" y="4437"/>
                    <a:pt x="8222" y="4233"/>
                    <a:pt x="8222" y="4030"/>
                  </a:cubicBezTo>
                  <a:cubicBezTo>
                    <a:pt x="8222" y="3826"/>
                    <a:pt x="8059" y="3663"/>
                    <a:pt x="7855" y="3663"/>
                  </a:cubicBezTo>
                  <a:close/>
                  <a:moveTo>
                    <a:pt x="9605" y="3582"/>
                  </a:moveTo>
                  <a:cubicBezTo>
                    <a:pt x="9361" y="3582"/>
                    <a:pt x="9158" y="3786"/>
                    <a:pt x="9158" y="4030"/>
                  </a:cubicBezTo>
                  <a:cubicBezTo>
                    <a:pt x="9158" y="4274"/>
                    <a:pt x="9361" y="4477"/>
                    <a:pt x="9605" y="4477"/>
                  </a:cubicBezTo>
                  <a:cubicBezTo>
                    <a:pt x="9849" y="4477"/>
                    <a:pt x="10053" y="4274"/>
                    <a:pt x="10053" y="4030"/>
                  </a:cubicBezTo>
                  <a:cubicBezTo>
                    <a:pt x="10053" y="3786"/>
                    <a:pt x="9849" y="3582"/>
                    <a:pt x="9605" y="3582"/>
                  </a:cubicBezTo>
                  <a:close/>
                  <a:moveTo>
                    <a:pt x="10948" y="3582"/>
                  </a:moveTo>
                  <a:cubicBezTo>
                    <a:pt x="10704" y="3582"/>
                    <a:pt x="10501" y="3786"/>
                    <a:pt x="10501" y="4030"/>
                  </a:cubicBezTo>
                  <a:cubicBezTo>
                    <a:pt x="10501" y="4274"/>
                    <a:pt x="10704" y="4477"/>
                    <a:pt x="10948" y="4477"/>
                  </a:cubicBezTo>
                  <a:cubicBezTo>
                    <a:pt x="11192" y="4477"/>
                    <a:pt x="11396" y="4274"/>
                    <a:pt x="11396" y="4030"/>
                  </a:cubicBezTo>
                  <a:cubicBezTo>
                    <a:pt x="11396" y="3786"/>
                    <a:pt x="11192" y="3582"/>
                    <a:pt x="10948" y="3582"/>
                  </a:cubicBezTo>
                  <a:close/>
                  <a:moveTo>
                    <a:pt x="12291" y="3582"/>
                  </a:moveTo>
                  <a:cubicBezTo>
                    <a:pt x="12047" y="3582"/>
                    <a:pt x="11844" y="3786"/>
                    <a:pt x="11844" y="4030"/>
                  </a:cubicBezTo>
                  <a:cubicBezTo>
                    <a:pt x="11844" y="4274"/>
                    <a:pt x="12047" y="4477"/>
                    <a:pt x="12291" y="4477"/>
                  </a:cubicBezTo>
                  <a:cubicBezTo>
                    <a:pt x="12535" y="4477"/>
                    <a:pt x="12739" y="4274"/>
                    <a:pt x="12739" y="4030"/>
                  </a:cubicBezTo>
                  <a:cubicBezTo>
                    <a:pt x="12739" y="3786"/>
                    <a:pt x="12535" y="3582"/>
                    <a:pt x="12291" y="3582"/>
                  </a:cubicBezTo>
                  <a:close/>
                  <a:moveTo>
                    <a:pt x="13634" y="3582"/>
                  </a:moveTo>
                  <a:cubicBezTo>
                    <a:pt x="13390" y="3582"/>
                    <a:pt x="13187" y="3786"/>
                    <a:pt x="13187" y="4030"/>
                  </a:cubicBezTo>
                  <a:cubicBezTo>
                    <a:pt x="13187" y="4274"/>
                    <a:pt x="13390" y="4477"/>
                    <a:pt x="13634" y="4477"/>
                  </a:cubicBezTo>
                  <a:cubicBezTo>
                    <a:pt x="13878" y="4477"/>
                    <a:pt x="14082" y="4274"/>
                    <a:pt x="14082" y="4030"/>
                  </a:cubicBezTo>
                  <a:cubicBezTo>
                    <a:pt x="14082" y="3786"/>
                    <a:pt x="13878" y="3582"/>
                    <a:pt x="13634" y="3582"/>
                  </a:cubicBezTo>
                  <a:close/>
                  <a:moveTo>
                    <a:pt x="14977" y="3582"/>
                  </a:moveTo>
                  <a:cubicBezTo>
                    <a:pt x="14733" y="3582"/>
                    <a:pt x="14530" y="3786"/>
                    <a:pt x="14530" y="4030"/>
                  </a:cubicBezTo>
                  <a:cubicBezTo>
                    <a:pt x="14530" y="4274"/>
                    <a:pt x="14733" y="4477"/>
                    <a:pt x="14977" y="4477"/>
                  </a:cubicBezTo>
                  <a:cubicBezTo>
                    <a:pt x="15221" y="4477"/>
                    <a:pt x="15425" y="4274"/>
                    <a:pt x="15425" y="4030"/>
                  </a:cubicBezTo>
                  <a:cubicBezTo>
                    <a:pt x="15425" y="3786"/>
                    <a:pt x="15221" y="3582"/>
                    <a:pt x="14977" y="3582"/>
                  </a:cubicBezTo>
                  <a:close/>
                  <a:moveTo>
                    <a:pt x="16320" y="3582"/>
                  </a:moveTo>
                  <a:cubicBezTo>
                    <a:pt x="16076" y="3582"/>
                    <a:pt x="15873" y="3786"/>
                    <a:pt x="15873" y="4030"/>
                  </a:cubicBezTo>
                  <a:cubicBezTo>
                    <a:pt x="15873" y="4274"/>
                    <a:pt x="16076" y="4477"/>
                    <a:pt x="16320" y="4477"/>
                  </a:cubicBezTo>
                  <a:cubicBezTo>
                    <a:pt x="16564" y="4477"/>
                    <a:pt x="16768" y="4274"/>
                    <a:pt x="16768" y="4030"/>
                  </a:cubicBezTo>
                  <a:cubicBezTo>
                    <a:pt x="16768" y="3786"/>
                    <a:pt x="16564" y="3582"/>
                    <a:pt x="16320" y="3582"/>
                  </a:cubicBezTo>
                  <a:close/>
                  <a:moveTo>
                    <a:pt x="367" y="5454"/>
                  </a:moveTo>
                  <a:cubicBezTo>
                    <a:pt x="163" y="5454"/>
                    <a:pt x="1" y="5617"/>
                    <a:pt x="1" y="5820"/>
                  </a:cubicBezTo>
                  <a:cubicBezTo>
                    <a:pt x="1" y="6024"/>
                    <a:pt x="163" y="6227"/>
                    <a:pt x="367" y="6227"/>
                  </a:cubicBezTo>
                  <a:lnTo>
                    <a:pt x="1954" y="6227"/>
                  </a:lnTo>
                  <a:cubicBezTo>
                    <a:pt x="2158" y="6227"/>
                    <a:pt x="2361" y="6024"/>
                    <a:pt x="2361" y="5820"/>
                  </a:cubicBezTo>
                  <a:cubicBezTo>
                    <a:pt x="2361" y="5617"/>
                    <a:pt x="2158" y="5454"/>
                    <a:pt x="1954" y="5454"/>
                  </a:cubicBezTo>
                  <a:close/>
                  <a:moveTo>
                    <a:pt x="3704" y="5454"/>
                  </a:moveTo>
                  <a:cubicBezTo>
                    <a:pt x="3501" y="5454"/>
                    <a:pt x="3338" y="5617"/>
                    <a:pt x="3338" y="5820"/>
                  </a:cubicBezTo>
                  <a:cubicBezTo>
                    <a:pt x="3338" y="6024"/>
                    <a:pt x="3501" y="6227"/>
                    <a:pt x="3704" y="6227"/>
                  </a:cubicBezTo>
                  <a:lnTo>
                    <a:pt x="7855" y="6227"/>
                  </a:lnTo>
                  <a:cubicBezTo>
                    <a:pt x="8059" y="6227"/>
                    <a:pt x="8222" y="6024"/>
                    <a:pt x="8222" y="5820"/>
                  </a:cubicBezTo>
                  <a:cubicBezTo>
                    <a:pt x="8222" y="5617"/>
                    <a:pt x="8059" y="5454"/>
                    <a:pt x="7855" y="5454"/>
                  </a:cubicBezTo>
                  <a:close/>
                  <a:moveTo>
                    <a:pt x="367" y="7245"/>
                  </a:moveTo>
                  <a:cubicBezTo>
                    <a:pt x="163" y="7245"/>
                    <a:pt x="1" y="7408"/>
                    <a:pt x="1" y="7611"/>
                  </a:cubicBezTo>
                  <a:cubicBezTo>
                    <a:pt x="1" y="7855"/>
                    <a:pt x="163" y="8018"/>
                    <a:pt x="367" y="8018"/>
                  </a:cubicBezTo>
                  <a:lnTo>
                    <a:pt x="1954" y="8018"/>
                  </a:lnTo>
                  <a:cubicBezTo>
                    <a:pt x="2158" y="8018"/>
                    <a:pt x="2361" y="7855"/>
                    <a:pt x="2361" y="7611"/>
                  </a:cubicBezTo>
                  <a:cubicBezTo>
                    <a:pt x="2361" y="7408"/>
                    <a:pt x="2158" y="7245"/>
                    <a:pt x="1954" y="7245"/>
                  </a:cubicBezTo>
                  <a:close/>
                  <a:moveTo>
                    <a:pt x="3704" y="7245"/>
                  </a:moveTo>
                  <a:cubicBezTo>
                    <a:pt x="3501" y="7245"/>
                    <a:pt x="3338" y="7408"/>
                    <a:pt x="3338" y="7611"/>
                  </a:cubicBezTo>
                  <a:cubicBezTo>
                    <a:pt x="3338" y="7855"/>
                    <a:pt x="3501" y="8018"/>
                    <a:pt x="3704" y="8018"/>
                  </a:cubicBezTo>
                  <a:lnTo>
                    <a:pt x="7855" y="8018"/>
                  </a:lnTo>
                  <a:cubicBezTo>
                    <a:pt x="8059" y="8018"/>
                    <a:pt x="8222" y="7855"/>
                    <a:pt x="8222" y="7611"/>
                  </a:cubicBezTo>
                  <a:cubicBezTo>
                    <a:pt x="8222" y="7408"/>
                    <a:pt x="8059" y="7245"/>
                    <a:pt x="7855" y="7245"/>
                  </a:cubicBezTo>
                  <a:close/>
                  <a:moveTo>
                    <a:pt x="14204" y="8751"/>
                  </a:moveTo>
                  <a:cubicBezTo>
                    <a:pt x="13960" y="8751"/>
                    <a:pt x="13756" y="8954"/>
                    <a:pt x="13756" y="9198"/>
                  </a:cubicBezTo>
                  <a:cubicBezTo>
                    <a:pt x="13756" y="9442"/>
                    <a:pt x="13960" y="9646"/>
                    <a:pt x="14204" y="9646"/>
                  </a:cubicBezTo>
                  <a:cubicBezTo>
                    <a:pt x="14448" y="9646"/>
                    <a:pt x="14652" y="9442"/>
                    <a:pt x="14652" y="9198"/>
                  </a:cubicBezTo>
                  <a:cubicBezTo>
                    <a:pt x="14652" y="8954"/>
                    <a:pt x="14448" y="8751"/>
                    <a:pt x="14204" y="8751"/>
                  </a:cubicBezTo>
                  <a:close/>
                  <a:moveTo>
                    <a:pt x="15547" y="8751"/>
                  </a:moveTo>
                  <a:cubicBezTo>
                    <a:pt x="15303" y="8751"/>
                    <a:pt x="15099" y="8954"/>
                    <a:pt x="15099" y="9198"/>
                  </a:cubicBezTo>
                  <a:cubicBezTo>
                    <a:pt x="15099" y="9442"/>
                    <a:pt x="15303" y="9646"/>
                    <a:pt x="15547" y="9646"/>
                  </a:cubicBezTo>
                  <a:cubicBezTo>
                    <a:pt x="15791" y="9646"/>
                    <a:pt x="15995" y="9442"/>
                    <a:pt x="15995" y="9198"/>
                  </a:cubicBezTo>
                  <a:cubicBezTo>
                    <a:pt x="15995" y="8954"/>
                    <a:pt x="15791" y="8751"/>
                    <a:pt x="15547" y="8751"/>
                  </a:cubicBezTo>
                  <a:close/>
                  <a:moveTo>
                    <a:pt x="16890" y="8751"/>
                  </a:moveTo>
                  <a:cubicBezTo>
                    <a:pt x="16646" y="8751"/>
                    <a:pt x="16442" y="8954"/>
                    <a:pt x="16442" y="9198"/>
                  </a:cubicBezTo>
                  <a:cubicBezTo>
                    <a:pt x="16442" y="9442"/>
                    <a:pt x="16646" y="9646"/>
                    <a:pt x="16890" y="9646"/>
                  </a:cubicBezTo>
                  <a:cubicBezTo>
                    <a:pt x="17134" y="9646"/>
                    <a:pt x="17338" y="9442"/>
                    <a:pt x="17338" y="9198"/>
                  </a:cubicBezTo>
                  <a:cubicBezTo>
                    <a:pt x="17338" y="8954"/>
                    <a:pt x="17134" y="8751"/>
                    <a:pt x="16890" y="8751"/>
                  </a:cubicBezTo>
                  <a:close/>
                  <a:moveTo>
                    <a:pt x="18233" y="8751"/>
                  </a:moveTo>
                  <a:cubicBezTo>
                    <a:pt x="17989" y="8751"/>
                    <a:pt x="17785" y="8954"/>
                    <a:pt x="17785" y="9198"/>
                  </a:cubicBezTo>
                  <a:cubicBezTo>
                    <a:pt x="17785" y="9442"/>
                    <a:pt x="17989" y="9646"/>
                    <a:pt x="18233" y="9646"/>
                  </a:cubicBezTo>
                  <a:cubicBezTo>
                    <a:pt x="18477" y="9646"/>
                    <a:pt x="18681" y="9442"/>
                    <a:pt x="18681" y="9198"/>
                  </a:cubicBezTo>
                  <a:cubicBezTo>
                    <a:pt x="18681" y="8954"/>
                    <a:pt x="18477" y="8751"/>
                    <a:pt x="18233" y="8751"/>
                  </a:cubicBezTo>
                  <a:close/>
                  <a:moveTo>
                    <a:pt x="19576" y="8751"/>
                  </a:moveTo>
                  <a:cubicBezTo>
                    <a:pt x="19332" y="8751"/>
                    <a:pt x="19128" y="8954"/>
                    <a:pt x="19128" y="9198"/>
                  </a:cubicBezTo>
                  <a:cubicBezTo>
                    <a:pt x="19128" y="9442"/>
                    <a:pt x="19332" y="9646"/>
                    <a:pt x="19576" y="9646"/>
                  </a:cubicBezTo>
                  <a:cubicBezTo>
                    <a:pt x="19820" y="9646"/>
                    <a:pt x="20024" y="9442"/>
                    <a:pt x="20024" y="9198"/>
                  </a:cubicBezTo>
                  <a:cubicBezTo>
                    <a:pt x="20024" y="8954"/>
                    <a:pt x="19820" y="8751"/>
                    <a:pt x="19576" y="8751"/>
                  </a:cubicBezTo>
                  <a:close/>
                  <a:moveTo>
                    <a:pt x="20919" y="8751"/>
                  </a:moveTo>
                  <a:cubicBezTo>
                    <a:pt x="20675" y="8751"/>
                    <a:pt x="20471" y="8954"/>
                    <a:pt x="20471" y="9198"/>
                  </a:cubicBezTo>
                  <a:cubicBezTo>
                    <a:pt x="20471" y="9442"/>
                    <a:pt x="20675" y="9646"/>
                    <a:pt x="20919" y="9646"/>
                  </a:cubicBezTo>
                  <a:cubicBezTo>
                    <a:pt x="21163" y="9646"/>
                    <a:pt x="21367" y="9442"/>
                    <a:pt x="21367" y="9198"/>
                  </a:cubicBezTo>
                  <a:cubicBezTo>
                    <a:pt x="21367" y="8954"/>
                    <a:pt x="21163" y="8751"/>
                    <a:pt x="20919" y="8751"/>
                  </a:cubicBezTo>
                  <a:close/>
                  <a:moveTo>
                    <a:pt x="367" y="9035"/>
                  </a:moveTo>
                  <a:cubicBezTo>
                    <a:pt x="163" y="9035"/>
                    <a:pt x="1" y="9198"/>
                    <a:pt x="1" y="9402"/>
                  </a:cubicBezTo>
                  <a:cubicBezTo>
                    <a:pt x="1" y="9646"/>
                    <a:pt x="163" y="9809"/>
                    <a:pt x="367" y="9809"/>
                  </a:cubicBezTo>
                  <a:lnTo>
                    <a:pt x="1954" y="9809"/>
                  </a:lnTo>
                  <a:cubicBezTo>
                    <a:pt x="2158" y="9809"/>
                    <a:pt x="2361" y="9646"/>
                    <a:pt x="2361" y="9402"/>
                  </a:cubicBezTo>
                  <a:cubicBezTo>
                    <a:pt x="2361" y="9198"/>
                    <a:pt x="2158" y="9035"/>
                    <a:pt x="1954" y="9035"/>
                  </a:cubicBezTo>
                  <a:close/>
                  <a:moveTo>
                    <a:pt x="8669" y="9035"/>
                  </a:moveTo>
                  <a:cubicBezTo>
                    <a:pt x="8425" y="9035"/>
                    <a:pt x="8262" y="9198"/>
                    <a:pt x="8262" y="9402"/>
                  </a:cubicBezTo>
                  <a:cubicBezTo>
                    <a:pt x="8262" y="9646"/>
                    <a:pt x="8425" y="9809"/>
                    <a:pt x="8669" y="9809"/>
                  </a:cubicBezTo>
                  <a:lnTo>
                    <a:pt x="12780" y="9809"/>
                  </a:lnTo>
                  <a:cubicBezTo>
                    <a:pt x="12983" y="9809"/>
                    <a:pt x="13146" y="9646"/>
                    <a:pt x="13146" y="9402"/>
                  </a:cubicBezTo>
                  <a:cubicBezTo>
                    <a:pt x="13146" y="9198"/>
                    <a:pt x="12983" y="9035"/>
                    <a:pt x="12780" y="9035"/>
                  </a:cubicBezTo>
                  <a:close/>
                  <a:moveTo>
                    <a:pt x="367" y="10826"/>
                  </a:moveTo>
                  <a:cubicBezTo>
                    <a:pt x="163" y="10826"/>
                    <a:pt x="1" y="10989"/>
                    <a:pt x="1" y="11233"/>
                  </a:cubicBezTo>
                  <a:cubicBezTo>
                    <a:pt x="1" y="11437"/>
                    <a:pt x="163" y="11599"/>
                    <a:pt x="367" y="11599"/>
                  </a:cubicBezTo>
                  <a:lnTo>
                    <a:pt x="1954" y="11599"/>
                  </a:lnTo>
                  <a:cubicBezTo>
                    <a:pt x="2158" y="11599"/>
                    <a:pt x="2361" y="11437"/>
                    <a:pt x="2361" y="11233"/>
                  </a:cubicBezTo>
                  <a:cubicBezTo>
                    <a:pt x="2361" y="10989"/>
                    <a:pt x="2158" y="10826"/>
                    <a:pt x="1954" y="10826"/>
                  </a:cubicBezTo>
                  <a:close/>
                  <a:moveTo>
                    <a:pt x="8669" y="10826"/>
                  </a:moveTo>
                  <a:cubicBezTo>
                    <a:pt x="8425" y="10826"/>
                    <a:pt x="8262" y="10989"/>
                    <a:pt x="8262" y="11233"/>
                  </a:cubicBezTo>
                  <a:cubicBezTo>
                    <a:pt x="8262" y="11437"/>
                    <a:pt x="8425" y="11599"/>
                    <a:pt x="8669" y="11599"/>
                  </a:cubicBezTo>
                  <a:lnTo>
                    <a:pt x="12780" y="11599"/>
                  </a:lnTo>
                  <a:cubicBezTo>
                    <a:pt x="12983" y="11599"/>
                    <a:pt x="13146" y="11437"/>
                    <a:pt x="13146" y="11233"/>
                  </a:cubicBezTo>
                  <a:cubicBezTo>
                    <a:pt x="13146" y="10989"/>
                    <a:pt x="12983" y="10826"/>
                    <a:pt x="12780" y="10826"/>
                  </a:cubicBezTo>
                  <a:close/>
                  <a:moveTo>
                    <a:pt x="14204" y="12454"/>
                  </a:moveTo>
                  <a:cubicBezTo>
                    <a:pt x="13960" y="12454"/>
                    <a:pt x="13756" y="12658"/>
                    <a:pt x="13756" y="12902"/>
                  </a:cubicBezTo>
                  <a:cubicBezTo>
                    <a:pt x="13756" y="13146"/>
                    <a:pt x="13960" y="13349"/>
                    <a:pt x="14204" y="13349"/>
                  </a:cubicBezTo>
                  <a:cubicBezTo>
                    <a:pt x="14448" y="13349"/>
                    <a:pt x="14652" y="13146"/>
                    <a:pt x="14652" y="12902"/>
                  </a:cubicBezTo>
                  <a:cubicBezTo>
                    <a:pt x="14652" y="12658"/>
                    <a:pt x="14448" y="12454"/>
                    <a:pt x="14204" y="12454"/>
                  </a:cubicBezTo>
                  <a:close/>
                  <a:moveTo>
                    <a:pt x="15547" y="12454"/>
                  </a:moveTo>
                  <a:cubicBezTo>
                    <a:pt x="15303" y="12454"/>
                    <a:pt x="15099" y="12658"/>
                    <a:pt x="15099" y="12902"/>
                  </a:cubicBezTo>
                  <a:cubicBezTo>
                    <a:pt x="15099" y="13146"/>
                    <a:pt x="15303" y="13349"/>
                    <a:pt x="15547" y="13349"/>
                  </a:cubicBezTo>
                  <a:cubicBezTo>
                    <a:pt x="15791" y="13349"/>
                    <a:pt x="15995" y="13146"/>
                    <a:pt x="15995" y="12902"/>
                  </a:cubicBezTo>
                  <a:cubicBezTo>
                    <a:pt x="15995" y="12658"/>
                    <a:pt x="15791" y="12454"/>
                    <a:pt x="15547" y="12454"/>
                  </a:cubicBezTo>
                  <a:close/>
                  <a:moveTo>
                    <a:pt x="16890" y="12454"/>
                  </a:moveTo>
                  <a:cubicBezTo>
                    <a:pt x="16646" y="12454"/>
                    <a:pt x="16442" y="12658"/>
                    <a:pt x="16442" y="12902"/>
                  </a:cubicBezTo>
                  <a:cubicBezTo>
                    <a:pt x="16442" y="13146"/>
                    <a:pt x="16646" y="13349"/>
                    <a:pt x="16890" y="13349"/>
                  </a:cubicBezTo>
                  <a:cubicBezTo>
                    <a:pt x="17134" y="13349"/>
                    <a:pt x="17338" y="13146"/>
                    <a:pt x="17338" y="12902"/>
                  </a:cubicBezTo>
                  <a:cubicBezTo>
                    <a:pt x="17338" y="12658"/>
                    <a:pt x="17134" y="12454"/>
                    <a:pt x="16890" y="12454"/>
                  </a:cubicBezTo>
                  <a:close/>
                  <a:moveTo>
                    <a:pt x="18233" y="12454"/>
                  </a:moveTo>
                  <a:cubicBezTo>
                    <a:pt x="17989" y="12454"/>
                    <a:pt x="17785" y="12658"/>
                    <a:pt x="17785" y="12902"/>
                  </a:cubicBezTo>
                  <a:cubicBezTo>
                    <a:pt x="17785" y="13146"/>
                    <a:pt x="17989" y="13349"/>
                    <a:pt x="18233" y="13349"/>
                  </a:cubicBezTo>
                  <a:cubicBezTo>
                    <a:pt x="18477" y="13349"/>
                    <a:pt x="18681" y="13146"/>
                    <a:pt x="18681" y="12902"/>
                  </a:cubicBezTo>
                  <a:cubicBezTo>
                    <a:pt x="18681" y="12658"/>
                    <a:pt x="18477" y="12454"/>
                    <a:pt x="18233" y="12454"/>
                  </a:cubicBezTo>
                  <a:close/>
                  <a:moveTo>
                    <a:pt x="19576" y="12454"/>
                  </a:moveTo>
                  <a:cubicBezTo>
                    <a:pt x="19332" y="12454"/>
                    <a:pt x="19128" y="12658"/>
                    <a:pt x="19128" y="12902"/>
                  </a:cubicBezTo>
                  <a:cubicBezTo>
                    <a:pt x="19128" y="13146"/>
                    <a:pt x="19332" y="13349"/>
                    <a:pt x="19576" y="13349"/>
                  </a:cubicBezTo>
                  <a:cubicBezTo>
                    <a:pt x="19820" y="13349"/>
                    <a:pt x="20024" y="13146"/>
                    <a:pt x="20024" y="12902"/>
                  </a:cubicBezTo>
                  <a:cubicBezTo>
                    <a:pt x="20024" y="12658"/>
                    <a:pt x="19820" y="12454"/>
                    <a:pt x="19576" y="12454"/>
                  </a:cubicBezTo>
                  <a:close/>
                  <a:moveTo>
                    <a:pt x="20919" y="12454"/>
                  </a:moveTo>
                  <a:cubicBezTo>
                    <a:pt x="20675" y="12454"/>
                    <a:pt x="20471" y="12658"/>
                    <a:pt x="20471" y="12902"/>
                  </a:cubicBezTo>
                  <a:cubicBezTo>
                    <a:pt x="20471" y="13146"/>
                    <a:pt x="20675" y="13349"/>
                    <a:pt x="20919" y="13349"/>
                  </a:cubicBezTo>
                  <a:cubicBezTo>
                    <a:pt x="21163" y="13349"/>
                    <a:pt x="21367" y="13146"/>
                    <a:pt x="21367" y="12902"/>
                  </a:cubicBezTo>
                  <a:cubicBezTo>
                    <a:pt x="21367" y="12658"/>
                    <a:pt x="21163" y="12454"/>
                    <a:pt x="20919" y="12454"/>
                  </a:cubicBezTo>
                  <a:close/>
                  <a:moveTo>
                    <a:pt x="367" y="12617"/>
                  </a:moveTo>
                  <a:cubicBezTo>
                    <a:pt x="163" y="12617"/>
                    <a:pt x="1" y="12780"/>
                    <a:pt x="1" y="13024"/>
                  </a:cubicBezTo>
                  <a:cubicBezTo>
                    <a:pt x="1" y="13227"/>
                    <a:pt x="163" y="13390"/>
                    <a:pt x="367" y="13390"/>
                  </a:cubicBezTo>
                  <a:lnTo>
                    <a:pt x="1954" y="13390"/>
                  </a:lnTo>
                  <a:cubicBezTo>
                    <a:pt x="2158" y="13390"/>
                    <a:pt x="2361" y="13227"/>
                    <a:pt x="2361" y="13024"/>
                  </a:cubicBezTo>
                  <a:cubicBezTo>
                    <a:pt x="2361" y="12780"/>
                    <a:pt x="2158" y="12617"/>
                    <a:pt x="1954" y="12617"/>
                  </a:cubicBezTo>
                  <a:close/>
                  <a:moveTo>
                    <a:pt x="8669" y="12617"/>
                  </a:moveTo>
                  <a:cubicBezTo>
                    <a:pt x="8425" y="12617"/>
                    <a:pt x="8262" y="12780"/>
                    <a:pt x="8262" y="13024"/>
                  </a:cubicBezTo>
                  <a:cubicBezTo>
                    <a:pt x="8262" y="13227"/>
                    <a:pt x="8425" y="13390"/>
                    <a:pt x="8669" y="13390"/>
                  </a:cubicBezTo>
                  <a:lnTo>
                    <a:pt x="12780" y="13390"/>
                  </a:lnTo>
                  <a:cubicBezTo>
                    <a:pt x="12983" y="13390"/>
                    <a:pt x="13146" y="13227"/>
                    <a:pt x="13146" y="13024"/>
                  </a:cubicBezTo>
                  <a:cubicBezTo>
                    <a:pt x="13146" y="12780"/>
                    <a:pt x="12983" y="12617"/>
                    <a:pt x="12780" y="1261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837" name="Google Shape;1837;p35"/>
            <p:cNvSpPr/>
            <p:nvPr/>
          </p:nvSpPr>
          <p:spPr>
            <a:xfrm>
              <a:off x="2700975" y="3681100"/>
              <a:ext cx="534175" cy="335775"/>
            </a:xfrm>
            <a:custGeom>
              <a:avLst/>
              <a:gdLst/>
              <a:ahLst/>
              <a:cxnLst/>
              <a:rect l="l" t="t" r="r" b="b"/>
              <a:pathLst>
                <a:path w="21367" h="13431" extrusionOk="0">
                  <a:moveTo>
                    <a:pt x="367" y="82"/>
                  </a:moveTo>
                  <a:cubicBezTo>
                    <a:pt x="163" y="82"/>
                    <a:pt x="1" y="245"/>
                    <a:pt x="1" y="489"/>
                  </a:cubicBezTo>
                  <a:cubicBezTo>
                    <a:pt x="1" y="692"/>
                    <a:pt x="163" y="855"/>
                    <a:pt x="367" y="855"/>
                  </a:cubicBezTo>
                  <a:lnTo>
                    <a:pt x="1954" y="855"/>
                  </a:lnTo>
                  <a:cubicBezTo>
                    <a:pt x="2158" y="855"/>
                    <a:pt x="2361" y="692"/>
                    <a:pt x="2361" y="489"/>
                  </a:cubicBezTo>
                  <a:cubicBezTo>
                    <a:pt x="2361" y="245"/>
                    <a:pt x="2158" y="82"/>
                    <a:pt x="1954" y="82"/>
                  </a:cubicBezTo>
                  <a:close/>
                  <a:moveTo>
                    <a:pt x="3704" y="82"/>
                  </a:moveTo>
                  <a:cubicBezTo>
                    <a:pt x="3501" y="82"/>
                    <a:pt x="3338" y="245"/>
                    <a:pt x="3338" y="489"/>
                  </a:cubicBezTo>
                  <a:cubicBezTo>
                    <a:pt x="3338" y="692"/>
                    <a:pt x="3501" y="855"/>
                    <a:pt x="3704" y="855"/>
                  </a:cubicBezTo>
                  <a:lnTo>
                    <a:pt x="7855" y="855"/>
                  </a:lnTo>
                  <a:cubicBezTo>
                    <a:pt x="8059" y="855"/>
                    <a:pt x="8222" y="692"/>
                    <a:pt x="8222" y="489"/>
                  </a:cubicBezTo>
                  <a:cubicBezTo>
                    <a:pt x="8222" y="245"/>
                    <a:pt x="8059" y="82"/>
                    <a:pt x="7855" y="82"/>
                  </a:cubicBezTo>
                  <a:close/>
                  <a:moveTo>
                    <a:pt x="9605" y="0"/>
                  </a:moveTo>
                  <a:cubicBezTo>
                    <a:pt x="9361" y="0"/>
                    <a:pt x="9158" y="204"/>
                    <a:pt x="9158" y="489"/>
                  </a:cubicBezTo>
                  <a:cubicBezTo>
                    <a:pt x="9158" y="733"/>
                    <a:pt x="9361" y="936"/>
                    <a:pt x="9605" y="936"/>
                  </a:cubicBezTo>
                  <a:cubicBezTo>
                    <a:pt x="9849" y="936"/>
                    <a:pt x="10053" y="733"/>
                    <a:pt x="10053" y="489"/>
                  </a:cubicBezTo>
                  <a:cubicBezTo>
                    <a:pt x="10053" y="204"/>
                    <a:pt x="9849" y="0"/>
                    <a:pt x="9605" y="0"/>
                  </a:cubicBezTo>
                  <a:close/>
                  <a:moveTo>
                    <a:pt x="10948" y="0"/>
                  </a:moveTo>
                  <a:cubicBezTo>
                    <a:pt x="10704" y="0"/>
                    <a:pt x="10501" y="204"/>
                    <a:pt x="10501" y="489"/>
                  </a:cubicBezTo>
                  <a:cubicBezTo>
                    <a:pt x="10501" y="733"/>
                    <a:pt x="10704" y="936"/>
                    <a:pt x="10948" y="936"/>
                  </a:cubicBezTo>
                  <a:cubicBezTo>
                    <a:pt x="11192" y="936"/>
                    <a:pt x="11396" y="733"/>
                    <a:pt x="11396" y="489"/>
                  </a:cubicBezTo>
                  <a:cubicBezTo>
                    <a:pt x="11396" y="204"/>
                    <a:pt x="11192" y="0"/>
                    <a:pt x="10948" y="0"/>
                  </a:cubicBezTo>
                  <a:close/>
                  <a:moveTo>
                    <a:pt x="12291" y="0"/>
                  </a:moveTo>
                  <a:cubicBezTo>
                    <a:pt x="12047" y="0"/>
                    <a:pt x="11844" y="204"/>
                    <a:pt x="11844" y="489"/>
                  </a:cubicBezTo>
                  <a:cubicBezTo>
                    <a:pt x="11844" y="733"/>
                    <a:pt x="12047" y="936"/>
                    <a:pt x="12291" y="936"/>
                  </a:cubicBezTo>
                  <a:cubicBezTo>
                    <a:pt x="12535" y="936"/>
                    <a:pt x="12739" y="733"/>
                    <a:pt x="12739" y="489"/>
                  </a:cubicBezTo>
                  <a:cubicBezTo>
                    <a:pt x="12739" y="204"/>
                    <a:pt x="12535" y="0"/>
                    <a:pt x="12291" y="0"/>
                  </a:cubicBezTo>
                  <a:close/>
                  <a:moveTo>
                    <a:pt x="13634" y="0"/>
                  </a:moveTo>
                  <a:cubicBezTo>
                    <a:pt x="13390" y="0"/>
                    <a:pt x="13187" y="204"/>
                    <a:pt x="13187" y="489"/>
                  </a:cubicBezTo>
                  <a:cubicBezTo>
                    <a:pt x="13187" y="733"/>
                    <a:pt x="13390" y="936"/>
                    <a:pt x="13634" y="936"/>
                  </a:cubicBezTo>
                  <a:cubicBezTo>
                    <a:pt x="13878" y="936"/>
                    <a:pt x="14082" y="733"/>
                    <a:pt x="14082" y="489"/>
                  </a:cubicBezTo>
                  <a:cubicBezTo>
                    <a:pt x="14082" y="204"/>
                    <a:pt x="13878" y="0"/>
                    <a:pt x="13634" y="0"/>
                  </a:cubicBezTo>
                  <a:close/>
                  <a:moveTo>
                    <a:pt x="14977" y="0"/>
                  </a:moveTo>
                  <a:cubicBezTo>
                    <a:pt x="14733" y="0"/>
                    <a:pt x="14530" y="204"/>
                    <a:pt x="14530" y="489"/>
                  </a:cubicBezTo>
                  <a:cubicBezTo>
                    <a:pt x="14530" y="733"/>
                    <a:pt x="14733" y="936"/>
                    <a:pt x="14977" y="936"/>
                  </a:cubicBezTo>
                  <a:cubicBezTo>
                    <a:pt x="15221" y="936"/>
                    <a:pt x="15425" y="733"/>
                    <a:pt x="15425" y="489"/>
                  </a:cubicBezTo>
                  <a:cubicBezTo>
                    <a:pt x="15425" y="204"/>
                    <a:pt x="15221" y="0"/>
                    <a:pt x="14977" y="0"/>
                  </a:cubicBezTo>
                  <a:close/>
                  <a:moveTo>
                    <a:pt x="16320" y="0"/>
                  </a:moveTo>
                  <a:cubicBezTo>
                    <a:pt x="16076" y="0"/>
                    <a:pt x="15873" y="204"/>
                    <a:pt x="15873" y="489"/>
                  </a:cubicBezTo>
                  <a:cubicBezTo>
                    <a:pt x="15873" y="733"/>
                    <a:pt x="16076" y="936"/>
                    <a:pt x="16320" y="936"/>
                  </a:cubicBezTo>
                  <a:cubicBezTo>
                    <a:pt x="16564" y="936"/>
                    <a:pt x="16768" y="733"/>
                    <a:pt x="16768" y="489"/>
                  </a:cubicBezTo>
                  <a:cubicBezTo>
                    <a:pt x="16768" y="204"/>
                    <a:pt x="16564" y="0"/>
                    <a:pt x="16320" y="0"/>
                  </a:cubicBezTo>
                  <a:close/>
                  <a:moveTo>
                    <a:pt x="367" y="1872"/>
                  </a:moveTo>
                  <a:cubicBezTo>
                    <a:pt x="163" y="1872"/>
                    <a:pt x="1" y="2035"/>
                    <a:pt x="1" y="2279"/>
                  </a:cubicBezTo>
                  <a:cubicBezTo>
                    <a:pt x="1" y="2483"/>
                    <a:pt x="163" y="2646"/>
                    <a:pt x="367" y="2646"/>
                  </a:cubicBezTo>
                  <a:lnTo>
                    <a:pt x="1954" y="2646"/>
                  </a:lnTo>
                  <a:cubicBezTo>
                    <a:pt x="2158" y="2646"/>
                    <a:pt x="2361" y="2483"/>
                    <a:pt x="2361" y="2279"/>
                  </a:cubicBezTo>
                  <a:cubicBezTo>
                    <a:pt x="2361" y="2035"/>
                    <a:pt x="2158" y="1872"/>
                    <a:pt x="1954" y="1872"/>
                  </a:cubicBezTo>
                  <a:close/>
                  <a:moveTo>
                    <a:pt x="3704" y="1872"/>
                  </a:moveTo>
                  <a:cubicBezTo>
                    <a:pt x="3501" y="1872"/>
                    <a:pt x="3338" y="2035"/>
                    <a:pt x="3338" y="2279"/>
                  </a:cubicBezTo>
                  <a:cubicBezTo>
                    <a:pt x="3338" y="2483"/>
                    <a:pt x="3501" y="2646"/>
                    <a:pt x="3704" y="2646"/>
                  </a:cubicBezTo>
                  <a:lnTo>
                    <a:pt x="7855" y="2646"/>
                  </a:lnTo>
                  <a:cubicBezTo>
                    <a:pt x="8059" y="2646"/>
                    <a:pt x="8222" y="2483"/>
                    <a:pt x="8222" y="2279"/>
                  </a:cubicBezTo>
                  <a:cubicBezTo>
                    <a:pt x="8222" y="2035"/>
                    <a:pt x="8059" y="1872"/>
                    <a:pt x="7855" y="1872"/>
                  </a:cubicBezTo>
                  <a:close/>
                  <a:moveTo>
                    <a:pt x="367" y="3663"/>
                  </a:moveTo>
                  <a:cubicBezTo>
                    <a:pt x="163" y="3663"/>
                    <a:pt x="1" y="3867"/>
                    <a:pt x="1" y="4070"/>
                  </a:cubicBezTo>
                  <a:cubicBezTo>
                    <a:pt x="1" y="4274"/>
                    <a:pt x="163" y="4436"/>
                    <a:pt x="367" y="4436"/>
                  </a:cubicBezTo>
                  <a:lnTo>
                    <a:pt x="1954" y="4436"/>
                  </a:lnTo>
                  <a:cubicBezTo>
                    <a:pt x="2158" y="4436"/>
                    <a:pt x="2361" y="4274"/>
                    <a:pt x="2361" y="4070"/>
                  </a:cubicBezTo>
                  <a:cubicBezTo>
                    <a:pt x="2361" y="3867"/>
                    <a:pt x="2158" y="3663"/>
                    <a:pt x="1954" y="3663"/>
                  </a:cubicBezTo>
                  <a:close/>
                  <a:moveTo>
                    <a:pt x="3704" y="3663"/>
                  </a:moveTo>
                  <a:cubicBezTo>
                    <a:pt x="3501" y="3663"/>
                    <a:pt x="3338" y="3867"/>
                    <a:pt x="3338" y="4070"/>
                  </a:cubicBezTo>
                  <a:cubicBezTo>
                    <a:pt x="3338" y="4274"/>
                    <a:pt x="3501" y="4436"/>
                    <a:pt x="3704" y="4436"/>
                  </a:cubicBezTo>
                  <a:lnTo>
                    <a:pt x="7855" y="4436"/>
                  </a:lnTo>
                  <a:cubicBezTo>
                    <a:pt x="8059" y="4436"/>
                    <a:pt x="8222" y="4274"/>
                    <a:pt x="8222" y="4070"/>
                  </a:cubicBezTo>
                  <a:cubicBezTo>
                    <a:pt x="8222" y="3867"/>
                    <a:pt x="8059" y="3663"/>
                    <a:pt x="7855" y="3663"/>
                  </a:cubicBezTo>
                  <a:close/>
                  <a:moveTo>
                    <a:pt x="9605" y="3622"/>
                  </a:moveTo>
                  <a:cubicBezTo>
                    <a:pt x="9361" y="3622"/>
                    <a:pt x="9158" y="3826"/>
                    <a:pt x="9158" y="4070"/>
                  </a:cubicBezTo>
                  <a:cubicBezTo>
                    <a:pt x="9158" y="4314"/>
                    <a:pt x="9361" y="4518"/>
                    <a:pt x="9605" y="4518"/>
                  </a:cubicBezTo>
                  <a:cubicBezTo>
                    <a:pt x="9849" y="4518"/>
                    <a:pt x="10053" y="4314"/>
                    <a:pt x="10053" y="4070"/>
                  </a:cubicBezTo>
                  <a:cubicBezTo>
                    <a:pt x="10053" y="3826"/>
                    <a:pt x="9849" y="3622"/>
                    <a:pt x="9605" y="3622"/>
                  </a:cubicBezTo>
                  <a:close/>
                  <a:moveTo>
                    <a:pt x="10948" y="3622"/>
                  </a:moveTo>
                  <a:cubicBezTo>
                    <a:pt x="10704" y="3622"/>
                    <a:pt x="10501" y="3826"/>
                    <a:pt x="10501" y="4070"/>
                  </a:cubicBezTo>
                  <a:cubicBezTo>
                    <a:pt x="10501" y="4314"/>
                    <a:pt x="10704" y="4518"/>
                    <a:pt x="10948" y="4518"/>
                  </a:cubicBezTo>
                  <a:cubicBezTo>
                    <a:pt x="11192" y="4518"/>
                    <a:pt x="11396" y="4314"/>
                    <a:pt x="11396" y="4070"/>
                  </a:cubicBezTo>
                  <a:cubicBezTo>
                    <a:pt x="11396" y="3826"/>
                    <a:pt x="11192" y="3622"/>
                    <a:pt x="10948" y="3622"/>
                  </a:cubicBezTo>
                  <a:close/>
                  <a:moveTo>
                    <a:pt x="12291" y="3622"/>
                  </a:moveTo>
                  <a:cubicBezTo>
                    <a:pt x="12047" y="3622"/>
                    <a:pt x="11844" y="3826"/>
                    <a:pt x="11844" y="4070"/>
                  </a:cubicBezTo>
                  <a:cubicBezTo>
                    <a:pt x="11844" y="4314"/>
                    <a:pt x="12047" y="4518"/>
                    <a:pt x="12291" y="4518"/>
                  </a:cubicBezTo>
                  <a:cubicBezTo>
                    <a:pt x="12535" y="4518"/>
                    <a:pt x="12739" y="4314"/>
                    <a:pt x="12739" y="4070"/>
                  </a:cubicBezTo>
                  <a:cubicBezTo>
                    <a:pt x="12739" y="3826"/>
                    <a:pt x="12535" y="3622"/>
                    <a:pt x="12291" y="3622"/>
                  </a:cubicBezTo>
                  <a:close/>
                  <a:moveTo>
                    <a:pt x="13634" y="3622"/>
                  </a:moveTo>
                  <a:cubicBezTo>
                    <a:pt x="13390" y="3622"/>
                    <a:pt x="13187" y="3826"/>
                    <a:pt x="13187" y="4070"/>
                  </a:cubicBezTo>
                  <a:cubicBezTo>
                    <a:pt x="13187" y="4314"/>
                    <a:pt x="13390" y="4518"/>
                    <a:pt x="13634" y="4518"/>
                  </a:cubicBezTo>
                  <a:cubicBezTo>
                    <a:pt x="13878" y="4518"/>
                    <a:pt x="14082" y="4314"/>
                    <a:pt x="14082" y="4070"/>
                  </a:cubicBezTo>
                  <a:cubicBezTo>
                    <a:pt x="14082" y="3826"/>
                    <a:pt x="13878" y="3622"/>
                    <a:pt x="13634" y="3622"/>
                  </a:cubicBezTo>
                  <a:close/>
                  <a:moveTo>
                    <a:pt x="14977" y="3622"/>
                  </a:moveTo>
                  <a:cubicBezTo>
                    <a:pt x="14733" y="3622"/>
                    <a:pt x="14530" y="3826"/>
                    <a:pt x="14530" y="4070"/>
                  </a:cubicBezTo>
                  <a:cubicBezTo>
                    <a:pt x="14530" y="4314"/>
                    <a:pt x="14733" y="4518"/>
                    <a:pt x="14977" y="4518"/>
                  </a:cubicBezTo>
                  <a:cubicBezTo>
                    <a:pt x="15221" y="4518"/>
                    <a:pt x="15425" y="4314"/>
                    <a:pt x="15425" y="4070"/>
                  </a:cubicBezTo>
                  <a:cubicBezTo>
                    <a:pt x="15425" y="3826"/>
                    <a:pt x="15221" y="3622"/>
                    <a:pt x="14977" y="3622"/>
                  </a:cubicBezTo>
                  <a:close/>
                  <a:moveTo>
                    <a:pt x="16320" y="3622"/>
                  </a:moveTo>
                  <a:cubicBezTo>
                    <a:pt x="16076" y="3622"/>
                    <a:pt x="15873" y="3826"/>
                    <a:pt x="15873" y="4070"/>
                  </a:cubicBezTo>
                  <a:cubicBezTo>
                    <a:pt x="15873" y="4314"/>
                    <a:pt x="16076" y="4518"/>
                    <a:pt x="16320" y="4518"/>
                  </a:cubicBezTo>
                  <a:cubicBezTo>
                    <a:pt x="16564" y="4518"/>
                    <a:pt x="16768" y="4314"/>
                    <a:pt x="16768" y="4070"/>
                  </a:cubicBezTo>
                  <a:cubicBezTo>
                    <a:pt x="16768" y="3826"/>
                    <a:pt x="16564" y="3622"/>
                    <a:pt x="16320" y="3622"/>
                  </a:cubicBezTo>
                  <a:close/>
                  <a:moveTo>
                    <a:pt x="367" y="5454"/>
                  </a:moveTo>
                  <a:cubicBezTo>
                    <a:pt x="163" y="5454"/>
                    <a:pt x="1" y="5657"/>
                    <a:pt x="1" y="5861"/>
                  </a:cubicBezTo>
                  <a:cubicBezTo>
                    <a:pt x="1" y="6064"/>
                    <a:pt x="163" y="6227"/>
                    <a:pt x="367" y="6227"/>
                  </a:cubicBezTo>
                  <a:lnTo>
                    <a:pt x="1954" y="6227"/>
                  </a:lnTo>
                  <a:cubicBezTo>
                    <a:pt x="2158" y="6227"/>
                    <a:pt x="2361" y="6064"/>
                    <a:pt x="2361" y="5861"/>
                  </a:cubicBezTo>
                  <a:cubicBezTo>
                    <a:pt x="2361" y="5657"/>
                    <a:pt x="2158" y="5454"/>
                    <a:pt x="1954" y="5454"/>
                  </a:cubicBezTo>
                  <a:close/>
                  <a:moveTo>
                    <a:pt x="3704" y="5454"/>
                  </a:moveTo>
                  <a:cubicBezTo>
                    <a:pt x="3501" y="5454"/>
                    <a:pt x="3338" y="5657"/>
                    <a:pt x="3338" y="5861"/>
                  </a:cubicBezTo>
                  <a:cubicBezTo>
                    <a:pt x="3338" y="6064"/>
                    <a:pt x="3501" y="6227"/>
                    <a:pt x="3704" y="6227"/>
                  </a:cubicBezTo>
                  <a:lnTo>
                    <a:pt x="7855" y="6227"/>
                  </a:lnTo>
                  <a:cubicBezTo>
                    <a:pt x="8059" y="6227"/>
                    <a:pt x="8222" y="6064"/>
                    <a:pt x="8222" y="5861"/>
                  </a:cubicBezTo>
                  <a:cubicBezTo>
                    <a:pt x="8222" y="5657"/>
                    <a:pt x="8059" y="5454"/>
                    <a:pt x="7855" y="5454"/>
                  </a:cubicBezTo>
                  <a:close/>
                  <a:moveTo>
                    <a:pt x="367" y="7285"/>
                  </a:moveTo>
                  <a:cubicBezTo>
                    <a:pt x="163" y="7285"/>
                    <a:pt x="1" y="7448"/>
                    <a:pt x="1" y="7651"/>
                  </a:cubicBezTo>
                  <a:cubicBezTo>
                    <a:pt x="1" y="7855"/>
                    <a:pt x="163" y="8058"/>
                    <a:pt x="367" y="8058"/>
                  </a:cubicBezTo>
                  <a:lnTo>
                    <a:pt x="1954" y="8058"/>
                  </a:lnTo>
                  <a:cubicBezTo>
                    <a:pt x="2158" y="8058"/>
                    <a:pt x="2361" y="7855"/>
                    <a:pt x="2361" y="7651"/>
                  </a:cubicBezTo>
                  <a:cubicBezTo>
                    <a:pt x="2361" y="7448"/>
                    <a:pt x="2158" y="7285"/>
                    <a:pt x="1954" y="7285"/>
                  </a:cubicBezTo>
                  <a:close/>
                  <a:moveTo>
                    <a:pt x="3704" y="7285"/>
                  </a:moveTo>
                  <a:cubicBezTo>
                    <a:pt x="3501" y="7285"/>
                    <a:pt x="3338" y="7448"/>
                    <a:pt x="3338" y="7651"/>
                  </a:cubicBezTo>
                  <a:cubicBezTo>
                    <a:pt x="3338" y="7855"/>
                    <a:pt x="3501" y="8058"/>
                    <a:pt x="3704" y="8058"/>
                  </a:cubicBezTo>
                  <a:lnTo>
                    <a:pt x="7855" y="8058"/>
                  </a:lnTo>
                  <a:cubicBezTo>
                    <a:pt x="8059" y="8058"/>
                    <a:pt x="8222" y="7855"/>
                    <a:pt x="8222" y="7651"/>
                  </a:cubicBezTo>
                  <a:cubicBezTo>
                    <a:pt x="8222" y="7448"/>
                    <a:pt x="8059" y="7285"/>
                    <a:pt x="7855" y="7285"/>
                  </a:cubicBezTo>
                  <a:close/>
                  <a:moveTo>
                    <a:pt x="14204" y="8791"/>
                  </a:moveTo>
                  <a:cubicBezTo>
                    <a:pt x="13960" y="8791"/>
                    <a:pt x="13756" y="8994"/>
                    <a:pt x="13756" y="9239"/>
                  </a:cubicBezTo>
                  <a:cubicBezTo>
                    <a:pt x="13756" y="9483"/>
                    <a:pt x="13960" y="9686"/>
                    <a:pt x="14204" y="9686"/>
                  </a:cubicBezTo>
                  <a:cubicBezTo>
                    <a:pt x="14448" y="9686"/>
                    <a:pt x="14652" y="9483"/>
                    <a:pt x="14652" y="9239"/>
                  </a:cubicBezTo>
                  <a:cubicBezTo>
                    <a:pt x="14652" y="8994"/>
                    <a:pt x="14448" y="8791"/>
                    <a:pt x="14204" y="8791"/>
                  </a:cubicBezTo>
                  <a:close/>
                  <a:moveTo>
                    <a:pt x="15547" y="8791"/>
                  </a:moveTo>
                  <a:cubicBezTo>
                    <a:pt x="15303" y="8791"/>
                    <a:pt x="15099" y="8994"/>
                    <a:pt x="15099" y="9239"/>
                  </a:cubicBezTo>
                  <a:cubicBezTo>
                    <a:pt x="15099" y="9483"/>
                    <a:pt x="15303" y="9686"/>
                    <a:pt x="15547" y="9686"/>
                  </a:cubicBezTo>
                  <a:cubicBezTo>
                    <a:pt x="15791" y="9686"/>
                    <a:pt x="15995" y="9483"/>
                    <a:pt x="15995" y="9239"/>
                  </a:cubicBezTo>
                  <a:cubicBezTo>
                    <a:pt x="15995" y="8994"/>
                    <a:pt x="15791" y="8791"/>
                    <a:pt x="15547" y="8791"/>
                  </a:cubicBezTo>
                  <a:close/>
                  <a:moveTo>
                    <a:pt x="16890" y="8791"/>
                  </a:moveTo>
                  <a:cubicBezTo>
                    <a:pt x="16646" y="8791"/>
                    <a:pt x="16442" y="8994"/>
                    <a:pt x="16442" y="9239"/>
                  </a:cubicBezTo>
                  <a:cubicBezTo>
                    <a:pt x="16442" y="9483"/>
                    <a:pt x="16646" y="9686"/>
                    <a:pt x="16890" y="9686"/>
                  </a:cubicBezTo>
                  <a:cubicBezTo>
                    <a:pt x="17134" y="9686"/>
                    <a:pt x="17338" y="9483"/>
                    <a:pt x="17338" y="9239"/>
                  </a:cubicBezTo>
                  <a:cubicBezTo>
                    <a:pt x="17338" y="8994"/>
                    <a:pt x="17134" y="8791"/>
                    <a:pt x="16890" y="8791"/>
                  </a:cubicBezTo>
                  <a:close/>
                  <a:moveTo>
                    <a:pt x="18233" y="8791"/>
                  </a:moveTo>
                  <a:cubicBezTo>
                    <a:pt x="17989" y="8791"/>
                    <a:pt x="17785" y="8994"/>
                    <a:pt x="17785" y="9239"/>
                  </a:cubicBezTo>
                  <a:cubicBezTo>
                    <a:pt x="17785" y="9483"/>
                    <a:pt x="17989" y="9686"/>
                    <a:pt x="18233" y="9686"/>
                  </a:cubicBezTo>
                  <a:cubicBezTo>
                    <a:pt x="18477" y="9686"/>
                    <a:pt x="18681" y="9483"/>
                    <a:pt x="18681" y="9239"/>
                  </a:cubicBezTo>
                  <a:cubicBezTo>
                    <a:pt x="18681" y="8994"/>
                    <a:pt x="18477" y="8791"/>
                    <a:pt x="18233" y="8791"/>
                  </a:cubicBezTo>
                  <a:close/>
                  <a:moveTo>
                    <a:pt x="19576" y="8791"/>
                  </a:moveTo>
                  <a:cubicBezTo>
                    <a:pt x="19332" y="8791"/>
                    <a:pt x="19128" y="8994"/>
                    <a:pt x="19128" y="9239"/>
                  </a:cubicBezTo>
                  <a:cubicBezTo>
                    <a:pt x="19128" y="9483"/>
                    <a:pt x="19332" y="9686"/>
                    <a:pt x="19576" y="9686"/>
                  </a:cubicBezTo>
                  <a:cubicBezTo>
                    <a:pt x="19820" y="9686"/>
                    <a:pt x="20024" y="9483"/>
                    <a:pt x="20024" y="9239"/>
                  </a:cubicBezTo>
                  <a:cubicBezTo>
                    <a:pt x="20024" y="8994"/>
                    <a:pt x="19820" y="8791"/>
                    <a:pt x="19576" y="8791"/>
                  </a:cubicBezTo>
                  <a:close/>
                  <a:moveTo>
                    <a:pt x="20919" y="8791"/>
                  </a:moveTo>
                  <a:cubicBezTo>
                    <a:pt x="20675" y="8791"/>
                    <a:pt x="20471" y="8994"/>
                    <a:pt x="20471" y="9239"/>
                  </a:cubicBezTo>
                  <a:cubicBezTo>
                    <a:pt x="20471" y="9483"/>
                    <a:pt x="20675" y="9686"/>
                    <a:pt x="20919" y="9686"/>
                  </a:cubicBezTo>
                  <a:cubicBezTo>
                    <a:pt x="21163" y="9686"/>
                    <a:pt x="21367" y="9483"/>
                    <a:pt x="21367" y="9239"/>
                  </a:cubicBezTo>
                  <a:cubicBezTo>
                    <a:pt x="21367" y="8994"/>
                    <a:pt x="21163" y="8791"/>
                    <a:pt x="20919" y="8791"/>
                  </a:cubicBezTo>
                  <a:close/>
                  <a:moveTo>
                    <a:pt x="367" y="9076"/>
                  </a:moveTo>
                  <a:cubicBezTo>
                    <a:pt x="163" y="9076"/>
                    <a:pt x="1" y="9239"/>
                    <a:pt x="1" y="9442"/>
                  </a:cubicBezTo>
                  <a:cubicBezTo>
                    <a:pt x="1" y="9646"/>
                    <a:pt x="163" y="9849"/>
                    <a:pt x="367" y="9849"/>
                  </a:cubicBezTo>
                  <a:lnTo>
                    <a:pt x="1954" y="9849"/>
                  </a:lnTo>
                  <a:cubicBezTo>
                    <a:pt x="2158" y="9849"/>
                    <a:pt x="2361" y="9646"/>
                    <a:pt x="2361" y="9442"/>
                  </a:cubicBezTo>
                  <a:cubicBezTo>
                    <a:pt x="2361" y="9239"/>
                    <a:pt x="2158" y="9076"/>
                    <a:pt x="1954" y="9076"/>
                  </a:cubicBezTo>
                  <a:close/>
                  <a:moveTo>
                    <a:pt x="8669" y="9076"/>
                  </a:moveTo>
                  <a:cubicBezTo>
                    <a:pt x="8425" y="9076"/>
                    <a:pt x="8262" y="9239"/>
                    <a:pt x="8262" y="9442"/>
                  </a:cubicBezTo>
                  <a:cubicBezTo>
                    <a:pt x="8262" y="9646"/>
                    <a:pt x="8425" y="9849"/>
                    <a:pt x="8669" y="9849"/>
                  </a:cubicBezTo>
                  <a:lnTo>
                    <a:pt x="12780" y="9849"/>
                  </a:lnTo>
                  <a:cubicBezTo>
                    <a:pt x="12983" y="9849"/>
                    <a:pt x="13146" y="9646"/>
                    <a:pt x="13146" y="9442"/>
                  </a:cubicBezTo>
                  <a:cubicBezTo>
                    <a:pt x="13146" y="9239"/>
                    <a:pt x="12983" y="9076"/>
                    <a:pt x="12780" y="9076"/>
                  </a:cubicBezTo>
                  <a:close/>
                  <a:moveTo>
                    <a:pt x="367" y="10867"/>
                  </a:moveTo>
                  <a:cubicBezTo>
                    <a:pt x="163" y="10867"/>
                    <a:pt x="1" y="11029"/>
                    <a:pt x="1" y="11233"/>
                  </a:cubicBezTo>
                  <a:cubicBezTo>
                    <a:pt x="1" y="11477"/>
                    <a:pt x="163" y="11640"/>
                    <a:pt x="367" y="11640"/>
                  </a:cubicBezTo>
                  <a:lnTo>
                    <a:pt x="1954" y="11640"/>
                  </a:lnTo>
                  <a:cubicBezTo>
                    <a:pt x="2158" y="11640"/>
                    <a:pt x="2361" y="11477"/>
                    <a:pt x="2361" y="11233"/>
                  </a:cubicBezTo>
                  <a:cubicBezTo>
                    <a:pt x="2361" y="11029"/>
                    <a:pt x="2158" y="10867"/>
                    <a:pt x="1954" y="10867"/>
                  </a:cubicBezTo>
                  <a:close/>
                  <a:moveTo>
                    <a:pt x="8669" y="10867"/>
                  </a:moveTo>
                  <a:cubicBezTo>
                    <a:pt x="8425" y="10867"/>
                    <a:pt x="8262" y="11029"/>
                    <a:pt x="8262" y="11233"/>
                  </a:cubicBezTo>
                  <a:cubicBezTo>
                    <a:pt x="8262" y="11477"/>
                    <a:pt x="8425" y="11640"/>
                    <a:pt x="8669" y="11640"/>
                  </a:cubicBezTo>
                  <a:lnTo>
                    <a:pt x="12780" y="11640"/>
                  </a:lnTo>
                  <a:cubicBezTo>
                    <a:pt x="12983" y="11640"/>
                    <a:pt x="13146" y="11477"/>
                    <a:pt x="13146" y="11233"/>
                  </a:cubicBezTo>
                  <a:cubicBezTo>
                    <a:pt x="13146" y="11029"/>
                    <a:pt x="12983" y="10867"/>
                    <a:pt x="12780" y="10867"/>
                  </a:cubicBezTo>
                  <a:close/>
                  <a:moveTo>
                    <a:pt x="14204" y="12494"/>
                  </a:moveTo>
                  <a:cubicBezTo>
                    <a:pt x="13960" y="12494"/>
                    <a:pt x="13756" y="12698"/>
                    <a:pt x="13756" y="12942"/>
                  </a:cubicBezTo>
                  <a:cubicBezTo>
                    <a:pt x="13756" y="13186"/>
                    <a:pt x="13960" y="13390"/>
                    <a:pt x="14204" y="13390"/>
                  </a:cubicBezTo>
                  <a:cubicBezTo>
                    <a:pt x="14448" y="13390"/>
                    <a:pt x="14652" y="13186"/>
                    <a:pt x="14652" y="12942"/>
                  </a:cubicBezTo>
                  <a:cubicBezTo>
                    <a:pt x="14652" y="12698"/>
                    <a:pt x="14448" y="12494"/>
                    <a:pt x="14204" y="12494"/>
                  </a:cubicBezTo>
                  <a:close/>
                  <a:moveTo>
                    <a:pt x="15547" y="12494"/>
                  </a:moveTo>
                  <a:cubicBezTo>
                    <a:pt x="15303" y="12494"/>
                    <a:pt x="15099" y="12698"/>
                    <a:pt x="15099" y="12942"/>
                  </a:cubicBezTo>
                  <a:cubicBezTo>
                    <a:pt x="15099" y="13186"/>
                    <a:pt x="15303" y="13390"/>
                    <a:pt x="15547" y="13390"/>
                  </a:cubicBezTo>
                  <a:cubicBezTo>
                    <a:pt x="15791" y="13390"/>
                    <a:pt x="15995" y="13186"/>
                    <a:pt x="15995" y="12942"/>
                  </a:cubicBezTo>
                  <a:cubicBezTo>
                    <a:pt x="15995" y="12698"/>
                    <a:pt x="15791" y="12494"/>
                    <a:pt x="15547" y="12494"/>
                  </a:cubicBezTo>
                  <a:close/>
                  <a:moveTo>
                    <a:pt x="16890" y="12494"/>
                  </a:moveTo>
                  <a:cubicBezTo>
                    <a:pt x="16646" y="12494"/>
                    <a:pt x="16442" y="12698"/>
                    <a:pt x="16442" y="12942"/>
                  </a:cubicBezTo>
                  <a:cubicBezTo>
                    <a:pt x="16442" y="13186"/>
                    <a:pt x="16646" y="13390"/>
                    <a:pt x="16890" y="13390"/>
                  </a:cubicBezTo>
                  <a:cubicBezTo>
                    <a:pt x="17134" y="13390"/>
                    <a:pt x="17338" y="13186"/>
                    <a:pt x="17338" y="12942"/>
                  </a:cubicBezTo>
                  <a:cubicBezTo>
                    <a:pt x="17338" y="12698"/>
                    <a:pt x="17134" y="12494"/>
                    <a:pt x="16890" y="12494"/>
                  </a:cubicBezTo>
                  <a:close/>
                  <a:moveTo>
                    <a:pt x="18233" y="12494"/>
                  </a:moveTo>
                  <a:cubicBezTo>
                    <a:pt x="17989" y="12494"/>
                    <a:pt x="17785" y="12698"/>
                    <a:pt x="17785" y="12942"/>
                  </a:cubicBezTo>
                  <a:cubicBezTo>
                    <a:pt x="17785" y="13186"/>
                    <a:pt x="17989" y="13390"/>
                    <a:pt x="18233" y="13390"/>
                  </a:cubicBezTo>
                  <a:cubicBezTo>
                    <a:pt x="18477" y="13390"/>
                    <a:pt x="18681" y="13186"/>
                    <a:pt x="18681" y="12942"/>
                  </a:cubicBezTo>
                  <a:cubicBezTo>
                    <a:pt x="18681" y="12698"/>
                    <a:pt x="18477" y="12494"/>
                    <a:pt x="18233" y="12494"/>
                  </a:cubicBezTo>
                  <a:close/>
                  <a:moveTo>
                    <a:pt x="19576" y="12494"/>
                  </a:moveTo>
                  <a:cubicBezTo>
                    <a:pt x="19332" y="12494"/>
                    <a:pt x="19128" y="12698"/>
                    <a:pt x="19128" y="12942"/>
                  </a:cubicBezTo>
                  <a:cubicBezTo>
                    <a:pt x="19128" y="13186"/>
                    <a:pt x="19332" y="13390"/>
                    <a:pt x="19576" y="13390"/>
                  </a:cubicBezTo>
                  <a:cubicBezTo>
                    <a:pt x="19820" y="13390"/>
                    <a:pt x="20024" y="13186"/>
                    <a:pt x="20024" y="12942"/>
                  </a:cubicBezTo>
                  <a:cubicBezTo>
                    <a:pt x="20024" y="12698"/>
                    <a:pt x="19820" y="12494"/>
                    <a:pt x="19576" y="12494"/>
                  </a:cubicBezTo>
                  <a:close/>
                  <a:moveTo>
                    <a:pt x="20919" y="12494"/>
                  </a:moveTo>
                  <a:cubicBezTo>
                    <a:pt x="20675" y="12494"/>
                    <a:pt x="20471" y="12698"/>
                    <a:pt x="20471" y="12942"/>
                  </a:cubicBezTo>
                  <a:cubicBezTo>
                    <a:pt x="20471" y="13186"/>
                    <a:pt x="20675" y="13390"/>
                    <a:pt x="20919" y="13390"/>
                  </a:cubicBezTo>
                  <a:cubicBezTo>
                    <a:pt x="21163" y="13390"/>
                    <a:pt x="21367" y="13186"/>
                    <a:pt x="21367" y="12942"/>
                  </a:cubicBezTo>
                  <a:cubicBezTo>
                    <a:pt x="21367" y="12698"/>
                    <a:pt x="21163" y="12494"/>
                    <a:pt x="20919" y="12494"/>
                  </a:cubicBezTo>
                  <a:close/>
                  <a:moveTo>
                    <a:pt x="367" y="12657"/>
                  </a:moveTo>
                  <a:cubicBezTo>
                    <a:pt x="163" y="12657"/>
                    <a:pt x="1" y="12820"/>
                    <a:pt x="1" y="13064"/>
                  </a:cubicBezTo>
                  <a:cubicBezTo>
                    <a:pt x="1" y="13268"/>
                    <a:pt x="163" y="13430"/>
                    <a:pt x="367" y="13430"/>
                  </a:cubicBezTo>
                  <a:lnTo>
                    <a:pt x="1954" y="13430"/>
                  </a:lnTo>
                  <a:cubicBezTo>
                    <a:pt x="2158" y="13430"/>
                    <a:pt x="2361" y="13268"/>
                    <a:pt x="2361" y="13064"/>
                  </a:cubicBezTo>
                  <a:cubicBezTo>
                    <a:pt x="2361" y="12820"/>
                    <a:pt x="2158" y="12657"/>
                    <a:pt x="1954" y="12657"/>
                  </a:cubicBezTo>
                  <a:close/>
                  <a:moveTo>
                    <a:pt x="8669" y="12657"/>
                  </a:moveTo>
                  <a:cubicBezTo>
                    <a:pt x="8425" y="12657"/>
                    <a:pt x="8262" y="12820"/>
                    <a:pt x="8262" y="13064"/>
                  </a:cubicBezTo>
                  <a:cubicBezTo>
                    <a:pt x="8262" y="13268"/>
                    <a:pt x="8425" y="13430"/>
                    <a:pt x="8669" y="13430"/>
                  </a:cubicBezTo>
                  <a:lnTo>
                    <a:pt x="12780" y="13430"/>
                  </a:lnTo>
                  <a:cubicBezTo>
                    <a:pt x="12983" y="13430"/>
                    <a:pt x="13146" y="13268"/>
                    <a:pt x="13146" y="13064"/>
                  </a:cubicBezTo>
                  <a:cubicBezTo>
                    <a:pt x="13146" y="12820"/>
                    <a:pt x="12983" y="12657"/>
                    <a:pt x="12780" y="1265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838" name="Google Shape;1838;p35"/>
            <p:cNvSpPr/>
            <p:nvPr/>
          </p:nvSpPr>
          <p:spPr>
            <a:xfrm>
              <a:off x="2692850" y="3672950"/>
              <a:ext cx="551450" cy="352075"/>
            </a:xfrm>
            <a:custGeom>
              <a:avLst/>
              <a:gdLst/>
              <a:ahLst/>
              <a:cxnLst/>
              <a:rect l="l" t="t" r="r" b="b"/>
              <a:pathLst>
                <a:path w="22058" h="14083" extrusionOk="0">
                  <a:moveTo>
                    <a:pt x="2279" y="733"/>
                  </a:moveTo>
                  <a:lnTo>
                    <a:pt x="2320" y="815"/>
                  </a:lnTo>
                  <a:lnTo>
                    <a:pt x="2279" y="855"/>
                  </a:lnTo>
                  <a:lnTo>
                    <a:pt x="692" y="855"/>
                  </a:lnTo>
                  <a:lnTo>
                    <a:pt x="651" y="815"/>
                  </a:lnTo>
                  <a:lnTo>
                    <a:pt x="692" y="733"/>
                  </a:lnTo>
                  <a:close/>
                  <a:moveTo>
                    <a:pt x="8180" y="733"/>
                  </a:moveTo>
                  <a:lnTo>
                    <a:pt x="8221" y="815"/>
                  </a:lnTo>
                  <a:lnTo>
                    <a:pt x="8180" y="855"/>
                  </a:lnTo>
                  <a:lnTo>
                    <a:pt x="4029" y="855"/>
                  </a:lnTo>
                  <a:lnTo>
                    <a:pt x="3988" y="815"/>
                  </a:lnTo>
                  <a:lnTo>
                    <a:pt x="4029" y="733"/>
                  </a:lnTo>
                  <a:close/>
                  <a:moveTo>
                    <a:pt x="9930" y="693"/>
                  </a:moveTo>
                  <a:cubicBezTo>
                    <a:pt x="9971" y="693"/>
                    <a:pt x="10012" y="733"/>
                    <a:pt x="10012" y="815"/>
                  </a:cubicBezTo>
                  <a:cubicBezTo>
                    <a:pt x="10012" y="855"/>
                    <a:pt x="9971" y="896"/>
                    <a:pt x="9930" y="896"/>
                  </a:cubicBezTo>
                  <a:lnTo>
                    <a:pt x="9808" y="815"/>
                  </a:lnTo>
                  <a:lnTo>
                    <a:pt x="9930" y="693"/>
                  </a:lnTo>
                  <a:close/>
                  <a:moveTo>
                    <a:pt x="11273" y="693"/>
                  </a:moveTo>
                  <a:cubicBezTo>
                    <a:pt x="11314" y="693"/>
                    <a:pt x="11355" y="733"/>
                    <a:pt x="11355" y="815"/>
                  </a:cubicBezTo>
                  <a:cubicBezTo>
                    <a:pt x="11355" y="855"/>
                    <a:pt x="11314" y="896"/>
                    <a:pt x="11273" y="896"/>
                  </a:cubicBezTo>
                  <a:lnTo>
                    <a:pt x="11151" y="815"/>
                  </a:lnTo>
                  <a:lnTo>
                    <a:pt x="11273" y="693"/>
                  </a:lnTo>
                  <a:close/>
                  <a:moveTo>
                    <a:pt x="12616" y="693"/>
                  </a:moveTo>
                  <a:cubicBezTo>
                    <a:pt x="12657" y="693"/>
                    <a:pt x="12738" y="733"/>
                    <a:pt x="12738" y="815"/>
                  </a:cubicBezTo>
                  <a:cubicBezTo>
                    <a:pt x="12738" y="855"/>
                    <a:pt x="12657" y="896"/>
                    <a:pt x="12616" y="896"/>
                  </a:cubicBezTo>
                  <a:lnTo>
                    <a:pt x="12494" y="815"/>
                  </a:lnTo>
                  <a:lnTo>
                    <a:pt x="12616" y="693"/>
                  </a:lnTo>
                  <a:close/>
                  <a:moveTo>
                    <a:pt x="13959" y="693"/>
                  </a:moveTo>
                  <a:lnTo>
                    <a:pt x="14081" y="815"/>
                  </a:lnTo>
                  <a:lnTo>
                    <a:pt x="13959" y="896"/>
                  </a:lnTo>
                  <a:cubicBezTo>
                    <a:pt x="13878" y="896"/>
                    <a:pt x="13837" y="855"/>
                    <a:pt x="13837" y="815"/>
                  </a:cubicBezTo>
                  <a:cubicBezTo>
                    <a:pt x="13837" y="733"/>
                    <a:pt x="13878" y="693"/>
                    <a:pt x="13959" y="693"/>
                  </a:cubicBezTo>
                  <a:close/>
                  <a:moveTo>
                    <a:pt x="15302" y="693"/>
                  </a:moveTo>
                  <a:lnTo>
                    <a:pt x="15424" y="815"/>
                  </a:lnTo>
                  <a:lnTo>
                    <a:pt x="15302" y="896"/>
                  </a:lnTo>
                  <a:cubicBezTo>
                    <a:pt x="15262" y="896"/>
                    <a:pt x="15180" y="855"/>
                    <a:pt x="15180" y="815"/>
                  </a:cubicBezTo>
                  <a:cubicBezTo>
                    <a:pt x="15180" y="733"/>
                    <a:pt x="15262" y="693"/>
                    <a:pt x="15302" y="693"/>
                  </a:cubicBezTo>
                  <a:close/>
                  <a:moveTo>
                    <a:pt x="16645" y="693"/>
                  </a:moveTo>
                  <a:lnTo>
                    <a:pt x="16767" y="815"/>
                  </a:lnTo>
                  <a:lnTo>
                    <a:pt x="16645" y="896"/>
                  </a:lnTo>
                  <a:cubicBezTo>
                    <a:pt x="16605" y="896"/>
                    <a:pt x="16523" y="855"/>
                    <a:pt x="16523" y="815"/>
                  </a:cubicBezTo>
                  <a:cubicBezTo>
                    <a:pt x="16523" y="733"/>
                    <a:pt x="16605" y="693"/>
                    <a:pt x="16645" y="693"/>
                  </a:cubicBezTo>
                  <a:close/>
                  <a:moveTo>
                    <a:pt x="692" y="82"/>
                  </a:moveTo>
                  <a:cubicBezTo>
                    <a:pt x="326" y="82"/>
                    <a:pt x="0" y="408"/>
                    <a:pt x="0" y="815"/>
                  </a:cubicBezTo>
                  <a:cubicBezTo>
                    <a:pt x="0" y="1181"/>
                    <a:pt x="326" y="1507"/>
                    <a:pt x="692" y="1507"/>
                  </a:cubicBezTo>
                  <a:lnTo>
                    <a:pt x="2279" y="1507"/>
                  </a:lnTo>
                  <a:cubicBezTo>
                    <a:pt x="2686" y="1507"/>
                    <a:pt x="3012" y="1181"/>
                    <a:pt x="3012" y="815"/>
                  </a:cubicBezTo>
                  <a:cubicBezTo>
                    <a:pt x="3012" y="408"/>
                    <a:pt x="2686" y="82"/>
                    <a:pt x="2279" y="82"/>
                  </a:cubicBezTo>
                  <a:close/>
                  <a:moveTo>
                    <a:pt x="4029" y="82"/>
                  </a:moveTo>
                  <a:cubicBezTo>
                    <a:pt x="3622" y="82"/>
                    <a:pt x="3297" y="408"/>
                    <a:pt x="3297" y="815"/>
                  </a:cubicBezTo>
                  <a:cubicBezTo>
                    <a:pt x="3297" y="1181"/>
                    <a:pt x="3622" y="1507"/>
                    <a:pt x="4029" y="1507"/>
                  </a:cubicBezTo>
                  <a:lnTo>
                    <a:pt x="8180" y="1507"/>
                  </a:lnTo>
                  <a:cubicBezTo>
                    <a:pt x="8547" y="1507"/>
                    <a:pt x="8872" y="1181"/>
                    <a:pt x="8872" y="815"/>
                  </a:cubicBezTo>
                  <a:cubicBezTo>
                    <a:pt x="8872" y="408"/>
                    <a:pt x="8547" y="82"/>
                    <a:pt x="8180" y="82"/>
                  </a:cubicBezTo>
                  <a:close/>
                  <a:moveTo>
                    <a:pt x="9930" y="1"/>
                  </a:moveTo>
                  <a:cubicBezTo>
                    <a:pt x="9483" y="1"/>
                    <a:pt x="9116" y="367"/>
                    <a:pt x="9116" y="815"/>
                  </a:cubicBezTo>
                  <a:cubicBezTo>
                    <a:pt x="9116" y="1222"/>
                    <a:pt x="9483" y="1588"/>
                    <a:pt x="9930" y="1588"/>
                  </a:cubicBezTo>
                  <a:cubicBezTo>
                    <a:pt x="10194" y="1588"/>
                    <a:pt x="10441" y="1434"/>
                    <a:pt x="10582" y="1214"/>
                  </a:cubicBezTo>
                  <a:lnTo>
                    <a:pt x="10582" y="1214"/>
                  </a:lnTo>
                  <a:cubicBezTo>
                    <a:pt x="10726" y="1434"/>
                    <a:pt x="10983" y="1588"/>
                    <a:pt x="11273" y="1588"/>
                  </a:cubicBezTo>
                  <a:cubicBezTo>
                    <a:pt x="11537" y="1588"/>
                    <a:pt x="11784" y="1434"/>
                    <a:pt x="11925" y="1214"/>
                  </a:cubicBezTo>
                  <a:lnTo>
                    <a:pt x="11925" y="1214"/>
                  </a:lnTo>
                  <a:cubicBezTo>
                    <a:pt x="12069" y="1434"/>
                    <a:pt x="12326" y="1588"/>
                    <a:pt x="12616" y="1588"/>
                  </a:cubicBezTo>
                  <a:cubicBezTo>
                    <a:pt x="12914" y="1588"/>
                    <a:pt x="13158" y="1426"/>
                    <a:pt x="13288" y="1197"/>
                  </a:cubicBezTo>
                  <a:lnTo>
                    <a:pt x="13288" y="1197"/>
                  </a:lnTo>
                  <a:cubicBezTo>
                    <a:pt x="13418" y="1426"/>
                    <a:pt x="13661" y="1588"/>
                    <a:pt x="13959" y="1588"/>
                  </a:cubicBezTo>
                  <a:cubicBezTo>
                    <a:pt x="14257" y="1588"/>
                    <a:pt x="14501" y="1426"/>
                    <a:pt x="14631" y="1197"/>
                  </a:cubicBezTo>
                  <a:lnTo>
                    <a:pt x="14631" y="1197"/>
                  </a:lnTo>
                  <a:cubicBezTo>
                    <a:pt x="14761" y="1426"/>
                    <a:pt x="15004" y="1588"/>
                    <a:pt x="15302" y="1588"/>
                  </a:cubicBezTo>
                  <a:cubicBezTo>
                    <a:pt x="15600" y="1588"/>
                    <a:pt x="15844" y="1426"/>
                    <a:pt x="15974" y="1197"/>
                  </a:cubicBezTo>
                  <a:lnTo>
                    <a:pt x="15974" y="1197"/>
                  </a:lnTo>
                  <a:cubicBezTo>
                    <a:pt x="16104" y="1426"/>
                    <a:pt x="16347" y="1588"/>
                    <a:pt x="16645" y="1588"/>
                  </a:cubicBezTo>
                  <a:cubicBezTo>
                    <a:pt x="17093" y="1588"/>
                    <a:pt x="17459" y="1222"/>
                    <a:pt x="17459" y="815"/>
                  </a:cubicBezTo>
                  <a:cubicBezTo>
                    <a:pt x="17459" y="367"/>
                    <a:pt x="17093" y="1"/>
                    <a:pt x="16645" y="1"/>
                  </a:cubicBezTo>
                  <a:cubicBezTo>
                    <a:pt x="16347" y="1"/>
                    <a:pt x="16104" y="163"/>
                    <a:pt x="15974" y="403"/>
                  </a:cubicBezTo>
                  <a:lnTo>
                    <a:pt x="15974" y="403"/>
                  </a:lnTo>
                  <a:cubicBezTo>
                    <a:pt x="15844" y="163"/>
                    <a:pt x="15600" y="1"/>
                    <a:pt x="15302" y="1"/>
                  </a:cubicBezTo>
                  <a:cubicBezTo>
                    <a:pt x="15004" y="1"/>
                    <a:pt x="14761" y="163"/>
                    <a:pt x="14631" y="403"/>
                  </a:cubicBezTo>
                  <a:lnTo>
                    <a:pt x="14631" y="403"/>
                  </a:lnTo>
                  <a:cubicBezTo>
                    <a:pt x="14501" y="163"/>
                    <a:pt x="14257" y="1"/>
                    <a:pt x="13959" y="1"/>
                  </a:cubicBezTo>
                  <a:cubicBezTo>
                    <a:pt x="13661" y="1"/>
                    <a:pt x="13418" y="163"/>
                    <a:pt x="13288" y="403"/>
                  </a:cubicBezTo>
                  <a:lnTo>
                    <a:pt x="13288" y="403"/>
                  </a:lnTo>
                  <a:cubicBezTo>
                    <a:pt x="13158" y="163"/>
                    <a:pt x="12914" y="1"/>
                    <a:pt x="12616" y="1"/>
                  </a:cubicBezTo>
                  <a:cubicBezTo>
                    <a:pt x="12326" y="1"/>
                    <a:pt x="12069" y="155"/>
                    <a:pt x="11925" y="386"/>
                  </a:cubicBezTo>
                  <a:lnTo>
                    <a:pt x="11925" y="386"/>
                  </a:lnTo>
                  <a:cubicBezTo>
                    <a:pt x="11784" y="155"/>
                    <a:pt x="11537" y="1"/>
                    <a:pt x="11273" y="1"/>
                  </a:cubicBezTo>
                  <a:cubicBezTo>
                    <a:pt x="10983" y="1"/>
                    <a:pt x="10726" y="155"/>
                    <a:pt x="10582" y="386"/>
                  </a:cubicBezTo>
                  <a:lnTo>
                    <a:pt x="10582" y="386"/>
                  </a:lnTo>
                  <a:cubicBezTo>
                    <a:pt x="10441" y="155"/>
                    <a:pt x="10194" y="1"/>
                    <a:pt x="9930" y="1"/>
                  </a:cubicBezTo>
                  <a:close/>
                  <a:moveTo>
                    <a:pt x="2279" y="2524"/>
                  </a:moveTo>
                  <a:lnTo>
                    <a:pt x="2320" y="2605"/>
                  </a:lnTo>
                  <a:lnTo>
                    <a:pt x="2279" y="2646"/>
                  </a:lnTo>
                  <a:lnTo>
                    <a:pt x="692" y="2646"/>
                  </a:lnTo>
                  <a:lnTo>
                    <a:pt x="651" y="2605"/>
                  </a:lnTo>
                  <a:lnTo>
                    <a:pt x="692" y="2524"/>
                  </a:lnTo>
                  <a:close/>
                  <a:moveTo>
                    <a:pt x="8180" y="2524"/>
                  </a:moveTo>
                  <a:lnTo>
                    <a:pt x="8221" y="2605"/>
                  </a:lnTo>
                  <a:lnTo>
                    <a:pt x="8180" y="2646"/>
                  </a:lnTo>
                  <a:lnTo>
                    <a:pt x="4029" y="2646"/>
                  </a:lnTo>
                  <a:lnTo>
                    <a:pt x="3988" y="2605"/>
                  </a:lnTo>
                  <a:lnTo>
                    <a:pt x="4029" y="2524"/>
                  </a:lnTo>
                  <a:close/>
                  <a:moveTo>
                    <a:pt x="692" y="1873"/>
                  </a:moveTo>
                  <a:cubicBezTo>
                    <a:pt x="326" y="1873"/>
                    <a:pt x="0" y="2198"/>
                    <a:pt x="0" y="2605"/>
                  </a:cubicBezTo>
                  <a:cubicBezTo>
                    <a:pt x="0" y="3012"/>
                    <a:pt x="326" y="3338"/>
                    <a:pt x="692" y="3338"/>
                  </a:cubicBezTo>
                  <a:lnTo>
                    <a:pt x="2279" y="3338"/>
                  </a:lnTo>
                  <a:cubicBezTo>
                    <a:pt x="2686" y="3297"/>
                    <a:pt x="3012" y="3012"/>
                    <a:pt x="3012" y="2605"/>
                  </a:cubicBezTo>
                  <a:cubicBezTo>
                    <a:pt x="3012" y="2198"/>
                    <a:pt x="2686" y="1873"/>
                    <a:pt x="2279" y="1873"/>
                  </a:cubicBezTo>
                  <a:close/>
                  <a:moveTo>
                    <a:pt x="4029" y="1873"/>
                  </a:moveTo>
                  <a:cubicBezTo>
                    <a:pt x="3622" y="1873"/>
                    <a:pt x="3297" y="2198"/>
                    <a:pt x="3297" y="2605"/>
                  </a:cubicBezTo>
                  <a:cubicBezTo>
                    <a:pt x="3297" y="3012"/>
                    <a:pt x="3622" y="3297"/>
                    <a:pt x="4029" y="3338"/>
                  </a:cubicBezTo>
                  <a:lnTo>
                    <a:pt x="8180" y="3338"/>
                  </a:lnTo>
                  <a:cubicBezTo>
                    <a:pt x="8547" y="3297"/>
                    <a:pt x="8872" y="3012"/>
                    <a:pt x="8872" y="2605"/>
                  </a:cubicBezTo>
                  <a:cubicBezTo>
                    <a:pt x="8872" y="2198"/>
                    <a:pt x="8547" y="1873"/>
                    <a:pt x="8180" y="1873"/>
                  </a:cubicBezTo>
                  <a:close/>
                  <a:moveTo>
                    <a:pt x="2279" y="4355"/>
                  </a:moveTo>
                  <a:lnTo>
                    <a:pt x="2320" y="4396"/>
                  </a:lnTo>
                  <a:lnTo>
                    <a:pt x="2279" y="4437"/>
                  </a:lnTo>
                  <a:lnTo>
                    <a:pt x="692" y="4437"/>
                  </a:lnTo>
                  <a:lnTo>
                    <a:pt x="651" y="4396"/>
                  </a:lnTo>
                  <a:lnTo>
                    <a:pt x="692" y="4355"/>
                  </a:lnTo>
                  <a:close/>
                  <a:moveTo>
                    <a:pt x="8180" y="4355"/>
                  </a:moveTo>
                  <a:lnTo>
                    <a:pt x="8221" y="4396"/>
                  </a:lnTo>
                  <a:lnTo>
                    <a:pt x="8180" y="4437"/>
                  </a:lnTo>
                  <a:lnTo>
                    <a:pt x="4029" y="4437"/>
                  </a:lnTo>
                  <a:lnTo>
                    <a:pt x="3988" y="4396"/>
                  </a:lnTo>
                  <a:lnTo>
                    <a:pt x="4029" y="4355"/>
                  </a:lnTo>
                  <a:close/>
                  <a:moveTo>
                    <a:pt x="9930" y="4274"/>
                  </a:moveTo>
                  <a:cubicBezTo>
                    <a:pt x="9971" y="4274"/>
                    <a:pt x="10012" y="4315"/>
                    <a:pt x="10012" y="4396"/>
                  </a:cubicBezTo>
                  <a:cubicBezTo>
                    <a:pt x="10012" y="4437"/>
                    <a:pt x="9971" y="4478"/>
                    <a:pt x="9930" y="4478"/>
                  </a:cubicBezTo>
                  <a:lnTo>
                    <a:pt x="9808" y="4396"/>
                  </a:lnTo>
                  <a:lnTo>
                    <a:pt x="9930" y="4274"/>
                  </a:lnTo>
                  <a:close/>
                  <a:moveTo>
                    <a:pt x="11273" y="4274"/>
                  </a:moveTo>
                  <a:cubicBezTo>
                    <a:pt x="11314" y="4274"/>
                    <a:pt x="11355" y="4315"/>
                    <a:pt x="11355" y="4396"/>
                  </a:cubicBezTo>
                  <a:cubicBezTo>
                    <a:pt x="11355" y="4437"/>
                    <a:pt x="11314" y="4478"/>
                    <a:pt x="11273" y="4478"/>
                  </a:cubicBezTo>
                  <a:lnTo>
                    <a:pt x="11151" y="4396"/>
                  </a:lnTo>
                  <a:lnTo>
                    <a:pt x="11273" y="4274"/>
                  </a:lnTo>
                  <a:close/>
                  <a:moveTo>
                    <a:pt x="12616" y="4274"/>
                  </a:moveTo>
                  <a:cubicBezTo>
                    <a:pt x="12657" y="4274"/>
                    <a:pt x="12738" y="4315"/>
                    <a:pt x="12738" y="4396"/>
                  </a:cubicBezTo>
                  <a:cubicBezTo>
                    <a:pt x="12738" y="4437"/>
                    <a:pt x="12657" y="4478"/>
                    <a:pt x="12616" y="4478"/>
                  </a:cubicBezTo>
                  <a:lnTo>
                    <a:pt x="12494" y="4396"/>
                  </a:lnTo>
                  <a:lnTo>
                    <a:pt x="12616" y="4274"/>
                  </a:lnTo>
                  <a:close/>
                  <a:moveTo>
                    <a:pt x="13959" y="4274"/>
                  </a:moveTo>
                  <a:lnTo>
                    <a:pt x="14081" y="4396"/>
                  </a:lnTo>
                  <a:lnTo>
                    <a:pt x="13959" y="4478"/>
                  </a:lnTo>
                  <a:cubicBezTo>
                    <a:pt x="13878" y="4478"/>
                    <a:pt x="13837" y="4437"/>
                    <a:pt x="13837" y="4396"/>
                  </a:cubicBezTo>
                  <a:cubicBezTo>
                    <a:pt x="13837" y="4315"/>
                    <a:pt x="13878" y="4274"/>
                    <a:pt x="13959" y="4274"/>
                  </a:cubicBezTo>
                  <a:close/>
                  <a:moveTo>
                    <a:pt x="15302" y="4274"/>
                  </a:moveTo>
                  <a:lnTo>
                    <a:pt x="15424" y="4396"/>
                  </a:lnTo>
                  <a:lnTo>
                    <a:pt x="15302" y="4478"/>
                  </a:lnTo>
                  <a:cubicBezTo>
                    <a:pt x="15262" y="4478"/>
                    <a:pt x="15180" y="4437"/>
                    <a:pt x="15180" y="4396"/>
                  </a:cubicBezTo>
                  <a:cubicBezTo>
                    <a:pt x="15180" y="4315"/>
                    <a:pt x="15262" y="4274"/>
                    <a:pt x="15302" y="4274"/>
                  </a:cubicBezTo>
                  <a:close/>
                  <a:moveTo>
                    <a:pt x="16645" y="4274"/>
                  </a:moveTo>
                  <a:lnTo>
                    <a:pt x="16767" y="4396"/>
                  </a:lnTo>
                  <a:lnTo>
                    <a:pt x="16645" y="4478"/>
                  </a:lnTo>
                  <a:cubicBezTo>
                    <a:pt x="16605" y="4478"/>
                    <a:pt x="16523" y="4437"/>
                    <a:pt x="16523" y="4396"/>
                  </a:cubicBezTo>
                  <a:cubicBezTo>
                    <a:pt x="16523" y="4315"/>
                    <a:pt x="16605" y="4274"/>
                    <a:pt x="16645" y="4274"/>
                  </a:cubicBezTo>
                  <a:close/>
                  <a:moveTo>
                    <a:pt x="692" y="3664"/>
                  </a:moveTo>
                  <a:cubicBezTo>
                    <a:pt x="326" y="3664"/>
                    <a:pt x="0" y="3989"/>
                    <a:pt x="0" y="4396"/>
                  </a:cubicBezTo>
                  <a:cubicBezTo>
                    <a:pt x="0" y="4803"/>
                    <a:pt x="326" y="5129"/>
                    <a:pt x="692" y="5129"/>
                  </a:cubicBezTo>
                  <a:lnTo>
                    <a:pt x="2279" y="5129"/>
                  </a:lnTo>
                  <a:cubicBezTo>
                    <a:pt x="2686" y="5129"/>
                    <a:pt x="3012" y="4803"/>
                    <a:pt x="3012" y="4396"/>
                  </a:cubicBezTo>
                  <a:cubicBezTo>
                    <a:pt x="3012" y="3989"/>
                    <a:pt x="2686" y="3664"/>
                    <a:pt x="2279" y="3664"/>
                  </a:cubicBezTo>
                  <a:close/>
                  <a:moveTo>
                    <a:pt x="4029" y="3664"/>
                  </a:moveTo>
                  <a:cubicBezTo>
                    <a:pt x="3622" y="3664"/>
                    <a:pt x="3297" y="3989"/>
                    <a:pt x="3297" y="4396"/>
                  </a:cubicBezTo>
                  <a:cubicBezTo>
                    <a:pt x="3297" y="4803"/>
                    <a:pt x="3622" y="5129"/>
                    <a:pt x="4029" y="5129"/>
                  </a:cubicBezTo>
                  <a:lnTo>
                    <a:pt x="8180" y="5129"/>
                  </a:lnTo>
                  <a:cubicBezTo>
                    <a:pt x="8547" y="5129"/>
                    <a:pt x="8872" y="4803"/>
                    <a:pt x="8872" y="4396"/>
                  </a:cubicBezTo>
                  <a:cubicBezTo>
                    <a:pt x="8872" y="3989"/>
                    <a:pt x="8547" y="3664"/>
                    <a:pt x="8180" y="3664"/>
                  </a:cubicBezTo>
                  <a:close/>
                  <a:moveTo>
                    <a:pt x="9930" y="3582"/>
                  </a:moveTo>
                  <a:cubicBezTo>
                    <a:pt x="9483" y="3582"/>
                    <a:pt x="9116" y="3948"/>
                    <a:pt x="9116" y="4396"/>
                  </a:cubicBezTo>
                  <a:cubicBezTo>
                    <a:pt x="9116" y="4844"/>
                    <a:pt x="9483" y="5169"/>
                    <a:pt x="9930" y="5169"/>
                  </a:cubicBezTo>
                  <a:cubicBezTo>
                    <a:pt x="10191" y="5169"/>
                    <a:pt x="10435" y="5019"/>
                    <a:pt x="10576" y="4804"/>
                  </a:cubicBezTo>
                  <a:lnTo>
                    <a:pt x="10576" y="4804"/>
                  </a:lnTo>
                  <a:cubicBezTo>
                    <a:pt x="10719" y="5028"/>
                    <a:pt x="10979" y="5169"/>
                    <a:pt x="11273" y="5169"/>
                  </a:cubicBezTo>
                  <a:cubicBezTo>
                    <a:pt x="11534" y="5169"/>
                    <a:pt x="11778" y="5019"/>
                    <a:pt x="11919" y="4804"/>
                  </a:cubicBezTo>
                  <a:lnTo>
                    <a:pt x="11919" y="4804"/>
                  </a:lnTo>
                  <a:cubicBezTo>
                    <a:pt x="12062" y="5028"/>
                    <a:pt x="12322" y="5169"/>
                    <a:pt x="12616" y="5169"/>
                  </a:cubicBezTo>
                  <a:cubicBezTo>
                    <a:pt x="12910" y="5169"/>
                    <a:pt x="13152" y="5011"/>
                    <a:pt x="13283" y="4788"/>
                  </a:cubicBezTo>
                  <a:lnTo>
                    <a:pt x="13283" y="4788"/>
                  </a:lnTo>
                  <a:cubicBezTo>
                    <a:pt x="13411" y="5021"/>
                    <a:pt x="13657" y="5169"/>
                    <a:pt x="13959" y="5169"/>
                  </a:cubicBezTo>
                  <a:cubicBezTo>
                    <a:pt x="14261" y="5169"/>
                    <a:pt x="14507" y="5021"/>
                    <a:pt x="14636" y="4788"/>
                  </a:cubicBezTo>
                  <a:lnTo>
                    <a:pt x="14636" y="4788"/>
                  </a:lnTo>
                  <a:cubicBezTo>
                    <a:pt x="14767" y="5011"/>
                    <a:pt x="15008" y="5169"/>
                    <a:pt x="15302" y="5169"/>
                  </a:cubicBezTo>
                  <a:cubicBezTo>
                    <a:pt x="15604" y="5169"/>
                    <a:pt x="15850" y="5021"/>
                    <a:pt x="15979" y="4788"/>
                  </a:cubicBezTo>
                  <a:lnTo>
                    <a:pt x="15979" y="4788"/>
                  </a:lnTo>
                  <a:cubicBezTo>
                    <a:pt x="16110" y="5011"/>
                    <a:pt x="16351" y="5169"/>
                    <a:pt x="16645" y="5169"/>
                  </a:cubicBezTo>
                  <a:cubicBezTo>
                    <a:pt x="17093" y="5169"/>
                    <a:pt x="17459" y="4844"/>
                    <a:pt x="17459" y="4396"/>
                  </a:cubicBezTo>
                  <a:cubicBezTo>
                    <a:pt x="17459" y="3948"/>
                    <a:pt x="17093" y="3582"/>
                    <a:pt x="16645" y="3582"/>
                  </a:cubicBezTo>
                  <a:cubicBezTo>
                    <a:pt x="16347" y="3582"/>
                    <a:pt x="16104" y="3744"/>
                    <a:pt x="15974" y="3985"/>
                  </a:cubicBezTo>
                  <a:lnTo>
                    <a:pt x="15974" y="3985"/>
                  </a:lnTo>
                  <a:cubicBezTo>
                    <a:pt x="15844" y="3744"/>
                    <a:pt x="15600" y="3582"/>
                    <a:pt x="15302" y="3582"/>
                  </a:cubicBezTo>
                  <a:cubicBezTo>
                    <a:pt x="15004" y="3582"/>
                    <a:pt x="14761" y="3744"/>
                    <a:pt x="14631" y="3985"/>
                  </a:cubicBezTo>
                  <a:lnTo>
                    <a:pt x="14631" y="3985"/>
                  </a:lnTo>
                  <a:cubicBezTo>
                    <a:pt x="14501" y="3744"/>
                    <a:pt x="14257" y="3582"/>
                    <a:pt x="13959" y="3582"/>
                  </a:cubicBezTo>
                  <a:cubicBezTo>
                    <a:pt x="13661" y="3582"/>
                    <a:pt x="13418" y="3744"/>
                    <a:pt x="13288" y="3985"/>
                  </a:cubicBezTo>
                  <a:lnTo>
                    <a:pt x="13288" y="3985"/>
                  </a:lnTo>
                  <a:cubicBezTo>
                    <a:pt x="13158" y="3744"/>
                    <a:pt x="12914" y="3582"/>
                    <a:pt x="12616" y="3582"/>
                  </a:cubicBezTo>
                  <a:cubicBezTo>
                    <a:pt x="12326" y="3582"/>
                    <a:pt x="12069" y="3737"/>
                    <a:pt x="11925" y="3967"/>
                  </a:cubicBezTo>
                  <a:lnTo>
                    <a:pt x="11925" y="3967"/>
                  </a:lnTo>
                  <a:cubicBezTo>
                    <a:pt x="11784" y="3737"/>
                    <a:pt x="11537" y="3582"/>
                    <a:pt x="11273" y="3582"/>
                  </a:cubicBezTo>
                  <a:cubicBezTo>
                    <a:pt x="10983" y="3582"/>
                    <a:pt x="10726" y="3737"/>
                    <a:pt x="10582" y="3967"/>
                  </a:cubicBezTo>
                  <a:lnTo>
                    <a:pt x="10582" y="3967"/>
                  </a:lnTo>
                  <a:cubicBezTo>
                    <a:pt x="10441" y="3737"/>
                    <a:pt x="10194" y="3582"/>
                    <a:pt x="9930" y="3582"/>
                  </a:cubicBezTo>
                  <a:close/>
                  <a:moveTo>
                    <a:pt x="2279" y="6146"/>
                  </a:moveTo>
                  <a:lnTo>
                    <a:pt x="2320" y="6187"/>
                  </a:lnTo>
                  <a:lnTo>
                    <a:pt x="2279" y="6228"/>
                  </a:lnTo>
                  <a:lnTo>
                    <a:pt x="692" y="6228"/>
                  </a:lnTo>
                  <a:lnTo>
                    <a:pt x="651" y="6187"/>
                  </a:lnTo>
                  <a:lnTo>
                    <a:pt x="692" y="6146"/>
                  </a:lnTo>
                  <a:close/>
                  <a:moveTo>
                    <a:pt x="8180" y="6146"/>
                  </a:moveTo>
                  <a:lnTo>
                    <a:pt x="8221" y="6187"/>
                  </a:lnTo>
                  <a:lnTo>
                    <a:pt x="8180" y="6228"/>
                  </a:lnTo>
                  <a:lnTo>
                    <a:pt x="4029" y="6228"/>
                  </a:lnTo>
                  <a:lnTo>
                    <a:pt x="3988" y="6187"/>
                  </a:lnTo>
                  <a:lnTo>
                    <a:pt x="4029" y="6146"/>
                  </a:lnTo>
                  <a:close/>
                  <a:moveTo>
                    <a:pt x="692" y="5454"/>
                  </a:moveTo>
                  <a:cubicBezTo>
                    <a:pt x="326" y="5454"/>
                    <a:pt x="0" y="5780"/>
                    <a:pt x="0" y="6187"/>
                  </a:cubicBezTo>
                  <a:cubicBezTo>
                    <a:pt x="0" y="6594"/>
                    <a:pt x="326" y="6919"/>
                    <a:pt x="692" y="6919"/>
                  </a:cubicBezTo>
                  <a:lnTo>
                    <a:pt x="2279" y="6919"/>
                  </a:lnTo>
                  <a:cubicBezTo>
                    <a:pt x="2686" y="6919"/>
                    <a:pt x="3012" y="6594"/>
                    <a:pt x="3012" y="6187"/>
                  </a:cubicBezTo>
                  <a:cubicBezTo>
                    <a:pt x="3012" y="5780"/>
                    <a:pt x="2686" y="5454"/>
                    <a:pt x="2279" y="5454"/>
                  </a:cubicBezTo>
                  <a:close/>
                  <a:moveTo>
                    <a:pt x="4029" y="5454"/>
                  </a:moveTo>
                  <a:cubicBezTo>
                    <a:pt x="3622" y="5454"/>
                    <a:pt x="3297" y="5780"/>
                    <a:pt x="3297" y="6187"/>
                  </a:cubicBezTo>
                  <a:cubicBezTo>
                    <a:pt x="3297" y="6594"/>
                    <a:pt x="3622" y="6919"/>
                    <a:pt x="4029" y="6919"/>
                  </a:cubicBezTo>
                  <a:lnTo>
                    <a:pt x="8180" y="6919"/>
                  </a:lnTo>
                  <a:cubicBezTo>
                    <a:pt x="8547" y="6919"/>
                    <a:pt x="8872" y="6594"/>
                    <a:pt x="8872" y="6187"/>
                  </a:cubicBezTo>
                  <a:cubicBezTo>
                    <a:pt x="8872" y="5780"/>
                    <a:pt x="8547" y="5454"/>
                    <a:pt x="8180" y="5454"/>
                  </a:cubicBezTo>
                  <a:close/>
                  <a:moveTo>
                    <a:pt x="2279" y="7937"/>
                  </a:moveTo>
                  <a:lnTo>
                    <a:pt x="2320" y="7977"/>
                  </a:lnTo>
                  <a:lnTo>
                    <a:pt x="2279" y="8018"/>
                  </a:lnTo>
                  <a:lnTo>
                    <a:pt x="692" y="8018"/>
                  </a:lnTo>
                  <a:lnTo>
                    <a:pt x="651" y="7977"/>
                  </a:lnTo>
                  <a:lnTo>
                    <a:pt x="692" y="7937"/>
                  </a:lnTo>
                  <a:close/>
                  <a:moveTo>
                    <a:pt x="8180" y="7937"/>
                  </a:moveTo>
                  <a:lnTo>
                    <a:pt x="8221" y="7977"/>
                  </a:lnTo>
                  <a:lnTo>
                    <a:pt x="8180" y="8018"/>
                  </a:lnTo>
                  <a:lnTo>
                    <a:pt x="4029" y="8018"/>
                  </a:lnTo>
                  <a:lnTo>
                    <a:pt x="3988" y="7977"/>
                  </a:lnTo>
                  <a:lnTo>
                    <a:pt x="4029" y="7937"/>
                  </a:lnTo>
                  <a:close/>
                  <a:moveTo>
                    <a:pt x="692" y="7245"/>
                  </a:moveTo>
                  <a:cubicBezTo>
                    <a:pt x="326" y="7245"/>
                    <a:pt x="0" y="7571"/>
                    <a:pt x="0" y="7977"/>
                  </a:cubicBezTo>
                  <a:cubicBezTo>
                    <a:pt x="0" y="8384"/>
                    <a:pt x="326" y="8710"/>
                    <a:pt x="692" y="8710"/>
                  </a:cubicBezTo>
                  <a:lnTo>
                    <a:pt x="2279" y="8710"/>
                  </a:lnTo>
                  <a:cubicBezTo>
                    <a:pt x="2686" y="8710"/>
                    <a:pt x="3012" y="8384"/>
                    <a:pt x="3012" y="7977"/>
                  </a:cubicBezTo>
                  <a:cubicBezTo>
                    <a:pt x="3012" y="7571"/>
                    <a:pt x="2686" y="7245"/>
                    <a:pt x="2279" y="7245"/>
                  </a:cubicBezTo>
                  <a:close/>
                  <a:moveTo>
                    <a:pt x="4029" y="7245"/>
                  </a:moveTo>
                  <a:cubicBezTo>
                    <a:pt x="3622" y="7245"/>
                    <a:pt x="3297" y="7571"/>
                    <a:pt x="3297" y="7977"/>
                  </a:cubicBezTo>
                  <a:cubicBezTo>
                    <a:pt x="3297" y="8384"/>
                    <a:pt x="3622" y="8710"/>
                    <a:pt x="4029" y="8710"/>
                  </a:cubicBezTo>
                  <a:lnTo>
                    <a:pt x="8180" y="8710"/>
                  </a:lnTo>
                  <a:cubicBezTo>
                    <a:pt x="8547" y="8710"/>
                    <a:pt x="8872" y="8384"/>
                    <a:pt x="8872" y="7977"/>
                  </a:cubicBezTo>
                  <a:cubicBezTo>
                    <a:pt x="8872" y="7571"/>
                    <a:pt x="8547" y="7245"/>
                    <a:pt x="8180" y="7245"/>
                  </a:cubicBezTo>
                  <a:close/>
                  <a:moveTo>
                    <a:pt x="14529" y="9443"/>
                  </a:moveTo>
                  <a:cubicBezTo>
                    <a:pt x="14570" y="9443"/>
                    <a:pt x="14610" y="9483"/>
                    <a:pt x="14610" y="9565"/>
                  </a:cubicBezTo>
                  <a:cubicBezTo>
                    <a:pt x="14610" y="9605"/>
                    <a:pt x="14570" y="9646"/>
                    <a:pt x="14529" y="9646"/>
                  </a:cubicBezTo>
                  <a:lnTo>
                    <a:pt x="14407" y="9565"/>
                  </a:lnTo>
                  <a:lnTo>
                    <a:pt x="14529" y="9443"/>
                  </a:lnTo>
                  <a:close/>
                  <a:moveTo>
                    <a:pt x="15872" y="9443"/>
                  </a:moveTo>
                  <a:cubicBezTo>
                    <a:pt x="15913" y="9443"/>
                    <a:pt x="15994" y="9483"/>
                    <a:pt x="15994" y="9565"/>
                  </a:cubicBezTo>
                  <a:cubicBezTo>
                    <a:pt x="15994" y="9605"/>
                    <a:pt x="15913" y="9646"/>
                    <a:pt x="15872" y="9646"/>
                  </a:cubicBezTo>
                  <a:lnTo>
                    <a:pt x="15750" y="9565"/>
                  </a:lnTo>
                  <a:lnTo>
                    <a:pt x="15872" y="9443"/>
                  </a:lnTo>
                  <a:close/>
                  <a:moveTo>
                    <a:pt x="17215" y="9443"/>
                  </a:moveTo>
                  <a:cubicBezTo>
                    <a:pt x="17256" y="9443"/>
                    <a:pt x="17337" y="9483"/>
                    <a:pt x="17337" y="9565"/>
                  </a:cubicBezTo>
                  <a:cubicBezTo>
                    <a:pt x="17337" y="9605"/>
                    <a:pt x="17256" y="9646"/>
                    <a:pt x="17215" y="9646"/>
                  </a:cubicBezTo>
                  <a:lnTo>
                    <a:pt x="17093" y="9565"/>
                  </a:lnTo>
                  <a:lnTo>
                    <a:pt x="17215" y="9443"/>
                  </a:lnTo>
                  <a:close/>
                  <a:moveTo>
                    <a:pt x="18558" y="9443"/>
                  </a:moveTo>
                  <a:cubicBezTo>
                    <a:pt x="18639" y="9443"/>
                    <a:pt x="18680" y="9483"/>
                    <a:pt x="18680" y="9565"/>
                  </a:cubicBezTo>
                  <a:cubicBezTo>
                    <a:pt x="18680" y="9605"/>
                    <a:pt x="18639" y="9646"/>
                    <a:pt x="18558" y="9646"/>
                  </a:cubicBezTo>
                  <a:lnTo>
                    <a:pt x="18436" y="9565"/>
                  </a:lnTo>
                  <a:lnTo>
                    <a:pt x="18558" y="9443"/>
                  </a:lnTo>
                  <a:close/>
                  <a:moveTo>
                    <a:pt x="19901" y="9443"/>
                  </a:moveTo>
                  <a:lnTo>
                    <a:pt x="20023" y="9565"/>
                  </a:lnTo>
                  <a:lnTo>
                    <a:pt x="19901" y="9646"/>
                  </a:lnTo>
                  <a:cubicBezTo>
                    <a:pt x="19860" y="9646"/>
                    <a:pt x="19779" y="9605"/>
                    <a:pt x="19779" y="9565"/>
                  </a:cubicBezTo>
                  <a:cubicBezTo>
                    <a:pt x="19779" y="9483"/>
                    <a:pt x="19860" y="9443"/>
                    <a:pt x="19901" y="9443"/>
                  </a:cubicBezTo>
                  <a:close/>
                  <a:moveTo>
                    <a:pt x="21244" y="9443"/>
                  </a:moveTo>
                  <a:lnTo>
                    <a:pt x="21366" y="9565"/>
                  </a:lnTo>
                  <a:lnTo>
                    <a:pt x="21244" y="9646"/>
                  </a:lnTo>
                  <a:cubicBezTo>
                    <a:pt x="21203" y="9646"/>
                    <a:pt x="21163" y="9605"/>
                    <a:pt x="21163" y="9565"/>
                  </a:cubicBezTo>
                  <a:cubicBezTo>
                    <a:pt x="21163" y="9483"/>
                    <a:pt x="21203" y="9443"/>
                    <a:pt x="21244" y="9443"/>
                  </a:cubicBezTo>
                  <a:close/>
                  <a:moveTo>
                    <a:pt x="2279" y="9727"/>
                  </a:moveTo>
                  <a:lnTo>
                    <a:pt x="2320" y="9768"/>
                  </a:lnTo>
                  <a:lnTo>
                    <a:pt x="2279" y="9809"/>
                  </a:lnTo>
                  <a:lnTo>
                    <a:pt x="692" y="9809"/>
                  </a:lnTo>
                  <a:lnTo>
                    <a:pt x="651" y="9768"/>
                  </a:lnTo>
                  <a:lnTo>
                    <a:pt x="692" y="9727"/>
                  </a:lnTo>
                  <a:close/>
                  <a:moveTo>
                    <a:pt x="13105" y="9727"/>
                  </a:moveTo>
                  <a:lnTo>
                    <a:pt x="13145" y="9768"/>
                  </a:lnTo>
                  <a:lnTo>
                    <a:pt x="13105" y="9809"/>
                  </a:lnTo>
                  <a:lnTo>
                    <a:pt x="8994" y="9809"/>
                  </a:lnTo>
                  <a:lnTo>
                    <a:pt x="8913" y="9768"/>
                  </a:lnTo>
                  <a:lnTo>
                    <a:pt x="8994" y="9727"/>
                  </a:lnTo>
                  <a:close/>
                  <a:moveTo>
                    <a:pt x="692" y="9036"/>
                  </a:moveTo>
                  <a:cubicBezTo>
                    <a:pt x="326" y="9036"/>
                    <a:pt x="0" y="9361"/>
                    <a:pt x="0" y="9768"/>
                  </a:cubicBezTo>
                  <a:cubicBezTo>
                    <a:pt x="0" y="10175"/>
                    <a:pt x="326" y="10501"/>
                    <a:pt x="692" y="10501"/>
                  </a:cubicBezTo>
                  <a:lnTo>
                    <a:pt x="2279" y="10501"/>
                  </a:lnTo>
                  <a:cubicBezTo>
                    <a:pt x="2686" y="10501"/>
                    <a:pt x="3012" y="10175"/>
                    <a:pt x="3012" y="9768"/>
                  </a:cubicBezTo>
                  <a:cubicBezTo>
                    <a:pt x="3012" y="9361"/>
                    <a:pt x="2686" y="9036"/>
                    <a:pt x="2279" y="9036"/>
                  </a:cubicBezTo>
                  <a:close/>
                  <a:moveTo>
                    <a:pt x="14529" y="8751"/>
                  </a:moveTo>
                  <a:cubicBezTo>
                    <a:pt x="14141" y="8751"/>
                    <a:pt x="13814" y="9026"/>
                    <a:pt x="13734" y="9391"/>
                  </a:cubicBezTo>
                  <a:lnTo>
                    <a:pt x="13734" y="9391"/>
                  </a:lnTo>
                  <a:cubicBezTo>
                    <a:pt x="13606" y="9177"/>
                    <a:pt x="13373" y="9036"/>
                    <a:pt x="13105" y="9036"/>
                  </a:cubicBezTo>
                  <a:lnTo>
                    <a:pt x="8994" y="9036"/>
                  </a:lnTo>
                  <a:cubicBezTo>
                    <a:pt x="8587" y="9036"/>
                    <a:pt x="8262" y="9361"/>
                    <a:pt x="8262" y="9768"/>
                  </a:cubicBezTo>
                  <a:cubicBezTo>
                    <a:pt x="8262" y="10175"/>
                    <a:pt x="8587" y="10501"/>
                    <a:pt x="8994" y="10501"/>
                  </a:cubicBezTo>
                  <a:lnTo>
                    <a:pt x="13105" y="10501"/>
                  </a:lnTo>
                  <a:cubicBezTo>
                    <a:pt x="13455" y="10501"/>
                    <a:pt x="13745" y="10260"/>
                    <a:pt x="13819" y="9933"/>
                  </a:cubicBezTo>
                  <a:lnTo>
                    <a:pt x="13819" y="9933"/>
                  </a:lnTo>
                  <a:cubicBezTo>
                    <a:pt x="13958" y="10169"/>
                    <a:pt x="14225" y="10338"/>
                    <a:pt x="14529" y="10338"/>
                  </a:cubicBezTo>
                  <a:cubicBezTo>
                    <a:pt x="14793" y="10338"/>
                    <a:pt x="15040" y="10184"/>
                    <a:pt x="15181" y="9964"/>
                  </a:cubicBezTo>
                  <a:lnTo>
                    <a:pt x="15181" y="9964"/>
                  </a:lnTo>
                  <a:cubicBezTo>
                    <a:pt x="15325" y="10184"/>
                    <a:pt x="15581" y="10338"/>
                    <a:pt x="15872" y="10338"/>
                  </a:cubicBezTo>
                  <a:cubicBezTo>
                    <a:pt x="16170" y="10338"/>
                    <a:pt x="16414" y="10176"/>
                    <a:pt x="16543" y="9947"/>
                  </a:cubicBezTo>
                  <a:lnTo>
                    <a:pt x="16543" y="9947"/>
                  </a:lnTo>
                  <a:cubicBezTo>
                    <a:pt x="16673" y="10176"/>
                    <a:pt x="16917" y="10338"/>
                    <a:pt x="17215" y="10338"/>
                  </a:cubicBezTo>
                  <a:cubicBezTo>
                    <a:pt x="17513" y="10338"/>
                    <a:pt x="17757" y="10176"/>
                    <a:pt x="17886" y="9947"/>
                  </a:cubicBezTo>
                  <a:lnTo>
                    <a:pt x="17886" y="9947"/>
                  </a:lnTo>
                  <a:cubicBezTo>
                    <a:pt x="18016" y="10176"/>
                    <a:pt x="18260" y="10338"/>
                    <a:pt x="18558" y="10338"/>
                  </a:cubicBezTo>
                  <a:cubicBezTo>
                    <a:pt x="18856" y="10338"/>
                    <a:pt x="19100" y="10176"/>
                    <a:pt x="19229" y="9947"/>
                  </a:cubicBezTo>
                  <a:lnTo>
                    <a:pt x="19229" y="9947"/>
                  </a:lnTo>
                  <a:cubicBezTo>
                    <a:pt x="19359" y="10176"/>
                    <a:pt x="19603" y="10338"/>
                    <a:pt x="19901" y="10338"/>
                  </a:cubicBezTo>
                  <a:cubicBezTo>
                    <a:pt x="20192" y="10338"/>
                    <a:pt x="20448" y="10184"/>
                    <a:pt x="20592" y="9964"/>
                  </a:cubicBezTo>
                  <a:lnTo>
                    <a:pt x="20592" y="9964"/>
                  </a:lnTo>
                  <a:cubicBezTo>
                    <a:pt x="20733" y="10184"/>
                    <a:pt x="20980" y="10338"/>
                    <a:pt x="21244" y="10338"/>
                  </a:cubicBezTo>
                  <a:cubicBezTo>
                    <a:pt x="21692" y="10338"/>
                    <a:pt x="22058" y="9972"/>
                    <a:pt x="22058" y="9565"/>
                  </a:cubicBezTo>
                  <a:cubicBezTo>
                    <a:pt x="22058" y="9117"/>
                    <a:pt x="21692" y="8751"/>
                    <a:pt x="21244" y="8751"/>
                  </a:cubicBezTo>
                  <a:cubicBezTo>
                    <a:pt x="20980" y="8751"/>
                    <a:pt x="20733" y="8905"/>
                    <a:pt x="20592" y="9136"/>
                  </a:cubicBezTo>
                  <a:lnTo>
                    <a:pt x="20592" y="9136"/>
                  </a:lnTo>
                  <a:cubicBezTo>
                    <a:pt x="20448" y="8905"/>
                    <a:pt x="20192" y="8751"/>
                    <a:pt x="19901" y="8751"/>
                  </a:cubicBezTo>
                  <a:cubicBezTo>
                    <a:pt x="19603" y="8751"/>
                    <a:pt x="19359" y="8913"/>
                    <a:pt x="19229" y="9153"/>
                  </a:cubicBezTo>
                  <a:lnTo>
                    <a:pt x="19229" y="9153"/>
                  </a:lnTo>
                  <a:cubicBezTo>
                    <a:pt x="19100" y="8913"/>
                    <a:pt x="18856" y="8751"/>
                    <a:pt x="18558" y="8751"/>
                  </a:cubicBezTo>
                  <a:cubicBezTo>
                    <a:pt x="18260" y="8751"/>
                    <a:pt x="18016" y="8913"/>
                    <a:pt x="17886" y="9153"/>
                  </a:cubicBezTo>
                  <a:lnTo>
                    <a:pt x="17886" y="9153"/>
                  </a:lnTo>
                  <a:cubicBezTo>
                    <a:pt x="17757" y="8913"/>
                    <a:pt x="17513" y="8751"/>
                    <a:pt x="17215" y="8751"/>
                  </a:cubicBezTo>
                  <a:cubicBezTo>
                    <a:pt x="16917" y="8751"/>
                    <a:pt x="16673" y="8913"/>
                    <a:pt x="16543" y="9153"/>
                  </a:cubicBezTo>
                  <a:lnTo>
                    <a:pt x="16543" y="9153"/>
                  </a:lnTo>
                  <a:cubicBezTo>
                    <a:pt x="16414" y="8913"/>
                    <a:pt x="16170" y="8751"/>
                    <a:pt x="15872" y="8751"/>
                  </a:cubicBezTo>
                  <a:cubicBezTo>
                    <a:pt x="15581" y="8751"/>
                    <a:pt x="15325" y="8905"/>
                    <a:pt x="15181" y="9136"/>
                  </a:cubicBezTo>
                  <a:lnTo>
                    <a:pt x="15181" y="9136"/>
                  </a:lnTo>
                  <a:cubicBezTo>
                    <a:pt x="15040" y="8905"/>
                    <a:pt x="14793" y="8751"/>
                    <a:pt x="14529" y="8751"/>
                  </a:cubicBezTo>
                  <a:close/>
                  <a:moveTo>
                    <a:pt x="2279" y="11518"/>
                  </a:moveTo>
                  <a:lnTo>
                    <a:pt x="2320" y="11559"/>
                  </a:lnTo>
                  <a:lnTo>
                    <a:pt x="2279" y="11640"/>
                  </a:lnTo>
                  <a:lnTo>
                    <a:pt x="692" y="11640"/>
                  </a:lnTo>
                  <a:lnTo>
                    <a:pt x="651" y="11559"/>
                  </a:lnTo>
                  <a:lnTo>
                    <a:pt x="692" y="11518"/>
                  </a:lnTo>
                  <a:close/>
                  <a:moveTo>
                    <a:pt x="13105" y="11518"/>
                  </a:moveTo>
                  <a:lnTo>
                    <a:pt x="13145" y="11559"/>
                  </a:lnTo>
                  <a:lnTo>
                    <a:pt x="13105" y="11640"/>
                  </a:lnTo>
                  <a:lnTo>
                    <a:pt x="8994" y="11640"/>
                  </a:lnTo>
                  <a:lnTo>
                    <a:pt x="8913" y="11559"/>
                  </a:lnTo>
                  <a:lnTo>
                    <a:pt x="8994" y="11518"/>
                  </a:lnTo>
                  <a:close/>
                  <a:moveTo>
                    <a:pt x="692" y="10867"/>
                  </a:moveTo>
                  <a:cubicBezTo>
                    <a:pt x="326" y="10867"/>
                    <a:pt x="0" y="11193"/>
                    <a:pt x="0" y="11559"/>
                  </a:cubicBezTo>
                  <a:cubicBezTo>
                    <a:pt x="0" y="11966"/>
                    <a:pt x="326" y="12291"/>
                    <a:pt x="692" y="12291"/>
                  </a:cubicBezTo>
                  <a:lnTo>
                    <a:pt x="2279" y="12291"/>
                  </a:lnTo>
                  <a:cubicBezTo>
                    <a:pt x="2686" y="12291"/>
                    <a:pt x="3012" y="11966"/>
                    <a:pt x="3012" y="11559"/>
                  </a:cubicBezTo>
                  <a:cubicBezTo>
                    <a:pt x="3012" y="11193"/>
                    <a:pt x="2686" y="10867"/>
                    <a:pt x="2279" y="10867"/>
                  </a:cubicBezTo>
                  <a:close/>
                  <a:moveTo>
                    <a:pt x="8994" y="10867"/>
                  </a:moveTo>
                  <a:cubicBezTo>
                    <a:pt x="8587" y="10867"/>
                    <a:pt x="8262" y="11193"/>
                    <a:pt x="8262" y="11559"/>
                  </a:cubicBezTo>
                  <a:cubicBezTo>
                    <a:pt x="8262" y="11966"/>
                    <a:pt x="8587" y="12291"/>
                    <a:pt x="8994" y="12291"/>
                  </a:cubicBezTo>
                  <a:lnTo>
                    <a:pt x="13105" y="12291"/>
                  </a:lnTo>
                  <a:cubicBezTo>
                    <a:pt x="13512" y="12291"/>
                    <a:pt x="13837" y="11966"/>
                    <a:pt x="13837" y="11559"/>
                  </a:cubicBezTo>
                  <a:cubicBezTo>
                    <a:pt x="13837" y="11193"/>
                    <a:pt x="13512" y="10867"/>
                    <a:pt x="13105" y="10867"/>
                  </a:cubicBezTo>
                  <a:close/>
                  <a:moveTo>
                    <a:pt x="14529" y="13146"/>
                  </a:moveTo>
                  <a:cubicBezTo>
                    <a:pt x="14570" y="13146"/>
                    <a:pt x="14610" y="13187"/>
                    <a:pt x="14610" y="13268"/>
                  </a:cubicBezTo>
                  <a:cubicBezTo>
                    <a:pt x="14610" y="13309"/>
                    <a:pt x="14570" y="13350"/>
                    <a:pt x="14529" y="13350"/>
                  </a:cubicBezTo>
                  <a:lnTo>
                    <a:pt x="14407" y="13268"/>
                  </a:lnTo>
                  <a:lnTo>
                    <a:pt x="14529" y="13146"/>
                  </a:lnTo>
                  <a:close/>
                  <a:moveTo>
                    <a:pt x="15872" y="13146"/>
                  </a:moveTo>
                  <a:cubicBezTo>
                    <a:pt x="15913" y="13146"/>
                    <a:pt x="15994" y="13187"/>
                    <a:pt x="15994" y="13268"/>
                  </a:cubicBezTo>
                  <a:cubicBezTo>
                    <a:pt x="15994" y="13309"/>
                    <a:pt x="15913" y="13350"/>
                    <a:pt x="15872" y="13350"/>
                  </a:cubicBezTo>
                  <a:lnTo>
                    <a:pt x="15750" y="13268"/>
                  </a:lnTo>
                  <a:lnTo>
                    <a:pt x="15872" y="13146"/>
                  </a:lnTo>
                  <a:close/>
                  <a:moveTo>
                    <a:pt x="17215" y="13146"/>
                  </a:moveTo>
                  <a:cubicBezTo>
                    <a:pt x="17256" y="13146"/>
                    <a:pt x="17337" y="13187"/>
                    <a:pt x="17337" y="13268"/>
                  </a:cubicBezTo>
                  <a:cubicBezTo>
                    <a:pt x="17337" y="13309"/>
                    <a:pt x="17256" y="13350"/>
                    <a:pt x="17215" y="13350"/>
                  </a:cubicBezTo>
                  <a:lnTo>
                    <a:pt x="17093" y="13268"/>
                  </a:lnTo>
                  <a:lnTo>
                    <a:pt x="17215" y="13146"/>
                  </a:lnTo>
                  <a:close/>
                  <a:moveTo>
                    <a:pt x="18558" y="13146"/>
                  </a:moveTo>
                  <a:cubicBezTo>
                    <a:pt x="18639" y="13146"/>
                    <a:pt x="18680" y="13187"/>
                    <a:pt x="18680" y="13268"/>
                  </a:cubicBezTo>
                  <a:cubicBezTo>
                    <a:pt x="18680" y="13309"/>
                    <a:pt x="18639" y="13350"/>
                    <a:pt x="18558" y="13350"/>
                  </a:cubicBezTo>
                  <a:lnTo>
                    <a:pt x="18436" y="13268"/>
                  </a:lnTo>
                  <a:lnTo>
                    <a:pt x="18558" y="13146"/>
                  </a:lnTo>
                  <a:close/>
                  <a:moveTo>
                    <a:pt x="19901" y="13146"/>
                  </a:moveTo>
                  <a:lnTo>
                    <a:pt x="20023" y="13268"/>
                  </a:lnTo>
                  <a:lnTo>
                    <a:pt x="19901" y="13350"/>
                  </a:lnTo>
                  <a:cubicBezTo>
                    <a:pt x="19860" y="13350"/>
                    <a:pt x="19779" y="13309"/>
                    <a:pt x="19779" y="13268"/>
                  </a:cubicBezTo>
                  <a:cubicBezTo>
                    <a:pt x="19779" y="13187"/>
                    <a:pt x="19860" y="13146"/>
                    <a:pt x="19901" y="13146"/>
                  </a:cubicBezTo>
                  <a:close/>
                  <a:moveTo>
                    <a:pt x="21244" y="13146"/>
                  </a:moveTo>
                  <a:lnTo>
                    <a:pt x="21366" y="13268"/>
                  </a:lnTo>
                  <a:lnTo>
                    <a:pt x="21244" y="13350"/>
                  </a:lnTo>
                  <a:cubicBezTo>
                    <a:pt x="21203" y="13350"/>
                    <a:pt x="21163" y="13309"/>
                    <a:pt x="21163" y="13268"/>
                  </a:cubicBezTo>
                  <a:cubicBezTo>
                    <a:pt x="21163" y="13187"/>
                    <a:pt x="21203" y="13146"/>
                    <a:pt x="21244" y="13146"/>
                  </a:cubicBezTo>
                  <a:close/>
                  <a:moveTo>
                    <a:pt x="2279" y="13309"/>
                  </a:moveTo>
                  <a:lnTo>
                    <a:pt x="2320" y="13390"/>
                  </a:lnTo>
                  <a:lnTo>
                    <a:pt x="2279" y="13431"/>
                  </a:lnTo>
                  <a:lnTo>
                    <a:pt x="692" y="13431"/>
                  </a:lnTo>
                  <a:lnTo>
                    <a:pt x="651" y="13390"/>
                  </a:lnTo>
                  <a:lnTo>
                    <a:pt x="692" y="13309"/>
                  </a:lnTo>
                  <a:close/>
                  <a:moveTo>
                    <a:pt x="13105" y="13309"/>
                  </a:moveTo>
                  <a:lnTo>
                    <a:pt x="13145" y="13390"/>
                  </a:lnTo>
                  <a:lnTo>
                    <a:pt x="13105" y="13431"/>
                  </a:lnTo>
                  <a:lnTo>
                    <a:pt x="8994" y="13431"/>
                  </a:lnTo>
                  <a:lnTo>
                    <a:pt x="8913" y="13390"/>
                  </a:lnTo>
                  <a:lnTo>
                    <a:pt x="8994" y="13309"/>
                  </a:lnTo>
                  <a:close/>
                  <a:moveTo>
                    <a:pt x="692" y="12658"/>
                  </a:moveTo>
                  <a:cubicBezTo>
                    <a:pt x="326" y="12658"/>
                    <a:pt x="0" y="12983"/>
                    <a:pt x="0" y="13390"/>
                  </a:cubicBezTo>
                  <a:cubicBezTo>
                    <a:pt x="0" y="13756"/>
                    <a:pt x="326" y="14082"/>
                    <a:pt x="692" y="14082"/>
                  </a:cubicBezTo>
                  <a:lnTo>
                    <a:pt x="2279" y="14082"/>
                  </a:lnTo>
                  <a:cubicBezTo>
                    <a:pt x="2686" y="14082"/>
                    <a:pt x="3012" y="13756"/>
                    <a:pt x="3012" y="13390"/>
                  </a:cubicBezTo>
                  <a:cubicBezTo>
                    <a:pt x="3012" y="12983"/>
                    <a:pt x="2686" y="12658"/>
                    <a:pt x="2279" y="12658"/>
                  </a:cubicBezTo>
                  <a:close/>
                  <a:moveTo>
                    <a:pt x="14529" y="12454"/>
                  </a:moveTo>
                  <a:cubicBezTo>
                    <a:pt x="14161" y="12454"/>
                    <a:pt x="13848" y="12702"/>
                    <a:pt x="13748" y="13038"/>
                  </a:cubicBezTo>
                  <a:lnTo>
                    <a:pt x="13748" y="13038"/>
                  </a:lnTo>
                  <a:cubicBezTo>
                    <a:pt x="13624" y="12811"/>
                    <a:pt x="13384" y="12658"/>
                    <a:pt x="13105" y="12658"/>
                  </a:cubicBezTo>
                  <a:lnTo>
                    <a:pt x="8994" y="12658"/>
                  </a:lnTo>
                  <a:cubicBezTo>
                    <a:pt x="8587" y="12658"/>
                    <a:pt x="8262" y="12983"/>
                    <a:pt x="8262" y="13390"/>
                  </a:cubicBezTo>
                  <a:cubicBezTo>
                    <a:pt x="8262" y="13756"/>
                    <a:pt x="8587" y="14082"/>
                    <a:pt x="8994" y="14082"/>
                  </a:cubicBezTo>
                  <a:lnTo>
                    <a:pt x="13105" y="14082"/>
                  </a:lnTo>
                  <a:cubicBezTo>
                    <a:pt x="13430" y="14082"/>
                    <a:pt x="13704" y="13874"/>
                    <a:pt x="13800" y="13603"/>
                  </a:cubicBezTo>
                  <a:lnTo>
                    <a:pt x="13800" y="13603"/>
                  </a:lnTo>
                  <a:cubicBezTo>
                    <a:pt x="13934" y="13856"/>
                    <a:pt x="14211" y="14041"/>
                    <a:pt x="14529" y="14041"/>
                  </a:cubicBezTo>
                  <a:cubicBezTo>
                    <a:pt x="14793" y="14041"/>
                    <a:pt x="15040" y="13887"/>
                    <a:pt x="15181" y="13667"/>
                  </a:cubicBezTo>
                  <a:lnTo>
                    <a:pt x="15181" y="13667"/>
                  </a:lnTo>
                  <a:cubicBezTo>
                    <a:pt x="15325" y="13887"/>
                    <a:pt x="15581" y="14041"/>
                    <a:pt x="15872" y="14041"/>
                  </a:cubicBezTo>
                  <a:cubicBezTo>
                    <a:pt x="16170" y="14041"/>
                    <a:pt x="16414" y="13879"/>
                    <a:pt x="16543" y="13651"/>
                  </a:cubicBezTo>
                  <a:lnTo>
                    <a:pt x="16543" y="13651"/>
                  </a:lnTo>
                  <a:cubicBezTo>
                    <a:pt x="16673" y="13879"/>
                    <a:pt x="16917" y="14041"/>
                    <a:pt x="17215" y="14041"/>
                  </a:cubicBezTo>
                  <a:cubicBezTo>
                    <a:pt x="17513" y="14041"/>
                    <a:pt x="17757" y="13879"/>
                    <a:pt x="17886" y="13651"/>
                  </a:cubicBezTo>
                  <a:lnTo>
                    <a:pt x="17886" y="13651"/>
                  </a:lnTo>
                  <a:cubicBezTo>
                    <a:pt x="18016" y="13879"/>
                    <a:pt x="18260" y="14041"/>
                    <a:pt x="18558" y="14041"/>
                  </a:cubicBezTo>
                  <a:cubicBezTo>
                    <a:pt x="18856" y="14041"/>
                    <a:pt x="19100" y="13879"/>
                    <a:pt x="19229" y="13651"/>
                  </a:cubicBezTo>
                  <a:lnTo>
                    <a:pt x="19229" y="13651"/>
                  </a:lnTo>
                  <a:cubicBezTo>
                    <a:pt x="19359" y="13879"/>
                    <a:pt x="19603" y="14041"/>
                    <a:pt x="19901" y="14041"/>
                  </a:cubicBezTo>
                  <a:cubicBezTo>
                    <a:pt x="20192" y="14041"/>
                    <a:pt x="20448" y="13887"/>
                    <a:pt x="20592" y="13667"/>
                  </a:cubicBezTo>
                  <a:lnTo>
                    <a:pt x="20592" y="13667"/>
                  </a:lnTo>
                  <a:cubicBezTo>
                    <a:pt x="20733" y="13887"/>
                    <a:pt x="20980" y="14041"/>
                    <a:pt x="21244" y="14041"/>
                  </a:cubicBezTo>
                  <a:cubicBezTo>
                    <a:pt x="21692" y="14041"/>
                    <a:pt x="22058" y="13675"/>
                    <a:pt x="22058" y="13268"/>
                  </a:cubicBezTo>
                  <a:cubicBezTo>
                    <a:pt x="22058" y="12820"/>
                    <a:pt x="21692" y="12454"/>
                    <a:pt x="21244" y="12454"/>
                  </a:cubicBezTo>
                  <a:cubicBezTo>
                    <a:pt x="20980" y="12454"/>
                    <a:pt x="20733" y="12609"/>
                    <a:pt x="20592" y="12839"/>
                  </a:cubicBezTo>
                  <a:lnTo>
                    <a:pt x="20592" y="12839"/>
                  </a:lnTo>
                  <a:cubicBezTo>
                    <a:pt x="20448" y="12609"/>
                    <a:pt x="20192" y="12454"/>
                    <a:pt x="19901" y="12454"/>
                  </a:cubicBezTo>
                  <a:cubicBezTo>
                    <a:pt x="19603" y="12454"/>
                    <a:pt x="19359" y="12616"/>
                    <a:pt x="19229" y="12857"/>
                  </a:cubicBezTo>
                  <a:lnTo>
                    <a:pt x="19229" y="12857"/>
                  </a:lnTo>
                  <a:cubicBezTo>
                    <a:pt x="19100" y="12616"/>
                    <a:pt x="18856" y="12454"/>
                    <a:pt x="18558" y="12454"/>
                  </a:cubicBezTo>
                  <a:cubicBezTo>
                    <a:pt x="18260" y="12454"/>
                    <a:pt x="18016" y="12616"/>
                    <a:pt x="17886" y="12857"/>
                  </a:cubicBezTo>
                  <a:lnTo>
                    <a:pt x="17886" y="12857"/>
                  </a:lnTo>
                  <a:cubicBezTo>
                    <a:pt x="17757" y="12616"/>
                    <a:pt x="17513" y="12454"/>
                    <a:pt x="17215" y="12454"/>
                  </a:cubicBezTo>
                  <a:cubicBezTo>
                    <a:pt x="16917" y="12454"/>
                    <a:pt x="16673" y="12616"/>
                    <a:pt x="16543" y="12857"/>
                  </a:cubicBezTo>
                  <a:lnTo>
                    <a:pt x="16543" y="12857"/>
                  </a:lnTo>
                  <a:cubicBezTo>
                    <a:pt x="16414" y="12616"/>
                    <a:pt x="16170" y="12454"/>
                    <a:pt x="15872" y="12454"/>
                  </a:cubicBezTo>
                  <a:cubicBezTo>
                    <a:pt x="15581" y="12454"/>
                    <a:pt x="15325" y="12609"/>
                    <a:pt x="15181" y="12839"/>
                  </a:cubicBezTo>
                  <a:lnTo>
                    <a:pt x="15181" y="12839"/>
                  </a:lnTo>
                  <a:cubicBezTo>
                    <a:pt x="15040" y="12609"/>
                    <a:pt x="14793" y="12454"/>
                    <a:pt x="14529" y="1245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839" name="Google Shape;1839;p35"/>
            <p:cNvSpPr/>
            <p:nvPr/>
          </p:nvSpPr>
          <p:spPr>
            <a:xfrm>
              <a:off x="3304325" y="2953625"/>
              <a:ext cx="534175" cy="335775"/>
            </a:xfrm>
            <a:custGeom>
              <a:avLst/>
              <a:gdLst/>
              <a:ahLst/>
              <a:cxnLst/>
              <a:rect l="l" t="t" r="r" b="b"/>
              <a:pathLst>
                <a:path w="21367" h="13431" extrusionOk="0">
                  <a:moveTo>
                    <a:pt x="366" y="82"/>
                  </a:moveTo>
                  <a:cubicBezTo>
                    <a:pt x="163" y="82"/>
                    <a:pt x="0" y="245"/>
                    <a:pt x="0" y="489"/>
                  </a:cubicBezTo>
                  <a:cubicBezTo>
                    <a:pt x="0" y="693"/>
                    <a:pt x="163" y="856"/>
                    <a:pt x="366" y="856"/>
                  </a:cubicBezTo>
                  <a:lnTo>
                    <a:pt x="1954" y="856"/>
                  </a:lnTo>
                  <a:cubicBezTo>
                    <a:pt x="2157" y="856"/>
                    <a:pt x="2360" y="693"/>
                    <a:pt x="2360" y="489"/>
                  </a:cubicBezTo>
                  <a:cubicBezTo>
                    <a:pt x="2360" y="245"/>
                    <a:pt x="2157" y="82"/>
                    <a:pt x="1954" y="82"/>
                  </a:cubicBezTo>
                  <a:close/>
                  <a:moveTo>
                    <a:pt x="3703" y="82"/>
                  </a:moveTo>
                  <a:cubicBezTo>
                    <a:pt x="3500" y="82"/>
                    <a:pt x="3337" y="245"/>
                    <a:pt x="3337" y="489"/>
                  </a:cubicBezTo>
                  <a:cubicBezTo>
                    <a:pt x="3337" y="693"/>
                    <a:pt x="3500" y="856"/>
                    <a:pt x="3703" y="856"/>
                  </a:cubicBezTo>
                  <a:lnTo>
                    <a:pt x="7855" y="856"/>
                  </a:lnTo>
                  <a:cubicBezTo>
                    <a:pt x="8058" y="856"/>
                    <a:pt x="8221" y="693"/>
                    <a:pt x="8221" y="489"/>
                  </a:cubicBezTo>
                  <a:cubicBezTo>
                    <a:pt x="8221" y="245"/>
                    <a:pt x="8058" y="82"/>
                    <a:pt x="7855" y="82"/>
                  </a:cubicBezTo>
                  <a:close/>
                  <a:moveTo>
                    <a:pt x="9605" y="1"/>
                  </a:moveTo>
                  <a:cubicBezTo>
                    <a:pt x="9360" y="1"/>
                    <a:pt x="9157" y="204"/>
                    <a:pt x="9157" y="489"/>
                  </a:cubicBezTo>
                  <a:cubicBezTo>
                    <a:pt x="9157" y="733"/>
                    <a:pt x="9360" y="937"/>
                    <a:pt x="9605" y="937"/>
                  </a:cubicBezTo>
                  <a:cubicBezTo>
                    <a:pt x="9849" y="937"/>
                    <a:pt x="10052" y="733"/>
                    <a:pt x="10052" y="489"/>
                  </a:cubicBezTo>
                  <a:cubicBezTo>
                    <a:pt x="10052" y="204"/>
                    <a:pt x="9849" y="1"/>
                    <a:pt x="9605" y="1"/>
                  </a:cubicBezTo>
                  <a:close/>
                  <a:moveTo>
                    <a:pt x="10948" y="1"/>
                  </a:moveTo>
                  <a:cubicBezTo>
                    <a:pt x="10703" y="1"/>
                    <a:pt x="10500" y="204"/>
                    <a:pt x="10500" y="489"/>
                  </a:cubicBezTo>
                  <a:cubicBezTo>
                    <a:pt x="10500" y="733"/>
                    <a:pt x="10703" y="937"/>
                    <a:pt x="10948" y="937"/>
                  </a:cubicBezTo>
                  <a:cubicBezTo>
                    <a:pt x="11192" y="937"/>
                    <a:pt x="11395" y="733"/>
                    <a:pt x="11395" y="489"/>
                  </a:cubicBezTo>
                  <a:cubicBezTo>
                    <a:pt x="11395" y="204"/>
                    <a:pt x="11192" y="1"/>
                    <a:pt x="10948" y="1"/>
                  </a:cubicBezTo>
                  <a:close/>
                  <a:moveTo>
                    <a:pt x="12291" y="1"/>
                  </a:moveTo>
                  <a:cubicBezTo>
                    <a:pt x="12046" y="1"/>
                    <a:pt x="11843" y="204"/>
                    <a:pt x="11843" y="489"/>
                  </a:cubicBezTo>
                  <a:cubicBezTo>
                    <a:pt x="11843" y="733"/>
                    <a:pt x="12046" y="937"/>
                    <a:pt x="12291" y="937"/>
                  </a:cubicBezTo>
                  <a:cubicBezTo>
                    <a:pt x="12535" y="937"/>
                    <a:pt x="12738" y="733"/>
                    <a:pt x="12738" y="489"/>
                  </a:cubicBezTo>
                  <a:cubicBezTo>
                    <a:pt x="12738" y="204"/>
                    <a:pt x="12535" y="1"/>
                    <a:pt x="12291" y="1"/>
                  </a:cubicBezTo>
                  <a:close/>
                  <a:moveTo>
                    <a:pt x="13634" y="1"/>
                  </a:moveTo>
                  <a:cubicBezTo>
                    <a:pt x="13389" y="1"/>
                    <a:pt x="13186" y="204"/>
                    <a:pt x="13186" y="489"/>
                  </a:cubicBezTo>
                  <a:cubicBezTo>
                    <a:pt x="13186" y="733"/>
                    <a:pt x="13389" y="937"/>
                    <a:pt x="13634" y="937"/>
                  </a:cubicBezTo>
                  <a:cubicBezTo>
                    <a:pt x="13878" y="937"/>
                    <a:pt x="14081" y="733"/>
                    <a:pt x="14081" y="489"/>
                  </a:cubicBezTo>
                  <a:cubicBezTo>
                    <a:pt x="14081" y="204"/>
                    <a:pt x="13878" y="1"/>
                    <a:pt x="13634" y="1"/>
                  </a:cubicBezTo>
                  <a:close/>
                  <a:moveTo>
                    <a:pt x="14977" y="1"/>
                  </a:moveTo>
                  <a:cubicBezTo>
                    <a:pt x="14732" y="1"/>
                    <a:pt x="14529" y="204"/>
                    <a:pt x="14529" y="489"/>
                  </a:cubicBezTo>
                  <a:cubicBezTo>
                    <a:pt x="14529" y="733"/>
                    <a:pt x="14732" y="937"/>
                    <a:pt x="14977" y="937"/>
                  </a:cubicBezTo>
                  <a:cubicBezTo>
                    <a:pt x="15221" y="937"/>
                    <a:pt x="15424" y="733"/>
                    <a:pt x="15424" y="489"/>
                  </a:cubicBezTo>
                  <a:cubicBezTo>
                    <a:pt x="15424" y="204"/>
                    <a:pt x="15221" y="1"/>
                    <a:pt x="14977" y="1"/>
                  </a:cubicBezTo>
                  <a:close/>
                  <a:moveTo>
                    <a:pt x="16320" y="1"/>
                  </a:moveTo>
                  <a:cubicBezTo>
                    <a:pt x="16075" y="1"/>
                    <a:pt x="15872" y="204"/>
                    <a:pt x="15872" y="489"/>
                  </a:cubicBezTo>
                  <a:cubicBezTo>
                    <a:pt x="15872" y="733"/>
                    <a:pt x="16075" y="937"/>
                    <a:pt x="16320" y="937"/>
                  </a:cubicBezTo>
                  <a:cubicBezTo>
                    <a:pt x="16564" y="937"/>
                    <a:pt x="16767" y="733"/>
                    <a:pt x="16767" y="489"/>
                  </a:cubicBezTo>
                  <a:cubicBezTo>
                    <a:pt x="16767" y="204"/>
                    <a:pt x="16564" y="1"/>
                    <a:pt x="16320" y="1"/>
                  </a:cubicBezTo>
                  <a:close/>
                  <a:moveTo>
                    <a:pt x="366" y="1873"/>
                  </a:moveTo>
                  <a:cubicBezTo>
                    <a:pt x="163" y="1873"/>
                    <a:pt x="0" y="2036"/>
                    <a:pt x="0" y="2280"/>
                  </a:cubicBezTo>
                  <a:cubicBezTo>
                    <a:pt x="0" y="2483"/>
                    <a:pt x="163" y="2646"/>
                    <a:pt x="366" y="2646"/>
                  </a:cubicBezTo>
                  <a:lnTo>
                    <a:pt x="1954" y="2646"/>
                  </a:lnTo>
                  <a:cubicBezTo>
                    <a:pt x="2157" y="2646"/>
                    <a:pt x="2360" y="2483"/>
                    <a:pt x="2360" y="2280"/>
                  </a:cubicBezTo>
                  <a:cubicBezTo>
                    <a:pt x="2360" y="2036"/>
                    <a:pt x="2157" y="1873"/>
                    <a:pt x="1954" y="1873"/>
                  </a:cubicBezTo>
                  <a:close/>
                  <a:moveTo>
                    <a:pt x="3703" y="1873"/>
                  </a:moveTo>
                  <a:cubicBezTo>
                    <a:pt x="3500" y="1873"/>
                    <a:pt x="3337" y="2036"/>
                    <a:pt x="3337" y="2280"/>
                  </a:cubicBezTo>
                  <a:cubicBezTo>
                    <a:pt x="3337" y="2483"/>
                    <a:pt x="3500" y="2646"/>
                    <a:pt x="3703" y="2646"/>
                  </a:cubicBezTo>
                  <a:lnTo>
                    <a:pt x="7855" y="2646"/>
                  </a:lnTo>
                  <a:cubicBezTo>
                    <a:pt x="8058" y="2646"/>
                    <a:pt x="8221" y="2483"/>
                    <a:pt x="8221" y="2280"/>
                  </a:cubicBezTo>
                  <a:cubicBezTo>
                    <a:pt x="8221" y="2036"/>
                    <a:pt x="8058" y="1873"/>
                    <a:pt x="7855" y="1873"/>
                  </a:cubicBezTo>
                  <a:close/>
                  <a:moveTo>
                    <a:pt x="366" y="3664"/>
                  </a:moveTo>
                  <a:cubicBezTo>
                    <a:pt x="163" y="3664"/>
                    <a:pt x="0" y="3867"/>
                    <a:pt x="0" y="4071"/>
                  </a:cubicBezTo>
                  <a:cubicBezTo>
                    <a:pt x="0" y="4274"/>
                    <a:pt x="163" y="4437"/>
                    <a:pt x="366" y="4437"/>
                  </a:cubicBezTo>
                  <a:lnTo>
                    <a:pt x="1954" y="4437"/>
                  </a:lnTo>
                  <a:cubicBezTo>
                    <a:pt x="2157" y="4437"/>
                    <a:pt x="2360" y="4274"/>
                    <a:pt x="2360" y="4071"/>
                  </a:cubicBezTo>
                  <a:cubicBezTo>
                    <a:pt x="2360" y="3867"/>
                    <a:pt x="2157" y="3664"/>
                    <a:pt x="1954" y="3664"/>
                  </a:cubicBezTo>
                  <a:close/>
                  <a:moveTo>
                    <a:pt x="3703" y="3664"/>
                  </a:moveTo>
                  <a:cubicBezTo>
                    <a:pt x="3500" y="3664"/>
                    <a:pt x="3337" y="3867"/>
                    <a:pt x="3337" y="4071"/>
                  </a:cubicBezTo>
                  <a:cubicBezTo>
                    <a:pt x="3337" y="4274"/>
                    <a:pt x="3500" y="4437"/>
                    <a:pt x="3703" y="4437"/>
                  </a:cubicBezTo>
                  <a:lnTo>
                    <a:pt x="7855" y="4437"/>
                  </a:lnTo>
                  <a:cubicBezTo>
                    <a:pt x="8058" y="4437"/>
                    <a:pt x="8221" y="4274"/>
                    <a:pt x="8221" y="4071"/>
                  </a:cubicBezTo>
                  <a:cubicBezTo>
                    <a:pt x="8221" y="3867"/>
                    <a:pt x="8058" y="3664"/>
                    <a:pt x="7855" y="3664"/>
                  </a:cubicBezTo>
                  <a:close/>
                  <a:moveTo>
                    <a:pt x="9605" y="3623"/>
                  </a:moveTo>
                  <a:cubicBezTo>
                    <a:pt x="9360" y="3623"/>
                    <a:pt x="9157" y="3826"/>
                    <a:pt x="9157" y="4071"/>
                  </a:cubicBezTo>
                  <a:cubicBezTo>
                    <a:pt x="9157" y="4315"/>
                    <a:pt x="9360" y="4518"/>
                    <a:pt x="9605" y="4518"/>
                  </a:cubicBezTo>
                  <a:cubicBezTo>
                    <a:pt x="9849" y="4518"/>
                    <a:pt x="10052" y="4315"/>
                    <a:pt x="10052" y="4071"/>
                  </a:cubicBezTo>
                  <a:cubicBezTo>
                    <a:pt x="10052" y="3826"/>
                    <a:pt x="9849" y="3623"/>
                    <a:pt x="9605" y="3623"/>
                  </a:cubicBezTo>
                  <a:close/>
                  <a:moveTo>
                    <a:pt x="10948" y="3623"/>
                  </a:moveTo>
                  <a:cubicBezTo>
                    <a:pt x="10703" y="3623"/>
                    <a:pt x="10500" y="3826"/>
                    <a:pt x="10500" y="4071"/>
                  </a:cubicBezTo>
                  <a:cubicBezTo>
                    <a:pt x="10500" y="4315"/>
                    <a:pt x="10703" y="4518"/>
                    <a:pt x="10948" y="4518"/>
                  </a:cubicBezTo>
                  <a:cubicBezTo>
                    <a:pt x="11192" y="4518"/>
                    <a:pt x="11395" y="4315"/>
                    <a:pt x="11395" y="4071"/>
                  </a:cubicBezTo>
                  <a:cubicBezTo>
                    <a:pt x="11395" y="3826"/>
                    <a:pt x="11192" y="3623"/>
                    <a:pt x="10948" y="3623"/>
                  </a:cubicBezTo>
                  <a:close/>
                  <a:moveTo>
                    <a:pt x="12291" y="3623"/>
                  </a:moveTo>
                  <a:cubicBezTo>
                    <a:pt x="12046" y="3623"/>
                    <a:pt x="11843" y="3826"/>
                    <a:pt x="11843" y="4071"/>
                  </a:cubicBezTo>
                  <a:cubicBezTo>
                    <a:pt x="11843" y="4315"/>
                    <a:pt x="12046" y="4518"/>
                    <a:pt x="12291" y="4518"/>
                  </a:cubicBezTo>
                  <a:cubicBezTo>
                    <a:pt x="12535" y="4518"/>
                    <a:pt x="12738" y="4315"/>
                    <a:pt x="12738" y="4071"/>
                  </a:cubicBezTo>
                  <a:cubicBezTo>
                    <a:pt x="12738" y="3826"/>
                    <a:pt x="12535" y="3623"/>
                    <a:pt x="12291" y="3623"/>
                  </a:cubicBezTo>
                  <a:close/>
                  <a:moveTo>
                    <a:pt x="13634" y="3623"/>
                  </a:moveTo>
                  <a:cubicBezTo>
                    <a:pt x="13389" y="3623"/>
                    <a:pt x="13186" y="3826"/>
                    <a:pt x="13186" y="4071"/>
                  </a:cubicBezTo>
                  <a:cubicBezTo>
                    <a:pt x="13186" y="4315"/>
                    <a:pt x="13389" y="4518"/>
                    <a:pt x="13634" y="4518"/>
                  </a:cubicBezTo>
                  <a:cubicBezTo>
                    <a:pt x="13878" y="4518"/>
                    <a:pt x="14081" y="4315"/>
                    <a:pt x="14081" y="4071"/>
                  </a:cubicBezTo>
                  <a:cubicBezTo>
                    <a:pt x="14081" y="3826"/>
                    <a:pt x="13878" y="3623"/>
                    <a:pt x="13634" y="3623"/>
                  </a:cubicBezTo>
                  <a:close/>
                  <a:moveTo>
                    <a:pt x="14977" y="3623"/>
                  </a:moveTo>
                  <a:cubicBezTo>
                    <a:pt x="14732" y="3623"/>
                    <a:pt x="14529" y="3826"/>
                    <a:pt x="14529" y="4071"/>
                  </a:cubicBezTo>
                  <a:cubicBezTo>
                    <a:pt x="14529" y="4315"/>
                    <a:pt x="14732" y="4518"/>
                    <a:pt x="14977" y="4518"/>
                  </a:cubicBezTo>
                  <a:cubicBezTo>
                    <a:pt x="15221" y="4518"/>
                    <a:pt x="15424" y="4315"/>
                    <a:pt x="15424" y="4071"/>
                  </a:cubicBezTo>
                  <a:cubicBezTo>
                    <a:pt x="15424" y="3826"/>
                    <a:pt x="15221" y="3623"/>
                    <a:pt x="14977" y="3623"/>
                  </a:cubicBezTo>
                  <a:close/>
                  <a:moveTo>
                    <a:pt x="16320" y="3623"/>
                  </a:moveTo>
                  <a:cubicBezTo>
                    <a:pt x="16075" y="3623"/>
                    <a:pt x="15872" y="3826"/>
                    <a:pt x="15872" y="4071"/>
                  </a:cubicBezTo>
                  <a:cubicBezTo>
                    <a:pt x="15872" y="4315"/>
                    <a:pt x="16075" y="4518"/>
                    <a:pt x="16320" y="4518"/>
                  </a:cubicBezTo>
                  <a:cubicBezTo>
                    <a:pt x="16564" y="4518"/>
                    <a:pt x="16767" y="4315"/>
                    <a:pt x="16767" y="4071"/>
                  </a:cubicBezTo>
                  <a:cubicBezTo>
                    <a:pt x="16767" y="3826"/>
                    <a:pt x="16564" y="3623"/>
                    <a:pt x="16320" y="3623"/>
                  </a:cubicBezTo>
                  <a:close/>
                  <a:moveTo>
                    <a:pt x="366" y="5454"/>
                  </a:moveTo>
                  <a:cubicBezTo>
                    <a:pt x="163" y="5454"/>
                    <a:pt x="0" y="5658"/>
                    <a:pt x="0" y="5861"/>
                  </a:cubicBezTo>
                  <a:cubicBezTo>
                    <a:pt x="0" y="6065"/>
                    <a:pt x="163" y="6228"/>
                    <a:pt x="366" y="6228"/>
                  </a:cubicBezTo>
                  <a:lnTo>
                    <a:pt x="1954" y="6228"/>
                  </a:lnTo>
                  <a:cubicBezTo>
                    <a:pt x="2157" y="6228"/>
                    <a:pt x="2360" y="6065"/>
                    <a:pt x="2360" y="5861"/>
                  </a:cubicBezTo>
                  <a:cubicBezTo>
                    <a:pt x="2360" y="5658"/>
                    <a:pt x="2157" y="5454"/>
                    <a:pt x="1954" y="5454"/>
                  </a:cubicBezTo>
                  <a:close/>
                  <a:moveTo>
                    <a:pt x="3703" y="5454"/>
                  </a:moveTo>
                  <a:cubicBezTo>
                    <a:pt x="3500" y="5454"/>
                    <a:pt x="3337" y="5658"/>
                    <a:pt x="3337" y="5861"/>
                  </a:cubicBezTo>
                  <a:cubicBezTo>
                    <a:pt x="3337" y="6065"/>
                    <a:pt x="3500" y="6228"/>
                    <a:pt x="3703" y="6228"/>
                  </a:cubicBezTo>
                  <a:lnTo>
                    <a:pt x="7855" y="6228"/>
                  </a:lnTo>
                  <a:cubicBezTo>
                    <a:pt x="8058" y="6228"/>
                    <a:pt x="8221" y="6065"/>
                    <a:pt x="8221" y="5861"/>
                  </a:cubicBezTo>
                  <a:cubicBezTo>
                    <a:pt x="8221" y="5658"/>
                    <a:pt x="8058" y="5454"/>
                    <a:pt x="7855" y="5454"/>
                  </a:cubicBezTo>
                  <a:close/>
                  <a:moveTo>
                    <a:pt x="366" y="7286"/>
                  </a:moveTo>
                  <a:cubicBezTo>
                    <a:pt x="163" y="7286"/>
                    <a:pt x="0" y="7448"/>
                    <a:pt x="0" y="7652"/>
                  </a:cubicBezTo>
                  <a:cubicBezTo>
                    <a:pt x="0" y="7855"/>
                    <a:pt x="163" y="8059"/>
                    <a:pt x="366" y="8059"/>
                  </a:cubicBezTo>
                  <a:lnTo>
                    <a:pt x="1954" y="8059"/>
                  </a:lnTo>
                  <a:cubicBezTo>
                    <a:pt x="2157" y="8059"/>
                    <a:pt x="2360" y="7855"/>
                    <a:pt x="2360" y="7652"/>
                  </a:cubicBezTo>
                  <a:cubicBezTo>
                    <a:pt x="2360" y="7448"/>
                    <a:pt x="2157" y="7286"/>
                    <a:pt x="1954" y="7286"/>
                  </a:cubicBezTo>
                  <a:close/>
                  <a:moveTo>
                    <a:pt x="3703" y="7286"/>
                  </a:moveTo>
                  <a:cubicBezTo>
                    <a:pt x="3500" y="7286"/>
                    <a:pt x="3337" y="7448"/>
                    <a:pt x="3337" y="7652"/>
                  </a:cubicBezTo>
                  <a:cubicBezTo>
                    <a:pt x="3337" y="7855"/>
                    <a:pt x="3500" y="8059"/>
                    <a:pt x="3703" y="8059"/>
                  </a:cubicBezTo>
                  <a:lnTo>
                    <a:pt x="7855" y="8059"/>
                  </a:lnTo>
                  <a:cubicBezTo>
                    <a:pt x="8058" y="8059"/>
                    <a:pt x="8221" y="7855"/>
                    <a:pt x="8221" y="7652"/>
                  </a:cubicBezTo>
                  <a:cubicBezTo>
                    <a:pt x="8221" y="7448"/>
                    <a:pt x="8058" y="7286"/>
                    <a:pt x="7855" y="7286"/>
                  </a:cubicBezTo>
                  <a:close/>
                  <a:moveTo>
                    <a:pt x="14203" y="8791"/>
                  </a:moveTo>
                  <a:cubicBezTo>
                    <a:pt x="13959" y="8791"/>
                    <a:pt x="13756" y="8995"/>
                    <a:pt x="13756" y="9239"/>
                  </a:cubicBezTo>
                  <a:cubicBezTo>
                    <a:pt x="13756" y="9483"/>
                    <a:pt x="13959" y="9687"/>
                    <a:pt x="14203" y="9687"/>
                  </a:cubicBezTo>
                  <a:cubicBezTo>
                    <a:pt x="14448" y="9687"/>
                    <a:pt x="14651" y="9483"/>
                    <a:pt x="14651" y="9239"/>
                  </a:cubicBezTo>
                  <a:cubicBezTo>
                    <a:pt x="14651" y="8995"/>
                    <a:pt x="14448" y="8791"/>
                    <a:pt x="14203" y="8791"/>
                  </a:cubicBezTo>
                  <a:close/>
                  <a:moveTo>
                    <a:pt x="15546" y="8791"/>
                  </a:moveTo>
                  <a:cubicBezTo>
                    <a:pt x="15302" y="8791"/>
                    <a:pt x="15099" y="8995"/>
                    <a:pt x="15099" y="9239"/>
                  </a:cubicBezTo>
                  <a:cubicBezTo>
                    <a:pt x="15099" y="9483"/>
                    <a:pt x="15302" y="9687"/>
                    <a:pt x="15546" y="9687"/>
                  </a:cubicBezTo>
                  <a:cubicBezTo>
                    <a:pt x="15791" y="9687"/>
                    <a:pt x="15994" y="9483"/>
                    <a:pt x="15994" y="9239"/>
                  </a:cubicBezTo>
                  <a:cubicBezTo>
                    <a:pt x="15994" y="8995"/>
                    <a:pt x="15791" y="8791"/>
                    <a:pt x="15546" y="8791"/>
                  </a:cubicBezTo>
                  <a:close/>
                  <a:moveTo>
                    <a:pt x="16889" y="8791"/>
                  </a:moveTo>
                  <a:cubicBezTo>
                    <a:pt x="16645" y="8791"/>
                    <a:pt x="16442" y="8995"/>
                    <a:pt x="16442" y="9239"/>
                  </a:cubicBezTo>
                  <a:cubicBezTo>
                    <a:pt x="16442" y="9483"/>
                    <a:pt x="16645" y="9687"/>
                    <a:pt x="16889" y="9687"/>
                  </a:cubicBezTo>
                  <a:cubicBezTo>
                    <a:pt x="17134" y="9687"/>
                    <a:pt x="17337" y="9483"/>
                    <a:pt x="17337" y="9239"/>
                  </a:cubicBezTo>
                  <a:cubicBezTo>
                    <a:pt x="17337" y="8995"/>
                    <a:pt x="17134" y="8791"/>
                    <a:pt x="16889" y="8791"/>
                  </a:cubicBezTo>
                  <a:close/>
                  <a:moveTo>
                    <a:pt x="18232" y="8791"/>
                  </a:moveTo>
                  <a:cubicBezTo>
                    <a:pt x="17988" y="8791"/>
                    <a:pt x="17785" y="8995"/>
                    <a:pt x="17785" y="9239"/>
                  </a:cubicBezTo>
                  <a:cubicBezTo>
                    <a:pt x="17785" y="9483"/>
                    <a:pt x="17988" y="9687"/>
                    <a:pt x="18232" y="9687"/>
                  </a:cubicBezTo>
                  <a:cubicBezTo>
                    <a:pt x="18477" y="9687"/>
                    <a:pt x="18680" y="9483"/>
                    <a:pt x="18680" y="9239"/>
                  </a:cubicBezTo>
                  <a:cubicBezTo>
                    <a:pt x="18680" y="8995"/>
                    <a:pt x="18477" y="8791"/>
                    <a:pt x="18232" y="8791"/>
                  </a:cubicBezTo>
                  <a:close/>
                  <a:moveTo>
                    <a:pt x="19575" y="8791"/>
                  </a:moveTo>
                  <a:cubicBezTo>
                    <a:pt x="19331" y="8791"/>
                    <a:pt x="19128" y="8995"/>
                    <a:pt x="19128" y="9239"/>
                  </a:cubicBezTo>
                  <a:cubicBezTo>
                    <a:pt x="19128" y="9483"/>
                    <a:pt x="19331" y="9687"/>
                    <a:pt x="19575" y="9687"/>
                  </a:cubicBezTo>
                  <a:cubicBezTo>
                    <a:pt x="19820" y="9687"/>
                    <a:pt x="20023" y="9483"/>
                    <a:pt x="20023" y="9239"/>
                  </a:cubicBezTo>
                  <a:cubicBezTo>
                    <a:pt x="20023" y="8995"/>
                    <a:pt x="19820" y="8791"/>
                    <a:pt x="19575" y="8791"/>
                  </a:cubicBezTo>
                  <a:close/>
                  <a:moveTo>
                    <a:pt x="20918" y="8791"/>
                  </a:moveTo>
                  <a:cubicBezTo>
                    <a:pt x="20674" y="8791"/>
                    <a:pt x="20471" y="8995"/>
                    <a:pt x="20471" y="9239"/>
                  </a:cubicBezTo>
                  <a:cubicBezTo>
                    <a:pt x="20471" y="9483"/>
                    <a:pt x="20674" y="9687"/>
                    <a:pt x="20918" y="9687"/>
                  </a:cubicBezTo>
                  <a:cubicBezTo>
                    <a:pt x="21163" y="9687"/>
                    <a:pt x="21366" y="9483"/>
                    <a:pt x="21366" y="9239"/>
                  </a:cubicBezTo>
                  <a:cubicBezTo>
                    <a:pt x="21366" y="8995"/>
                    <a:pt x="21163" y="8791"/>
                    <a:pt x="20918" y="8791"/>
                  </a:cubicBezTo>
                  <a:close/>
                  <a:moveTo>
                    <a:pt x="366" y="9076"/>
                  </a:moveTo>
                  <a:cubicBezTo>
                    <a:pt x="163" y="9076"/>
                    <a:pt x="0" y="9239"/>
                    <a:pt x="0" y="9443"/>
                  </a:cubicBezTo>
                  <a:cubicBezTo>
                    <a:pt x="0" y="9646"/>
                    <a:pt x="163" y="9850"/>
                    <a:pt x="366" y="9850"/>
                  </a:cubicBezTo>
                  <a:lnTo>
                    <a:pt x="1954" y="9850"/>
                  </a:lnTo>
                  <a:cubicBezTo>
                    <a:pt x="2157" y="9850"/>
                    <a:pt x="2360" y="9646"/>
                    <a:pt x="2360" y="9443"/>
                  </a:cubicBezTo>
                  <a:cubicBezTo>
                    <a:pt x="2360" y="9239"/>
                    <a:pt x="2157" y="9076"/>
                    <a:pt x="1954" y="9076"/>
                  </a:cubicBezTo>
                  <a:close/>
                  <a:moveTo>
                    <a:pt x="8669" y="9076"/>
                  </a:moveTo>
                  <a:cubicBezTo>
                    <a:pt x="8424" y="9076"/>
                    <a:pt x="8262" y="9239"/>
                    <a:pt x="8262" y="9443"/>
                  </a:cubicBezTo>
                  <a:cubicBezTo>
                    <a:pt x="8262" y="9646"/>
                    <a:pt x="8424" y="9850"/>
                    <a:pt x="8669" y="9850"/>
                  </a:cubicBezTo>
                  <a:lnTo>
                    <a:pt x="12779" y="9850"/>
                  </a:lnTo>
                  <a:cubicBezTo>
                    <a:pt x="12982" y="9850"/>
                    <a:pt x="13145" y="9646"/>
                    <a:pt x="13145" y="9443"/>
                  </a:cubicBezTo>
                  <a:cubicBezTo>
                    <a:pt x="13145" y="9239"/>
                    <a:pt x="12982" y="9076"/>
                    <a:pt x="12779" y="9076"/>
                  </a:cubicBezTo>
                  <a:close/>
                  <a:moveTo>
                    <a:pt x="366" y="10867"/>
                  </a:moveTo>
                  <a:cubicBezTo>
                    <a:pt x="163" y="10867"/>
                    <a:pt x="0" y="11030"/>
                    <a:pt x="0" y="11233"/>
                  </a:cubicBezTo>
                  <a:cubicBezTo>
                    <a:pt x="0" y="11478"/>
                    <a:pt x="163" y="11640"/>
                    <a:pt x="366" y="11640"/>
                  </a:cubicBezTo>
                  <a:lnTo>
                    <a:pt x="1954" y="11640"/>
                  </a:lnTo>
                  <a:cubicBezTo>
                    <a:pt x="2157" y="11640"/>
                    <a:pt x="2360" y="11478"/>
                    <a:pt x="2360" y="11233"/>
                  </a:cubicBezTo>
                  <a:cubicBezTo>
                    <a:pt x="2360" y="11030"/>
                    <a:pt x="2157" y="10867"/>
                    <a:pt x="1954" y="10867"/>
                  </a:cubicBezTo>
                  <a:close/>
                  <a:moveTo>
                    <a:pt x="8669" y="10867"/>
                  </a:moveTo>
                  <a:cubicBezTo>
                    <a:pt x="8424" y="10867"/>
                    <a:pt x="8262" y="11030"/>
                    <a:pt x="8262" y="11233"/>
                  </a:cubicBezTo>
                  <a:cubicBezTo>
                    <a:pt x="8262" y="11478"/>
                    <a:pt x="8424" y="11640"/>
                    <a:pt x="8669" y="11640"/>
                  </a:cubicBezTo>
                  <a:lnTo>
                    <a:pt x="12779" y="11640"/>
                  </a:lnTo>
                  <a:cubicBezTo>
                    <a:pt x="12982" y="11640"/>
                    <a:pt x="13145" y="11478"/>
                    <a:pt x="13145" y="11233"/>
                  </a:cubicBezTo>
                  <a:cubicBezTo>
                    <a:pt x="13145" y="11030"/>
                    <a:pt x="12982" y="10867"/>
                    <a:pt x="12779" y="10867"/>
                  </a:cubicBezTo>
                  <a:close/>
                  <a:moveTo>
                    <a:pt x="14203" y="12495"/>
                  </a:moveTo>
                  <a:cubicBezTo>
                    <a:pt x="13959" y="12495"/>
                    <a:pt x="13756" y="12698"/>
                    <a:pt x="13756" y="12943"/>
                  </a:cubicBezTo>
                  <a:cubicBezTo>
                    <a:pt x="13756" y="13187"/>
                    <a:pt x="13959" y="13390"/>
                    <a:pt x="14203" y="13390"/>
                  </a:cubicBezTo>
                  <a:cubicBezTo>
                    <a:pt x="14448" y="13390"/>
                    <a:pt x="14651" y="13187"/>
                    <a:pt x="14651" y="12943"/>
                  </a:cubicBezTo>
                  <a:cubicBezTo>
                    <a:pt x="14651" y="12698"/>
                    <a:pt x="14448" y="12495"/>
                    <a:pt x="14203" y="12495"/>
                  </a:cubicBezTo>
                  <a:close/>
                  <a:moveTo>
                    <a:pt x="15546" y="12495"/>
                  </a:moveTo>
                  <a:cubicBezTo>
                    <a:pt x="15302" y="12495"/>
                    <a:pt x="15099" y="12698"/>
                    <a:pt x="15099" y="12943"/>
                  </a:cubicBezTo>
                  <a:cubicBezTo>
                    <a:pt x="15099" y="13187"/>
                    <a:pt x="15302" y="13390"/>
                    <a:pt x="15546" y="13390"/>
                  </a:cubicBezTo>
                  <a:cubicBezTo>
                    <a:pt x="15791" y="13390"/>
                    <a:pt x="15994" y="13187"/>
                    <a:pt x="15994" y="12943"/>
                  </a:cubicBezTo>
                  <a:cubicBezTo>
                    <a:pt x="15994" y="12698"/>
                    <a:pt x="15791" y="12495"/>
                    <a:pt x="15546" y="12495"/>
                  </a:cubicBezTo>
                  <a:close/>
                  <a:moveTo>
                    <a:pt x="16889" y="12495"/>
                  </a:moveTo>
                  <a:cubicBezTo>
                    <a:pt x="16645" y="12495"/>
                    <a:pt x="16442" y="12698"/>
                    <a:pt x="16442" y="12943"/>
                  </a:cubicBezTo>
                  <a:cubicBezTo>
                    <a:pt x="16442" y="13187"/>
                    <a:pt x="16645" y="13390"/>
                    <a:pt x="16889" y="13390"/>
                  </a:cubicBezTo>
                  <a:cubicBezTo>
                    <a:pt x="17134" y="13390"/>
                    <a:pt x="17337" y="13187"/>
                    <a:pt x="17337" y="12943"/>
                  </a:cubicBezTo>
                  <a:cubicBezTo>
                    <a:pt x="17337" y="12698"/>
                    <a:pt x="17134" y="12495"/>
                    <a:pt x="16889" y="12495"/>
                  </a:cubicBezTo>
                  <a:close/>
                  <a:moveTo>
                    <a:pt x="18232" y="12495"/>
                  </a:moveTo>
                  <a:cubicBezTo>
                    <a:pt x="17988" y="12495"/>
                    <a:pt x="17785" y="12698"/>
                    <a:pt x="17785" y="12943"/>
                  </a:cubicBezTo>
                  <a:cubicBezTo>
                    <a:pt x="17785" y="13187"/>
                    <a:pt x="17988" y="13390"/>
                    <a:pt x="18232" y="13390"/>
                  </a:cubicBezTo>
                  <a:cubicBezTo>
                    <a:pt x="18477" y="13390"/>
                    <a:pt x="18680" y="13187"/>
                    <a:pt x="18680" y="12943"/>
                  </a:cubicBezTo>
                  <a:cubicBezTo>
                    <a:pt x="18680" y="12698"/>
                    <a:pt x="18477" y="12495"/>
                    <a:pt x="18232" y="12495"/>
                  </a:cubicBezTo>
                  <a:close/>
                  <a:moveTo>
                    <a:pt x="19575" y="12495"/>
                  </a:moveTo>
                  <a:cubicBezTo>
                    <a:pt x="19331" y="12495"/>
                    <a:pt x="19128" y="12698"/>
                    <a:pt x="19128" y="12943"/>
                  </a:cubicBezTo>
                  <a:cubicBezTo>
                    <a:pt x="19128" y="13187"/>
                    <a:pt x="19331" y="13390"/>
                    <a:pt x="19575" y="13390"/>
                  </a:cubicBezTo>
                  <a:cubicBezTo>
                    <a:pt x="19820" y="13390"/>
                    <a:pt x="20023" y="13187"/>
                    <a:pt x="20023" y="12943"/>
                  </a:cubicBezTo>
                  <a:cubicBezTo>
                    <a:pt x="20023" y="12698"/>
                    <a:pt x="19820" y="12495"/>
                    <a:pt x="19575" y="12495"/>
                  </a:cubicBezTo>
                  <a:close/>
                  <a:moveTo>
                    <a:pt x="20918" y="12495"/>
                  </a:moveTo>
                  <a:cubicBezTo>
                    <a:pt x="20674" y="12495"/>
                    <a:pt x="20471" y="12698"/>
                    <a:pt x="20471" y="12943"/>
                  </a:cubicBezTo>
                  <a:cubicBezTo>
                    <a:pt x="20471" y="13187"/>
                    <a:pt x="20674" y="13390"/>
                    <a:pt x="20918" y="13390"/>
                  </a:cubicBezTo>
                  <a:cubicBezTo>
                    <a:pt x="21163" y="13390"/>
                    <a:pt x="21366" y="13187"/>
                    <a:pt x="21366" y="12943"/>
                  </a:cubicBezTo>
                  <a:cubicBezTo>
                    <a:pt x="21366" y="12698"/>
                    <a:pt x="21163" y="12495"/>
                    <a:pt x="20918" y="12495"/>
                  </a:cubicBezTo>
                  <a:close/>
                  <a:moveTo>
                    <a:pt x="366" y="12658"/>
                  </a:moveTo>
                  <a:cubicBezTo>
                    <a:pt x="163" y="12658"/>
                    <a:pt x="0" y="12821"/>
                    <a:pt x="0" y="13065"/>
                  </a:cubicBezTo>
                  <a:cubicBezTo>
                    <a:pt x="0" y="13268"/>
                    <a:pt x="163" y="13431"/>
                    <a:pt x="366" y="13431"/>
                  </a:cubicBezTo>
                  <a:lnTo>
                    <a:pt x="1954" y="13431"/>
                  </a:lnTo>
                  <a:cubicBezTo>
                    <a:pt x="2157" y="13431"/>
                    <a:pt x="2360" y="13268"/>
                    <a:pt x="2360" y="13065"/>
                  </a:cubicBezTo>
                  <a:cubicBezTo>
                    <a:pt x="2360" y="12821"/>
                    <a:pt x="2157" y="12658"/>
                    <a:pt x="1954" y="12658"/>
                  </a:cubicBezTo>
                  <a:close/>
                  <a:moveTo>
                    <a:pt x="8669" y="12658"/>
                  </a:moveTo>
                  <a:cubicBezTo>
                    <a:pt x="8424" y="12658"/>
                    <a:pt x="8262" y="12821"/>
                    <a:pt x="8262" y="13065"/>
                  </a:cubicBezTo>
                  <a:cubicBezTo>
                    <a:pt x="8262" y="13268"/>
                    <a:pt x="8424" y="13431"/>
                    <a:pt x="8669" y="13431"/>
                  </a:cubicBezTo>
                  <a:lnTo>
                    <a:pt x="12779" y="13431"/>
                  </a:lnTo>
                  <a:cubicBezTo>
                    <a:pt x="12982" y="13431"/>
                    <a:pt x="13145" y="13268"/>
                    <a:pt x="13145" y="13065"/>
                  </a:cubicBezTo>
                  <a:cubicBezTo>
                    <a:pt x="13145" y="12821"/>
                    <a:pt x="12982" y="12658"/>
                    <a:pt x="12779" y="1265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840" name="Google Shape;1840;p35"/>
            <p:cNvSpPr/>
            <p:nvPr/>
          </p:nvSpPr>
          <p:spPr>
            <a:xfrm>
              <a:off x="3304325" y="3321950"/>
              <a:ext cx="534175" cy="335775"/>
            </a:xfrm>
            <a:custGeom>
              <a:avLst/>
              <a:gdLst/>
              <a:ahLst/>
              <a:cxnLst/>
              <a:rect l="l" t="t" r="r" b="b"/>
              <a:pathLst>
                <a:path w="21367" h="13431" extrusionOk="0">
                  <a:moveTo>
                    <a:pt x="366" y="82"/>
                  </a:moveTo>
                  <a:cubicBezTo>
                    <a:pt x="163" y="82"/>
                    <a:pt x="0" y="244"/>
                    <a:pt x="0" y="448"/>
                  </a:cubicBezTo>
                  <a:cubicBezTo>
                    <a:pt x="0" y="692"/>
                    <a:pt x="163" y="855"/>
                    <a:pt x="366" y="855"/>
                  </a:cubicBezTo>
                  <a:lnTo>
                    <a:pt x="1954" y="855"/>
                  </a:lnTo>
                  <a:cubicBezTo>
                    <a:pt x="2157" y="855"/>
                    <a:pt x="2360" y="692"/>
                    <a:pt x="2360" y="448"/>
                  </a:cubicBezTo>
                  <a:cubicBezTo>
                    <a:pt x="2360" y="244"/>
                    <a:pt x="2157" y="82"/>
                    <a:pt x="1954" y="82"/>
                  </a:cubicBezTo>
                  <a:close/>
                  <a:moveTo>
                    <a:pt x="3703" y="82"/>
                  </a:moveTo>
                  <a:cubicBezTo>
                    <a:pt x="3500" y="82"/>
                    <a:pt x="3337" y="244"/>
                    <a:pt x="3337" y="448"/>
                  </a:cubicBezTo>
                  <a:cubicBezTo>
                    <a:pt x="3337" y="692"/>
                    <a:pt x="3500" y="855"/>
                    <a:pt x="3703" y="855"/>
                  </a:cubicBezTo>
                  <a:lnTo>
                    <a:pt x="7855" y="855"/>
                  </a:lnTo>
                  <a:cubicBezTo>
                    <a:pt x="8058" y="855"/>
                    <a:pt x="8221" y="692"/>
                    <a:pt x="8221" y="448"/>
                  </a:cubicBezTo>
                  <a:cubicBezTo>
                    <a:pt x="8221" y="244"/>
                    <a:pt x="8058" y="82"/>
                    <a:pt x="7855" y="82"/>
                  </a:cubicBezTo>
                  <a:close/>
                  <a:moveTo>
                    <a:pt x="9605" y="0"/>
                  </a:moveTo>
                  <a:cubicBezTo>
                    <a:pt x="9360" y="0"/>
                    <a:pt x="9157" y="204"/>
                    <a:pt x="9157" y="448"/>
                  </a:cubicBezTo>
                  <a:cubicBezTo>
                    <a:pt x="9157" y="692"/>
                    <a:pt x="9360" y="896"/>
                    <a:pt x="9605" y="896"/>
                  </a:cubicBezTo>
                  <a:cubicBezTo>
                    <a:pt x="9849" y="896"/>
                    <a:pt x="10052" y="692"/>
                    <a:pt x="10052" y="448"/>
                  </a:cubicBezTo>
                  <a:cubicBezTo>
                    <a:pt x="10052" y="204"/>
                    <a:pt x="9849" y="0"/>
                    <a:pt x="9605" y="0"/>
                  </a:cubicBezTo>
                  <a:close/>
                  <a:moveTo>
                    <a:pt x="10948" y="0"/>
                  </a:moveTo>
                  <a:cubicBezTo>
                    <a:pt x="10703" y="0"/>
                    <a:pt x="10500" y="204"/>
                    <a:pt x="10500" y="448"/>
                  </a:cubicBezTo>
                  <a:cubicBezTo>
                    <a:pt x="10500" y="692"/>
                    <a:pt x="10703" y="896"/>
                    <a:pt x="10948" y="896"/>
                  </a:cubicBezTo>
                  <a:cubicBezTo>
                    <a:pt x="11192" y="896"/>
                    <a:pt x="11395" y="692"/>
                    <a:pt x="11395" y="448"/>
                  </a:cubicBezTo>
                  <a:cubicBezTo>
                    <a:pt x="11395" y="204"/>
                    <a:pt x="11192" y="0"/>
                    <a:pt x="10948" y="0"/>
                  </a:cubicBezTo>
                  <a:close/>
                  <a:moveTo>
                    <a:pt x="12291" y="0"/>
                  </a:moveTo>
                  <a:cubicBezTo>
                    <a:pt x="12046" y="0"/>
                    <a:pt x="11843" y="204"/>
                    <a:pt x="11843" y="448"/>
                  </a:cubicBezTo>
                  <a:cubicBezTo>
                    <a:pt x="11843" y="692"/>
                    <a:pt x="12046" y="896"/>
                    <a:pt x="12291" y="896"/>
                  </a:cubicBezTo>
                  <a:cubicBezTo>
                    <a:pt x="12535" y="896"/>
                    <a:pt x="12738" y="692"/>
                    <a:pt x="12738" y="448"/>
                  </a:cubicBezTo>
                  <a:cubicBezTo>
                    <a:pt x="12738" y="204"/>
                    <a:pt x="12535" y="0"/>
                    <a:pt x="12291" y="0"/>
                  </a:cubicBezTo>
                  <a:close/>
                  <a:moveTo>
                    <a:pt x="13634" y="0"/>
                  </a:moveTo>
                  <a:cubicBezTo>
                    <a:pt x="13389" y="0"/>
                    <a:pt x="13186" y="204"/>
                    <a:pt x="13186" y="448"/>
                  </a:cubicBezTo>
                  <a:cubicBezTo>
                    <a:pt x="13186" y="692"/>
                    <a:pt x="13389" y="896"/>
                    <a:pt x="13634" y="896"/>
                  </a:cubicBezTo>
                  <a:cubicBezTo>
                    <a:pt x="13878" y="896"/>
                    <a:pt x="14081" y="692"/>
                    <a:pt x="14081" y="448"/>
                  </a:cubicBezTo>
                  <a:cubicBezTo>
                    <a:pt x="14081" y="204"/>
                    <a:pt x="13878" y="0"/>
                    <a:pt x="13634" y="0"/>
                  </a:cubicBezTo>
                  <a:close/>
                  <a:moveTo>
                    <a:pt x="14977" y="0"/>
                  </a:moveTo>
                  <a:cubicBezTo>
                    <a:pt x="14732" y="0"/>
                    <a:pt x="14529" y="204"/>
                    <a:pt x="14529" y="448"/>
                  </a:cubicBezTo>
                  <a:cubicBezTo>
                    <a:pt x="14529" y="692"/>
                    <a:pt x="14732" y="896"/>
                    <a:pt x="14977" y="896"/>
                  </a:cubicBezTo>
                  <a:cubicBezTo>
                    <a:pt x="15221" y="896"/>
                    <a:pt x="15424" y="692"/>
                    <a:pt x="15424" y="448"/>
                  </a:cubicBezTo>
                  <a:cubicBezTo>
                    <a:pt x="15424" y="204"/>
                    <a:pt x="15221" y="0"/>
                    <a:pt x="14977" y="0"/>
                  </a:cubicBezTo>
                  <a:close/>
                  <a:moveTo>
                    <a:pt x="16320" y="0"/>
                  </a:moveTo>
                  <a:cubicBezTo>
                    <a:pt x="16075" y="0"/>
                    <a:pt x="15872" y="204"/>
                    <a:pt x="15872" y="448"/>
                  </a:cubicBezTo>
                  <a:cubicBezTo>
                    <a:pt x="15872" y="692"/>
                    <a:pt x="16075" y="896"/>
                    <a:pt x="16320" y="896"/>
                  </a:cubicBezTo>
                  <a:cubicBezTo>
                    <a:pt x="16564" y="896"/>
                    <a:pt x="16767" y="692"/>
                    <a:pt x="16767" y="448"/>
                  </a:cubicBezTo>
                  <a:cubicBezTo>
                    <a:pt x="16767" y="204"/>
                    <a:pt x="16564" y="0"/>
                    <a:pt x="16320" y="0"/>
                  </a:cubicBezTo>
                  <a:close/>
                  <a:moveTo>
                    <a:pt x="366" y="1872"/>
                  </a:moveTo>
                  <a:cubicBezTo>
                    <a:pt x="163" y="1872"/>
                    <a:pt x="0" y="2035"/>
                    <a:pt x="0" y="2239"/>
                  </a:cubicBezTo>
                  <a:cubicBezTo>
                    <a:pt x="0" y="2483"/>
                    <a:pt x="163" y="2646"/>
                    <a:pt x="366" y="2646"/>
                  </a:cubicBezTo>
                  <a:lnTo>
                    <a:pt x="1954" y="2646"/>
                  </a:lnTo>
                  <a:cubicBezTo>
                    <a:pt x="2157" y="2646"/>
                    <a:pt x="2360" y="2483"/>
                    <a:pt x="2360" y="2239"/>
                  </a:cubicBezTo>
                  <a:cubicBezTo>
                    <a:pt x="2360" y="2035"/>
                    <a:pt x="2157" y="1872"/>
                    <a:pt x="1954" y="1872"/>
                  </a:cubicBezTo>
                  <a:close/>
                  <a:moveTo>
                    <a:pt x="3703" y="1872"/>
                  </a:moveTo>
                  <a:cubicBezTo>
                    <a:pt x="3500" y="1872"/>
                    <a:pt x="3337" y="2035"/>
                    <a:pt x="3337" y="2239"/>
                  </a:cubicBezTo>
                  <a:cubicBezTo>
                    <a:pt x="3337" y="2483"/>
                    <a:pt x="3500" y="2646"/>
                    <a:pt x="3703" y="2646"/>
                  </a:cubicBezTo>
                  <a:lnTo>
                    <a:pt x="7855" y="2646"/>
                  </a:lnTo>
                  <a:cubicBezTo>
                    <a:pt x="8058" y="2646"/>
                    <a:pt x="8221" y="2483"/>
                    <a:pt x="8221" y="2239"/>
                  </a:cubicBezTo>
                  <a:cubicBezTo>
                    <a:pt x="8221" y="2035"/>
                    <a:pt x="8058" y="1872"/>
                    <a:pt x="7855" y="1872"/>
                  </a:cubicBezTo>
                  <a:close/>
                  <a:moveTo>
                    <a:pt x="366" y="3663"/>
                  </a:moveTo>
                  <a:cubicBezTo>
                    <a:pt x="163" y="3663"/>
                    <a:pt x="0" y="3826"/>
                    <a:pt x="0" y="4070"/>
                  </a:cubicBezTo>
                  <a:cubicBezTo>
                    <a:pt x="0" y="4273"/>
                    <a:pt x="163" y="4436"/>
                    <a:pt x="366" y="4436"/>
                  </a:cubicBezTo>
                  <a:lnTo>
                    <a:pt x="1954" y="4436"/>
                  </a:lnTo>
                  <a:cubicBezTo>
                    <a:pt x="2157" y="4436"/>
                    <a:pt x="2360" y="4273"/>
                    <a:pt x="2360" y="4070"/>
                  </a:cubicBezTo>
                  <a:cubicBezTo>
                    <a:pt x="2360" y="3826"/>
                    <a:pt x="2157" y="3663"/>
                    <a:pt x="1954" y="3663"/>
                  </a:cubicBezTo>
                  <a:close/>
                  <a:moveTo>
                    <a:pt x="3703" y="3663"/>
                  </a:moveTo>
                  <a:cubicBezTo>
                    <a:pt x="3500" y="3663"/>
                    <a:pt x="3337" y="3826"/>
                    <a:pt x="3337" y="4070"/>
                  </a:cubicBezTo>
                  <a:cubicBezTo>
                    <a:pt x="3337" y="4273"/>
                    <a:pt x="3500" y="4436"/>
                    <a:pt x="3703" y="4436"/>
                  </a:cubicBezTo>
                  <a:lnTo>
                    <a:pt x="7855" y="4436"/>
                  </a:lnTo>
                  <a:cubicBezTo>
                    <a:pt x="8058" y="4436"/>
                    <a:pt x="8221" y="4273"/>
                    <a:pt x="8221" y="4070"/>
                  </a:cubicBezTo>
                  <a:cubicBezTo>
                    <a:pt x="8221" y="3826"/>
                    <a:pt x="8058" y="3663"/>
                    <a:pt x="7855" y="3663"/>
                  </a:cubicBezTo>
                  <a:close/>
                  <a:moveTo>
                    <a:pt x="9605" y="3622"/>
                  </a:moveTo>
                  <a:cubicBezTo>
                    <a:pt x="9360" y="3622"/>
                    <a:pt x="9157" y="3785"/>
                    <a:pt x="9157" y="4070"/>
                  </a:cubicBezTo>
                  <a:cubicBezTo>
                    <a:pt x="9157" y="4314"/>
                    <a:pt x="9360" y="4518"/>
                    <a:pt x="9605" y="4518"/>
                  </a:cubicBezTo>
                  <a:cubicBezTo>
                    <a:pt x="9849" y="4518"/>
                    <a:pt x="10052" y="4314"/>
                    <a:pt x="10052" y="4070"/>
                  </a:cubicBezTo>
                  <a:cubicBezTo>
                    <a:pt x="10052" y="3785"/>
                    <a:pt x="9849" y="3622"/>
                    <a:pt x="9605" y="3622"/>
                  </a:cubicBezTo>
                  <a:close/>
                  <a:moveTo>
                    <a:pt x="10948" y="3622"/>
                  </a:moveTo>
                  <a:cubicBezTo>
                    <a:pt x="10703" y="3622"/>
                    <a:pt x="10500" y="3785"/>
                    <a:pt x="10500" y="4070"/>
                  </a:cubicBezTo>
                  <a:cubicBezTo>
                    <a:pt x="10500" y="4314"/>
                    <a:pt x="10703" y="4518"/>
                    <a:pt x="10948" y="4518"/>
                  </a:cubicBezTo>
                  <a:cubicBezTo>
                    <a:pt x="11192" y="4518"/>
                    <a:pt x="11395" y="4314"/>
                    <a:pt x="11395" y="4070"/>
                  </a:cubicBezTo>
                  <a:cubicBezTo>
                    <a:pt x="11395" y="3785"/>
                    <a:pt x="11192" y="3622"/>
                    <a:pt x="10948" y="3622"/>
                  </a:cubicBezTo>
                  <a:close/>
                  <a:moveTo>
                    <a:pt x="12291" y="3622"/>
                  </a:moveTo>
                  <a:cubicBezTo>
                    <a:pt x="12046" y="3622"/>
                    <a:pt x="11843" y="3785"/>
                    <a:pt x="11843" y="4070"/>
                  </a:cubicBezTo>
                  <a:cubicBezTo>
                    <a:pt x="11843" y="4314"/>
                    <a:pt x="12046" y="4518"/>
                    <a:pt x="12291" y="4518"/>
                  </a:cubicBezTo>
                  <a:cubicBezTo>
                    <a:pt x="12535" y="4518"/>
                    <a:pt x="12738" y="4314"/>
                    <a:pt x="12738" y="4070"/>
                  </a:cubicBezTo>
                  <a:cubicBezTo>
                    <a:pt x="12738" y="3785"/>
                    <a:pt x="12535" y="3622"/>
                    <a:pt x="12291" y="3622"/>
                  </a:cubicBezTo>
                  <a:close/>
                  <a:moveTo>
                    <a:pt x="13634" y="3622"/>
                  </a:moveTo>
                  <a:cubicBezTo>
                    <a:pt x="13389" y="3622"/>
                    <a:pt x="13186" y="3785"/>
                    <a:pt x="13186" y="4070"/>
                  </a:cubicBezTo>
                  <a:cubicBezTo>
                    <a:pt x="13186" y="4314"/>
                    <a:pt x="13389" y="4518"/>
                    <a:pt x="13634" y="4518"/>
                  </a:cubicBezTo>
                  <a:cubicBezTo>
                    <a:pt x="13878" y="4518"/>
                    <a:pt x="14081" y="4314"/>
                    <a:pt x="14081" y="4070"/>
                  </a:cubicBezTo>
                  <a:cubicBezTo>
                    <a:pt x="14081" y="3785"/>
                    <a:pt x="13878" y="3622"/>
                    <a:pt x="13634" y="3622"/>
                  </a:cubicBezTo>
                  <a:close/>
                  <a:moveTo>
                    <a:pt x="14977" y="3622"/>
                  </a:moveTo>
                  <a:cubicBezTo>
                    <a:pt x="14732" y="3622"/>
                    <a:pt x="14529" y="3785"/>
                    <a:pt x="14529" y="4070"/>
                  </a:cubicBezTo>
                  <a:cubicBezTo>
                    <a:pt x="14529" y="4314"/>
                    <a:pt x="14732" y="4518"/>
                    <a:pt x="14977" y="4518"/>
                  </a:cubicBezTo>
                  <a:cubicBezTo>
                    <a:pt x="15221" y="4518"/>
                    <a:pt x="15424" y="4314"/>
                    <a:pt x="15424" y="4070"/>
                  </a:cubicBezTo>
                  <a:cubicBezTo>
                    <a:pt x="15424" y="3785"/>
                    <a:pt x="15221" y="3622"/>
                    <a:pt x="14977" y="3622"/>
                  </a:cubicBezTo>
                  <a:close/>
                  <a:moveTo>
                    <a:pt x="16320" y="3622"/>
                  </a:moveTo>
                  <a:cubicBezTo>
                    <a:pt x="16075" y="3622"/>
                    <a:pt x="15872" y="3785"/>
                    <a:pt x="15872" y="4070"/>
                  </a:cubicBezTo>
                  <a:cubicBezTo>
                    <a:pt x="15872" y="4314"/>
                    <a:pt x="16075" y="4518"/>
                    <a:pt x="16320" y="4518"/>
                  </a:cubicBezTo>
                  <a:cubicBezTo>
                    <a:pt x="16564" y="4518"/>
                    <a:pt x="16767" y="4314"/>
                    <a:pt x="16767" y="4070"/>
                  </a:cubicBezTo>
                  <a:cubicBezTo>
                    <a:pt x="16767" y="3785"/>
                    <a:pt x="16564" y="3622"/>
                    <a:pt x="16320" y="3622"/>
                  </a:cubicBezTo>
                  <a:close/>
                  <a:moveTo>
                    <a:pt x="366" y="5454"/>
                  </a:moveTo>
                  <a:cubicBezTo>
                    <a:pt x="163" y="5454"/>
                    <a:pt x="0" y="5617"/>
                    <a:pt x="0" y="5861"/>
                  </a:cubicBezTo>
                  <a:cubicBezTo>
                    <a:pt x="0" y="6064"/>
                    <a:pt x="163" y="6227"/>
                    <a:pt x="366" y="6227"/>
                  </a:cubicBezTo>
                  <a:lnTo>
                    <a:pt x="1954" y="6227"/>
                  </a:lnTo>
                  <a:cubicBezTo>
                    <a:pt x="2157" y="6227"/>
                    <a:pt x="2360" y="6064"/>
                    <a:pt x="2360" y="5861"/>
                  </a:cubicBezTo>
                  <a:cubicBezTo>
                    <a:pt x="2360" y="5617"/>
                    <a:pt x="2157" y="5454"/>
                    <a:pt x="1954" y="5454"/>
                  </a:cubicBezTo>
                  <a:close/>
                  <a:moveTo>
                    <a:pt x="3703" y="5454"/>
                  </a:moveTo>
                  <a:cubicBezTo>
                    <a:pt x="3500" y="5454"/>
                    <a:pt x="3337" y="5617"/>
                    <a:pt x="3337" y="5861"/>
                  </a:cubicBezTo>
                  <a:cubicBezTo>
                    <a:pt x="3337" y="6064"/>
                    <a:pt x="3500" y="6227"/>
                    <a:pt x="3703" y="6227"/>
                  </a:cubicBezTo>
                  <a:lnTo>
                    <a:pt x="7855" y="6227"/>
                  </a:lnTo>
                  <a:cubicBezTo>
                    <a:pt x="8058" y="6227"/>
                    <a:pt x="8221" y="6064"/>
                    <a:pt x="8221" y="5861"/>
                  </a:cubicBezTo>
                  <a:cubicBezTo>
                    <a:pt x="8221" y="5617"/>
                    <a:pt x="8058" y="5454"/>
                    <a:pt x="7855" y="5454"/>
                  </a:cubicBezTo>
                  <a:close/>
                  <a:moveTo>
                    <a:pt x="366" y="7244"/>
                  </a:moveTo>
                  <a:cubicBezTo>
                    <a:pt x="163" y="7244"/>
                    <a:pt x="0" y="7448"/>
                    <a:pt x="0" y="7651"/>
                  </a:cubicBezTo>
                  <a:cubicBezTo>
                    <a:pt x="0" y="7855"/>
                    <a:pt x="163" y="8018"/>
                    <a:pt x="366" y="8018"/>
                  </a:cubicBezTo>
                  <a:lnTo>
                    <a:pt x="1954" y="8018"/>
                  </a:lnTo>
                  <a:cubicBezTo>
                    <a:pt x="2157" y="8018"/>
                    <a:pt x="2360" y="7855"/>
                    <a:pt x="2360" y="7651"/>
                  </a:cubicBezTo>
                  <a:cubicBezTo>
                    <a:pt x="2360" y="7448"/>
                    <a:pt x="2157" y="7244"/>
                    <a:pt x="1954" y="7244"/>
                  </a:cubicBezTo>
                  <a:close/>
                  <a:moveTo>
                    <a:pt x="3703" y="7244"/>
                  </a:moveTo>
                  <a:cubicBezTo>
                    <a:pt x="3500" y="7244"/>
                    <a:pt x="3337" y="7448"/>
                    <a:pt x="3337" y="7651"/>
                  </a:cubicBezTo>
                  <a:cubicBezTo>
                    <a:pt x="3337" y="7855"/>
                    <a:pt x="3500" y="8018"/>
                    <a:pt x="3703" y="8018"/>
                  </a:cubicBezTo>
                  <a:lnTo>
                    <a:pt x="7855" y="8018"/>
                  </a:lnTo>
                  <a:cubicBezTo>
                    <a:pt x="8058" y="8018"/>
                    <a:pt x="8221" y="7855"/>
                    <a:pt x="8221" y="7651"/>
                  </a:cubicBezTo>
                  <a:cubicBezTo>
                    <a:pt x="8221" y="7448"/>
                    <a:pt x="8058" y="7244"/>
                    <a:pt x="7855" y="7244"/>
                  </a:cubicBezTo>
                  <a:close/>
                  <a:moveTo>
                    <a:pt x="14203" y="8750"/>
                  </a:moveTo>
                  <a:cubicBezTo>
                    <a:pt x="13959" y="8750"/>
                    <a:pt x="13756" y="8954"/>
                    <a:pt x="13756" y="9198"/>
                  </a:cubicBezTo>
                  <a:cubicBezTo>
                    <a:pt x="13756" y="9483"/>
                    <a:pt x="13959" y="9686"/>
                    <a:pt x="14203" y="9686"/>
                  </a:cubicBezTo>
                  <a:cubicBezTo>
                    <a:pt x="14448" y="9686"/>
                    <a:pt x="14651" y="9483"/>
                    <a:pt x="14651" y="9198"/>
                  </a:cubicBezTo>
                  <a:cubicBezTo>
                    <a:pt x="14651" y="8954"/>
                    <a:pt x="14448" y="8750"/>
                    <a:pt x="14203" y="8750"/>
                  </a:cubicBezTo>
                  <a:close/>
                  <a:moveTo>
                    <a:pt x="15546" y="8750"/>
                  </a:moveTo>
                  <a:cubicBezTo>
                    <a:pt x="15302" y="8750"/>
                    <a:pt x="15099" y="8954"/>
                    <a:pt x="15099" y="9198"/>
                  </a:cubicBezTo>
                  <a:cubicBezTo>
                    <a:pt x="15099" y="9483"/>
                    <a:pt x="15302" y="9686"/>
                    <a:pt x="15546" y="9686"/>
                  </a:cubicBezTo>
                  <a:cubicBezTo>
                    <a:pt x="15791" y="9686"/>
                    <a:pt x="15994" y="9483"/>
                    <a:pt x="15994" y="9198"/>
                  </a:cubicBezTo>
                  <a:cubicBezTo>
                    <a:pt x="15994" y="8954"/>
                    <a:pt x="15791" y="8750"/>
                    <a:pt x="15546" y="8750"/>
                  </a:cubicBezTo>
                  <a:close/>
                  <a:moveTo>
                    <a:pt x="16889" y="8750"/>
                  </a:moveTo>
                  <a:cubicBezTo>
                    <a:pt x="16645" y="8750"/>
                    <a:pt x="16442" y="8954"/>
                    <a:pt x="16442" y="9198"/>
                  </a:cubicBezTo>
                  <a:cubicBezTo>
                    <a:pt x="16442" y="9483"/>
                    <a:pt x="16645" y="9686"/>
                    <a:pt x="16889" y="9686"/>
                  </a:cubicBezTo>
                  <a:cubicBezTo>
                    <a:pt x="17134" y="9686"/>
                    <a:pt x="17337" y="9483"/>
                    <a:pt x="17337" y="9198"/>
                  </a:cubicBezTo>
                  <a:cubicBezTo>
                    <a:pt x="17337" y="8954"/>
                    <a:pt x="17134" y="8750"/>
                    <a:pt x="16889" y="8750"/>
                  </a:cubicBezTo>
                  <a:close/>
                  <a:moveTo>
                    <a:pt x="18232" y="8750"/>
                  </a:moveTo>
                  <a:cubicBezTo>
                    <a:pt x="17988" y="8750"/>
                    <a:pt x="17785" y="8954"/>
                    <a:pt x="17785" y="9198"/>
                  </a:cubicBezTo>
                  <a:cubicBezTo>
                    <a:pt x="17785" y="9483"/>
                    <a:pt x="17988" y="9686"/>
                    <a:pt x="18232" y="9686"/>
                  </a:cubicBezTo>
                  <a:cubicBezTo>
                    <a:pt x="18477" y="9686"/>
                    <a:pt x="18680" y="9483"/>
                    <a:pt x="18680" y="9198"/>
                  </a:cubicBezTo>
                  <a:cubicBezTo>
                    <a:pt x="18680" y="8954"/>
                    <a:pt x="18477" y="8750"/>
                    <a:pt x="18232" y="8750"/>
                  </a:cubicBezTo>
                  <a:close/>
                  <a:moveTo>
                    <a:pt x="19575" y="8750"/>
                  </a:moveTo>
                  <a:cubicBezTo>
                    <a:pt x="19331" y="8750"/>
                    <a:pt x="19128" y="8954"/>
                    <a:pt x="19128" y="9198"/>
                  </a:cubicBezTo>
                  <a:cubicBezTo>
                    <a:pt x="19128" y="9483"/>
                    <a:pt x="19331" y="9686"/>
                    <a:pt x="19575" y="9686"/>
                  </a:cubicBezTo>
                  <a:cubicBezTo>
                    <a:pt x="19820" y="9686"/>
                    <a:pt x="20023" y="9483"/>
                    <a:pt x="20023" y="9198"/>
                  </a:cubicBezTo>
                  <a:cubicBezTo>
                    <a:pt x="20023" y="8954"/>
                    <a:pt x="19820" y="8750"/>
                    <a:pt x="19575" y="8750"/>
                  </a:cubicBezTo>
                  <a:close/>
                  <a:moveTo>
                    <a:pt x="20918" y="8750"/>
                  </a:moveTo>
                  <a:cubicBezTo>
                    <a:pt x="20674" y="8750"/>
                    <a:pt x="20471" y="8954"/>
                    <a:pt x="20471" y="9198"/>
                  </a:cubicBezTo>
                  <a:cubicBezTo>
                    <a:pt x="20471" y="9483"/>
                    <a:pt x="20674" y="9686"/>
                    <a:pt x="20918" y="9686"/>
                  </a:cubicBezTo>
                  <a:cubicBezTo>
                    <a:pt x="21163" y="9686"/>
                    <a:pt x="21366" y="9483"/>
                    <a:pt x="21366" y="9198"/>
                  </a:cubicBezTo>
                  <a:cubicBezTo>
                    <a:pt x="21366" y="8954"/>
                    <a:pt x="21163" y="8750"/>
                    <a:pt x="20918" y="8750"/>
                  </a:cubicBezTo>
                  <a:close/>
                  <a:moveTo>
                    <a:pt x="366" y="9035"/>
                  </a:moveTo>
                  <a:cubicBezTo>
                    <a:pt x="163" y="9035"/>
                    <a:pt x="0" y="9239"/>
                    <a:pt x="0" y="9442"/>
                  </a:cubicBezTo>
                  <a:cubicBezTo>
                    <a:pt x="0" y="9646"/>
                    <a:pt x="163" y="9849"/>
                    <a:pt x="366" y="9849"/>
                  </a:cubicBezTo>
                  <a:lnTo>
                    <a:pt x="1954" y="9849"/>
                  </a:lnTo>
                  <a:cubicBezTo>
                    <a:pt x="2157" y="9849"/>
                    <a:pt x="2360" y="9646"/>
                    <a:pt x="2360" y="9442"/>
                  </a:cubicBezTo>
                  <a:cubicBezTo>
                    <a:pt x="2360" y="9239"/>
                    <a:pt x="2157" y="9035"/>
                    <a:pt x="1954" y="9035"/>
                  </a:cubicBezTo>
                  <a:close/>
                  <a:moveTo>
                    <a:pt x="8669" y="9035"/>
                  </a:moveTo>
                  <a:cubicBezTo>
                    <a:pt x="8424" y="9035"/>
                    <a:pt x="8262" y="9239"/>
                    <a:pt x="8262" y="9442"/>
                  </a:cubicBezTo>
                  <a:cubicBezTo>
                    <a:pt x="8262" y="9646"/>
                    <a:pt x="8424" y="9849"/>
                    <a:pt x="8669" y="9849"/>
                  </a:cubicBezTo>
                  <a:lnTo>
                    <a:pt x="12779" y="9849"/>
                  </a:lnTo>
                  <a:cubicBezTo>
                    <a:pt x="12982" y="9849"/>
                    <a:pt x="13145" y="9646"/>
                    <a:pt x="13145" y="9442"/>
                  </a:cubicBezTo>
                  <a:cubicBezTo>
                    <a:pt x="13145" y="9239"/>
                    <a:pt x="12982" y="9035"/>
                    <a:pt x="12779" y="9035"/>
                  </a:cubicBezTo>
                  <a:close/>
                  <a:moveTo>
                    <a:pt x="366" y="10866"/>
                  </a:moveTo>
                  <a:cubicBezTo>
                    <a:pt x="163" y="10866"/>
                    <a:pt x="0" y="11029"/>
                    <a:pt x="0" y="11233"/>
                  </a:cubicBezTo>
                  <a:cubicBezTo>
                    <a:pt x="0" y="11436"/>
                    <a:pt x="163" y="11640"/>
                    <a:pt x="366" y="11640"/>
                  </a:cubicBezTo>
                  <a:lnTo>
                    <a:pt x="1954" y="11640"/>
                  </a:lnTo>
                  <a:cubicBezTo>
                    <a:pt x="2157" y="11640"/>
                    <a:pt x="2360" y="11436"/>
                    <a:pt x="2360" y="11233"/>
                  </a:cubicBezTo>
                  <a:cubicBezTo>
                    <a:pt x="2360" y="11029"/>
                    <a:pt x="2157" y="10866"/>
                    <a:pt x="1954" y="10866"/>
                  </a:cubicBezTo>
                  <a:close/>
                  <a:moveTo>
                    <a:pt x="8669" y="10866"/>
                  </a:moveTo>
                  <a:cubicBezTo>
                    <a:pt x="8424" y="10866"/>
                    <a:pt x="8262" y="11029"/>
                    <a:pt x="8262" y="11233"/>
                  </a:cubicBezTo>
                  <a:cubicBezTo>
                    <a:pt x="8262" y="11436"/>
                    <a:pt x="8424" y="11640"/>
                    <a:pt x="8669" y="11640"/>
                  </a:cubicBezTo>
                  <a:lnTo>
                    <a:pt x="12779" y="11640"/>
                  </a:lnTo>
                  <a:cubicBezTo>
                    <a:pt x="12982" y="11640"/>
                    <a:pt x="13145" y="11436"/>
                    <a:pt x="13145" y="11233"/>
                  </a:cubicBezTo>
                  <a:cubicBezTo>
                    <a:pt x="13145" y="11029"/>
                    <a:pt x="12982" y="10866"/>
                    <a:pt x="12779" y="10866"/>
                  </a:cubicBezTo>
                  <a:close/>
                  <a:moveTo>
                    <a:pt x="14203" y="12454"/>
                  </a:moveTo>
                  <a:cubicBezTo>
                    <a:pt x="13959" y="12454"/>
                    <a:pt x="13756" y="12657"/>
                    <a:pt x="13756" y="12942"/>
                  </a:cubicBezTo>
                  <a:cubicBezTo>
                    <a:pt x="13756" y="13186"/>
                    <a:pt x="13959" y="13390"/>
                    <a:pt x="14203" y="13390"/>
                  </a:cubicBezTo>
                  <a:cubicBezTo>
                    <a:pt x="14448" y="13390"/>
                    <a:pt x="14651" y="13186"/>
                    <a:pt x="14651" y="12942"/>
                  </a:cubicBezTo>
                  <a:cubicBezTo>
                    <a:pt x="14651" y="12657"/>
                    <a:pt x="14448" y="12454"/>
                    <a:pt x="14203" y="12454"/>
                  </a:cubicBezTo>
                  <a:close/>
                  <a:moveTo>
                    <a:pt x="15546" y="12454"/>
                  </a:moveTo>
                  <a:cubicBezTo>
                    <a:pt x="15302" y="12454"/>
                    <a:pt x="15099" y="12657"/>
                    <a:pt x="15099" y="12942"/>
                  </a:cubicBezTo>
                  <a:cubicBezTo>
                    <a:pt x="15099" y="13186"/>
                    <a:pt x="15302" y="13390"/>
                    <a:pt x="15546" y="13390"/>
                  </a:cubicBezTo>
                  <a:cubicBezTo>
                    <a:pt x="15791" y="13390"/>
                    <a:pt x="15994" y="13186"/>
                    <a:pt x="15994" y="12942"/>
                  </a:cubicBezTo>
                  <a:cubicBezTo>
                    <a:pt x="15994" y="12657"/>
                    <a:pt x="15791" y="12454"/>
                    <a:pt x="15546" y="12454"/>
                  </a:cubicBezTo>
                  <a:close/>
                  <a:moveTo>
                    <a:pt x="16889" y="12454"/>
                  </a:moveTo>
                  <a:cubicBezTo>
                    <a:pt x="16645" y="12454"/>
                    <a:pt x="16442" y="12657"/>
                    <a:pt x="16442" y="12942"/>
                  </a:cubicBezTo>
                  <a:cubicBezTo>
                    <a:pt x="16442" y="13186"/>
                    <a:pt x="16645" y="13390"/>
                    <a:pt x="16889" y="13390"/>
                  </a:cubicBezTo>
                  <a:cubicBezTo>
                    <a:pt x="17134" y="13390"/>
                    <a:pt x="17337" y="13186"/>
                    <a:pt x="17337" y="12942"/>
                  </a:cubicBezTo>
                  <a:cubicBezTo>
                    <a:pt x="17337" y="12657"/>
                    <a:pt x="17134" y="12454"/>
                    <a:pt x="16889" y="12454"/>
                  </a:cubicBezTo>
                  <a:close/>
                  <a:moveTo>
                    <a:pt x="18232" y="12454"/>
                  </a:moveTo>
                  <a:cubicBezTo>
                    <a:pt x="17988" y="12454"/>
                    <a:pt x="17785" y="12657"/>
                    <a:pt x="17785" y="12942"/>
                  </a:cubicBezTo>
                  <a:cubicBezTo>
                    <a:pt x="17785" y="13186"/>
                    <a:pt x="17988" y="13390"/>
                    <a:pt x="18232" y="13390"/>
                  </a:cubicBezTo>
                  <a:cubicBezTo>
                    <a:pt x="18477" y="13390"/>
                    <a:pt x="18680" y="13186"/>
                    <a:pt x="18680" y="12942"/>
                  </a:cubicBezTo>
                  <a:cubicBezTo>
                    <a:pt x="18680" y="12657"/>
                    <a:pt x="18477" y="12454"/>
                    <a:pt x="18232" y="12454"/>
                  </a:cubicBezTo>
                  <a:close/>
                  <a:moveTo>
                    <a:pt x="19575" y="12454"/>
                  </a:moveTo>
                  <a:cubicBezTo>
                    <a:pt x="19331" y="12454"/>
                    <a:pt x="19128" y="12657"/>
                    <a:pt x="19128" y="12942"/>
                  </a:cubicBezTo>
                  <a:cubicBezTo>
                    <a:pt x="19128" y="13186"/>
                    <a:pt x="19331" y="13390"/>
                    <a:pt x="19575" y="13390"/>
                  </a:cubicBezTo>
                  <a:cubicBezTo>
                    <a:pt x="19820" y="13390"/>
                    <a:pt x="20023" y="13186"/>
                    <a:pt x="20023" y="12942"/>
                  </a:cubicBezTo>
                  <a:cubicBezTo>
                    <a:pt x="20023" y="12657"/>
                    <a:pt x="19820" y="12454"/>
                    <a:pt x="19575" y="12454"/>
                  </a:cubicBezTo>
                  <a:close/>
                  <a:moveTo>
                    <a:pt x="20918" y="12454"/>
                  </a:moveTo>
                  <a:cubicBezTo>
                    <a:pt x="20674" y="12454"/>
                    <a:pt x="20471" y="12657"/>
                    <a:pt x="20471" y="12942"/>
                  </a:cubicBezTo>
                  <a:cubicBezTo>
                    <a:pt x="20471" y="13186"/>
                    <a:pt x="20674" y="13390"/>
                    <a:pt x="20918" y="13390"/>
                  </a:cubicBezTo>
                  <a:cubicBezTo>
                    <a:pt x="21163" y="13390"/>
                    <a:pt x="21366" y="13186"/>
                    <a:pt x="21366" y="12942"/>
                  </a:cubicBezTo>
                  <a:cubicBezTo>
                    <a:pt x="21366" y="12657"/>
                    <a:pt x="21163" y="12454"/>
                    <a:pt x="20918" y="12454"/>
                  </a:cubicBezTo>
                  <a:close/>
                  <a:moveTo>
                    <a:pt x="366" y="12657"/>
                  </a:moveTo>
                  <a:cubicBezTo>
                    <a:pt x="163" y="12657"/>
                    <a:pt x="0" y="12820"/>
                    <a:pt x="0" y="13023"/>
                  </a:cubicBezTo>
                  <a:cubicBezTo>
                    <a:pt x="0" y="13268"/>
                    <a:pt x="163" y="13430"/>
                    <a:pt x="366" y="13430"/>
                  </a:cubicBezTo>
                  <a:lnTo>
                    <a:pt x="1954" y="13430"/>
                  </a:lnTo>
                  <a:cubicBezTo>
                    <a:pt x="2157" y="13430"/>
                    <a:pt x="2360" y="13268"/>
                    <a:pt x="2360" y="13023"/>
                  </a:cubicBezTo>
                  <a:cubicBezTo>
                    <a:pt x="2360" y="12820"/>
                    <a:pt x="2157" y="12657"/>
                    <a:pt x="1954" y="12657"/>
                  </a:cubicBezTo>
                  <a:close/>
                  <a:moveTo>
                    <a:pt x="8669" y="12657"/>
                  </a:moveTo>
                  <a:cubicBezTo>
                    <a:pt x="8424" y="12657"/>
                    <a:pt x="8262" y="12820"/>
                    <a:pt x="8262" y="13023"/>
                  </a:cubicBezTo>
                  <a:cubicBezTo>
                    <a:pt x="8262" y="13268"/>
                    <a:pt x="8424" y="13430"/>
                    <a:pt x="8669" y="13430"/>
                  </a:cubicBezTo>
                  <a:lnTo>
                    <a:pt x="12779" y="13430"/>
                  </a:lnTo>
                  <a:cubicBezTo>
                    <a:pt x="12982" y="13430"/>
                    <a:pt x="13145" y="13268"/>
                    <a:pt x="13145" y="13023"/>
                  </a:cubicBezTo>
                  <a:cubicBezTo>
                    <a:pt x="13145" y="12820"/>
                    <a:pt x="12982" y="12657"/>
                    <a:pt x="12779" y="1265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841" name="Google Shape;1841;p35"/>
            <p:cNvSpPr/>
            <p:nvPr/>
          </p:nvSpPr>
          <p:spPr>
            <a:xfrm>
              <a:off x="3173075" y="2324875"/>
              <a:ext cx="135325" cy="249275"/>
            </a:xfrm>
            <a:custGeom>
              <a:avLst/>
              <a:gdLst/>
              <a:ahLst/>
              <a:cxnLst/>
              <a:rect l="l" t="t" r="r" b="b"/>
              <a:pathLst>
                <a:path w="5413" h="9971" extrusionOk="0">
                  <a:moveTo>
                    <a:pt x="3052" y="692"/>
                  </a:moveTo>
                  <a:cubicBezTo>
                    <a:pt x="3256" y="692"/>
                    <a:pt x="3459" y="814"/>
                    <a:pt x="3663" y="977"/>
                  </a:cubicBezTo>
                  <a:cubicBezTo>
                    <a:pt x="3948" y="1221"/>
                    <a:pt x="4233" y="1709"/>
                    <a:pt x="4436" y="2320"/>
                  </a:cubicBezTo>
                  <a:cubicBezTo>
                    <a:pt x="4640" y="2930"/>
                    <a:pt x="4762" y="3663"/>
                    <a:pt x="4762" y="4477"/>
                  </a:cubicBezTo>
                  <a:cubicBezTo>
                    <a:pt x="4762" y="4680"/>
                    <a:pt x="4762" y="4924"/>
                    <a:pt x="4721" y="5169"/>
                  </a:cubicBezTo>
                  <a:cubicBezTo>
                    <a:pt x="4640" y="6349"/>
                    <a:pt x="4314" y="7448"/>
                    <a:pt x="3866" y="8180"/>
                  </a:cubicBezTo>
                  <a:cubicBezTo>
                    <a:pt x="3663" y="8546"/>
                    <a:pt x="3419" y="8831"/>
                    <a:pt x="3134" y="9035"/>
                  </a:cubicBezTo>
                  <a:cubicBezTo>
                    <a:pt x="2890" y="9238"/>
                    <a:pt x="2686" y="9320"/>
                    <a:pt x="2442" y="9320"/>
                  </a:cubicBezTo>
                  <a:lnTo>
                    <a:pt x="2361" y="9320"/>
                  </a:lnTo>
                  <a:cubicBezTo>
                    <a:pt x="2157" y="9279"/>
                    <a:pt x="1954" y="9198"/>
                    <a:pt x="1750" y="9035"/>
                  </a:cubicBezTo>
                  <a:cubicBezTo>
                    <a:pt x="1465" y="8750"/>
                    <a:pt x="1180" y="8302"/>
                    <a:pt x="977" y="7692"/>
                  </a:cubicBezTo>
                  <a:cubicBezTo>
                    <a:pt x="773" y="7081"/>
                    <a:pt x="651" y="6349"/>
                    <a:pt x="651" y="5535"/>
                  </a:cubicBezTo>
                  <a:cubicBezTo>
                    <a:pt x="651" y="5291"/>
                    <a:pt x="692" y="5087"/>
                    <a:pt x="692" y="4843"/>
                  </a:cubicBezTo>
                  <a:cubicBezTo>
                    <a:pt x="773" y="3622"/>
                    <a:pt x="1099" y="2564"/>
                    <a:pt x="1547" y="1831"/>
                  </a:cubicBezTo>
                  <a:cubicBezTo>
                    <a:pt x="1791" y="1424"/>
                    <a:pt x="2035" y="1140"/>
                    <a:pt x="2279" y="977"/>
                  </a:cubicBezTo>
                  <a:cubicBezTo>
                    <a:pt x="2523" y="773"/>
                    <a:pt x="2768" y="692"/>
                    <a:pt x="2971" y="692"/>
                  </a:cubicBezTo>
                  <a:close/>
                  <a:moveTo>
                    <a:pt x="2971" y="0"/>
                  </a:moveTo>
                  <a:cubicBezTo>
                    <a:pt x="2564" y="0"/>
                    <a:pt x="2198" y="163"/>
                    <a:pt x="1872" y="407"/>
                  </a:cubicBezTo>
                  <a:cubicBezTo>
                    <a:pt x="1343" y="814"/>
                    <a:pt x="936" y="1424"/>
                    <a:pt x="611" y="2157"/>
                  </a:cubicBezTo>
                  <a:cubicBezTo>
                    <a:pt x="326" y="2930"/>
                    <a:pt x="82" y="3826"/>
                    <a:pt x="0" y="4802"/>
                  </a:cubicBezTo>
                  <a:cubicBezTo>
                    <a:pt x="0" y="5046"/>
                    <a:pt x="0" y="5291"/>
                    <a:pt x="0" y="5535"/>
                  </a:cubicBezTo>
                  <a:cubicBezTo>
                    <a:pt x="0" y="6674"/>
                    <a:pt x="204" y="7732"/>
                    <a:pt x="611" y="8546"/>
                  </a:cubicBezTo>
                  <a:cubicBezTo>
                    <a:pt x="773" y="8953"/>
                    <a:pt x="1018" y="9279"/>
                    <a:pt x="1302" y="9523"/>
                  </a:cubicBezTo>
                  <a:cubicBezTo>
                    <a:pt x="1587" y="9767"/>
                    <a:pt x="1954" y="9930"/>
                    <a:pt x="2320" y="9971"/>
                  </a:cubicBezTo>
                  <a:lnTo>
                    <a:pt x="2442" y="9971"/>
                  </a:lnTo>
                  <a:cubicBezTo>
                    <a:pt x="2849" y="9971"/>
                    <a:pt x="3215" y="9808"/>
                    <a:pt x="3581" y="9564"/>
                  </a:cubicBezTo>
                  <a:cubicBezTo>
                    <a:pt x="4070" y="9198"/>
                    <a:pt x="4477" y="8587"/>
                    <a:pt x="4802" y="7814"/>
                  </a:cubicBezTo>
                  <a:cubicBezTo>
                    <a:pt x="5128" y="7081"/>
                    <a:pt x="5331" y="6186"/>
                    <a:pt x="5413" y="5209"/>
                  </a:cubicBezTo>
                  <a:cubicBezTo>
                    <a:pt x="5413" y="4965"/>
                    <a:pt x="5413" y="4721"/>
                    <a:pt x="5413" y="4477"/>
                  </a:cubicBezTo>
                  <a:cubicBezTo>
                    <a:pt x="5413" y="3296"/>
                    <a:pt x="5209" y="2238"/>
                    <a:pt x="4843" y="1465"/>
                  </a:cubicBezTo>
                  <a:cubicBezTo>
                    <a:pt x="4640" y="1058"/>
                    <a:pt x="4395" y="733"/>
                    <a:pt x="4111" y="448"/>
                  </a:cubicBezTo>
                  <a:cubicBezTo>
                    <a:pt x="3826" y="203"/>
                    <a:pt x="3459" y="41"/>
                    <a:pt x="30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842" name="Google Shape;1842;p35"/>
            <p:cNvSpPr/>
            <p:nvPr/>
          </p:nvSpPr>
          <p:spPr>
            <a:xfrm>
              <a:off x="2390675" y="1910275"/>
              <a:ext cx="866850" cy="1118675"/>
            </a:xfrm>
            <a:custGeom>
              <a:avLst/>
              <a:gdLst/>
              <a:ahLst/>
              <a:cxnLst/>
              <a:rect l="l" t="t" r="r" b="b"/>
              <a:pathLst>
                <a:path w="34674" h="44747" extrusionOk="0">
                  <a:moveTo>
                    <a:pt x="20542" y="1"/>
                  </a:moveTo>
                  <a:cubicBezTo>
                    <a:pt x="16954" y="1"/>
                    <a:pt x="13117" y="564"/>
                    <a:pt x="9849" y="2096"/>
                  </a:cubicBezTo>
                  <a:cubicBezTo>
                    <a:pt x="1465" y="6043"/>
                    <a:pt x="3297" y="19799"/>
                    <a:pt x="3297" y="19799"/>
                  </a:cubicBezTo>
                  <a:cubicBezTo>
                    <a:pt x="3297" y="19799"/>
                    <a:pt x="5128" y="25700"/>
                    <a:pt x="3948" y="29526"/>
                  </a:cubicBezTo>
                  <a:cubicBezTo>
                    <a:pt x="2767" y="33311"/>
                    <a:pt x="0" y="36200"/>
                    <a:pt x="0" y="36200"/>
                  </a:cubicBezTo>
                  <a:lnTo>
                    <a:pt x="19168" y="44746"/>
                  </a:lnTo>
                  <a:cubicBezTo>
                    <a:pt x="19168" y="44746"/>
                    <a:pt x="19820" y="41979"/>
                    <a:pt x="20104" y="41206"/>
                  </a:cubicBezTo>
                  <a:cubicBezTo>
                    <a:pt x="20349" y="40433"/>
                    <a:pt x="22343" y="40148"/>
                    <a:pt x="22343" y="40148"/>
                  </a:cubicBezTo>
                  <a:cubicBezTo>
                    <a:pt x="22343" y="40148"/>
                    <a:pt x="25362" y="41619"/>
                    <a:pt x="26748" y="41619"/>
                  </a:cubicBezTo>
                  <a:cubicBezTo>
                    <a:pt x="26802" y="41619"/>
                    <a:pt x="26853" y="41617"/>
                    <a:pt x="26901" y="41613"/>
                  </a:cubicBezTo>
                  <a:cubicBezTo>
                    <a:pt x="28244" y="41450"/>
                    <a:pt x="27837" y="40799"/>
                    <a:pt x="28895" y="38845"/>
                  </a:cubicBezTo>
                  <a:cubicBezTo>
                    <a:pt x="29953" y="36851"/>
                    <a:pt x="33738" y="26758"/>
                    <a:pt x="33738" y="24683"/>
                  </a:cubicBezTo>
                  <a:cubicBezTo>
                    <a:pt x="33738" y="22566"/>
                    <a:pt x="32029" y="21264"/>
                    <a:pt x="32029" y="20206"/>
                  </a:cubicBezTo>
                  <a:cubicBezTo>
                    <a:pt x="32029" y="19148"/>
                    <a:pt x="33087" y="17724"/>
                    <a:pt x="33860" y="15485"/>
                  </a:cubicBezTo>
                  <a:cubicBezTo>
                    <a:pt x="34674" y="13247"/>
                    <a:pt x="34389" y="8526"/>
                    <a:pt x="34389" y="8526"/>
                  </a:cubicBezTo>
                  <a:cubicBezTo>
                    <a:pt x="34389" y="8526"/>
                    <a:pt x="34389" y="4578"/>
                    <a:pt x="32436" y="2625"/>
                  </a:cubicBezTo>
                  <a:cubicBezTo>
                    <a:pt x="31240" y="1404"/>
                    <a:pt x="26202" y="1"/>
                    <a:pt x="2054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843" name="Google Shape;1843;p35"/>
            <p:cNvSpPr/>
            <p:nvPr/>
          </p:nvSpPr>
          <p:spPr>
            <a:xfrm>
              <a:off x="2431350" y="1943325"/>
              <a:ext cx="633900" cy="998125"/>
            </a:xfrm>
            <a:custGeom>
              <a:avLst/>
              <a:gdLst/>
              <a:ahLst/>
              <a:cxnLst/>
              <a:rect l="l" t="t" r="r" b="b"/>
              <a:pathLst>
                <a:path w="25356" h="39925" extrusionOk="0">
                  <a:moveTo>
                    <a:pt x="11233" y="1"/>
                  </a:moveTo>
                  <a:cubicBezTo>
                    <a:pt x="10257" y="285"/>
                    <a:pt x="9280" y="652"/>
                    <a:pt x="8385" y="1059"/>
                  </a:cubicBezTo>
                  <a:cubicBezTo>
                    <a:pt x="5576" y="2402"/>
                    <a:pt x="3949" y="4844"/>
                    <a:pt x="3013" y="7570"/>
                  </a:cubicBezTo>
                  <a:cubicBezTo>
                    <a:pt x="2077" y="10256"/>
                    <a:pt x="1832" y="13186"/>
                    <a:pt x="1832" y="15343"/>
                  </a:cubicBezTo>
                  <a:cubicBezTo>
                    <a:pt x="1832" y="16727"/>
                    <a:pt x="1914" y="17785"/>
                    <a:pt x="1995" y="18233"/>
                  </a:cubicBezTo>
                  <a:cubicBezTo>
                    <a:pt x="1995" y="18314"/>
                    <a:pt x="1995" y="18396"/>
                    <a:pt x="1995" y="18396"/>
                  </a:cubicBezTo>
                  <a:cubicBezTo>
                    <a:pt x="2117" y="18762"/>
                    <a:pt x="3053" y="21977"/>
                    <a:pt x="3053" y="25151"/>
                  </a:cubicBezTo>
                  <a:cubicBezTo>
                    <a:pt x="3053" y="26250"/>
                    <a:pt x="2931" y="27308"/>
                    <a:pt x="2646" y="28285"/>
                  </a:cubicBezTo>
                  <a:cubicBezTo>
                    <a:pt x="1995" y="30401"/>
                    <a:pt x="896" y="32192"/>
                    <a:pt x="1" y="33413"/>
                  </a:cubicBezTo>
                  <a:cubicBezTo>
                    <a:pt x="774" y="33616"/>
                    <a:pt x="1629" y="33861"/>
                    <a:pt x="2606" y="34227"/>
                  </a:cubicBezTo>
                  <a:cubicBezTo>
                    <a:pt x="5047" y="35163"/>
                    <a:pt x="9402" y="37320"/>
                    <a:pt x="13024" y="39355"/>
                  </a:cubicBezTo>
                  <a:lnTo>
                    <a:pt x="18396" y="38622"/>
                  </a:lnTo>
                  <a:cubicBezTo>
                    <a:pt x="18396" y="38622"/>
                    <a:pt x="18681" y="38744"/>
                    <a:pt x="19088" y="38907"/>
                  </a:cubicBezTo>
                  <a:cubicBezTo>
                    <a:pt x="19251" y="38866"/>
                    <a:pt x="19413" y="38785"/>
                    <a:pt x="19576" y="38744"/>
                  </a:cubicBezTo>
                  <a:cubicBezTo>
                    <a:pt x="20146" y="38541"/>
                    <a:pt x="20634" y="38500"/>
                    <a:pt x="20634" y="38500"/>
                  </a:cubicBezTo>
                  <a:lnTo>
                    <a:pt x="20716" y="38500"/>
                  </a:lnTo>
                  <a:cubicBezTo>
                    <a:pt x="20756" y="38500"/>
                    <a:pt x="20797" y="38500"/>
                    <a:pt x="20838" y="38541"/>
                  </a:cubicBezTo>
                  <a:cubicBezTo>
                    <a:pt x="20838" y="38541"/>
                    <a:pt x="20960" y="38582"/>
                    <a:pt x="21123" y="38663"/>
                  </a:cubicBezTo>
                  <a:cubicBezTo>
                    <a:pt x="21326" y="38744"/>
                    <a:pt x="21570" y="38866"/>
                    <a:pt x="21855" y="38988"/>
                  </a:cubicBezTo>
                  <a:cubicBezTo>
                    <a:pt x="22466" y="39233"/>
                    <a:pt x="23239" y="39518"/>
                    <a:pt x="23931" y="39721"/>
                  </a:cubicBezTo>
                  <a:cubicBezTo>
                    <a:pt x="24379" y="39843"/>
                    <a:pt x="24826" y="39925"/>
                    <a:pt x="25111" y="39925"/>
                  </a:cubicBezTo>
                  <a:lnTo>
                    <a:pt x="25355" y="39925"/>
                  </a:lnTo>
                  <a:cubicBezTo>
                    <a:pt x="25192" y="38459"/>
                    <a:pt x="20309" y="34552"/>
                    <a:pt x="20512" y="28977"/>
                  </a:cubicBezTo>
                  <a:cubicBezTo>
                    <a:pt x="20756" y="22872"/>
                    <a:pt x="19129" y="15099"/>
                    <a:pt x="19129" y="15099"/>
                  </a:cubicBezTo>
                  <a:cubicBezTo>
                    <a:pt x="19129" y="15099"/>
                    <a:pt x="19332" y="13186"/>
                    <a:pt x="15832" y="7326"/>
                  </a:cubicBezTo>
                  <a:cubicBezTo>
                    <a:pt x="14571" y="5210"/>
                    <a:pt x="13105" y="2524"/>
                    <a:pt x="1123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844" name="Google Shape;1844;p35"/>
            <p:cNvSpPr/>
            <p:nvPr/>
          </p:nvSpPr>
          <p:spPr>
            <a:xfrm>
              <a:off x="2939050" y="2055250"/>
              <a:ext cx="304250" cy="177050"/>
            </a:xfrm>
            <a:custGeom>
              <a:avLst/>
              <a:gdLst/>
              <a:ahLst/>
              <a:cxnLst/>
              <a:rect l="l" t="t" r="r" b="b"/>
              <a:pathLst>
                <a:path w="12170" h="7082" extrusionOk="0">
                  <a:moveTo>
                    <a:pt x="7733" y="0"/>
                  </a:moveTo>
                  <a:cubicBezTo>
                    <a:pt x="1385" y="0"/>
                    <a:pt x="1" y="2605"/>
                    <a:pt x="1873" y="4233"/>
                  </a:cubicBezTo>
                  <a:lnTo>
                    <a:pt x="6594" y="4029"/>
                  </a:lnTo>
                  <a:lnTo>
                    <a:pt x="6594" y="4029"/>
                  </a:lnTo>
                  <a:cubicBezTo>
                    <a:pt x="6594" y="4029"/>
                    <a:pt x="3745" y="7082"/>
                    <a:pt x="7041" y="7082"/>
                  </a:cubicBezTo>
                  <a:cubicBezTo>
                    <a:pt x="9605" y="7082"/>
                    <a:pt x="11437" y="6593"/>
                    <a:pt x="12169" y="5535"/>
                  </a:cubicBezTo>
                  <a:cubicBezTo>
                    <a:pt x="12169" y="5169"/>
                    <a:pt x="12169" y="4843"/>
                    <a:pt x="12169" y="4518"/>
                  </a:cubicBezTo>
                  <a:cubicBezTo>
                    <a:pt x="12169" y="3989"/>
                    <a:pt x="12169" y="3541"/>
                    <a:pt x="12129" y="3256"/>
                  </a:cubicBezTo>
                  <a:cubicBezTo>
                    <a:pt x="12129" y="2930"/>
                    <a:pt x="12129" y="2727"/>
                    <a:pt x="12129" y="2727"/>
                  </a:cubicBezTo>
                  <a:cubicBezTo>
                    <a:pt x="12129" y="2727"/>
                    <a:pt x="12129" y="2686"/>
                    <a:pt x="12129" y="2564"/>
                  </a:cubicBezTo>
                  <a:cubicBezTo>
                    <a:pt x="12129" y="2442"/>
                    <a:pt x="12129" y="2279"/>
                    <a:pt x="12088" y="2116"/>
                  </a:cubicBezTo>
                  <a:cubicBezTo>
                    <a:pt x="12088" y="1791"/>
                    <a:pt x="12006" y="1343"/>
                    <a:pt x="11925" y="896"/>
                  </a:cubicBezTo>
                  <a:cubicBezTo>
                    <a:pt x="11274" y="367"/>
                    <a:pt x="10012" y="0"/>
                    <a:pt x="773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845" name="Google Shape;1845;p35"/>
            <p:cNvSpPr/>
            <p:nvPr/>
          </p:nvSpPr>
          <p:spPr>
            <a:xfrm>
              <a:off x="2382525" y="1901600"/>
              <a:ext cx="878075" cy="1136150"/>
            </a:xfrm>
            <a:custGeom>
              <a:avLst/>
              <a:gdLst/>
              <a:ahLst/>
              <a:cxnLst/>
              <a:rect l="l" t="t" r="r" b="b"/>
              <a:pathLst>
                <a:path w="35123" h="45446" extrusionOk="0">
                  <a:moveTo>
                    <a:pt x="20837" y="693"/>
                  </a:moveTo>
                  <a:cubicBezTo>
                    <a:pt x="23646" y="693"/>
                    <a:pt x="26291" y="1059"/>
                    <a:pt x="28407" y="1547"/>
                  </a:cubicBezTo>
                  <a:cubicBezTo>
                    <a:pt x="29424" y="1792"/>
                    <a:pt x="30361" y="2077"/>
                    <a:pt x="31052" y="2361"/>
                  </a:cubicBezTo>
                  <a:cubicBezTo>
                    <a:pt x="31744" y="2646"/>
                    <a:pt x="32273" y="2972"/>
                    <a:pt x="32517" y="3216"/>
                  </a:cubicBezTo>
                  <a:cubicBezTo>
                    <a:pt x="33413" y="4111"/>
                    <a:pt x="33901" y="5536"/>
                    <a:pt x="34145" y="6716"/>
                  </a:cubicBezTo>
                  <a:cubicBezTo>
                    <a:pt x="34267" y="7326"/>
                    <a:pt x="34308" y="7856"/>
                    <a:pt x="34349" y="8262"/>
                  </a:cubicBezTo>
                  <a:cubicBezTo>
                    <a:pt x="34390" y="8425"/>
                    <a:pt x="34390" y="8588"/>
                    <a:pt x="34390" y="8710"/>
                  </a:cubicBezTo>
                  <a:cubicBezTo>
                    <a:pt x="34390" y="8832"/>
                    <a:pt x="34390" y="8873"/>
                    <a:pt x="34390" y="8873"/>
                  </a:cubicBezTo>
                  <a:cubicBezTo>
                    <a:pt x="34390" y="8873"/>
                    <a:pt x="34390" y="9076"/>
                    <a:pt x="34390" y="9402"/>
                  </a:cubicBezTo>
                  <a:cubicBezTo>
                    <a:pt x="34430" y="9687"/>
                    <a:pt x="34430" y="10135"/>
                    <a:pt x="34430" y="10664"/>
                  </a:cubicBezTo>
                  <a:cubicBezTo>
                    <a:pt x="34430" y="11437"/>
                    <a:pt x="34390" y="12414"/>
                    <a:pt x="34308" y="13309"/>
                  </a:cubicBezTo>
                  <a:cubicBezTo>
                    <a:pt x="34227" y="14204"/>
                    <a:pt x="34105" y="15100"/>
                    <a:pt x="33901" y="15710"/>
                  </a:cubicBezTo>
                  <a:cubicBezTo>
                    <a:pt x="33494" y="16809"/>
                    <a:pt x="33047" y="17704"/>
                    <a:pt x="32680" y="18478"/>
                  </a:cubicBezTo>
                  <a:cubicBezTo>
                    <a:pt x="32314" y="19251"/>
                    <a:pt x="32029" y="19902"/>
                    <a:pt x="32029" y="20553"/>
                  </a:cubicBezTo>
                  <a:cubicBezTo>
                    <a:pt x="32029" y="20919"/>
                    <a:pt x="32151" y="21245"/>
                    <a:pt x="32314" y="21570"/>
                  </a:cubicBezTo>
                  <a:cubicBezTo>
                    <a:pt x="32843" y="22507"/>
                    <a:pt x="33738" y="23565"/>
                    <a:pt x="33738" y="25030"/>
                  </a:cubicBezTo>
                  <a:cubicBezTo>
                    <a:pt x="33738" y="25233"/>
                    <a:pt x="33698" y="25600"/>
                    <a:pt x="33576" y="26088"/>
                  </a:cubicBezTo>
                  <a:cubicBezTo>
                    <a:pt x="33209" y="27716"/>
                    <a:pt x="32273" y="30565"/>
                    <a:pt x="31297" y="33169"/>
                  </a:cubicBezTo>
                  <a:cubicBezTo>
                    <a:pt x="30808" y="34472"/>
                    <a:pt x="30320" y="35733"/>
                    <a:pt x="29913" y="36751"/>
                  </a:cubicBezTo>
                  <a:cubicBezTo>
                    <a:pt x="29506" y="37809"/>
                    <a:pt x="29140" y="38623"/>
                    <a:pt x="28895" y="39030"/>
                  </a:cubicBezTo>
                  <a:cubicBezTo>
                    <a:pt x="28366" y="40047"/>
                    <a:pt x="28204" y="40739"/>
                    <a:pt x="28041" y="41105"/>
                  </a:cubicBezTo>
                  <a:cubicBezTo>
                    <a:pt x="27919" y="41309"/>
                    <a:pt x="27878" y="41390"/>
                    <a:pt x="27756" y="41471"/>
                  </a:cubicBezTo>
                  <a:cubicBezTo>
                    <a:pt x="27675" y="41512"/>
                    <a:pt x="27512" y="41594"/>
                    <a:pt x="27227" y="41594"/>
                  </a:cubicBezTo>
                  <a:lnTo>
                    <a:pt x="27064" y="41594"/>
                  </a:lnTo>
                  <a:cubicBezTo>
                    <a:pt x="26779" y="41594"/>
                    <a:pt x="26372" y="41512"/>
                    <a:pt x="25884" y="41390"/>
                  </a:cubicBezTo>
                  <a:cubicBezTo>
                    <a:pt x="25192" y="41187"/>
                    <a:pt x="24419" y="40902"/>
                    <a:pt x="23808" y="40657"/>
                  </a:cubicBezTo>
                  <a:cubicBezTo>
                    <a:pt x="23523" y="40535"/>
                    <a:pt x="23279" y="40413"/>
                    <a:pt x="23076" y="40332"/>
                  </a:cubicBezTo>
                  <a:cubicBezTo>
                    <a:pt x="22913" y="40251"/>
                    <a:pt x="22791" y="40210"/>
                    <a:pt x="22791" y="40210"/>
                  </a:cubicBezTo>
                  <a:cubicBezTo>
                    <a:pt x="22750" y="40169"/>
                    <a:pt x="22669" y="40169"/>
                    <a:pt x="22587" y="40169"/>
                  </a:cubicBezTo>
                  <a:cubicBezTo>
                    <a:pt x="22587" y="40169"/>
                    <a:pt x="22099" y="40210"/>
                    <a:pt x="21529" y="40413"/>
                  </a:cubicBezTo>
                  <a:cubicBezTo>
                    <a:pt x="21244" y="40495"/>
                    <a:pt x="20960" y="40617"/>
                    <a:pt x="20715" y="40780"/>
                  </a:cubicBezTo>
                  <a:cubicBezTo>
                    <a:pt x="20430" y="40902"/>
                    <a:pt x="20227" y="41105"/>
                    <a:pt x="20105" y="41431"/>
                  </a:cubicBezTo>
                  <a:cubicBezTo>
                    <a:pt x="19942" y="41878"/>
                    <a:pt x="19739" y="42733"/>
                    <a:pt x="19535" y="43547"/>
                  </a:cubicBezTo>
                  <a:cubicBezTo>
                    <a:pt x="19430" y="43946"/>
                    <a:pt x="19336" y="44324"/>
                    <a:pt x="19269" y="44596"/>
                  </a:cubicBezTo>
                  <a:lnTo>
                    <a:pt x="19269" y="44596"/>
                  </a:lnTo>
                  <a:lnTo>
                    <a:pt x="898" y="36444"/>
                  </a:lnTo>
                  <a:lnTo>
                    <a:pt x="898" y="36444"/>
                  </a:lnTo>
                  <a:cubicBezTo>
                    <a:pt x="1673" y="35558"/>
                    <a:pt x="3627" y="33066"/>
                    <a:pt x="4599" y="29954"/>
                  </a:cubicBezTo>
                  <a:cubicBezTo>
                    <a:pt x="4884" y="28977"/>
                    <a:pt x="5006" y="27919"/>
                    <a:pt x="5006" y="26820"/>
                  </a:cubicBezTo>
                  <a:cubicBezTo>
                    <a:pt x="5006" y="23483"/>
                    <a:pt x="3948" y="20065"/>
                    <a:pt x="3948" y="20065"/>
                  </a:cubicBezTo>
                  <a:cubicBezTo>
                    <a:pt x="3948" y="20029"/>
                    <a:pt x="3948" y="19972"/>
                    <a:pt x="3948" y="19902"/>
                  </a:cubicBezTo>
                  <a:cubicBezTo>
                    <a:pt x="3867" y="19454"/>
                    <a:pt x="3785" y="18396"/>
                    <a:pt x="3785" y="17012"/>
                  </a:cubicBezTo>
                  <a:cubicBezTo>
                    <a:pt x="3785" y="14855"/>
                    <a:pt x="4030" y="11925"/>
                    <a:pt x="4966" y="9239"/>
                  </a:cubicBezTo>
                  <a:cubicBezTo>
                    <a:pt x="5902" y="6513"/>
                    <a:pt x="7529" y="4071"/>
                    <a:pt x="10338" y="2728"/>
                  </a:cubicBezTo>
                  <a:cubicBezTo>
                    <a:pt x="13512" y="1263"/>
                    <a:pt x="17297" y="693"/>
                    <a:pt x="20837" y="693"/>
                  </a:cubicBezTo>
                  <a:close/>
                  <a:moveTo>
                    <a:pt x="20837" y="1"/>
                  </a:moveTo>
                  <a:cubicBezTo>
                    <a:pt x="17215" y="1"/>
                    <a:pt x="13349" y="571"/>
                    <a:pt x="10053" y="2117"/>
                  </a:cubicBezTo>
                  <a:cubicBezTo>
                    <a:pt x="7000" y="3542"/>
                    <a:pt x="5291" y="6187"/>
                    <a:pt x="4314" y="8995"/>
                  </a:cubicBezTo>
                  <a:cubicBezTo>
                    <a:pt x="3338" y="11844"/>
                    <a:pt x="3093" y="14815"/>
                    <a:pt x="3093" y="17012"/>
                  </a:cubicBezTo>
                  <a:cubicBezTo>
                    <a:pt x="3093" y="18884"/>
                    <a:pt x="3297" y="20187"/>
                    <a:pt x="3297" y="20187"/>
                  </a:cubicBezTo>
                  <a:lnTo>
                    <a:pt x="3297" y="20268"/>
                  </a:lnTo>
                  <a:cubicBezTo>
                    <a:pt x="3297" y="20268"/>
                    <a:pt x="3297" y="20309"/>
                    <a:pt x="3338" y="20390"/>
                  </a:cubicBezTo>
                  <a:cubicBezTo>
                    <a:pt x="3541" y="21082"/>
                    <a:pt x="4355" y="24012"/>
                    <a:pt x="4355" y="26820"/>
                  </a:cubicBezTo>
                  <a:cubicBezTo>
                    <a:pt x="4355" y="27879"/>
                    <a:pt x="4233" y="28896"/>
                    <a:pt x="3948" y="29751"/>
                  </a:cubicBezTo>
                  <a:cubicBezTo>
                    <a:pt x="3378" y="31623"/>
                    <a:pt x="2402" y="33251"/>
                    <a:pt x="1588" y="34431"/>
                  </a:cubicBezTo>
                  <a:cubicBezTo>
                    <a:pt x="1181" y="35041"/>
                    <a:pt x="814" y="35489"/>
                    <a:pt x="530" y="35815"/>
                  </a:cubicBezTo>
                  <a:cubicBezTo>
                    <a:pt x="407" y="35977"/>
                    <a:pt x="285" y="36099"/>
                    <a:pt x="204" y="36221"/>
                  </a:cubicBezTo>
                  <a:lnTo>
                    <a:pt x="123" y="36303"/>
                  </a:lnTo>
                  <a:lnTo>
                    <a:pt x="82" y="36344"/>
                  </a:lnTo>
                  <a:cubicBezTo>
                    <a:pt x="1" y="36425"/>
                    <a:pt x="1" y="36506"/>
                    <a:pt x="1" y="36628"/>
                  </a:cubicBezTo>
                  <a:cubicBezTo>
                    <a:pt x="41" y="36751"/>
                    <a:pt x="123" y="36832"/>
                    <a:pt x="204" y="36873"/>
                  </a:cubicBezTo>
                  <a:lnTo>
                    <a:pt x="19372" y="45419"/>
                  </a:lnTo>
                  <a:cubicBezTo>
                    <a:pt x="19406" y="45436"/>
                    <a:pt x="19447" y="45446"/>
                    <a:pt x="19489" y="45446"/>
                  </a:cubicBezTo>
                  <a:cubicBezTo>
                    <a:pt x="19548" y="45446"/>
                    <a:pt x="19610" y="45426"/>
                    <a:pt x="19657" y="45378"/>
                  </a:cubicBezTo>
                  <a:cubicBezTo>
                    <a:pt x="19739" y="45338"/>
                    <a:pt x="19820" y="45256"/>
                    <a:pt x="19820" y="45175"/>
                  </a:cubicBezTo>
                  <a:cubicBezTo>
                    <a:pt x="19820" y="45175"/>
                    <a:pt x="19983" y="44483"/>
                    <a:pt x="20186" y="43710"/>
                  </a:cubicBezTo>
                  <a:cubicBezTo>
                    <a:pt x="20390" y="42896"/>
                    <a:pt x="20634" y="42041"/>
                    <a:pt x="20756" y="41675"/>
                  </a:cubicBezTo>
                  <a:cubicBezTo>
                    <a:pt x="20756" y="41594"/>
                    <a:pt x="20878" y="41471"/>
                    <a:pt x="21041" y="41349"/>
                  </a:cubicBezTo>
                  <a:cubicBezTo>
                    <a:pt x="21326" y="41187"/>
                    <a:pt x="21773" y="41024"/>
                    <a:pt x="22099" y="40942"/>
                  </a:cubicBezTo>
                  <a:cubicBezTo>
                    <a:pt x="22262" y="40902"/>
                    <a:pt x="22425" y="40861"/>
                    <a:pt x="22547" y="40861"/>
                  </a:cubicBezTo>
                  <a:lnTo>
                    <a:pt x="22574" y="40852"/>
                  </a:lnTo>
                  <a:lnTo>
                    <a:pt x="22574" y="40852"/>
                  </a:lnTo>
                  <a:cubicBezTo>
                    <a:pt x="22782" y="40948"/>
                    <a:pt x="23443" y="41251"/>
                    <a:pt x="24215" y="41553"/>
                  </a:cubicBezTo>
                  <a:cubicBezTo>
                    <a:pt x="24704" y="41716"/>
                    <a:pt x="25192" y="41919"/>
                    <a:pt x="25721" y="42041"/>
                  </a:cubicBezTo>
                  <a:cubicBezTo>
                    <a:pt x="26209" y="42204"/>
                    <a:pt x="26657" y="42285"/>
                    <a:pt x="27064" y="42285"/>
                  </a:cubicBezTo>
                  <a:lnTo>
                    <a:pt x="27268" y="42285"/>
                  </a:lnTo>
                  <a:cubicBezTo>
                    <a:pt x="27634" y="42245"/>
                    <a:pt x="27919" y="42163"/>
                    <a:pt x="28163" y="42000"/>
                  </a:cubicBezTo>
                  <a:cubicBezTo>
                    <a:pt x="28326" y="41878"/>
                    <a:pt x="28448" y="41756"/>
                    <a:pt x="28529" y="41553"/>
                  </a:cubicBezTo>
                  <a:cubicBezTo>
                    <a:pt x="28814" y="41064"/>
                    <a:pt x="28936" y="40413"/>
                    <a:pt x="29506" y="39355"/>
                  </a:cubicBezTo>
                  <a:cubicBezTo>
                    <a:pt x="29791" y="38826"/>
                    <a:pt x="30238" y="37809"/>
                    <a:pt x="30727" y="36547"/>
                  </a:cubicBezTo>
                  <a:cubicBezTo>
                    <a:pt x="31500" y="34675"/>
                    <a:pt x="32395" y="32192"/>
                    <a:pt x="33128" y="29995"/>
                  </a:cubicBezTo>
                  <a:cubicBezTo>
                    <a:pt x="33494" y="28896"/>
                    <a:pt x="33820" y="27879"/>
                    <a:pt x="34023" y="27024"/>
                  </a:cubicBezTo>
                  <a:cubicBezTo>
                    <a:pt x="34267" y="26169"/>
                    <a:pt x="34390" y="25477"/>
                    <a:pt x="34390" y="25030"/>
                  </a:cubicBezTo>
                  <a:cubicBezTo>
                    <a:pt x="34390" y="23850"/>
                    <a:pt x="33942" y="22954"/>
                    <a:pt x="33494" y="22222"/>
                  </a:cubicBezTo>
                  <a:cubicBezTo>
                    <a:pt x="33291" y="21855"/>
                    <a:pt x="33087" y="21530"/>
                    <a:pt x="32924" y="21245"/>
                  </a:cubicBezTo>
                  <a:cubicBezTo>
                    <a:pt x="32762" y="20960"/>
                    <a:pt x="32721" y="20716"/>
                    <a:pt x="32721" y="20553"/>
                  </a:cubicBezTo>
                  <a:cubicBezTo>
                    <a:pt x="32680" y="20146"/>
                    <a:pt x="32924" y="19536"/>
                    <a:pt x="33291" y="18762"/>
                  </a:cubicBezTo>
                  <a:cubicBezTo>
                    <a:pt x="33657" y="17989"/>
                    <a:pt x="34105" y="17094"/>
                    <a:pt x="34512" y="15954"/>
                  </a:cubicBezTo>
                  <a:cubicBezTo>
                    <a:pt x="34756" y="15222"/>
                    <a:pt x="34919" y="14326"/>
                    <a:pt x="35000" y="13350"/>
                  </a:cubicBezTo>
                  <a:cubicBezTo>
                    <a:pt x="35081" y="12414"/>
                    <a:pt x="35122" y="11478"/>
                    <a:pt x="35122" y="10664"/>
                  </a:cubicBezTo>
                  <a:cubicBezTo>
                    <a:pt x="35122" y="9606"/>
                    <a:pt x="35081" y="8873"/>
                    <a:pt x="35081" y="8832"/>
                  </a:cubicBezTo>
                  <a:lnTo>
                    <a:pt x="35081" y="8832"/>
                  </a:lnTo>
                  <a:lnTo>
                    <a:pt x="35081" y="8832"/>
                  </a:lnTo>
                  <a:cubicBezTo>
                    <a:pt x="35077" y="8631"/>
                    <a:pt x="35048" y="7708"/>
                    <a:pt x="34797" y="6594"/>
                  </a:cubicBezTo>
                  <a:cubicBezTo>
                    <a:pt x="34552" y="5332"/>
                    <a:pt x="34064" y="3786"/>
                    <a:pt x="33006" y="2728"/>
                  </a:cubicBezTo>
                  <a:cubicBezTo>
                    <a:pt x="32640" y="2361"/>
                    <a:pt x="32070" y="2036"/>
                    <a:pt x="31297" y="1751"/>
                  </a:cubicBezTo>
                  <a:cubicBezTo>
                    <a:pt x="29058" y="815"/>
                    <a:pt x="25111" y="1"/>
                    <a:pt x="2083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846" name="Google Shape;1846;p35"/>
            <p:cNvSpPr/>
            <p:nvPr/>
          </p:nvSpPr>
          <p:spPr>
            <a:xfrm>
              <a:off x="2417125" y="1742250"/>
              <a:ext cx="1039825" cy="903125"/>
            </a:xfrm>
            <a:custGeom>
              <a:avLst/>
              <a:gdLst/>
              <a:ahLst/>
              <a:cxnLst/>
              <a:rect l="l" t="t" r="r" b="b"/>
              <a:pathLst>
                <a:path w="41593" h="36125" extrusionOk="0">
                  <a:moveTo>
                    <a:pt x="17525" y="0"/>
                  </a:moveTo>
                  <a:cubicBezTo>
                    <a:pt x="17069" y="0"/>
                    <a:pt x="16613" y="9"/>
                    <a:pt x="16157" y="26"/>
                  </a:cubicBezTo>
                  <a:cubicBezTo>
                    <a:pt x="8669" y="270"/>
                    <a:pt x="3175" y="2916"/>
                    <a:pt x="1587" y="7230"/>
                  </a:cubicBezTo>
                  <a:cubicBezTo>
                    <a:pt x="0" y="11584"/>
                    <a:pt x="2483" y="26805"/>
                    <a:pt x="2646" y="30875"/>
                  </a:cubicBezTo>
                  <a:cubicBezTo>
                    <a:pt x="2768" y="34944"/>
                    <a:pt x="5250" y="36125"/>
                    <a:pt x="8140" y="36125"/>
                  </a:cubicBezTo>
                  <a:cubicBezTo>
                    <a:pt x="11029" y="36125"/>
                    <a:pt x="13512" y="33601"/>
                    <a:pt x="14163" y="31404"/>
                  </a:cubicBezTo>
                  <a:cubicBezTo>
                    <a:pt x="14855" y="29165"/>
                    <a:pt x="15099" y="26927"/>
                    <a:pt x="15506" y="26398"/>
                  </a:cubicBezTo>
                  <a:cubicBezTo>
                    <a:pt x="15558" y="26322"/>
                    <a:pt x="15635" y="26290"/>
                    <a:pt x="15729" y="26290"/>
                  </a:cubicBezTo>
                  <a:cubicBezTo>
                    <a:pt x="16293" y="26290"/>
                    <a:pt x="17459" y="27456"/>
                    <a:pt x="17459" y="27456"/>
                  </a:cubicBezTo>
                  <a:cubicBezTo>
                    <a:pt x="17459" y="27456"/>
                    <a:pt x="18852" y="27854"/>
                    <a:pt x="19901" y="27854"/>
                  </a:cubicBezTo>
                  <a:cubicBezTo>
                    <a:pt x="20426" y="27854"/>
                    <a:pt x="20864" y="27755"/>
                    <a:pt x="21000" y="27456"/>
                  </a:cubicBezTo>
                  <a:cubicBezTo>
                    <a:pt x="21407" y="26520"/>
                    <a:pt x="20227" y="26276"/>
                    <a:pt x="21651" y="25747"/>
                  </a:cubicBezTo>
                  <a:cubicBezTo>
                    <a:pt x="23116" y="25218"/>
                    <a:pt x="26535" y="23102"/>
                    <a:pt x="26535" y="21026"/>
                  </a:cubicBezTo>
                  <a:cubicBezTo>
                    <a:pt x="26535" y="18910"/>
                    <a:pt x="22587" y="15369"/>
                    <a:pt x="24541" y="14840"/>
                  </a:cubicBezTo>
                  <a:cubicBezTo>
                    <a:pt x="25501" y="14585"/>
                    <a:pt x="27395" y="14519"/>
                    <a:pt x="29101" y="14519"/>
                  </a:cubicBezTo>
                  <a:cubicBezTo>
                    <a:pt x="30938" y="14519"/>
                    <a:pt x="32558" y="14596"/>
                    <a:pt x="32558" y="14596"/>
                  </a:cubicBezTo>
                  <a:cubicBezTo>
                    <a:pt x="32558" y="14596"/>
                    <a:pt x="28366" y="16549"/>
                    <a:pt x="30442" y="17485"/>
                  </a:cubicBezTo>
                  <a:cubicBezTo>
                    <a:pt x="30907" y="17682"/>
                    <a:pt x="31518" y="17779"/>
                    <a:pt x="32209" y="17779"/>
                  </a:cubicBezTo>
                  <a:cubicBezTo>
                    <a:pt x="34660" y="17779"/>
                    <a:pt x="38115" y="16565"/>
                    <a:pt x="39639" y="14311"/>
                  </a:cubicBezTo>
                  <a:cubicBezTo>
                    <a:pt x="41593" y="11421"/>
                    <a:pt x="38866" y="6863"/>
                    <a:pt x="35040" y="4340"/>
                  </a:cubicBezTo>
                  <a:cubicBezTo>
                    <a:pt x="31486" y="2009"/>
                    <a:pt x="24558" y="0"/>
                    <a:pt x="1752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847" name="Google Shape;1847;p35"/>
            <p:cNvSpPr/>
            <p:nvPr/>
          </p:nvSpPr>
          <p:spPr>
            <a:xfrm>
              <a:off x="2435425" y="1733725"/>
              <a:ext cx="997100" cy="919800"/>
            </a:xfrm>
            <a:custGeom>
              <a:avLst/>
              <a:gdLst/>
              <a:ahLst/>
              <a:cxnLst/>
              <a:rect l="l" t="t" r="r" b="b"/>
              <a:pathLst>
                <a:path w="39884" h="36792" extrusionOk="0">
                  <a:moveTo>
                    <a:pt x="16893" y="692"/>
                  </a:moveTo>
                  <a:cubicBezTo>
                    <a:pt x="23823" y="692"/>
                    <a:pt x="30680" y="2709"/>
                    <a:pt x="34146" y="4966"/>
                  </a:cubicBezTo>
                  <a:cubicBezTo>
                    <a:pt x="35570" y="5902"/>
                    <a:pt x="36832" y="7164"/>
                    <a:pt x="37768" y="8507"/>
                  </a:cubicBezTo>
                  <a:cubicBezTo>
                    <a:pt x="38663" y="9809"/>
                    <a:pt x="39233" y="11233"/>
                    <a:pt x="39233" y="12454"/>
                  </a:cubicBezTo>
                  <a:cubicBezTo>
                    <a:pt x="39233" y="13187"/>
                    <a:pt x="39029" y="13879"/>
                    <a:pt x="38622" y="14489"/>
                  </a:cubicBezTo>
                  <a:cubicBezTo>
                    <a:pt x="37930" y="15507"/>
                    <a:pt x="36750" y="16361"/>
                    <a:pt x="35407" y="16931"/>
                  </a:cubicBezTo>
                  <a:cubicBezTo>
                    <a:pt x="34105" y="17501"/>
                    <a:pt x="32681" y="17786"/>
                    <a:pt x="31500" y="17786"/>
                  </a:cubicBezTo>
                  <a:cubicBezTo>
                    <a:pt x="30849" y="17786"/>
                    <a:pt x="30279" y="17664"/>
                    <a:pt x="29872" y="17501"/>
                  </a:cubicBezTo>
                  <a:cubicBezTo>
                    <a:pt x="29669" y="17419"/>
                    <a:pt x="29588" y="17338"/>
                    <a:pt x="29547" y="17297"/>
                  </a:cubicBezTo>
                  <a:lnTo>
                    <a:pt x="29465" y="17175"/>
                  </a:lnTo>
                  <a:cubicBezTo>
                    <a:pt x="29465" y="17134"/>
                    <a:pt x="29506" y="17053"/>
                    <a:pt x="29547" y="16972"/>
                  </a:cubicBezTo>
                  <a:cubicBezTo>
                    <a:pt x="29710" y="16605"/>
                    <a:pt x="30361" y="16158"/>
                    <a:pt x="30890" y="15791"/>
                  </a:cubicBezTo>
                  <a:cubicBezTo>
                    <a:pt x="31175" y="15629"/>
                    <a:pt x="31460" y="15507"/>
                    <a:pt x="31663" y="15384"/>
                  </a:cubicBezTo>
                  <a:cubicBezTo>
                    <a:pt x="31744" y="15344"/>
                    <a:pt x="31826" y="15303"/>
                    <a:pt x="31867" y="15262"/>
                  </a:cubicBezTo>
                  <a:lnTo>
                    <a:pt x="31948" y="15222"/>
                  </a:lnTo>
                  <a:cubicBezTo>
                    <a:pt x="32111" y="15181"/>
                    <a:pt x="32192" y="15018"/>
                    <a:pt x="32151" y="14855"/>
                  </a:cubicBezTo>
                  <a:cubicBezTo>
                    <a:pt x="32111" y="14693"/>
                    <a:pt x="31989" y="14611"/>
                    <a:pt x="31826" y="14571"/>
                  </a:cubicBezTo>
                  <a:cubicBezTo>
                    <a:pt x="31826" y="14571"/>
                    <a:pt x="30320" y="14530"/>
                    <a:pt x="28570" y="14530"/>
                  </a:cubicBezTo>
                  <a:cubicBezTo>
                    <a:pt x="27675" y="14530"/>
                    <a:pt x="26739" y="14530"/>
                    <a:pt x="25884" y="14571"/>
                  </a:cubicBezTo>
                  <a:cubicBezTo>
                    <a:pt x="25029" y="14652"/>
                    <a:pt x="24256" y="14733"/>
                    <a:pt x="23727" y="14855"/>
                  </a:cubicBezTo>
                  <a:cubicBezTo>
                    <a:pt x="23483" y="14937"/>
                    <a:pt x="23279" y="15059"/>
                    <a:pt x="23117" y="15222"/>
                  </a:cubicBezTo>
                  <a:cubicBezTo>
                    <a:pt x="22995" y="15384"/>
                    <a:pt x="22913" y="15629"/>
                    <a:pt x="22913" y="15832"/>
                  </a:cubicBezTo>
                  <a:cubicBezTo>
                    <a:pt x="22913" y="16239"/>
                    <a:pt x="23117" y="16687"/>
                    <a:pt x="23361" y="17134"/>
                  </a:cubicBezTo>
                  <a:cubicBezTo>
                    <a:pt x="23727" y="17826"/>
                    <a:pt x="24256" y="18600"/>
                    <a:pt x="24704" y="19373"/>
                  </a:cubicBezTo>
                  <a:cubicBezTo>
                    <a:pt x="25152" y="20105"/>
                    <a:pt x="25436" y="20838"/>
                    <a:pt x="25436" y="21367"/>
                  </a:cubicBezTo>
                  <a:cubicBezTo>
                    <a:pt x="25436" y="21774"/>
                    <a:pt x="25274" y="22262"/>
                    <a:pt x="24948" y="22710"/>
                  </a:cubicBezTo>
                  <a:cubicBezTo>
                    <a:pt x="24460" y="23402"/>
                    <a:pt x="23686" y="24094"/>
                    <a:pt x="22913" y="24623"/>
                  </a:cubicBezTo>
                  <a:cubicBezTo>
                    <a:pt x="22140" y="25193"/>
                    <a:pt x="21326" y="25599"/>
                    <a:pt x="20797" y="25762"/>
                  </a:cubicBezTo>
                  <a:cubicBezTo>
                    <a:pt x="20512" y="25884"/>
                    <a:pt x="20268" y="25966"/>
                    <a:pt x="20105" y="26129"/>
                  </a:cubicBezTo>
                  <a:cubicBezTo>
                    <a:pt x="20024" y="26169"/>
                    <a:pt x="19983" y="26251"/>
                    <a:pt x="19902" y="26373"/>
                  </a:cubicBezTo>
                  <a:cubicBezTo>
                    <a:pt x="19861" y="26454"/>
                    <a:pt x="19861" y="26576"/>
                    <a:pt x="19861" y="26658"/>
                  </a:cubicBezTo>
                  <a:cubicBezTo>
                    <a:pt x="19861" y="26861"/>
                    <a:pt x="19902" y="26983"/>
                    <a:pt x="19942" y="27105"/>
                  </a:cubicBezTo>
                  <a:cubicBezTo>
                    <a:pt x="19983" y="27227"/>
                    <a:pt x="20024" y="27309"/>
                    <a:pt x="20024" y="27390"/>
                  </a:cubicBezTo>
                  <a:cubicBezTo>
                    <a:pt x="20024" y="27472"/>
                    <a:pt x="20024" y="27553"/>
                    <a:pt x="19942" y="27675"/>
                  </a:cubicBezTo>
                  <a:cubicBezTo>
                    <a:pt x="19942" y="27675"/>
                    <a:pt x="19902" y="27756"/>
                    <a:pt x="19780" y="27797"/>
                  </a:cubicBezTo>
                  <a:cubicBezTo>
                    <a:pt x="19664" y="27826"/>
                    <a:pt x="19529" y="27855"/>
                    <a:pt x="19373" y="27855"/>
                  </a:cubicBezTo>
                  <a:cubicBezTo>
                    <a:pt x="19309" y="27855"/>
                    <a:pt x="19241" y="27850"/>
                    <a:pt x="19169" y="27838"/>
                  </a:cubicBezTo>
                  <a:cubicBezTo>
                    <a:pt x="19102" y="27843"/>
                    <a:pt x="19034" y="27846"/>
                    <a:pt x="18965" y="27846"/>
                  </a:cubicBezTo>
                  <a:cubicBezTo>
                    <a:pt x="18526" y="27846"/>
                    <a:pt x="18044" y="27745"/>
                    <a:pt x="17623" y="27675"/>
                  </a:cubicBezTo>
                  <a:cubicBezTo>
                    <a:pt x="17378" y="27594"/>
                    <a:pt x="17175" y="27553"/>
                    <a:pt x="17053" y="27512"/>
                  </a:cubicBezTo>
                  <a:cubicBezTo>
                    <a:pt x="16988" y="27496"/>
                    <a:pt x="16936" y="27486"/>
                    <a:pt x="16897" y="27480"/>
                  </a:cubicBezTo>
                  <a:lnTo>
                    <a:pt x="16897" y="27480"/>
                  </a:lnTo>
                  <a:cubicBezTo>
                    <a:pt x="16786" y="27375"/>
                    <a:pt x="16562" y="27169"/>
                    <a:pt x="16280" y="26942"/>
                  </a:cubicBezTo>
                  <a:cubicBezTo>
                    <a:pt x="16117" y="26780"/>
                    <a:pt x="15873" y="26658"/>
                    <a:pt x="15669" y="26536"/>
                  </a:cubicBezTo>
                  <a:cubicBezTo>
                    <a:pt x="15466" y="26413"/>
                    <a:pt x="15262" y="26291"/>
                    <a:pt x="14977" y="26291"/>
                  </a:cubicBezTo>
                  <a:cubicBezTo>
                    <a:pt x="14814" y="26291"/>
                    <a:pt x="14611" y="26373"/>
                    <a:pt x="14489" y="26536"/>
                  </a:cubicBezTo>
                  <a:cubicBezTo>
                    <a:pt x="14326" y="26739"/>
                    <a:pt x="14245" y="26983"/>
                    <a:pt x="14163" y="27349"/>
                  </a:cubicBezTo>
                  <a:cubicBezTo>
                    <a:pt x="13878" y="28326"/>
                    <a:pt x="13594" y="29995"/>
                    <a:pt x="13105" y="31623"/>
                  </a:cubicBezTo>
                  <a:cubicBezTo>
                    <a:pt x="12820" y="32681"/>
                    <a:pt x="12047" y="33820"/>
                    <a:pt x="11030" y="34675"/>
                  </a:cubicBezTo>
                  <a:cubicBezTo>
                    <a:pt x="10012" y="35530"/>
                    <a:pt x="8751" y="36099"/>
                    <a:pt x="7408" y="36099"/>
                  </a:cubicBezTo>
                  <a:cubicBezTo>
                    <a:pt x="6024" y="36099"/>
                    <a:pt x="4762" y="35814"/>
                    <a:pt x="3826" y="35082"/>
                  </a:cubicBezTo>
                  <a:cubicBezTo>
                    <a:pt x="2931" y="34349"/>
                    <a:pt x="2320" y="33169"/>
                    <a:pt x="2239" y="31175"/>
                  </a:cubicBezTo>
                  <a:cubicBezTo>
                    <a:pt x="2198" y="29588"/>
                    <a:pt x="1791" y="26454"/>
                    <a:pt x="1425" y="22873"/>
                  </a:cubicBezTo>
                  <a:cubicBezTo>
                    <a:pt x="1018" y="19332"/>
                    <a:pt x="652" y="15344"/>
                    <a:pt x="652" y="12251"/>
                  </a:cubicBezTo>
                  <a:cubicBezTo>
                    <a:pt x="652" y="10297"/>
                    <a:pt x="815" y="8629"/>
                    <a:pt x="1181" y="7693"/>
                  </a:cubicBezTo>
                  <a:cubicBezTo>
                    <a:pt x="1914" y="5617"/>
                    <a:pt x="3623" y="3949"/>
                    <a:pt x="6065" y="2728"/>
                  </a:cubicBezTo>
                  <a:cubicBezTo>
                    <a:pt x="8506" y="1547"/>
                    <a:pt x="11722" y="815"/>
                    <a:pt x="15425" y="693"/>
                  </a:cubicBezTo>
                  <a:lnTo>
                    <a:pt x="16687" y="693"/>
                  </a:lnTo>
                  <a:cubicBezTo>
                    <a:pt x="16755" y="692"/>
                    <a:pt x="16824" y="692"/>
                    <a:pt x="16893" y="692"/>
                  </a:cubicBezTo>
                  <a:close/>
                  <a:moveTo>
                    <a:pt x="15425" y="1"/>
                  </a:moveTo>
                  <a:cubicBezTo>
                    <a:pt x="11640" y="164"/>
                    <a:pt x="8344" y="896"/>
                    <a:pt x="5780" y="2158"/>
                  </a:cubicBezTo>
                  <a:cubicBezTo>
                    <a:pt x="3216" y="3379"/>
                    <a:pt x="1344" y="5210"/>
                    <a:pt x="530" y="7449"/>
                  </a:cubicBezTo>
                  <a:cubicBezTo>
                    <a:pt x="123" y="8588"/>
                    <a:pt x="1" y="10257"/>
                    <a:pt x="1" y="12251"/>
                  </a:cubicBezTo>
                  <a:cubicBezTo>
                    <a:pt x="1" y="15425"/>
                    <a:pt x="367" y="19373"/>
                    <a:pt x="733" y="22954"/>
                  </a:cubicBezTo>
                  <a:cubicBezTo>
                    <a:pt x="1140" y="26536"/>
                    <a:pt x="1507" y="29710"/>
                    <a:pt x="1547" y="31216"/>
                  </a:cubicBezTo>
                  <a:cubicBezTo>
                    <a:pt x="1629" y="33291"/>
                    <a:pt x="2320" y="34756"/>
                    <a:pt x="3419" y="35611"/>
                  </a:cubicBezTo>
                  <a:cubicBezTo>
                    <a:pt x="4518" y="36506"/>
                    <a:pt x="5943" y="36791"/>
                    <a:pt x="7408" y="36791"/>
                  </a:cubicBezTo>
                  <a:cubicBezTo>
                    <a:pt x="8954" y="36791"/>
                    <a:pt x="10379" y="36140"/>
                    <a:pt x="11477" y="35204"/>
                  </a:cubicBezTo>
                  <a:cubicBezTo>
                    <a:pt x="12617" y="34227"/>
                    <a:pt x="13431" y="33006"/>
                    <a:pt x="13756" y="31826"/>
                  </a:cubicBezTo>
                  <a:cubicBezTo>
                    <a:pt x="14123" y="30687"/>
                    <a:pt x="14326" y="29547"/>
                    <a:pt x="14530" y="28652"/>
                  </a:cubicBezTo>
                  <a:cubicBezTo>
                    <a:pt x="14652" y="28204"/>
                    <a:pt x="14733" y="27838"/>
                    <a:pt x="14814" y="27512"/>
                  </a:cubicBezTo>
                  <a:cubicBezTo>
                    <a:pt x="14881" y="27279"/>
                    <a:pt x="14947" y="27074"/>
                    <a:pt x="14992" y="26984"/>
                  </a:cubicBezTo>
                  <a:lnTo>
                    <a:pt x="14992" y="26984"/>
                  </a:lnTo>
                  <a:cubicBezTo>
                    <a:pt x="15048" y="26991"/>
                    <a:pt x="15196" y="27031"/>
                    <a:pt x="15344" y="27105"/>
                  </a:cubicBezTo>
                  <a:cubicBezTo>
                    <a:pt x="15588" y="27268"/>
                    <a:pt x="15873" y="27472"/>
                    <a:pt x="16117" y="27675"/>
                  </a:cubicBezTo>
                  <a:cubicBezTo>
                    <a:pt x="16239" y="27756"/>
                    <a:pt x="16320" y="27879"/>
                    <a:pt x="16402" y="27919"/>
                  </a:cubicBezTo>
                  <a:cubicBezTo>
                    <a:pt x="16442" y="28001"/>
                    <a:pt x="16483" y="28041"/>
                    <a:pt x="16483" y="28041"/>
                  </a:cubicBezTo>
                  <a:lnTo>
                    <a:pt x="16646" y="28123"/>
                  </a:lnTo>
                  <a:cubicBezTo>
                    <a:pt x="16646" y="28123"/>
                    <a:pt x="18070" y="28530"/>
                    <a:pt x="19169" y="28530"/>
                  </a:cubicBezTo>
                  <a:cubicBezTo>
                    <a:pt x="19454" y="28530"/>
                    <a:pt x="19739" y="28530"/>
                    <a:pt x="19983" y="28448"/>
                  </a:cubicBezTo>
                  <a:cubicBezTo>
                    <a:pt x="20227" y="28367"/>
                    <a:pt x="20471" y="28204"/>
                    <a:pt x="20593" y="27919"/>
                  </a:cubicBezTo>
                  <a:cubicBezTo>
                    <a:pt x="20675" y="27756"/>
                    <a:pt x="20716" y="27553"/>
                    <a:pt x="20716" y="27390"/>
                  </a:cubicBezTo>
                  <a:cubicBezTo>
                    <a:pt x="20716" y="27187"/>
                    <a:pt x="20634" y="26983"/>
                    <a:pt x="20593" y="26861"/>
                  </a:cubicBezTo>
                  <a:cubicBezTo>
                    <a:pt x="20553" y="26739"/>
                    <a:pt x="20512" y="26658"/>
                    <a:pt x="20512" y="26658"/>
                  </a:cubicBezTo>
                  <a:lnTo>
                    <a:pt x="20553" y="26658"/>
                  </a:lnTo>
                  <a:cubicBezTo>
                    <a:pt x="20593" y="26617"/>
                    <a:pt x="20716" y="26495"/>
                    <a:pt x="21041" y="26413"/>
                  </a:cubicBezTo>
                  <a:cubicBezTo>
                    <a:pt x="21814" y="26129"/>
                    <a:pt x="23035" y="25437"/>
                    <a:pt x="24134" y="24582"/>
                  </a:cubicBezTo>
                  <a:cubicBezTo>
                    <a:pt x="24663" y="24134"/>
                    <a:pt x="25152" y="23646"/>
                    <a:pt x="25518" y="23117"/>
                  </a:cubicBezTo>
                  <a:cubicBezTo>
                    <a:pt x="25884" y="22547"/>
                    <a:pt x="26128" y="21977"/>
                    <a:pt x="26128" y="21367"/>
                  </a:cubicBezTo>
                  <a:cubicBezTo>
                    <a:pt x="26128" y="20838"/>
                    <a:pt x="25925" y="20350"/>
                    <a:pt x="25681" y="19820"/>
                  </a:cubicBezTo>
                  <a:cubicBezTo>
                    <a:pt x="25314" y="19047"/>
                    <a:pt x="24785" y="18233"/>
                    <a:pt x="24338" y="17501"/>
                  </a:cubicBezTo>
                  <a:cubicBezTo>
                    <a:pt x="24134" y="17134"/>
                    <a:pt x="23931" y="16809"/>
                    <a:pt x="23809" y="16524"/>
                  </a:cubicBezTo>
                  <a:cubicBezTo>
                    <a:pt x="23686" y="16239"/>
                    <a:pt x="23605" y="15995"/>
                    <a:pt x="23605" y="15832"/>
                  </a:cubicBezTo>
                  <a:cubicBezTo>
                    <a:pt x="23605" y="15751"/>
                    <a:pt x="23646" y="15669"/>
                    <a:pt x="23646" y="15629"/>
                  </a:cubicBezTo>
                  <a:cubicBezTo>
                    <a:pt x="23686" y="15629"/>
                    <a:pt x="23768" y="15547"/>
                    <a:pt x="23890" y="15507"/>
                  </a:cubicBezTo>
                  <a:cubicBezTo>
                    <a:pt x="24338" y="15384"/>
                    <a:pt x="25070" y="15303"/>
                    <a:pt x="25925" y="15262"/>
                  </a:cubicBezTo>
                  <a:cubicBezTo>
                    <a:pt x="26739" y="15222"/>
                    <a:pt x="27675" y="15181"/>
                    <a:pt x="28570" y="15181"/>
                  </a:cubicBezTo>
                  <a:cubicBezTo>
                    <a:pt x="29289" y="15181"/>
                    <a:pt x="29979" y="15210"/>
                    <a:pt x="30544" y="15219"/>
                  </a:cubicBezTo>
                  <a:lnTo>
                    <a:pt x="30544" y="15219"/>
                  </a:lnTo>
                  <a:cubicBezTo>
                    <a:pt x="30457" y="15272"/>
                    <a:pt x="30368" y="15327"/>
                    <a:pt x="30279" y="15384"/>
                  </a:cubicBezTo>
                  <a:cubicBezTo>
                    <a:pt x="29954" y="15629"/>
                    <a:pt x="29588" y="15873"/>
                    <a:pt x="29303" y="16158"/>
                  </a:cubicBezTo>
                  <a:cubicBezTo>
                    <a:pt x="29181" y="16321"/>
                    <a:pt x="29058" y="16443"/>
                    <a:pt x="28936" y="16605"/>
                  </a:cubicBezTo>
                  <a:cubicBezTo>
                    <a:pt x="28855" y="16768"/>
                    <a:pt x="28814" y="16972"/>
                    <a:pt x="28814" y="17175"/>
                  </a:cubicBezTo>
                  <a:cubicBezTo>
                    <a:pt x="28774" y="17379"/>
                    <a:pt x="28855" y="17582"/>
                    <a:pt x="29018" y="17745"/>
                  </a:cubicBezTo>
                  <a:cubicBezTo>
                    <a:pt x="29140" y="17908"/>
                    <a:pt x="29343" y="18030"/>
                    <a:pt x="29588" y="18111"/>
                  </a:cubicBezTo>
                  <a:cubicBezTo>
                    <a:pt x="30117" y="18355"/>
                    <a:pt x="30768" y="18477"/>
                    <a:pt x="31500" y="18477"/>
                  </a:cubicBezTo>
                  <a:cubicBezTo>
                    <a:pt x="32803" y="18477"/>
                    <a:pt x="34308" y="18152"/>
                    <a:pt x="35692" y="17541"/>
                  </a:cubicBezTo>
                  <a:cubicBezTo>
                    <a:pt x="37076" y="16931"/>
                    <a:pt x="38378" y="16036"/>
                    <a:pt x="39192" y="14855"/>
                  </a:cubicBezTo>
                  <a:cubicBezTo>
                    <a:pt x="39680" y="14123"/>
                    <a:pt x="39884" y="13309"/>
                    <a:pt x="39884" y="12454"/>
                  </a:cubicBezTo>
                  <a:cubicBezTo>
                    <a:pt x="39884" y="11030"/>
                    <a:pt x="39273" y="9524"/>
                    <a:pt x="38337" y="8100"/>
                  </a:cubicBezTo>
                  <a:cubicBezTo>
                    <a:pt x="37361" y="6675"/>
                    <a:pt x="36018" y="5373"/>
                    <a:pt x="34512" y="4396"/>
                  </a:cubicBezTo>
                  <a:cubicBezTo>
                    <a:pt x="30808" y="1995"/>
                    <a:pt x="23809" y="1"/>
                    <a:pt x="1668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848" name="Google Shape;1848;p35"/>
            <p:cNvSpPr/>
            <p:nvPr/>
          </p:nvSpPr>
          <p:spPr>
            <a:xfrm>
              <a:off x="2586000" y="2406000"/>
              <a:ext cx="59050" cy="52500"/>
            </a:xfrm>
            <a:custGeom>
              <a:avLst/>
              <a:gdLst/>
              <a:ahLst/>
              <a:cxnLst/>
              <a:rect l="l" t="t" r="r" b="b"/>
              <a:pathLst>
                <a:path w="2362" h="2100" extrusionOk="0">
                  <a:moveTo>
                    <a:pt x="1970" y="1"/>
                  </a:moveTo>
                  <a:cubicBezTo>
                    <a:pt x="1883" y="1"/>
                    <a:pt x="1792" y="31"/>
                    <a:pt x="1710" y="92"/>
                  </a:cubicBezTo>
                  <a:cubicBezTo>
                    <a:pt x="1303" y="581"/>
                    <a:pt x="815" y="1028"/>
                    <a:pt x="164" y="1476"/>
                  </a:cubicBezTo>
                  <a:cubicBezTo>
                    <a:pt x="42" y="1598"/>
                    <a:pt x="1" y="1801"/>
                    <a:pt x="82" y="1964"/>
                  </a:cubicBezTo>
                  <a:cubicBezTo>
                    <a:pt x="154" y="2060"/>
                    <a:pt x="253" y="2099"/>
                    <a:pt x="356" y="2099"/>
                  </a:cubicBezTo>
                  <a:cubicBezTo>
                    <a:pt x="429" y="2099"/>
                    <a:pt x="503" y="2079"/>
                    <a:pt x="571" y="2046"/>
                  </a:cubicBezTo>
                  <a:cubicBezTo>
                    <a:pt x="1222" y="1557"/>
                    <a:pt x="1792" y="1069"/>
                    <a:pt x="2239" y="581"/>
                  </a:cubicBezTo>
                  <a:cubicBezTo>
                    <a:pt x="2361" y="418"/>
                    <a:pt x="2361" y="214"/>
                    <a:pt x="2199" y="92"/>
                  </a:cubicBezTo>
                  <a:cubicBezTo>
                    <a:pt x="2138" y="31"/>
                    <a:pt x="2056" y="1"/>
                    <a:pt x="197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849" name="Google Shape;1849;p35"/>
            <p:cNvSpPr/>
            <p:nvPr/>
          </p:nvSpPr>
          <p:spPr>
            <a:xfrm>
              <a:off x="2671475" y="1981950"/>
              <a:ext cx="727475" cy="348225"/>
            </a:xfrm>
            <a:custGeom>
              <a:avLst/>
              <a:gdLst/>
              <a:ahLst/>
              <a:cxnLst/>
              <a:rect l="l" t="t" r="r" b="b"/>
              <a:pathLst>
                <a:path w="29099" h="13929" extrusionOk="0">
                  <a:moveTo>
                    <a:pt x="28714" y="0"/>
                  </a:moveTo>
                  <a:cubicBezTo>
                    <a:pt x="28604" y="0"/>
                    <a:pt x="28500" y="45"/>
                    <a:pt x="28448" y="124"/>
                  </a:cubicBezTo>
                  <a:cubicBezTo>
                    <a:pt x="28407" y="124"/>
                    <a:pt x="27593" y="1345"/>
                    <a:pt x="24256" y="2200"/>
                  </a:cubicBezTo>
                  <a:cubicBezTo>
                    <a:pt x="23890" y="2281"/>
                    <a:pt x="23483" y="2322"/>
                    <a:pt x="23035" y="2322"/>
                  </a:cubicBezTo>
                  <a:cubicBezTo>
                    <a:pt x="20756" y="2322"/>
                    <a:pt x="17337" y="1386"/>
                    <a:pt x="13349" y="1345"/>
                  </a:cubicBezTo>
                  <a:cubicBezTo>
                    <a:pt x="10785" y="1345"/>
                    <a:pt x="8018" y="1752"/>
                    <a:pt x="5128" y="3095"/>
                  </a:cubicBezTo>
                  <a:cubicBezTo>
                    <a:pt x="3745" y="3746"/>
                    <a:pt x="2727" y="4479"/>
                    <a:pt x="2035" y="5293"/>
                  </a:cubicBezTo>
                  <a:cubicBezTo>
                    <a:pt x="977" y="6554"/>
                    <a:pt x="652" y="7938"/>
                    <a:pt x="489" y="9322"/>
                  </a:cubicBezTo>
                  <a:cubicBezTo>
                    <a:pt x="326" y="10705"/>
                    <a:pt x="326" y="12130"/>
                    <a:pt x="41" y="13514"/>
                  </a:cubicBezTo>
                  <a:cubicBezTo>
                    <a:pt x="0" y="13676"/>
                    <a:pt x="123" y="13880"/>
                    <a:pt x="326" y="13920"/>
                  </a:cubicBezTo>
                  <a:cubicBezTo>
                    <a:pt x="347" y="13926"/>
                    <a:pt x="369" y="13928"/>
                    <a:pt x="391" y="13928"/>
                  </a:cubicBezTo>
                  <a:cubicBezTo>
                    <a:pt x="539" y="13928"/>
                    <a:pt x="698" y="13813"/>
                    <a:pt x="733" y="13636"/>
                  </a:cubicBezTo>
                  <a:cubicBezTo>
                    <a:pt x="1099" y="11682"/>
                    <a:pt x="937" y="9769"/>
                    <a:pt x="1384" y="8101"/>
                  </a:cubicBezTo>
                  <a:cubicBezTo>
                    <a:pt x="1588" y="7246"/>
                    <a:pt x="1954" y="6473"/>
                    <a:pt x="2564" y="5740"/>
                  </a:cubicBezTo>
                  <a:cubicBezTo>
                    <a:pt x="3175" y="5008"/>
                    <a:pt x="4070" y="4316"/>
                    <a:pt x="5413" y="3705"/>
                  </a:cubicBezTo>
                  <a:cubicBezTo>
                    <a:pt x="8181" y="2444"/>
                    <a:pt x="10867" y="2037"/>
                    <a:pt x="13349" y="2037"/>
                  </a:cubicBezTo>
                  <a:cubicBezTo>
                    <a:pt x="17215" y="2037"/>
                    <a:pt x="20593" y="2973"/>
                    <a:pt x="23035" y="3014"/>
                  </a:cubicBezTo>
                  <a:cubicBezTo>
                    <a:pt x="23523" y="3014"/>
                    <a:pt x="23971" y="2973"/>
                    <a:pt x="24419" y="2851"/>
                  </a:cubicBezTo>
                  <a:cubicBezTo>
                    <a:pt x="28000" y="1956"/>
                    <a:pt x="28936" y="572"/>
                    <a:pt x="28977" y="531"/>
                  </a:cubicBezTo>
                  <a:cubicBezTo>
                    <a:pt x="29099" y="368"/>
                    <a:pt x="29058" y="165"/>
                    <a:pt x="28895" y="43"/>
                  </a:cubicBezTo>
                  <a:cubicBezTo>
                    <a:pt x="28838" y="14"/>
                    <a:pt x="28775" y="0"/>
                    <a:pt x="2871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850" name="Google Shape;1850;p35"/>
            <p:cNvSpPr/>
            <p:nvPr/>
          </p:nvSpPr>
          <p:spPr>
            <a:xfrm>
              <a:off x="2657225" y="2145625"/>
              <a:ext cx="358175" cy="400300"/>
            </a:xfrm>
            <a:custGeom>
              <a:avLst/>
              <a:gdLst/>
              <a:ahLst/>
              <a:cxnLst/>
              <a:rect l="l" t="t" r="r" b="b"/>
              <a:pathLst>
                <a:path w="14327" h="16012" extrusionOk="0">
                  <a:moveTo>
                    <a:pt x="13971" y="1"/>
                  </a:moveTo>
                  <a:cubicBezTo>
                    <a:pt x="13953" y="1"/>
                    <a:pt x="13936" y="3"/>
                    <a:pt x="13919" y="7"/>
                  </a:cubicBezTo>
                  <a:cubicBezTo>
                    <a:pt x="13838" y="7"/>
                    <a:pt x="10867" y="496"/>
                    <a:pt x="8628" y="4321"/>
                  </a:cubicBezTo>
                  <a:cubicBezTo>
                    <a:pt x="7489" y="6275"/>
                    <a:pt x="7001" y="8635"/>
                    <a:pt x="5983" y="10670"/>
                  </a:cubicBezTo>
                  <a:cubicBezTo>
                    <a:pt x="5495" y="11728"/>
                    <a:pt x="4844" y="12664"/>
                    <a:pt x="3948" y="13478"/>
                  </a:cubicBezTo>
                  <a:cubicBezTo>
                    <a:pt x="3053" y="14251"/>
                    <a:pt x="1873" y="14943"/>
                    <a:pt x="286" y="15350"/>
                  </a:cubicBezTo>
                  <a:cubicBezTo>
                    <a:pt x="123" y="15391"/>
                    <a:pt x="1" y="15594"/>
                    <a:pt x="41" y="15757"/>
                  </a:cubicBezTo>
                  <a:cubicBezTo>
                    <a:pt x="75" y="15927"/>
                    <a:pt x="222" y="16011"/>
                    <a:pt x="365" y="16011"/>
                  </a:cubicBezTo>
                  <a:cubicBezTo>
                    <a:pt x="393" y="16011"/>
                    <a:pt x="421" y="16008"/>
                    <a:pt x="448" y="16001"/>
                  </a:cubicBezTo>
                  <a:cubicBezTo>
                    <a:pt x="2158" y="15554"/>
                    <a:pt x="3419" y="14862"/>
                    <a:pt x="4396" y="13966"/>
                  </a:cubicBezTo>
                  <a:cubicBezTo>
                    <a:pt x="5861" y="12664"/>
                    <a:pt x="6675" y="10996"/>
                    <a:pt x="7285" y="9327"/>
                  </a:cubicBezTo>
                  <a:cubicBezTo>
                    <a:pt x="7937" y="7699"/>
                    <a:pt x="8425" y="6030"/>
                    <a:pt x="9198" y="4687"/>
                  </a:cubicBezTo>
                  <a:cubicBezTo>
                    <a:pt x="10256" y="2856"/>
                    <a:pt x="11477" y="1879"/>
                    <a:pt x="12413" y="1310"/>
                  </a:cubicBezTo>
                  <a:cubicBezTo>
                    <a:pt x="12902" y="1065"/>
                    <a:pt x="13309" y="903"/>
                    <a:pt x="13594" y="781"/>
                  </a:cubicBezTo>
                  <a:cubicBezTo>
                    <a:pt x="13716" y="740"/>
                    <a:pt x="13838" y="740"/>
                    <a:pt x="13919" y="699"/>
                  </a:cubicBezTo>
                  <a:lnTo>
                    <a:pt x="14001" y="699"/>
                  </a:lnTo>
                  <a:cubicBezTo>
                    <a:pt x="14204" y="658"/>
                    <a:pt x="14326" y="496"/>
                    <a:pt x="14285" y="292"/>
                  </a:cubicBezTo>
                  <a:cubicBezTo>
                    <a:pt x="14249" y="147"/>
                    <a:pt x="14115" y="1"/>
                    <a:pt x="1397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851" name="Google Shape;1851;p35"/>
            <p:cNvSpPr/>
            <p:nvPr/>
          </p:nvSpPr>
          <p:spPr>
            <a:xfrm>
              <a:off x="2814925" y="2364375"/>
              <a:ext cx="487375" cy="66325"/>
            </a:xfrm>
            <a:custGeom>
              <a:avLst/>
              <a:gdLst/>
              <a:ahLst/>
              <a:cxnLst/>
              <a:rect l="l" t="t" r="r" b="b"/>
              <a:pathLst>
                <a:path w="19495" h="2653" extrusionOk="0">
                  <a:moveTo>
                    <a:pt x="345" y="1"/>
                  </a:moveTo>
                  <a:cubicBezTo>
                    <a:pt x="172" y="1"/>
                    <a:pt x="41" y="146"/>
                    <a:pt x="41" y="292"/>
                  </a:cubicBezTo>
                  <a:cubicBezTo>
                    <a:pt x="1" y="496"/>
                    <a:pt x="164" y="658"/>
                    <a:pt x="326" y="658"/>
                  </a:cubicBezTo>
                  <a:lnTo>
                    <a:pt x="19088" y="2653"/>
                  </a:lnTo>
                  <a:cubicBezTo>
                    <a:pt x="19291" y="2653"/>
                    <a:pt x="19454" y="2530"/>
                    <a:pt x="19454" y="2327"/>
                  </a:cubicBezTo>
                  <a:cubicBezTo>
                    <a:pt x="19495" y="2164"/>
                    <a:pt x="19373" y="2001"/>
                    <a:pt x="19169" y="1961"/>
                  </a:cubicBezTo>
                  <a:lnTo>
                    <a:pt x="408" y="7"/>
                  </a:lnTo>
                  <a:cubicBezTo>
                    <a:pt x="386" y="3"/>
                    <a:pt x="365" y="1"/>
                    <a:pt x="34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852" name="Google Shape;1852;p35"/>
            <p:cNvSpPr/>
            <p:nvPr/>
          </p:nvSpPr>
          <p:spPr>
            <a:xfrm>
              <a:off x="2735575" y="2281825"/>
              <a:ext cx="160775" cy="314125"/>
            </a:xfrm>
            <a:custGeom>
              <a:avLst/>
              <a:gdLst/>
              <a:ahLst/>
              <a:cxnLst/>
              <a:rect l="l" t="t" r="r" b="b"/>
              <a:pathLst>
                <a:path w="6431" h="12565" extrusionOk="0">
                  <a:moveTo>
                    <a:pt x="3253" y="0"/>
                  </a:moveTo>
                  <a:cubicBezTo>
                    <a:pt x="2204" y="0"/>
                    <a:pt x="1341" y="1697"/>
                    <a:pt x="774" y="4815"/>
                  </a:cubicBezTo>
                  <a:cubicBezTo>
                    <a:pt x="0" y="9292"/>
                    <a:pt x="0" y="11652"/>
                    <a:pt x="1710" y="12303"/>
                  </a:cubicBezTo>
                  <a:cubicBezTo>
                    <a:pt x="2216" y="12496"/>
                    <a:pt x="2723" y="12564"/>
                    <a:pt x="3185" y="12564"/>
                  </a:cubicBezTo>
                  <a:cubicBezTo>
                    <a:pt x="4282" y="12564"/>
                    <a:pt x="5128" y="12181"/>
                    <a:pt x="5128" y="12181"/>
                  </a:cubicBezTo>
                  <a:lnTo>
                    <a:pt x="6186" y="7827"/>
                  </a:lnTo>
                  <a:cubicBezTo>
                    <a:pt x="6186" y="7827"/>
                    <a:pt x="6431" y="3228"/>
                    <a:pt x="4721" y="989"/>
                  </a:cubicBezTo>
                  <a:cubicBezTo>
                    <a:pt x="4203" y="322"/>
                    <a:pt x="3710" y="0"/>
                    <a:pt x="325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853" name="Google Shape;1853;p35"/>
            <p:cNvSpPr/>
            <p:nvPr/>
          </p:nvSpPr>
          <p:spPr>
            <a:xfrm>
              <a:off x="2734550" y="2272975"/>
              <a:ext cx="163825" cy="331700"/>
            </a:xfrm>
            <a:custGeom>
              <a:avLst/>
              <a:gdLst/>
              <a:ahLst/>
              <a:cxnLst/>
              <a:rect l="l" t="t" r="r" b="b"/>
              <a:pathLst>
                <a:path w="6553" h="13268" extrusionOk="0">
                  <a:moveTo>
                    <a:pt x="3297" y="0"/>
                  </a:moveTo>
                  <a:cubicBezTo>
                    <a:pt x="2931" y="0"/>
                    <a:pt x="2605" y="163"/>
                    <a:pt x="2320" y="407"/>
                  </a:cubicBezTo>
                  <a:cubicBezTo>
                    <a:pt x="1913" y="774"/>
                    <a:pt x="1547" y="1384"/>
                    <a:pt x="1262" y="2157"/>
                  </a:cubicBezTo>
                  <a:cubicBezTo>
                    <a:pt x="937" y="2931"/>
                    <a:pt x="693" y="3948"/>
                    <a:pt x="489" y="5128"/>
                  </a:cubicBezTo>
                  <a:cubicBezTo>
                    <a:pt x="163" y="6919"/>
                    <a:pt x="1" y="8384"/>
                    <a:pt x="1" y="9564"/>
                  </a:cubicBezTo>
                  <a:cubicBezTo>
                    <a:pt x="1" y="10460"/>
                    <a:pt x="82" y="11151"/>
                    <a:pt x="326" y="11721"/>
                  </a:cubicBezTo>
                  <a:cubicBezTo>
                    <a:pt x="611" y="12332"/>
                    <a:pt x="1059" y="12739"/>
                    <a:pt x="1629" y="12983"/>
                  </a:cubicBezTo>
                  <a:cubicBezTo>
                    <a:pt x="2158" y="13186"/>
                    <a:pt x="2727" y="13268"/>
                    <a:pt x="3216" y="13268"/>
                  </a:cubicBezTo>
                  <a:cubicBezTo>
                    <a:pt x="4396" y="13268"/>
                    <a:pt x="5291" y="12820"/>
                    <a:pt x="5291" y="12820"/>
                  </a:cubicBezTo>
                  <a:cubicBezTo>
                    <a:pt x="5454" y="12739"/>
                    <a:pt x="5535" y="12535"/>
                    <a:pt x="5454" y="12372"/>
                  </a:cubicBezTo>
                  <a:cubicBezTo>
                    <a:pt x="5395" y="12253"/>
                    <a:pt x="5270" y="12178"/>
                    <a:pt x="5143" y="12178"/>
                  </a:cubicBezTo>
                  <a:cubicBezTo>
                    <a:pt x="5097" y="12178"/>
                    <a:pt x="5050" y="12188"/>
                    <a:pt x="5006" y="12210"/>
                  </a:cubicBezTo>
                  <a:cubicBezTo>
                    <a:pt x="4925" y="12250"/>
                    <a:pt x="4152" y="12576"/>
                    <a:pt x="3216" y="12576"/>
                  </a:cubicBezTo>
                  <a:cubicBezTo>
                    <a:pt x="2768" y="12576"/>
                    <a:pt x="2320" y="12494"/>
                    <a:pt x="1873" y="12332"/>
                  </a:cubicBezTo>
                  <a:cubicBezTo>
                    <a:pt x="1425" y="12169"/>
                    <a:pt x="1181" y="11884"/>
                    <a:pt x="977" y="11477"/>
                  </a:cubicBezTo>
                  <a:cubicBezTo>
                    <a:pt x="774" y="11029"/>
                    <a:pt x="652" y="10378"/>
                    <a:pt x="652" y="9564"/>
                  </a:cubicBezTo>
                  <a:cubicBezTo>
                    <a:pt x="652" y="8465"/>
                    <a:pt x="855" y="7041"/>
                    <a:pt x="1181" y="5210"/>
                  </a:cubicBezTo>
                  <a:cubicBezTo>
                    <a:pt x="1425" y="3704"/>
                    <a:pt x="1791" y="2524"/>
                    <a:pt x="2158" y="1750"/>
                  </a:cubicBezTo>
                  <a:cubicBezTo>
                    <a:pt x="2361" y="1384"/>
                    <a:pt x="2565" y="1099"/>
                    <a:pt x="2768" y="936"/>
                  </a:cubicBezTo>
                  <a:cubicBezTo>
                    <a:pt x="2972" y="774"/>
                    <a:pt x="3134" y="692"/>
                    <a:pt x="3297" y="692"/>
                  </a:cubicBezTo>
                  <a:cubicBezTo>
                    <a:pt x="3419" y="692"/>
                    <a:pt x="3623" y="733"/>
                    <a:pt x="3826" y="896"/>
                  </a:cubicBezTo>
                  <a:cubicBezTo>
                    <a:pt x="4030" y="1018"/>
                    <a:pt x="4233" y="1262"/>
                    <a:pt x="4477" y="1588"/>
                  </a:cubicBezTo>
                  <a:cubicBezTo>
                    <a:pt x="5088" y="2361"/>
                    <a:pt x="5454" y="3500"/>
                    <a:pt x="5658" y="4640"/>
                  </a:cubicBezTo>
                  <a:cubicBezTo>
                    <a:pt x="5861" y="5739"/>
                    <a:pt x="5902" y="6838"/>
                    <a:pt x="5902" y="7529"/>
                  </a:cubicBezTo>
                  <a:cubicBezTo>
                    <a:pt x="5902" y="7733"/>
                    <a:pt x="5861" y="7896"/>
                    <a:pt x="5861" y="7977"/>
                  </a:cubicBezTo>
                  <a:cubicBezTo>
                    <a:pt x="5861" y="8099"/>
                    <a:pt x="5861" y="8181"/>
                    <a:pt x="5861" y="8181"/>
                  </a:cubicBezTo>
                  <a:cubicBezTo>
                    <a:pt x="5861" y="8343"/>
                    <a:pt x="5983" y="8506"/>
                    <a:pt x="6187" y="8506"/>
                  </a:cubicBezTo>
                  <a:cubicBezTo>
                    <a:pt x="6208" y="8510"/>
                    <a:pt x="6229" y="8512"/>
                    <a:pt x="6250" y="8512"/>
                  </a:cubicBezTo>
                  <a:cubicBezTo>
                    <a:pt x="6423" y="8512"/>
                    <a:pt x="6553" y="8367"/>
                    <a:pt x="6553" y="8221"/>
                  </a:cubicBezTo>
                  <a:cubicBezTo>
                    <a:pt x="6553" y="8221"/>
                    <a:pt x="6553" y="7936"/>
                    <a:pt x="6553" y="7529"/>
                  </a:cubicBezTo>
                  <a:cubicBezTo>
                    <a:pt x="6553" y="6838"/>
                    <a:pt x="6512" y="5698"/>
                    <a:pt x="6309" y="4518"/>
                  </a:cubicBezTo>
                  <a:cubicBezTo>
                    <a:pt x="6105" y="3338"/>
                    <a:pt x="5739" y="2076"/>
                    <a:pt x="5047" y="1140"/>
                  </a:cubicBezTo>
                  <a:cubicBezTo>
                    <a:pt x="4762" y="814"/>
                    <a:pt x="4477" y="530"/>
                    <a:pt x="4192" y="326"/>
                  </a:cubicBezTo>
                  <a:cubicBezTo>
                    <a:pt x="3908" y="123"/>
                    <a:pt x="3623" y="0"/>
                    <a:pt x="329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854" name="Google Shape;1854;p35"/>
            <p:cNvSpPr/>
            <p:nvPr/>
          </p:nvSpPr>
          <p:spPr>
            <a:xfrm>
              <a:off x="1585875" y="4992575"/>
              <a:ext cx="2500875" cy="466000"/>
            </a:xfrm>
            <a:custGeom>
              <a:avLst/>
              <a:gdLst/>
              <a:ahLst/>
              <a:cxnLst/>
              <a:rect l="l" t="t" r="r" b="b"/>
              <a:pathLst>
                <a:path w="100035" h="18640" extrusionOk="0">
                  <a:moveTo>
                    <a:pt x="46314" y="0"/>
                  </a:moveTo>
                  <a:cubicBezTo>
                    <a:pt x="45378" y="0"/>
                    <a:pt x="41064" y="1425"/>
                    <a:pt x="31460" y="3541"/>
                  </a:cubicBezTo>
                  <a:cubicBezTo>
                    <a:pt x="29832" y="3892"/>
                    <a:pt x="27988" y="4039"/>
                    <a:pt x="26046" y="4039"/>
                  </a:cubicBezTo>
                  <a:cubicBezTo>
                    <a:pt x="16528" y="4039"/>
                    <a:pt x="4681" y="529"/>
                    <a:pt x="4681" y="529"/>
                  </a:cubicBezTo>
                  <a:cubicBezTo>
                    <a:pt x="4681" y="529"/>
                    <a:pt x="1" y="3988"/>
                    <a:pt x="1" y="10459"/>
                  </a:cubicBezTo>
                  <a:cubicBezTo>
                    <a:pt x="1" y="14529"/>
                    <a:pt x="367" y="17948"/>
                    <a:pt x="855" y="18639"/>
                  </a:cubicBezTo>
                  <a:lnTo>
                    <a:pt x="100034" y="18639"/>
                  </a:lnTo>
                  <a:cubicBezTo>
                    <a:pt x="98447" y="17093"/>
                    <a:pt x="94255" y="13390"/>
                    <a:pt x="89046" y="12169"/>
                  </a:cubicBezTo>
                  <a:cubicBezTo>
                    <a:pt x="82290" y="10541"/>
                    <a:pt x="52866" y="7204"/>
                    <a:pt x="52866" y="7204"/>
                  </a:cubicBezTo>
                  <a:lnTo>
                    <a:pt x="51442" y="1302"/>
                  </a:lnTo>
                  <a:cubicBezTo>
                    <a:pt x="51442" y="1302"/>
                    <a:pt x="47291" y="0"/>
                    <a:pt x="4631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855" name="Google Shape;1855;p35"/>
            <p:cNvSpPr/>
            <p:nvPr/>
          </p:nvSpPr>
          <p:spPr>
            <a:xfrm>
              <a:off x="1577750" y="4984425"/>
              <a:ext cx="2518150" cy="483300"/>
            </a:xfrm>
            <a:custGeom>
              <a:avLst/>
              <a:gdLst/>
              <a:ahLst/>
              <a:cxnLst/>
              <a:rect l="l" t="t" r="r" b="b"/>
              <a:pathLst>
                <a:path w="100726" h="19332" extrusionOk="0">
                  <a:moveTo>
                    <a:pt x="46639" y="652"/>
                  </a:moveTo>
                  <a:cubicBezTo>
                    <a:pt x="46842" y="652"/>
                    <a:pt x="47249" y="733"/>
                    <a:pt x="47778" y="855"/>
                  </a:cubicBezTo>
                  <a:cubicBezTo>
                    <a:pt x="48552" y="1018"/>
                    <a:pt x="49528" y="1303"/>
                    <a:pt x="50302" y="1547"/>
                  </a:cubicBezTo>
                  <a:cubicBezTo>
                    <a:pt x="50809" y="1681"/>
                    <a:pt x="51246" y="1797"/>
                    <a:pt x="51487" y="1861"/>
                  </a:cubicBezTo>
                  <a:lnTo>
                    <a:pt x="51487" y="1861"/>
                  </a:lnTo>
                  <a:lnTo>
                    <a:pt x="52866" y="7611"/>
                  </a:lnTo>
                  <a:cubicBezTo>
                    <a:pt x="52906" y="7733"/>
                    <a:pt x="53028" y="7855"/>
                    <a:pt x="53151" y="7855"/>
                  </a:cubicBezTo>
                  <a:cubicBezTo>
                    <a:pt x="53151" y="7855"/>
                    <a:pt x="53639" y="7896"/>
                    <a:pt x="54453" y="8018"/>
                  </a:cubicBezTo>
                  <a:cubicBezTo>
                    <a:pt x="57302" y="8343"/>
                    <a:pt x="64546" y="9198"/>
                    <a:pt x="71830" y="10134"/>
                  </a:cubicBezTo>
                  <a:cubicBezTo>
                    <a:pt x="79075" y="11070"/>
                    <a:pt x="86359" y="12128"/>
                    <a:pt x="89290" y="12820"/>
                  </a:cubicBezTo>
                  <a:cubicBezTo>
                    <a:pt x="93862" y="13909"/>
                    <a:pt x="97658" y="16907"/>
                    <a:pt x="99523" y="18640"/>
                  </a:cubicBezTo>
                  <a:lnTo>
                    <a:pt x="1383" y="18640"/>
                  </a:lnTo>
                  <a:cubicBezTo>
                    <a:pt x="1314" y="18474"/>
                    <a:pt x="1237" y="18221"/>
                    <a:pt x="1180" y="17907"/>
                  </a:cubicBezTo>
                  <a:cubicBezTo>
                    <a:pt x="895" y="16483"/>
                    <a:pt x="651" y="13838"/>
                    <a:pt x="651" y="10785"/>
                  </a:cubicBezTo>
                  <a:cubicBezTo>
                    <a:pt x="651" y="7652"/>
                    <a:pt x="1791" y="5210"/>
                    <a:pt x="2930" y="3582"/>
                  </a:cubicBezTo>
                  <a:cubicBezTo>
                    <a:pt x="3500" y="2768"/>
                    <a:pt x="4070" y="2158"/>
                    <a:pt x="4517" y="1710"/>
                  </a:cubicBezTo>
                  <a:cubicBezTo>
                    <a:pt x="4721" y="1506"/>
                    <a:pt x="4884" y="1344"/>
                    <a:pt x="5006" y="1262"/>
                  </a:cubicBezTo>
                  <a:lnTo>
                    <a:pt x="5052" y="1227"/>
                  </a:lnTo>
                  <a:lnTo>
                    <a:pt x="5052" y="1227"/>
                  </a:lnTo>
                  <a:cubicBezTo>
                    <a:pt x="6529" y="1642"/>
                    <a:pt x="17422" y="4681"/>
                    <a:pt x="26372" y="4681"/>
                  </a:cubicBezTo>
                  <a:cubicBezTo>
                    <a:pt x="28325" y="4681"/>
                    <a:pt x="30197" y="4518"/>
                    <a:pt x="31866" y="4192"/>
                  </a:cubicBezTo>
                  <a:cubicBezTo>
                    <a:pt x="36668" y="3134"/>
                    <a:pt x="40127" y="2239"/>
                    <a:pt x="42529" y="1628"/>
                  </a:cubicBezTo>
                  <a:cubicBezTo>
                    <a:pt x="43749" y="1344"/>
                    <a:pt x="44686" y="1099"/>
                    <a:pt x="45337" y="896"/>
                  </a:cubicBezTo>
                  <a:cubicBezTo>
                    <a:pt x="46029" y="733"/>
                    <a:pt x="46476" y="652"/>
                    <a:pt x="46639" y="652"/>
                  </a:cubicBezTo>
                  <a:close/>
                  <a:moveTo>
                    <a:pt x="46639" y="1"/>
                  </a:moveTo>
                  <a:cubicBezTo>
                    <a:pt x="46354" y="1"/>
                    <a:pt x="45906" y="82"/>
                    <a:pt x="45174" y="245"/>
                  </a:cubicBezTo>
                  <a:cubicBezTo>
                    <a:pt x="43098" y="774"/>
                    <a:pt x="38907" y="1954"/>
                    <a:pt x="31703" y="3501"/>
                  </a:cubicBezTo>
                  <a:cubicBezTo>
                    <a:pt x="30116" y="3867"/>
                    <a:pt x="28285" y="3989"/>
                    <a:pt x="26372" y="3989"/>
                  </a:cubicBezTo>
                  <a:cubicBezTo>
                    <a:pt x="21651" y="3989"/>
                    <a:pt x="16320" y="3134"/>
                    <a:pt x="12169" y="2280"/>
                  </a:cubicBezTo>
                  <a:cubicBezTo>
                    <a:pt x="10093" y="1832"/>
                    <a:pt x="8343" y="1384"/>
                    <a:pt x="7081" y="1059"/>
                  </a:cubicBezTo>
                  <a:cubicBezTo>
                    <a:pt x="6471" y="896"/>
                    <a:pt x="5942" y="774"/>
                    <a:pt x="5616" y="652"/>
                  </a:cubicBezTo>
                  <a:cubicBezTo>
                    <a:pt x="5291" y="570"/>
                    <a:pt x="5087" y="530"/>
                    <a:pt x="5087" y="530"/>
                  </a:cubicBezTo>
                  <a:cubicBezTo>
                    <a:pt x="5054" y="513"/>
                    <a:pt x="5013" y="503"/>
                    <a:pt x="4971" y="503"/>
                  </a:cubicBezTo>
                  <a:cubicBezTo>
                    <a:pt x="4912" y="503"/>
                    <a:pt x="4850" y="523"/>
                    <a:pt x="4802" y="570"/>
                  </a:cubicBezTo>
                  <a:cubicBezTo>
                    <a:pt x="4762" y="570"/>
                    <a:pt x="3581" y="1466"/>
                    <a:pt x="2401" y="3216"/>
                  </a:cubicBezTo>
                  <a:cubicBezTo>
                    <a:pt x="1180" y="4925"/>
                    <a:pt x="0" y="7489"/>
                    <a:pt x="0" y="10785"/>
                  </a:cubicBezTo>
                  <a:cubicBezTo>
                    <a:pt x="0" y="12861"/>
                    <a:pt x="82" y="14692"/>
                    <a:pt x="244" y="16157"/>
                  </a:cubicBezTo>
                  <a:cubicBezTo>
                    <a:pt x="326" y="16890"/>
                    <a:pt x="407" y="17541"/>
                    <a:pt x="529" y="18029"/>
                  </a:cubicBezTo>
                  <a:cubicBezTo>
                    <a:pt x="611" y="18518"/>
                    <a:pt x="733" y="18884"/>
                    <a:pt x="895" y="19169"/>
                  </a:cubicBezTo>
                  <a:cubicBezTo>
                    <a:pt x="936" y="19250"/>
                    <a:pt x="1058" y="19332"/>
                    <a:pt x="1180" y="19332"/>
                  </a:cubicBezTo>
                  <a:lnTo>
                    <a:pt x="100359" y="19332"/>
                  </a:lnTo>
                  <a:cubicBezTo>
                    <a:pt x="100481" y="19332"/>
                    <a:pt x="100603" y="19210"/>
                    <a:pt x="100644" y="19088"/>
                  </a:cubicBezTo>
                  <a:cubicBezTo>
                    <a:pt x="100725" y="18965"/>
                    <a:pt x="100685" y="18843"/>
                    <a:pt x="100563" y="18721"/>
                  </a:cubicBezTo>
                  <a:cubicBezTo>
                    <a:pt x="98975" y="17134"/>
                    <a:pt x="94784" y="13431"/>
                    <a:pt x="89412" y="12169"/>
                  </a:cubicBezTo>
                  <a:cubicBezTo>
                    <a:pt x="86034" y="11355"/>
                    <a:pt x="76999" y="10093"/>
                    <a:pt x="68819" y="9076"/>
                  </a:cubicBezTo>
                  <a:cubicBezTo>
                    <a:pt x="61526" y="8137"/>
                    <a:pt x="54907" y="7391"/>
                    <a:pt x="53504" y="7234"/>
                  </a:cubicBezTo>
                  <a:lnTo>
                    <a:pt x="53504" y="7234"/>
                  </a:lnTo>
                  <a:lnTo>
                    <a:pt x="52092" y="1547"/>
                  </a:lnTo>
                  <a:cubicBezTo>
                    <a:pt x="52052" y="1425"/>
                    <a:pt x="51970" y="1303"/>
                    <a:pt x="51848" y="1303"/>
                  </a:cubicBezTo>
                  <a:cubicBezTo>
                    <a:pt x="51848" y="1303"/>
                    <a:pt x="50831" y="977"/>
                    <a:pt x="49651" y="652"/>
                  </a:cubicBezTo>
                  <a:cubicBezTo>
                    <a:pt x="49081" y="489"/>
                    <a:pt x="48470" y="326"/>
                    <a:pt x="47941" y="204"/>
                  </a:cubicBezTo>
                  <a:cubicBezTo>
                    <a:pt x="47412" y="82"/>
                    <a:pt x="46965" y="1"/>
                    <a:pt x="4663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856" name="Google Shape;1856;p35"/>
            <p:cNvSpPr/>
            <p:nvPr/>
          </p:nvSpPr>
          <p:spPr>
            <a:xfrm>
              <a:off x="1598100" y="2881400"/>
              <a:ext cx="1406100" cy="2341600"/>
            </a:xfrm>
            <a:custGeom>
              <a:avLst/>
              <a:gdLst/>
              <a:ahLst/>
              <a:cxnLst/>
              <a:rect l="l" t="t" r="r" b="b"/>
              <a:pathLst>
                <a:path w="56244" h="93664" extrusionOk="0">
                  <a:moveTo>
                    <a:pt x="27796" y="0"/>
                  </a:moveTo>
                  <a:cubicBezTo>
                    <a:pt x="27796" y="0"/>
                    <a:pt x="27593" y="122"/>
                    <a:pt x="27308" y="326"/>
                  </a:cubicBezTo>
                  <a:cubicBezTo>
                    <a:pt x="25436" y="1588"/>
                    <a:pt x="18639" y="6308"/>
                    <a:pt x="13471" y="10378"/>
                  </a:cubicBezTo>
                  <a:cubicBezTo>
                    <a:pt x="7448" y="15099"/>
                    <a:pt x="7041" y="23890"/>
                    <a:pt x="6796" y="30686"/>
                  </a:cubicBezTo>
                  <a:cubicBezTo>
                    <a:pt x="6512" y="37523"/>
                    <a:pt x="2116" y="80011"/>
                    <a:pt x="1058" y="85261"/>
                  </a:cubicBezTo>
                  <a:cubicBezTo>
                    <a:pt x="0" y="90511"/>
                    <a:pt x="9401" y="91854"/>
                    <a:pt x="18477" y="93156"/>
                  </a:cubicBezTo>
                  <a:cubicBezTo>
                    <a:pt x="20817" y="93504"/>
                    <a:pt x="23335" y="93664"/>
                    <a:pt x="25880" y="93664"/>
                  </a:cubicBezTo>
                  <a:cubicBezTo>
                    <a:pt x="33159" y="93664"/>
                    <a:pt x="40657" y="92359"/>
                    <a:pt x="44848" y="90430"/>
                  </a:cubicBezTo>
                  <a:cubicBezTo>
                    <a:pt x="50505" y="87784"/>
                    <a:pt x="51807" y="87906"/>
                    <a:pt x="51807" y="85058"/>
                  </a:cubicBezTo>
                  <a:cubicBezTo>
                    <a:pt x="51807" y="82168"/>
                    <a:pt x="51930" y="75575"/>
                    <a:pt x="51930" y="75046"/>
                  </a:cubicBezTo>
                  <a:cubicBezTo>
                    <a:pt x="51930" y="74558"/>
                    <a:pt x="55999" y="42366"/>
                    <a:pt x="55755" y="32924"/>
                  </a:cubicBezTo>
                  <a:cubicBezTo>
                    <a:pt x="55470" y="23483"/>
                    <a:pt x="56243" y="18355"/>
                    <a:pt x="54046" y="13634"/>
                  </a:cubicBezTo>
                  <a:cubicBezTo>
                    <a:pt x="51807" y="8913"/>
                    <a:pt x="46151" y="5250"/>
                    <a:pt x="38662" y="2768"/>
                  </a:cubicBezTo>
                  <a:cubicBezTo>
                    <a:pt x="31174" y="245"/>
                    <a:pt x="27796" y="0"/>
                    <a:pt x="2779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857" name="Google Shape;1857;p35"/>
            <p:cNvSpPr/>
            <p:nvPr/>
          </p:nvSpPr>
          <p:spPr>
            <a:xfrm>
              <a:off x="1631675" y="2921075"/>
              <a:ext cx="1264675" cy="2293325"/>
            </a:xfrm>
            <a:custGeom>
              <a:avLst/>
              <a:gdLst/>
              <a:ahLst/>
              <a:cxnLst/>
              <a:rect l="l" t="t" r="r" b="b"/>
              <a:pathLst>
                <a:path w="50587" h="91733" extrusionOk="0">
                  <a:moveTo>
                    <a:pt x="24744" y="1"/>
                  </a:moveTo>
                  <a:cubicBezTo>
                    <a:pt x="21976" y="1913"/>
                    <a:pt x="16604" y="5698"/>
                    <a:pt x="12331" y="9035"/>
                  </a:cubicBezTo>
                  <a:cubicBezTo>
                    <a:pt x="9401" y="11355"/>
                    <a:pt x="7814" y="14652"/>
                    <a:pt x="6959" y="18233"/>
                  </a:cubicBezTo>
                  <a:cubicBezTo>
                    <a:pt x="6064" y="21855"/>
                    <a:pt x="5901" y="25721"/>
                    <a:pt x="5779" y="29140"/>
                  </a:cubicBezTo>
                  <a:cubicBezTo>
                    <a:pt x="5698" y="31704"/>
                    <a:pt x="5006" y="39273"/>
                    <a:pt x="4110" y="48023"/>
                  </a:cubicBezTo>
                  <a:cubicBezTo>
                    <a:pt x="3256" y="56773"/>
                    <a:pt x="2198" y="66703"/>
                    <a:pt x="1343" y="73947"/>
                  </a:cubicBezTo>
                  <a:cubicBezTo>
                    <a:pt x="814" y="78790"/>
                    <a:pt x="326" y="82412"/>
                    <a:pt x="41" y="83755"/>
                  </a:cubicBezTo>
                  <a:cubicBezTo>
                    <a:pt x="0" y="84000"/>
                    <a:pt x="0" y="84244"/>
                    <a:pt x="0" y="84447"/>
                  </a:cubicBezTo>
                  <a:cubicBezTo>
                    <a:pt x="0" y="85505"/>
                    <a:pt x="448" y="86319"/>
                    <a:pt x="1384" y="87093"/>
                  </a:cubicBezTo>
                  <a:cubicBezTo>
                    <a:pt x="2279" y="87825"/>
                    <a:pt x="3622" y="88436"/>
                    <a:pt x="5250" y="88965"/>
                  </a:cubicBezTo>
                  <a:cubicBezTo>
                    <a:pt x="8506" y="89982"/>
                    <a:pt x="12860" y="90633"/>
                    <a:pt x="17174" y="91244"/>
                  </a:cubicBezTo>
                  <a:cubicBezTo>
                    <a:pt x="19494" y="91569"/>
                    <a:pt x="21976" y="91732"/>
                    <a:pt x="24459" y="91732"/>
                  </a:cubicBezTo>
                  <a:lnTo>
                    <a:pt x="24744" y="91732"/>
                  </a:lnTo>
                  <a:lnTo>
                    <a:pt x="50587" y="70529"/>
                  </a:lnTo>
                  <a:cubicBezTo>
                    <a:pt x="50587" y="70529"/>
                    <a:pt x="50587" y="70529"/>
                    <a:pt x="50587" y="70488"/>
                  </a:cubicBezTo>
                  <a:cubicBezTo>
                    <a:pt x="47738" y="64913"/>
                    <a:pt x="44848" y="59174"/>
                    <a:pt x="42569" y="54616"/>
                  </a:cubicBezTo>
                  <a:cubicBezTo>
                    <a:pt x="42569" y="54779"/>
                    <a:pt x="42447" y="54901"/>
                    <a:pt x="42284" y="54901"/>
                  </a:cubicBezTo>
                  <a:cubicBezTo>
                    <a:pt x="40941" y="55186"/>
                    <a:pt x="39558" y="55267"/>
                    <a:pt x="38255" y="55267"/>
                  </a:cubicBezTo>
                  <a:cubicBezTo>
                    <a:pt x="33494" y="55267"/>
                    <a:pt x="29465" y="53924"/>
                    <a:pt x="29465" y="53884"/>
                  </a:cubicBezTo>
                  <a:cubicBezTo>
                    <a:pt x="29302" y="53843"/>
                    <a:pt x="29180" y="53640"/>
                    <a:pt x="29261" y="53477"/>
                  </a:cubicBezTo>
                  <a:cubicBezTo>
                    <a:pt x="29302" y="53314"/>
                    <a:pt x="29424" y="53233"/>
                    <a:pt x="29587" y="53233"/>
                  </a:cubicBezTo>
                  <a:cubicBezTo>
                    <a:pt x="29587" y="53233"/>
                    <a:pt x="29628" y="53233"/>
                    <a:pt x="29668" y="53273"/>
                  </a:cubicBezTo>
                  <a:cubicBezTo>
                    <a:pt x="29668" y="53273"/>
                    <a:pt x="29750" y="53273"/>
                    <a:pt x="29872" y="53314"/>
                  </a:cubicBezTo>
                  <a:cubicBezTo>
                    <a:pt x="29953" y="53355"/>
                    <a:pt x="30157" y="53395"/>
                    <a:pt x="30360" y="53477"/>
                  </a:cubicBezTo>
                  <a:cubicBezTo>
                    <a:pt x="30808" y="53599"/>
                    <a:pt x="31418" y="53762"/>
                    <a:pt x="32232" y="53924"/>
                  </a:cubicBezTo>
                  <a:cubicBezTo>
                    <a:pt x="33779" y="54291"/>
                    <a:pt x="35936" y="54616"/>
                    <a:pt x="38255" y="54616"/>
                  </a:cubicBezTo>
                  <a:cubicBezTo>
                    <a:pt x="39517" y="54616"/>
                    <a:pt x="40860" y="54494"/>
                    <a:pt x="42162" y="54250"/>
                  </a:cubicBezTo>
                  <a:lnTo>
                    <a:pt x="42244" y="54250"/>
                  </a:lnTo>
                  <a:cubicBezTo>
                    <a:pt x="42284" y="54250"/>
                    <a:pt x="42366" y="54250"/>
                    <a:pt x="42406" y="54291"/>
                  </a:cubicBezTo>
                  <a:cubicBezTo>
                    <a:pt x="42162" y="53843"/>
                    <a:pt x="41959" y="53355"/>
                    <a:pt x="41715" y="52907"/>
                  </a:cubicBezTo>
                  <a:lnTo>
                    <a:pt x="41633" y="52907"/>
                  </a:lnTo>
                  <a:cubicBezTo>
                    <a:pt x="41552" y="52907"/>
                    <a:pt x="41470" y="52907"/>
                    <a:pt x="41430" y="52866"/>
                  </a:cubicBezTo>
                  <a:cubicBezTo>
                    <a:pt x="35366" y="48186"/>
                    <a:pt x="34104" y="45337"/>
                    <a:pt x="34064" y="45297"/>
                  </a:cubicBezTo>
                  <a:cubicBezTo>
                    <a:pt x="34023" y="45093"/>
                    <a:pt x="34104" y="44890"/>
                    <a:pt x="34267" y="44849"/>
                  </a:cubicBezTo>
                  <a:cubicBezTo>
                    <a:pt x="34308" y="44808"/>
                    <a:pt x="34348" y="44808"/>
                    <a:pt x="34389" y="44808"/>
                  </a:cubicBezTo>
                  <a:cubicBezTo>
                    <a:pt x="34511" y="44808"/>
                    <a:pt x="34633" y="44890"/>
                    <a:pt x="34715" y="45012"/>
                  </a:cubicBezTo>
                  <a:lnTo>
                    <a:pt x="34715" y="45052"/>
                  </a:lnTo>
                  <a:lnTo>
                    <a:pt x="34755" y="45134"/>
                  </a:lnTo>
                  <a:cubicBezTo>
                    <a:pt x="34796" y="45215"/>
                    <a:pt x="34877" y="45337"/>
                    <a:pt x="34959" y="45459"/>
                  </a:cubicBezTo>
                  <a:cubicBezTo>
                    <a:pt x="35162" y="45785"/>
                    <a:pt x="35488" y="46273"/>
                    <a:pt x="36017" y="46924"/>
                  </a:cubicBezTo>
                  <a:cubicBezTo>
                    <a:pt x="36953" y="48064"/>
                    <a:pt x="38540" y="49733"/>
                    <a:pt x="41145" y="51767"/>
                  </a:cubicBezTo>
                  <a:cubicBezTo>
                    <a:pt x="39313" y="48064"/>
                    <a:pt x="38093" y="45581"/>
                    <a:pt x="37970" y="45256"/>
                  </a:cubicBezTo>
                  <a:cubicBezTo>
                    <a:pt x="37686" y="44320"/>
                    <a:pt x="36872" y="41145"/>
                    <a:pt x="36872" y="37930"/>
                  </a:cubicBezTo>
                  <a:cubicBezTo>
                    <a:pt x="36872" y="36709"/>
                    <a:pt x="36994" y="35489"/>
                    <a:pt x="37319" y="34349"/>
                  </a:cubicBezTo>
                  <a:cubicBezTo>
                    <a:pt x="38499" y="30442"/>
                    <a:pt x="42203" y="25436"/>
                    <a:pt x="42203" y="25436"/>
                  </a:cubicBezTo>
                  <a:lnTo>
                    <a:pt x="47494" y="15832"/>
                  </a:lnTo>
                  <a:cubicBezTo>
                    <a:pt x="44685" y="11233"/>
                    <a:pt x="39029" y="4844"/>
                    <a:pt x="39029" y="4844"/>
                  </a:cubicBezTo>
                  <a:cubicBezTo>
                    <a:pt x="39029" y="4844"/>
                    <a:pt x="39558" y="4681"/>
                    <a:pt x="39720" y="4314"/>
                  </a:cubicBezTo>
                  <a:cubicBezTo>
                    <a:pt x="34877" y="2483"/>
                    <a:pt x="26901" y="489"/>
                    <a:pt x="24744" y="1"/>
                  </a:cubicBezTo>
                  <a:close/>
                </a:path>
              </a:pathLst>
            </a:custGeom>
            <a:solidFill>
              <a:schemeClr val="accent5"/>
            </a:solidFill>
            <a:ln w="952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858" name="Google Shape;1858;p35"/>
            <p:cNvSpPr/>
            <p:nvPr/>
          </p:nvSpPr>
          <p:spPr>
            <a:xfrm>
              <a:off x="2061025" y="3553925"/>
              <a:ext cx="189250" cy="494225"/>
            </a:xfrm>
            <a:custGeom>
              <a:avLst/>
              <a:gdLst/>
              <a:ahLst/>
              <a:cxnLst/>
              <a:rect l="l" t="t" r="r" b="b"/>
              <a:pathLst>
                <a:path w="7570" h="19769" extrusionOk="0">
                  <a:moveTo>
                    <a:pt x="326" y="0"/>
                  </a:moveTo>
                  <a:cubicBezTo>
                    <a:pt x="122" y="41"/>
                    <a:pt x="0" y="204"/>
                    <a:pt x="0" y="367"/>
                  </a:cubicBezTo>
                  <a:cubicBezTo>
                    <a:pt x="0" y="407"/>
                    <a:pt x="1221" y="12087"/>
                    <a:pt x="6919" y="19616"/>
                  </a:cubicBezTo>
                  <a:cubicBezTo>
                    <a:pt x="6968" y="19715"/>
                    <a:pt x="7077" y="19769"/>
                    <a:pt x="7182" y="19769"/>
                  </a:cubicBezTo>
                  <a:cubicBezTo>
                    <a:pt x="7251" y="19769"/>
                    <a:pt x="7318" y="19746"/>
                    <a:pt x="7366" y="19698"/>
                  </a:cubicBezTo>
                  <a:cubicBezTo>
                    <a:pt x="7529" y="19576"/>
                    <a:pt x="7570" y="19372"/>
                    <a:pt x="7448" y="19209"/>
                  </a:cubicBezTo>
                  <a:cubicBezTo>
                    <a:pt x="4680" y="15587"/>
                    <a:pt x="2971" y="10826"/>
                    <a:pt x="1994" y="7000"/>
                  </a:cubicBezTo>
                  <a:cubicBezTo>
                    <a:pt x="1465" y="5087"/>
                    <a:pt x="1140" y="3419"/>
                    <a:pt x="936" y="2239"/>
                  </a:cubicBezTo>
                  <a:cubicBezTo>
                    <a:pt x="855" y="1628"/>
                    <a:pt x="773" y="1140"/>
                    <a:pt x="733" y="814"/>
                  </a:cubicBezTo>
                  <a:cubicBezTo>
                    <a:pt x="692" y="489"/>
                    <a:pt x="692" y="326"/>
                    <a:pt x="692" y="326"/>
                  </a:cubicBezTo>
                  <a:cubicBezTo>
                    <a:pt x="651" y="122"/>
                    <a:pt x="489" y="0"/>
                    <a:pt x="32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859" name="Google Shape;1859;p35"/>
            <p:cNvSpPr/>
            <p:nvPr/>
          </p:nvSpPr>
          <p:spPr>
            <a:xfrm>
              <a:off x="2482225" y="4041475"/>
              <a:ext cx="199450" cy="202600"/>
            </a:xfrm>
            <a:custGeom>
              <a:avLst/>
              <a:gdLst/>
              <a:ahLst/>
              <a:cxnLst/>
              <a:rect l="l" t="t" r="r" b="b"/>
              <a:pathLst>
                <a:path w="7978" h="8104" extrusionOk="0">
                  <a:moveTo>
                    <a:pt x="381" y="1"/>
                  </a:moveTo>
                  <a:cubicBezTo>
                    <a:pt x="335" y="1"/>
                    <a:pt x="289" y="11"/>
                    <a:pt x="245" y="33"/>
                  </a:cubicBezTo>
                  <a:cubicBezTo>
                    <a:pt x="82" y="74"/>
                    <a:pt x="1" y="277"/>
                    <a:pt x="42" y="481"/>
                  </a:cubicBezTo>
                  <a:cubicBezTo>
                    <a:pt x="82" y="521"/>
                    <a:pt x="1344" y="3370"/>
                    <a:pt x="7408" y="8050"/>
                  </a:cubicBezTo>
                  <a:cubicBezTo>
                    <a:pt x="7458" y="8084"/>
                    <a:pt x="7530" y="8104"/>
                    <a:pt x="7602" y="8104"/>
                  </a:cubicBezTo>
                  <a:cubicBezTo>
                    <a:pt x="7704" y="8104"/>
                    <a:pt x="7808" y="8064"/>
                    <a:pt x="7855" y="7969"/>
                  </a:cubicBezTo>
                  <a:cubicBezTo>
                    <a:pt x="7977" y="7806"/>
                    <a:pt x="7937" y="7603"/>
                    <a:pt x="7815" y="7481"/>
                  </a:cubicBezTo>
                  <a:cubicBezTo>
                    <a:pt x="4803" y="5201"/>
                    <a:pt x="3012" y="3370"/>
                    <a:pt x="1995" y="2108"/>
                  </a:cubicBezTo>
                  <a:cubicBezTo>
                    <a:pt x="1466" y="1457"/>
                    <a:pt x="1140" y="969"/>
                    <a:pt x="937" y="643"/>
                  </a:cubicBezTo>
                  <a:cubicBezTo>
                    <a:pt x="855" y="521"/>
                    <a:pt x="774" y="399"/>
                    <a:pt x="733" y="318"/>
                  </a:cubicBezTo>
                  <a:lnTo>
                    <a:pt x="693" y="236"/>
                  </a:lnTo>
                  <a:lnTo>
                    <a:pt x="693" y="196"/>
                  </a:lnTo>
                  <a:cubicBezTo>
                    <a:pt x="633" y="77"/>
                    <a:pt x="508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860" name="Google Shape;1860;p35"/>
            <p:cNvSpPr/>
            <p:nvPr/>
          </p:nvSpPr>
          <p:spPr>
            <a:xfrm>
              <a:off x="2361150" y="4252250"/>
              <a:ext cx="335775" cy="50525"/>
            </a:xfrm>
            <a:custGeom>
              <a:avLst/>
              <a:gdLst/>
              <a:ahLst/>
              <a:cxnLst/>
              <a:rect l="l" t="t" r="r" b="b"/>
              <a:pathLst>
                <a:path w="13431" h="2021" extrusionOk="0">
                  <a:moveTo>
                    <a:pt x="378" y="0"/>
                  </a:moveTo>
                  <a:cubicBezTo>
                    <a:pt x="245" y="0"/>
                    <a:pt x="114" y="103"/>
                    <a:pt x="82" y="230"/>
                  </a:cubicBezTo>
                  <a:cubicBezTo>
                    <a:pt x="1" y="393"/>
                    <a:pt x="123" y="596"/>
                    <a:pt x="286" y="637"/>
                  </a:cubicBezTo>
                  <a:cubicBezTo>
                    <a:pt x="286" y="677"/>
                    <a:pt x="4315" y="2020"/>
                    <a:pt x="9076" y="2020"/>
                  </a:cubicBezTo>
                  <a:cubicBezTo>
                    <a:pt x="10379" y="2020"/>
                    <a:pt x="11762" y="1939"/>
                    <a:pt x="13105" y="1654"/>
                  </a:cubicBezTo>
                  <a:cubicBezTo>
                    <a:pt x="13309" y="1654"/>
                    <a:pt x="13431" y="1451"/>
                    <a:pt x="13390" y="1288"/>
                  </a:cubicBezTo>
                  <a:cubicBezTo>
                    <a:pt x="13355" y="1111"/>
                    <a:pt x="13227" y="995"/>
                    <a:pt x="13060" y="995"/>
                  </a:cubicBezTo>
                  <a:cubicBezTo>
                    <a:pt x="13035" y="995"/>
                    <a:pt x="13010" y="998"/>
                    <a:pt x="12983" y="1003"/>
                  </a:cubicBezTo>
                  <a:cubicBezTo>
                    <a:pt x="11681" y="1247"/>
                    <a:pt x="10338" y="1369"/>
                    <a:pt x="9076" y="1369"/>
                  </a:cubicBezTo>
                  <a:cubicBezTo>
                    <a:pt x="6757" y="1369"/>
                    <a:pt x="4600" y="1044"/>
                    <a:pt x="3053" y="677"/>
                  </a:cubicBezTo>
                  <a:cubicBezTo>
                    <a:pt x="2239" y="515"/>
                    <a:pt x="1629" y="352"/>
                    <a:pt x="1181" y="230"/>
                  </a:cubicBezTo>
                  <a:cubicBezTo>
                    <a:pt x="978" y="148"/>
                    <a:pt x="774" y="108"/>
                    <a:pt x="693" y="67"/>
                  </a:cubicBezTo>
                  <a:cubicBezTo>
                    <a:pt x="571" y="26"/>
                    <a:pt x="489" y="26"/>
                    <a:pt x="489" y="26"/>
                  </a:cubicBezTo>
                  <a:cubicBezTo>
                    <a:pt x="454" y="8"/>
                    <a:pt x="416" y="0"/>
                    <a:pt x="37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861" name="Google Shape;1861;p35"/>
            <p:cNvSpPr/>
            <p:nvPr/>
          </p:nvSpPr>
          <p:spPr>
            <a:xfrm>
              <a:off x="2311300" y="4874800"/>
              <a:ext cx="481275" cy="353625"/>
            </a:xfrm>
            <a:custGeom>
              <a:avLst/>
              <a:gdLst/>
              <a:ahLst/>
              <a:cxnLst/>
              <a:rect l="l" t="t" r="r" b="b"/>
              <a:pathLst>
                <a:path w="19251" h="14145" extrusionOk="0">
                  <a:moveTo>
                    <a:pt x="18884" y="1"/>
                  </a:moveTo>
                  <a:cubicBezTo>
                    <a:pt x="18777" y="1"/>
                    <a:pt x="18673" y="54"/>
                    <a:pt x="18599" y="153"/>
                  </a:cubicBezTo>
                  <a:cubicBezTo>
                    <a:pt x="16035" y="3409"/>
                    <a:pt x="11437" y="6746"/>
                    <a:pt x="7489" y="9269"/>
                  </a:cubicBezTo>
                  <a:cubicBezTo>
                    <a:pt x="5495" y="10531"/>
                    <a:pt x="3663" y="11589"/>
                    <a:pt x="2361" y="12322"/>
                  </a:cubicBezTo>
                  <a:cubicBezTo>
                    <a:pt x="1710" y="12728"/>
                    <a:pt x="1181" y="13013"/>
                    <a:pt x="815" y="13217"/>
                  </a:cubicBezTo>
                  <a:cubicBezTo>
                    <a:pt x="408" y="13380"/>
                    <a:pt x="204" y="13502"/>
                    <a:pt x="204" y="13502"/>
                  </a:cubicBezTo>
                  <a:cubicBezTo>
                    <a:pt x="41" y="13583"/>
                    <a:pt x="1" y="13787"/>
                    <a:pt x="82" y="13949"/>
                  </a:cubicBezTo>
                  <a:cubicBezTo>
                    <a:pt x="142" y="14069"/>
                    <a:pt x="267" y="14144"/>
                    <a:pt x="393" y="14144"/>
                  </a:cubicBezTo>
                  <a:cubicBezTo>
                    <a:pt x="440" y="14144"/>
                    <a:pt x="486" y="14134"/>
                    <a:pt x="530" y="14112"/>
                  </a:cubicBezTo>
                  <a:cubicBezTo>
                    <a:pt x="530" y="14112"/>
                    <a:pt x="3867" y="12403"/>
                    <a:pt x="7855" y="9839"/>
                  </a:cubicBezTo>
                  <a:cubicBezTo>
                    <a:pt x="11844" y="7316"/>
                    <a:pt x="16442" y="3938"/>
                    <a:pt x="19128" y="560"/>
                  </a:cubicBezTo>
                  <a:cubicBezTo>
                    <a:pt x="19250" y="397"/>
                    <a:pt x="19210" y="194"/>
                    <a:pt x="19088" y="72"/>
                  </a:cubicBezTo>
                  <a:cubicBezTo>
                    <a:pt x="19023" y="23"/>
                    <a:pt x="18953" y="1"/>
                    <a:pt x="1888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862" name="Google Shape;1862;p35"/>
            <p:cNvSpPr/>
            <p:nvPr/>
          </p:nvSpPr>
          <p:spPr>
            <a:xfrm>
              <a:off x="1614375" y="2872825"/>
              <a:ext cx="1385750" cy="2358850"/>
            </a:xfrm>
            <a:custGeom>
              <a:avLst/>
              <a:gdLst/>
              <a:ahLst/>
              <a:cxnLst/>
              <a:rect l="l" t="t" r="r" b="b"/>
              <a:pathLst>
                <a:path w="55430" h="94354" extrusionOk="0">
                  <a:moveTo>
                    <a:pt x="27219" y="694"/>
                  </a:moveTo>
                  <a:cubicBezTo>
                    <a:pt x="27233" y="699"/>
                    <a:pt x="27249" y="704"/>
                    <a:pt x="27267" y="710"/>
                  </a:cubicBezTo>
                  <a:cubicBezTo>
                    <a:pt x="28000" y="791"/>
                    <a:pt x="31378" y="1239"/>
                    <a:pt x="37930" y="3396"/>
                  </a:cubicBezTo>
                  <a:cubicBezTo>
                    <a:pt x="45337" y="5878"/>
                    <a:pt x="50912" y="9541"/>
                    <a:pt x="53069" y="14140"/>
                  </a:cubicBezTo>
                  <a:cubicBezTo>
                    <a:pt x="54575" y="17355"/>
                    <a:pt x="54697" y="20773"/>
                    <a:pt x="54697" y="25779"/>
                  </a:cubicBezTo>
                  <a:cubicBezTo>
                    <a:pt x="54697" y="26430"/>
                    <a:pt x="54697" y="27081"/>
                    <a:pt x="54697" y="27773"/>
                  </a:cubicBezTo>
                  <a:cubicBezTo>
                    <a:pt x="54697" y="29442"/>
                    <a:pt x="54697" y="31273"/>
                    <a:pt x="54738" y="33267"/>
                  </a:cubicBezTo>
                  <a:cubicBezTo>
                    <a:pt x="54738" y="33593"/>
                    <a:pt x="54738" y="33878"/>
                    <a:pt x="54738" y="34244"/>
                  </a:cubicBezTo>
                  <a:cubicBezTo>
                    <a:pt x="54778" y="39413"/>
                    <a:pt x="53802" y="49587"/>
                    <a:pt x="52866" y="58500"/>
                  </a:cubicBezTo>
                  <a:cubicBezTo>
                    <a:pt x="52377" y="62976"/>
                    <a:pt x="51889" y="67128"/>
                    <a:pt x="51523" y="70180"/>
                  </a:cubicBezTo>
                  <a:cubicBezTo>
                    <a:pt x="51360" y="71726"/>
                    <a:pt x="51197" y="72988"/>
                    <a:pt x="51116" y="73883"/>
                  </a:cubicBezTo>
                  <a:cubicBezTo>
                    <a:pt x="51034" y="74331"/>
                    <a:pt x="50994" y="74697"/>
                    <a:pt x="50994" y="74941"/>
                  </a:cubicBezTo>
                  <a:cubicBezTo>
                    <a:pt x="50953" y="75063"/>
                    <a:pt x="50953" y="75145"/>
                    <a:pt x="50953" y="75226"/>
                  </a:cubicBezTo>
                  <a:cubicBezTo>
                    <a:pt x="50953" y="75308"/>
                    <a:pt x="50953" y="75348"/>
                    <a:pt x="50953" y="75389"/>
                  </a:cubicBezTo>
                  <a:cubicBezTo>
                    <a:pt x="50953" y="75918"/>
                    <a:pt x="50790" y="82470"/>
                    <a:pt x="50790" y="85401"/>
                  </a:cubicBezTo>
                  <a:cubicBezTo>
                    <a:pt x="50790" y="86092"/>
                    <a:pt x="50709" y="86540"/>
                    <a:pt x="50546" y="86906"/>
                  </a:cubicBezTo>
                  <a:cubicBezTo>
                    <a:pt x="50424" y="87191"/>
                    <a:pt x="50220" y="87435"/>
                    <a:pt x="49936" y="87639"/>
                  </a:cubicBezTo>
                  <a:cubicBezTo>
                    <a:pt x="49040" y="88371"/>
                    <a:pt x="47250" y="88982"/>
                    <a:pt x="44034" y="90447"/>
                  </a:cubicBezTo>
                  <a:cubicBezTo>
                    <a:pt x="39924" y="92360"/>
                    <a:pt x="32436" y="93662"/>
                    <a:pt x="25151" y="93662"/>
                  </a:cubicBezTo>
                  <a:cubicBezTo>
                    <a:pt x="22668" y="93662"/>
                    <a:pt x="20186" y="93499"/>
                    <a:pt x="17866" y="93174"/>
                  </a:cubicBezTo>
                  <a:cubicBezTo>
                    <a:pt x="13552" y="92563"/>
                    <a:pt x="9198" y="91912"/>
                    <a:pt x="5942" y="90895"/>
                  </a:cubicBezTo>
                  <a:cubicBezTo>
                    <a:pt x="4314" y="90366"/>
                    <a:pt x="2971" y="89755"/>
                    <a:pt x="2076" y="89023"/>
                  </a:cubicBezTo>
                  <a:cubicBezTo>
                    <a:pt x="1140" y="88249"/>
                    <a:pt x="692" y="87435"/>
                    <a:pt x="692" y="86377"/>
                  </a:cubicBezTo>
                  <a:cubicBezTo>
                    <a:pt x="692" y="86174"/>
                    <a:pt x="692" y="85930"/>
                    <a:pt x="733" y="85685"/>
                  </a:cubicBezTo>
                  <a:cubicBezTo>
                    <a:pt x="1018" y="84342"/>
                    <a:pt x="1506" y="80720"/>
                    <a:pt x="2035" y="75877"/>
                  </a:cubicBezTo>
                  <a:cubicBezTo>
                    <a:pt x="2890" y="68633"/>
                    <a:pt x="3948" y="58703"/>
                    <a:pt x="4802" y="49953"/>
                  </a:cubicBezTo>
                  <a:cubicBezTo>
                    <a:pt x="5698" y="41203"/>
                    <a:pt x="6390" y="33634"/>
                    <a:pt x="6471" y="31070"/>
                  </a:cubicBezTo>
                  <a:cubicBezTo>
                    <a:pt x="6593" y="27651"/>
                    <a:pt x="6756" y="23785"/>
                    <a:pt x="7651" y="20163"/>
                  </a:cubicBezTo>
                  <a:cubicBezTo>
                    <a:pt x="8506" y="16582"/>
                    <a:pt x="10093" y="13285"/>
                    <a:pt x="13023" y="10965"/>
                  </a:cubicBezTo>
                  <a:cubicBezTo>
                    <a:pt x="18192" y="6936"/>
                    <a:pt x="24988" y="2215"/>
                    <a:pt x="26860" y="954"/>
                  </a:cubicBezTo>
                  <a:cubicBezTo>
                    <a:pt x="27021" y="839"/>
                    <a:pt x="27143" y="750"/>
                    <a:pt x="27219" y="694"/>
                  </a:cubicBezTo>
                  <a:close/>
                  <a:moveTo>
                    <a:pt x="27075" y="1"/>
                  </a:moveTo>
                  <a:cubicBezTo>
                    <a:pt x="27020" y="1"/>
                    <a:pt x="26970" y="30"/>
                    <a:pt x="26942" y="59"/>
                  </a:cubicBezTo>
                  <a:cubicBezTo>
                    <a:pt x="26942" y="59"/>
                    <a:pt x="26779" y="181"/>
                    <a:pt x="26453" y="384"/>
                  </a:cubicBezTo>
                  <a:cubicBezTo>
                    <a:pt x="24622" y="1646"/>
                    <a:pt x="17785" y="6367"/>
                    <a:pt x="12616" y="10436"/>
                  </a:cubicBezTo>
                  <a:cubicBezTo>
                    <a:pt x="9523" y="12878"/>
                    <a:pt x="7895" y="16337"/>
                    <a:pt x="7000" y="20000"/>
                  </a:cubicBezTo>
                  <a:cubicBezTo>
                    <a:pt x="6105" y="23704"/>
                    <a:pt x="5942" y="27611"/>
                    <a:pt x="5779" y="31029"/>
                  </a:cubicBezTo>
                  <a:cubicBezTo>
                    <a:pt x="5657" y="34407"/>
                    <a:pt x="4477" y="46779"/>
                    <a:pt x="3215" y="58866"/>
                  </a:cubicBezTo>
                  <a:cubicBezTo>
                    <a:pt x="2605" y="64930"/>
                    <a:pt x="1954" y="70953"/>
                    <a:pt x="1384" y="75796"/>
                  </a:cubicBezTo>
                  <a:cubicBezTo>
                    <a:pt x="814" y="80598"/>
                    <a:pt x="326" y="84261"/>
                    <a:pt x="82" y="85563"/>
                  </a:cubicBezTo>
                  <a:cubicBezTo>
                    <a:pt x="41" y="85848"/>
                    <a:pt x="0" y="86133"/>
                    <a:pt x="0" y="86377"/>
                  </a:cubicBezTo>
                  <a:cubicBezTo>
                    <a:pt x="0" y="87680"/>
                    <a:pt x="611" y="88697"/>
                    <a:pt x="1628" y="89552"/>
                  </a:cubicBezTo>
                  <a:cubicBezTo>
                    <a:pt x="3175" y="90773"/>
                    <a:pt x="5576" y="91587"/>
                    <a:pt x="8425" y="92278"/>
                  </a:cubicBezTo>
                  <a:cubicBezTo>
                    <a:pt x="11273" y="92930"/>
                    <a:pt x="14529" y="93377"/>
                    <a:pt x="17744" y="93866"/>
                  </a:cubicBezTo>
                  <a:cubicBezTo>
                    <a:pt x="20105" y="94191"/>
                    <a:pt x="22628" y="94354"/>
                    <a:pt x="25151" y="94354"/>
                  </a:cubicBezTo>
                  <a:cubicBezTo>
                    <a:pt x="32517" y="94354"/>
                    <a:pt x="40046" y="93052"/>
                    <a:pt x="44319" y="91058"/>
                  </a:cubicBezTo>
                  <a:cubicBezTo>
                    <a:pt x="47127" y="89755"/>
                    <a:pt x="48877" y="89145"/>
                    <a:pt x="49976" y="88453"/>
                  </a:cubicBezTo>
                  <a:cubicBezTo>
                    <a:pt x="50505" y="88127"/>
                    <a:pt x="50912" y="87720"/>
                    <a:pt x="51156" y="87232"/>
                  </a:cubicBezTo>
                  <a:cubicBezTo>
                    <a:pt x="51401" y="86703"/>
                    <a:pt x="51482" y="86133"/>
                    <a:pt x="51482" y="85401"/>
                  </a:cubicBezTo>
                  <a:cubicBezTo>
                    <a:pt x="51482" y="82568"/>
                    <a:pt x="51599" y="76216"/>
                    <a:pt x="51604" y="75430"/>
                  </a:cubicBezTo>
                  <a:lnTo>
                    <a:pt x="51604" y="75430"/>
                  </a:lnTo>
                  <a:lnTo>
                    <a:pt x="51604" y="75430"/>
                  </a:lnTo>
                  <a:cubicBezTo>
                    <a:pt x="51604" y="75389"/>
                    <a:pt x="51645" y="75226"/>
                    <a:pt x="51645" y="74982"/>
                  </a:cubicBezTo>
                  <a:cubicBezTo>
                    <a:pt x="51889" y="72988"/>
                    <a:pt x="52825" y="65255"/>
                    <a:pt x="53720" y="56790"/>
                  </a:cubicBezTo>
                  <a:cubicBezTo>
                    <a:pt x="54616" y="48325"/>
                    <a:pt x="55430" y="39169"/>
                    <a:pt x="55430" y="34244"/>
                  </a:cubicBezTo>
                  <a:cubicBezTo>
                    <a:pt x="55430" y="33878"/>
                    <a:pt x="55430" y="33552"/>
                    <a:pt x="55430" y="33267"/>
                  </a:cubicBezTo>
                  <a:cubicBezTo>
                    <a:pt x="55348" y="31273"/>
                    <a:pt x="55348" y="29442"/>
                    <a:pt x="55348" y="27773"/>
                  </a:cubicBezTo>
                  <a:cubicBezTo>
                    <a:pt x="55348" y="27081"/>
                    <a:pt x="55348" y="26430"/>
                    <a:pt x="55348" y="25779"/>
                  </a:cubicBezTo>
                  <a:cubicBezTo>
                    <a:pt x="55348" y="20773"/>
                    <a:pt x="55267" y="17233"/>
                    <a:pt x="53680" y="13855"/>
                  </a:cubicBezTo>
                  <a:cubicBezTo>
                    <a:pt x="51360" y="8971"/>
                    <a:pt x="45662" y="5268"/>
                    <a:pt x="38133" y="2785"/>
                  </a:cubicBezTo>
                  <a:cubicBezTo>
                    <a:pt x="30645" y="262"/>
                    <a:pt x="27186" y="18"/>
                    <a:pt x="27145" y="18"/>
                  </a:cubicBezTo>
                  <a:cubicBezTo>
                    <a:pt x="27121" y="6"/>
                    <a:pt x="27097" y="1"/>
                    <a:pt x="2707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863" name="Google Shape;1863;p35"/>
            <p:cNvSpPr/>
            <p:nvPr/>
          </p:nvSpPr>
          <p:spPr>
            <a:xfrm>
              <a:off x="2237025" y="2767550"/>
              <a:ext cx="724450" cy="471000"/>
            </a:xfrm>
            <a:custGeom>
              <a:avLst/>
              <a:gdLst/>
              <a:ahLst/>
              <a:cxnLst/>
              <a:rect l="l" t="t" r="r" b="b"/>
              <a:pathLst>
                <a:path w="28978" h="18840" extrusionOk="0">
                  <a:moveTo>
                    <a:pt x="4563" y="0"/>
                  </a:moveTo>
                  <a:cubicBezTo>
                    <a:pt x="3887" y="0"/>
                    <a:pt x="3541" y="78"/>
                    <a:pt x="3541" y="78"/>
                  </a:cubicBezTo>
                  <a:lnTo>
                    <a:pt x="1" y="5979"/>
                  </a:lnTo>
                  <a:cubicBezTo>
                    <a:pt x="1" y="5979"/>
                    <a:pt x="10623" y="8502"/>
                    <a:pt x="16117" y="10700"/>
                  </a:cubicBezTo>
                  <a:cubicBezTo>
                    <a:pt x="21652" y="12938"/>
                    <a:pt x="28977" y="18839"/>
                    <a:pt x="28977" y="18839"/>
                  </a:cubicBezTo>
                  <a:cubicBezTo>
                    <a:pt x="28977" y="18839"/>
                    <a:pt x="27797" y="12165"/>
                    <a:pt x="26780" y="10455"/>
                  </a:cubicBezTo>
                  <a:cubicBezTo>
                    <a:pt x="25721" y="8746"/>
                    <a:pt x="14815" y="2967"/>
                    <a:pt x="10379" y="1258"/>
                  </a:cubicBezTo>
                  <a:cubicBezTo>
                    <a:pt x="7614" y="202"/>
                    <a:pt x="5656" y="0"/>
                    <a:pt x="456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864" name="Google Shape;1864;p35"/>
            <p:cNvSpPr/>
            <p:nvPr/>
          </p:nvSpPr>
          <p:spPr>
            <a:xfrm>
              <a:off x="2237025" y="2767450"/>
              <a:ext cx="532150" cy="315425"/>
            </a:xfrm>
            <a:custGeom>
              <a:avLst/>
              <a:gdLst/>
              <a:ahLst/>
              <a:cxnLst/>
              <a:rect l="l" t="t" r="r" b="b"/>
              <a:pathLst>
                <a:path w="21286" h="12617" extrusionOk="0">
                  <a:moveTo>
                    <a:pt x="4559" y="0"/>
                  </a:moveTo>
                  <a:cubicBezTo>
                    <a:pt x="3867" y="0"/>
                    <a:pt x="3541" y="82"/>
                    <a:pt x="3541" y="82"/>
                  </a:cubicBezTo>
                  <a:lnTo>
                    <a:pt x="1" y="5983"/>
                  </a:lnTo>
                  <a:cubicBezTo>
                    <a:pt x="1" y="5983"/>
                    <a:pt x="204" y="6023"/>
                    <a:pt x="530" y="6146"/>
                  </a:cubicBezTo>
                  <a:cubicBezTo>
                    <a:pt x="2768" y="6675"/>
                    <a:pt x="11355" y="8791"/>
                    <a:pt x="16117" y="10704"/>
                  </a:cubicBezTo>
                  <a:cubicBezTo>
                    <a:pt x="16158" y="10704"/>
                    <a:pt x="16158" y="10744"/>
                    <a:pt x="16158" y="10744"/>
                  </a:cubicBezTo>
                  <a:cubicBezTo>
                    <a:pt x="17256" y="11192"/>
                    <a:pt x="18477" y="11802"/>
                    <a:pt x="19658" y="12454"/>
                  </a:cubicBezTo>
                  <a:cubicBezTo>
                    <a:pt x="19739" y="12494"/>
                    <a:pt x="19820" y="12576"/>
                    <a:pt x="19902" y="12616"/>
                  </a:cubicBezTo>
                  <a:cubicBezTo>
                    <a:pt x="20471" y="12372"/>
                    <a:pt x="20838" y="12006"/>
                    <a:pt x="20919" y="11518"/>
                  </a:cubicBezTo>
                  <a:cubicBezTo>
                    <a:pt x="21285" y="8384"/>
                    <a:pt x="15995" y="3948"/>
                    <a:pt x="15710" y="3704"/>
                  </a:cubicBezTo>
                  <a:cubicBezTo>
                    <a:pt x="14570" y="3134"/>
                    <a:pt x="13512" y="2605"/>
                    <a:pt x="12536" y="2198"/>
                  </a:cubicBezTo>
                  <a:cubicBezTo>
                    <a:pt x="11722" y="1832"/>
                    <a:pt x="10989" y="1506"/>
                    <a:pt x="10379" y="1262"/>
                  </a:cubicBezTo>
                  <a:cubicBezTo>
                    <a:pt x="7611" y="204"/>
                    <a:pt x="5658" y="0"/>
                    <a:pt x="455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865" name="Google Shape;1865;p35"/>
            <p:cNvSpPr/>
            <p:nvPr/>
          </p:nvSpPr>
          <p:spPr>
            <a:xfrm>
              <a:off x="2227875" y="2759300"/>
              <a:ext cx="742750" cy="488050"/>
            </a:xfrm>
            <a:custGeom>
              <a:avLst/>
              <a:gdLst/>
              <a:ahLst/>
              <a:cxnLst/>
              <a:rect l="l" t="t" r="r" b="b"/>
              <a:pathLst>
                <a:path w="29710" h="19522" extrusionOk="0">
                  <a:moveTo>
                    <a:pt x="4925" y="693"/>
                  </a:moveTo>
                  <a:cubicBezTo>
                    <a:pt x="5983" y="693"/>
                    <a:pt x="7896" y="855"/>
                    <a:pt x="10622" y="1913"/>
                  </a:cubicBezTo>
                  <a:cubicBezTo>
                    <a:pt x="12820" y="2768"/>
                    <a:pt x="16646" y="4640"/>
                    <a:pt x="20064" y="6472"/>
                  </a:cubicBezTo>
                  <a:cubicBezTo>
                    <a:pt x="21733" y="7408"/>
                    <a:pt x="23361" y="8344"/>
                    <a:pt x="24582" y="9158"/>
                  </a:cubicBezTo>
                  <a:cubicBezTo>
                    <a:pt x="25192" y="9565"/>
                    <a:pt x="25721" y="9931"/>
                    <a:pt x="26087" y="10216"/>
                  </a:cubicBezTo>
                  <a:cubicBezTo>
                    <a:pt x="26494" y="10541"/>
                    <a:pt x="26739" y="10826"/>
                    <a:pt x="26861" y="10948"/>
                  </a:cubicBezTo>
                  <a:cubicBezTo>
                    <a:pt x="27064" y="11315"/>
                    <a:pt x="27349" y="12047"/>
                    <a:pt x="27593" y="12902"/>
                  </a:cubicBezTo>
                  <a:cubicBezTo>
                    <a:pt x="28000" y="14204"/>
                    <a:pt x="28326" y="15791"/>
                    <a:pt x="28611" y="17053"/>
                  </a:cubicBezTo>
                  <a:cubicBezTo>
                    <a:pt x="28708" y="17541"/>
                    <a:pt x="28806" y="18003"/>
                    <a:pt x="28862" y="18356"/>
                  </a:cubicBezTo>
                  <a:lnTo>
                    <a:pt x="28862" y="18356"/>
                  </a:lnTo>
                  <a:cubicBezTo>
                    <a:pt x="28092" y="17761"/>
                    <a:pt x="26769" y="16763"/>
                    <a:pt x="25192" y="15669"/>
                  </a:cubicBezTo>
                  <a:cubicBezTo>
                    <a:pt x="22669" y="13919"/>
                    <a:pt x="19413" y="11884"/>
                    <a:pt x="16646" y="10745"/>
                  </a:cubicBezTo>
                  <a:cubicBezTo>
                    <a:pt x="11757" y="8747"/>
                    <a:pt x="2989" y="6592"/>
                    <a:pt x="903" y="6091"/>
                  </a:cubicBezTo>
                  <a:lnTo>
                    <a:pt x="903" y="6091"/>
                  </a:lnTo>
                  <a:lnTo>
                    <a:pt x="4101" y="725"/>
                  </a:lnTo>
                  <a:lnTo>
                    <a:pt x="4101" y="725"/>
                  </a:lnTo>
                  <a:cubicBezTo>
                    <a:pt x="4246" y="713"/>
                    <a:pt x="4525" y="693"/>
                    <a:pt x="4925" y="693"/>
                  </a:cubicBezTo>
                  <a:close/>
                  <a:moveTo>
                    <a:pt x="4925" y="1"/>
                  </a:moveTo>
                  <a:cubicBezTo>
                    <a:pt x="4233" y="1"/>
                    <a:pt x="3867" y="82"/>
                    <a:pt x="3826" y="82"/>
                  </a:cubicBezTo>
                  <a:cubicBezTo>
                    <a:pt x="3745" y="123"/>
                    <a:pt x="3663" y="164"/>
                    <a:pt x="3623" y="245"/>
                  </a:cubicBezTo>
                  <a:lnTo>
                    <a:pt x="82" y="6146"/>
                  </a:lnTo>
                  <a:cubicBezTo>
                    <a:pt x="1" y="6227"/>
                    <a:pt x="1" y="6349"/>
                    <a:pt x="41" y="6472"/>
                  </a:cubicBezTo>
                  <a:cubicBezTo>
                    <a:pt x="82" y="6553"/>
                    <a:pt x="163" y="6634"/>
                    <a:pt x="285" y="6634"/>
                  </a:cubicBezTo>
                  <a:cubicBezTo>
                    <a:pt x="285" y="6634"/>
                    <a:pt x="937" y="6797"/>
                    <a:pt x="2035" y="7082"/>
                  </a:cubicBezTo>
                  <a:cubicBezTo>
                    <a:pt x="5250" y="7896"/>
                    <a:pt x="12291" y="9687"/>
                    <a:pt x="16361" y="11355"/>
                  </a:cubicBezTo>
                  <a:cubicBezTo>
                    <a:pt x="19087" y="12454"/>
                    <a:pt x="22303" y="14489"/>
                    <a:pt x="24826" y="16239"/>
                  </a:cubicBezTo>
                  <a:cubicBezTo>
                    <a:pt x="26047" y="17094"/>
                    <a:pt x="27146" y="17907"/>
                    <a:pt x="27919" y="18477"/>
                  </a:cubicBezTo>
                  <a:cubicBezTo>
                    <a:pt x="28326" y="18803"/>
                    <a:pt x="28611" y="19047"/>
                    <a:pt x="28814" y="19210"/>
                  </a:cubicBezTo>
                  <a:cubicBezTo>
                    <a:pt x="29018" y="19373"/>
                    <a:pt x="29140" y="19454"/>
                    <a:pt x="29140" y="19454"/>
                  </a:cubicBezTo>
                  <a:cubicBezTo>
                    <a:pt x="29211" y="19502"/>
                    <a:pt x="29297" y="19521"/>
                    <a:pt x="29380" y="19521"/>
                  </a:cubicBezTo>
                  <a:cubicBezTo>
                    <a:pt x="29439" y="19521"/>
                    <a:pt x="29496" y="19512"/>
                    <a:pt x="29547" y="19495"/>
                  </a:cubicBezTo>
                  <a:cubicBezTo>
                    <a:pt x="29669" y="19413"/>
                    <a:pt x="29709" y="19251"/>
                    <a:pt x="29709" y="19128"/>
                  </a:cubicBezTo>
                  <a:cubicBezTo>
                    <a:pt x="29709" y="19128"/>
                    <a:pt x="29384" y="17460"/>
                    <a:pt x="28977" y="15547"/>
                  </a:cubicBezTo>
                  <a:cubicBezTo>
                    <a:pt x="28773" y="14611"/>
                    <a:pt x="28529" y="13594"/>
                    <a:pt x="28244" y="12739"/>
                  </a:cubicBezTo>
                  <a:cubicBezTo>
                    <a:pt x="28000" y="11844"/>
                    <a:pt x="27715" y="11070"/>
                    <a:pt x="27430" y="10623"/>
                  </a:cubicBezTo>
                  <a:cubicBezTo>
                    <a:pt x="27227" y="10338"/>
                    <a:pt x="26942" y="10053"/>
                    <a:pt x="26535" y="9687"/>
                  </a:cubicBezTo>
                  <a:cubicBezTo>
                    <a:pt x="25070" y="8547"/>
                    <a:pt x="22140" y="6838"/>
                    <a:pt x="19087" y="5210"/>
                  </a:cubicBezTo>
                  <a:cubicBezTo>
                    <a:pt x="15995" y="3582"/>
                    <a:pt x="12820" y="2036"/>
                    <a:pt x="10867" y="1262"/>
                  </a:cubicBezTo>
                  <a:cubicBezTo>
                    <a:pt x="8059" y="204"/>
                    <a:pt x="6064" y="1"/>
                    <a:pt x="492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866" name="Google Shape;1866;p35"/>
            <p:cNvSpPr/>
            <p:nvPr/>
          </p:nvSpPr>
          <p:spPr>
            <a:xfrm>
              <a:off x="3860850" y="4333950"/>
              <a:ext cx="672550" cy="470425"/>
            </a:xfrm>
            <a:custGeom>
              <a:avLst/>
              <a:gdLst/>
              <a:ahLst/>
              <a:cxnLst/>
              <a:rect l="l" t="t" r="r" b="b"/>
              <a:pathLst>
                <a:path w="26902" h="18817" extrusionOk="0">
                  <a:moveTo>
                    <a:pt x="18263" y="0"/>
                  </a:moveTo>
                  <a:cubicBezTo>
                    <a:pt x="18210" y="0"/>
                    <a:pt x="18159" y="5"/>
                    <a:pt x="18111" y="14"/>
                  </a:cubicBezTo>
                  <a:cubicBezTo>
                    <a:pt x="16808" y="299"/>
                    <a:pt x="12616" y="2781"/>
                    <a:pt x="12616" y="2781"/>
                  </a:cubicBezTo>
                  <a:cubicBezTo>
                    <a:pt x="12616" y="2781"/>
                    <a:pt x="11680" y="2781"/>
                    <a:pt x="10500" y="2537"/>
                  </a:cubicBezTo>
                  <a:cubicBezTo>
                    <a:pt x="10355" y="2502"/>
                    <a:pt x="10212" y="2484"/>
                    <a:pt x="10069" y="2484"/>
                  </a:cubicBezTo>
                  <a:cubicBezTo>
                    <a:pt x="9052" y="2484"/>
                    <a:pt x="8072" y="3421"/>
                    <a:pt x="6715" y="5956"/>
                  </a:cubicBezTo>
                  <a:cubicBezTo>
                    <a:pt x="5128" y="8845"/>
                    <a:pt x="1710" y="11694"/>
                    <a:pt x="1710" y="11694"/>
                  </a:cubicBezTo>
                  <a:lnTo>
                    <a:pt x="0" y="13403"/>
                  </a:lnTo>
                  <a:lnTo>
                    <a:pt x="774" y="14055"/>
                  </a:lnTo>
                  <a:lnTo>
                    <a:pt x="4721" y="18816"/>
                  </a:lnTo>
                  <a:lnTo>
                    <a:pt x="5372" y="18124"/>
                  </a:lnTo>
                  <a:cubicBezTo>
                    <a:pt x="5372" y="18124"/>
                    <a:pt x="8913" y="18124"/>
                    <a:pt x="11273" y="17351"/>
                  </a:cubicBezTo>
                  <a:cubicBezTo>
                    <a:pt x="13634" y="16578"/>
                    <a:pt x="15099" y="14746"/>
                    <a:pt x="15628" y="14746"/>
                  </a:cubicBezTo>
                  <a:cubicBezTo>
                    <a:pt x="16157" y="14746"/>
                    <a:pt x="19047" y="16171"/>
                    <a:pt x="20349" y="17107"/>
                  </a:cubicBezTo>
                  <a:cubicBezTo>
                    <a:pt x="21167" y="17669"/>
                    <a:pt x="21792" y="17991"/>
                    <a:pt x="22396" y="17991"/>
                  </a:cubicBezTo>
                  <a:cubicBezTo>
                    <a:pt x="22754" y="17991"/>
                    <a:pt x="23104" y="17878"/>
                    <a:pt x="23483" y="17636"/>
                  </a:cubicBezTo>
                  <a:cubicBezTo>
                    <a:pt x="24541" y="16944"/>
                    <a:pt x="22058" y="16171"/>
                    <a:pt x="21407" y="15642"/>
                  </a:cubicBezTo>
                  <a:cubicBezTo>
                    <a:pt x="20756" y="15113"/>
                    <a:pt x="18640" y="12874"/>
                    <a:pt x="18640" y="12874"/>
                  </a:cubicBezTo>
                  <a:lnTo>
                    <a:pt x="22180" y="12223"/>
                  </a:lnTo>
                  <a:cubicBezTo>
                    <a:pt x="22180" y="12223"/>
                    <a:pt x="24012" y="13403"/>
                    <a:pt x="24826" y="13566"/>
                  </a:cubicBezTo>
                  <a:cubicBezTo>
                    <a:pt x="25015" y="13596"/>
                    <a:pt x="25158" y="13611"/>
                    <a:pt x="25276" y="13611"/>
                  </a:cubicBezTo>
                  <a:cubicBezTo>
                    <a:pt x="25638" y="13611"/>
                    <a:pt x="25758" y="13466"/>
                    <a:pt x="26250" y="13159"/>
                  </a:cubicBezTo>
                  <a:cubicBezTo>
                    <a:pt x="26901" y="12752"/>
                    <a:pt x="23483" y="9741"/>
                    <a:pt x="22587" y="9334"/>
                  </a:cubicBezTo>
                  <a:cubicBezTo>
                    <a:pt x="21651" y="8967"/>
                    <a:pt x="18233" y="8967"/>
                    <a:pt x="18233" y="8967"/>
                  </a:cubicBezTo>
                  <a:cubicBezTo>
                    <a:pt x="18233" y="8967"/>
                    <a:pt x="21122" y="7136"/>
                    <a:pt x="21773" y="6851"/>
                  </a:cubicBezTo>
                  <a:cubicBezTo>
                    <a:pt x="21856" y="6822"/>
                    <a:pt x="21946" y="6809"/>
                    <a:pt x="22041" y="6809"/>
                  </a:cubicBezTo>
                  <a:cubicBezTo>
                    <a:pt x="22738" y="6809"/>
                    <a:pt x="23704" y="7502"/>
                    <a:pt x="24134" y="7502"/>
                  </a:cubicBezTo>
                  <a:cubicBezTo>
                    <a:pt x="24405" y="7502"/>
                    <a:pt x="24751" y="7609"/>
                    <a:pt x="25096" y="7609"/>
                  </a:cubicBezTo>
                  <a:cubicBezTo>
                    <a:pt x="25423" y="7609"/>
                    <a:pt x="25748" y="7513"/>
                    <a:pt x="26006" y="7136"/>
                  </a:cubicBezTo>
                  <a:cubicBezTo>
                    <a:pt x="26535" y="6322"/>
                    <a:pt x="22058" y="2904"/>
                    <a:pt x="22058" y="2904"/>
                  </a:cubicBezTo>
                  <a:cubicBezTo>
                    <a:pt x="22058" y="2904"/>
                    <a:pt x="19608" y="0"/>
                    <a:pt x="1826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867" name="Google Shape;1867;p35"/>
            <p:cNvSpPr/>
            <p:nvPr/>
          </p:nvSpPr>
          <p:spPr>
            <a:xfrm>
              <a:off x="3852700" y="4326150"/>
              <a:ext cx="674575" cy="486350"/>
            </a:xfrm>
            <a:custGeom>
              <a:avLst/>
              <a:gdLst/>
              <a:ahLst/>
              <a:cxnLst/>
              <a:rect l="l" t="t" r="r" b="b"/>
              <a:pathLst>
                <a:path w="26983" h="19454" extrusionOk="0">
                  <a:moveTo>
                    <a:pt x="26332" y="13227"/>
                  </a:moveTo>
                  <a:lnTo>
                    <a:pt x="26337" y="13230"/>
                  </a:lnTo>
                  <a:lnTo>
                    <a:pt x="26337" y="13230"/>
                  </a:lnTo>
                  <a:cubicBezTo>
                    <a:pt x="26337" y="13230"/>
                    <a:pt x="26337" y="13230"/>
                    <a:pt x="26337" y="13230"/>
                  </a:cubicBezTo>
                  <a:lnTo>
                    <a:pt x="26337" y="13230"/>
                  </a:lnTo>
                  <a:lnTo>
                    <a:pt x="26332" y="13227"/>
                  </a:lnTo>
                  <a:close/>
                  <a:moveTo>
                    <a:pt x="18599" y="652"/>
                  </a:moveTo>
                  <a:cubicBezTo>
                    <a:pt x="18803" y="652"/>
                    <a:pt x="19210" y="814"/>
                    <a:pt x="19576" y="1059"/>
                  </a:cubicBezTo>
                  <a:cubicBezTo>
                    <a:pt x="20187" y="1466"/>
                    <a:pt x="20797" y="2035"/>
                    <a:pt x="21285" y="2564"/>
                  </a:cubicBezTo>
                  <a:cubicBezTo>
                    <a:pt x="21530" y="2809"/>
                    <a:pt x="21733" y="3012"/>
                    <a:pt x="21896" y="3175"/>
                  </a:cubicBezTo>
                  <a:cubicBezTo>
                    <a:pt x="21977" y="3256"/>
                    <a:pt x="22018" y="3338"/>
                    <a:pt x="22059" y="3378"/>
                  </a:cubicBezTo>
                  <a:lnTo>
                    <a:pt x="22099" y="3460"/>
                  </a:lnTo>
                  <a:lnTo>
                    <a:pt x="22181" y="3500"/>
                  </a:lnTo>
                  <a:cubicBezTo>
                    <a:pt x="22181" y="3500"/>
                    <a:pt x="22425" y="3704"/>
                    <a:pt x="22791" y="3989"/>
                  </a:cubicBezTo>
                  <a:cubicBezTo>
                    <a:pt x="23361" y="4436"/>
                    <a:pt x="24175" y="5128"/>
                    <a:pt x="24867" y="5779"/>
                  </a:cubicBezTo>
                  <a:cubicBezTo>
                    <a:pt x="25192" y="6146"/>
                    <a:pt x="25518" y="6471"/>
                    <a:pt x="25721" y="6756"/>
                  </a:cubicBezTo>
                  <a:cubicBezTo>
                    <a:pt x="25843" y="6878"/>
                    <a:pt x="25925" y="7000"/>
                    <a:pt x="25966" y="7082"/>
                  </a:cubicBezTo>
                  <a:cubicBezTo>
                    <a:pt x="26006" y="7204"/>
                    <a:pt x="26006" y="7285"/>
                    <a:pt x="26006" y="7285"/>
                  </a:cubicBezTo>
                  <a:lnTo>
                    <a:pt x="26016" y="7285"/>
                  </a:lnTo>
                  <a:cubicBezTo>
                    <a:pt x="25910" y="7421"/>
                    <a:pt x="25833" y="7492"/>
                    <a:pt x="25721" y="7529"/>
                  </a:cubicBezTo>
                  <a:cubicBezTo>
                    <a:pt x="25640" y="7570"/>
                    <a:pt x="25518" y="7570"/>
                    <a:pt x="25396" y="7570"/>
                  </a:cubicBezTo>
                  <a:cubicBezTo>
                    <a:pt x="25152" y="7570"/>
                    <a:pt x="24826" y="7489"/>
                    <a:pt x="24460" y="7489"/>
                  </a:cubicBezTo>
                  <a:cubicBezTo>
                    <a:pt x="24460" y="7489"/>
                    <a:pt x="24338" y="7448"/>
                    <a:pt x="24175" y="7407"/>
                  </a:cubicBezTo>
                  <a:cubicBezTo>
                    <a:pt x="23971" y="7326"/>
                    <a:pt x="23646" y="7163"/>
                    <a:pt x="23361" y="7041"/>
                  </a:cubicBezTo>
                  <a:cubicBezTo>
                    <a:pt x="23035" y="6919"/>
                    <a:pt x="22710" y="6797"/>
                    <a:pt x="22384" y="6797"/>
                  </a:cubicBezTo>
                  <a:cubicBezTo>
                    <a:pt x="22262" y="6797"/>
                    <a:pt x="22140" y="6797"/>
                    <a:pt x="21977" y="6838"/>
                  </a:cubicBezTo>
                  <a:cubicBezTo>
                    <a:pt x="21774" y="6919"/>
                    <a:pt x="21489" y="7082"/>
                    <a:pt x="21123" y="7326"/>
                  </a:cubicBezTo>
                  <a:cubicBezTo>
                    <a:pt x="20024" y="7936"/>
                    <a:pt x="18396" y="8995"/>
                    <a:pt x="18396" y="8995"/>
                  </a:cubicBezTo>
                  <a:cubicBezTo>
                    <a:pt x="18274" y="9076"/>
                    <a:pt x="18192" y="9239"/>
                    <a:pt x="18233" y="9361"/>
                  </a:cubicBezTo>
                  <a:cubicBezTo>
                    <a:pt x="18274" y="9524"/>
                    <a:pt x="18437" y="9605"/>
                    <a:pt x="18559" y="9605"/>
                  </a:cubicBezTo>
                  <a:lnTo>
                    <a:pt x="19128" y="9605"/>
                  </a:lnTo>
                  <a:cubicBezTo>
                    <a:pt x="19617" y="9605"/>
                    <a:pt x="20390" y="9646"/>
                    <a:pt x="21123" y="9686"/>
                  </a:cubicBezTo>
                  <a:cubicBezTo>
                    <a:pt x="21448" y="9727"/>
                    <a:pt x="21814" y="9768"/>
                    <a:pt x="22099" y="9808"/>
                  </a:cubicBezTo>
                  <a:cubicBezTo>
                    <a:pt x="22425" y="9849"/>
                    <a:pt x="22669" y="9931"/>
                    <a:pt x="22791" y="9971"/>
                  </a:cubicBezTo>
                  <a:cubicBezTo>
                    <a:pt x="22913" y="10053"/>
                    <a:pt x="23280" y="10256"/>
                    <a:pt x="23646" y="10541"/>
                  </a:cubicBezTo>
                  <a:cubicBezTo>
                    <a:pt x="24216" y="10989"/>
                    <a:pt x="24907" y="11599"/>
                    <a:pt x="25436" y="12169"/>
                  </a:cubicBezTo>
                  <a:cubicBezTo>
                    <a:pt x="25721" y="12454"/>
                    <a:pt x="25966" y="12698"/>
                    <a:pt x="26128" y="12942"/>
                  </a:cubicBezTo>
                  <a:cubicBezTo>
                    <a:pt x="26210" y="13024"/>
                    <a:pt x="26250" y="13146"/>
                    <a:pt x="26291" y="13186"/>
                  </a:cubicBezTo>
                  <a:lnTo>
                    <a:pt x="26311" y="13245"/>
                  </a:lnTo>
                  <a:lnTo>
                    <a:pt x="26311" y="13245"/>
                  </a:lnTo>
                  <a:cubicBezTo>
                    <a:pt x="26097" y="13370"/>
                    <a:pt x="25990" y="13441"/>
                    <a:pt x="25884" y="13512"/>
                  </a:cubicBezTo>
                  <a:cubicBezTo>
                    <a:pt x="25762" y="13553"/>
                    <a:pt x="25721" y="13553"/>
                    <a:pt x="25599" y="13553"/>
                  </a:cubicBezTo>
                  <a:cubicBezTo>
                    <a:pt x="25518" y="13553"/>
                    <a:pt x="25396" y="13553"/>
                    <a:pt x="25192" y="13512"/>
                  </a:cubicBezTo>
                  <a:cubicBezTo>
                    <a:pt x="25070" y="13512"/>
                    <a:pt x="24785" y="13431"/>
                    <a:pt x="24541" y="13308"/>
                  </a:cubicBezTo>
                  <a:cubicBezTo>
                    <a:pt x="24134" y="13105"/>
                    <a:pt x="23646" y="12861"/>
                    <a:pt x="23320" y="12657"/>
                  </a:cubicBezTo>
                  <a:cubicBezTo>
                    <a:pt x="23117" y="12535"/>
                    <a:pt x="22954" y="12454"/>
                    <a:pt x="22873" y="12372"/>
                  </a:cubicBezTo>
                  <a:cubicBezTo>
                    <a:pt x="22750" y="12291"/>
                    <a:pt x="22710" y="12250"/>
                    <a:pt x="22710" y="12250"/>
                  </a:cubicBezTo>
                  <a:cubicBezTo>
                    <a:pt x="22628" y="12210"/>
                    <a:pt x="22547" y="12210"/>
                    <a:pt x="22466" y="12210"/>
                  </a:cubicBezTo>
                  <a:lnTo>
                    <a:pt x="18925" y="12861"/>
                  </a:lnTo>
                  <a:cubicBezTo>
                    <a:pt x="18803" y="12901"/>
                    <a:pt x="18681" y="12983"/>
                    <a:pt x="18640" y="13105"/>
                  </a:cubicBezTo>
                  <a:cubicBezTo>
                    <a:pt x="18599" y="13227"/>
                    <a:pt x="18640" y="13349"/>
                    <a:pt x="18721" y="13431"/>
                  </a:cubicBezTo>
                  <a:cubicBezTo>
                    <a:pt x="18721" y="13431"/>
                    <a:pt x="19251" y="14000"/>
                    <a:pt x="19861" y="14611"/>
                  </a:cubicBezTo>
                  <a:cubicBezTo>
                    <a:pt x="20471" y="15262"/>
                    <a:pt x="21163" y="15954"/>
                    <a:pt x="21530" y="16239"/>
                  </a:cubicBezTo>
                  <a:cubicBezTo>
                    <a:pt x="21692" y="16361"/>
                    <a:pt x="21896" y="16483"/>
                    <a:pt x="22181" y="16605"/>
                  </a:cubicBezTo>
                  <a:cubicBezTo>
                    <a:pt x="22547" y="16808"/>
                    <a:pt x="22995" y="17012"/>
                    <a:pt x="23280" y="17215"/>
                  </a:cubicBezTo>
                  <a:cubicBezTo>
                    <a:pt x="23442" y="17337"/>
                    <a:pt x="23605" y="17419"/>
                    <a:pt x="23646" y="17500"/>
                  </a:cubicBezTo>
                  <a:lnTo>
                    <a:pt x="23722" y="17576"/>
                  </a:lnTo>
                  <a:lnTo>
                    <a:pt x="23722" y="17576"/>
                  </a:lnTo>
                  <a:cubicBezTo>
                    <a:pt x="23714" y="17588"/>
                    <a:pt x="23694" y="17598"/>
                    <a:pt x="23646" y="17622"/>
                  </a:cubicBezTo>
                  <a:cubicBezTo>
                    <a:pt x="23280" y="17867"/>
                    <a:pt x="22995" y="17948"/>
                    <a:pt x="22710" y="17948"/>
                  </a:cubicBezTo>
                  <a:cubicBezTo>
                    <a:pt x="22466" y="17948"/>
                    <a:pt x="22221" y="17907"/>
                    <a:pt x="21896" y="17744"/>
                  </a:cubicBezTo>
                  <a:cubicBezTo>
                    <a:pt x="21611" y="17622"/>
                    <a:pt x="21285" y="17419"/>
                    <a:pt x="20878" y="17134"/>
                  </a:cubicBezTo>
                  <a:cubicBezTo>
                    <a:pt x="20187" y="16646"/>
                    <a:pt x="19128" y="16076"/>
                    <a:pt x="18152" y="15587"/>
                  </a:cubicBezTo>
                  <a:cubicBezTo>
                    <a:pt x="17704" y="15343"/>
                    <a:pt x="17216" y="15140"/>
                    <a:pt x="16849" y="14977"/>
                  </a:cubicBezTo>
                  <a:cubicBezTo>
                    <a:pt x="16646" y="14896"/>
                    <a:pt x="16483" y="14814"/>
                    <a:pt x="16361" y="14774"/>
                  </a:cubicBezTo>
                  <a:cubicBezTo>
                    <a:pt x="16198" y="14733"/>
                    <a:pt x="16076" y="14692"/>
                    <a:pt x="15954" y="14692"/>
                  </a:cubicBezTo>
                  <a:cubicBezTo>
                    <a:pt x="15791" y="14692"/>
                    <a:pt x="15669" y="14774"/>
                    <a:pt x="15547" y="14814"/>
                  </a:cubicBezTo>
                  <a:cubicBezTo>
                    <a:pt x="15344" y="14936"/>
                    <a:pt x="15140" y="15099"/>
                    <a:pt x="14855" y="15303"/>
                  </a:cubicBezTo>
                  <a:cubicBezTo>
                    <a:pt x="14123" y="15913"/>
                    <a:pt x="12983" y="16849"/>
                    <a:pt x="11518" y="17337"/>
                  </a:cubicBezTo>
                  <a:cubicBezTo>
                    <a:pt x="10379" y="17744"/>
                    <a:pt x="8913" y="17907"/>
                    <a:pt x="7733" y="18029"/>
                  </a:cubicBezTo>
                  <a:cubicBezTo>
                    <a:pt x="7163" y="18070"/>
                    <a:pt x="6675" y="18111"/>
                    <a:pt x="6309" y="18111"/>
                  </a:cubicBezTo>
                  <a:lnTo>
                    <a:pt x="5698" y="18111"/>
                  </a:lnTo>
                  <a:cubicBezTo>
                    <a:pt x="5617" y="18111"/>
                    <a:pt x="5536" y="18151"/>
                    <a:pt x="5454" y="18233"/>
                  </a:cubicBezTo>
                  <a:lnTo>
                    <a:pt x="5088" y="18599"/>
                  </a:lnTo>
                  <a:lnTo>
                    <a:pt x="1384" y="14163"/>
                  </a:lnTo>
                  <a:lnTo>
                    <a:pt x="1344" y="14122"/>
                  </a:lnTo>
                  <a:lnTo>
                    <a:pt x="815" y="13715"/>
                  </a:lnTo>
                  <a:lnTo>
                    <a:pt x="2239" y="12291"/>
                  </a:lnTo>
                  <a:lnTo>
                    <a:pt x="2239" y="12291"/>
                  </a:lnTo>
                  <a:lnTo>
                    <a:pt x="2239" y="12291"/>
                  </a:lnTo>
                  <a:cubicBezTo>
                    <a:pt x="2280" y="12250"/>
                    <a:pt x="5698" y="9402"/>
                    <a:pt x="7326" y="6431"/>
                  </a:cubicBezTo>
                  <a:cubicBezTo>
                    <a:pt x="8018" y="5169"/>
                    <a:pt x="8588" y="4314"/>
                    <a:pt x="9117" y="3785"/>
                  </a:cubicBezTo>
                  <a:cubicBezTo>
                    <a:pt x="9605" y="3297"/>
                    <a:pt x="10012" y="3134"/>
                    <a:pt x="10419" y="3134"/>
                  </a:cubicBezTo>
                  <a:cubicBezTo>
                    <a:pt x="10541" y="3134"/>
                    <a:pt x="10623" y="3134"/>
                    <a:pt x="10745" y="3175"/>
                  </a:cubicBezTo>
                  <a:cubicBezTo>
                    <a:pt x="11966" y="3419"/>
                    <a:pt x="12902" y="3419"/>
                    <a:pt x="12942" y="3419"/>
                  </a:cubicBezTo>
                  <a:lnTo>
                    <a:pt x="13105" y="3378"/>
                  </a:lnTo>
                  <a:cubicBezTo>
                    <a:pt x="13105" y="3378"/>
                    <a:pt x="13349" y="3256"/>
                    <a:pt x="13756" y="3012"/>
                  </a:cubicBezTo>
                  <a:cubicBezTo>
                    <a:pt x="14408" y="2646"/>
                    <a:pt x="15344" y="2117"/>
                    <a:pt x="16280" y="1628"/>
                  </a:cubicBezTo>
                  <a:cubicBezTo>
                    <a:pt x="17175" y="1140"/>
                    <a:pt x="18111" y="733"/>
                    <a:pt x="18518" y="692"/>
                  </a:cubicBezTo>
                  <a:lnTo>
                    <a:pt x="18599" y="652"/>
                  </a:lnTo>
                  <a:close/>
                  <a:moveTo>
                    <a:pt x="18355" y="0"/>
                  </a:moveTo>
                  <a:cubicBezTo>
                    <a:pt x="17989" y="82"/>
                    <a:pt x="17460" y="285"/>
                    <a:pt x="16890" y="570"/>
                  </a:cubicBezTo>
                  <a:cubicBezTo>
                    <a:pt x="15315" y="1303"/>
                    <a:pt x="13246" y="2530"/>
                    <a:pt x="12818" y="2768"/>
                  </a:cubicBezTo>
                  <a:lnTo>
                    <a:pt x="12780" y="2768"/>
                  </a:lnTo>
                  <a:cubicBezTo>
                    <a:pt x="12495" y="2727"/>
                    <a:pt x="11762" y="2686"/>
                    <a:pt x="10908" y="2524"/>
                  </a:cubicBezTo>
                  <a:cubicBezTo>
                    <a:pt x="10745" y="2483"/>
                    <a:pt x="10582" y="2442"/>
                    <a:pt x="10419" y="2442"/>
                  </a:cubicBezTo>
                  <a:cubicBezTo>
                    <a:pt x="9809" y="2442"/>
                    <a:pt x="9198" y="2727"/>
                    <a:pt x="8629" y="3338"/>
                  </a:cubicBezTo>
                  <a:cubicBezTo>
                    <a:pt x="8018" y="3907"/>
                    <a:pt x="7448" y="4803"/>
                    <a:pt x="6716" y="6105"/>
                  </a:cubicBezTo>
                  <a:cubicBezTo>
                    <a:pt x="5983" y="7489"/>
                    <a:pt x="4722" y="8913"/>
                    <a:pt x="3704" y="9971"/>
                  </a:cubicBezTo>
                  <a:cubicBezTo>
                    <a:pt x="3175" y="10500"/>
                    <a:pt x="2687" y="10948"/>
                    <a:pt x="2361" y="11274"/>
                  </a:cubicBezTo>
                  <a:cubicBezTo>
                    <a:pt x="2198" y="11436"/>
                    <a:pt x="2076" y="11558"/>
                    <a:pt x="1954" y="11640"/>
                  </a:cubicBezTo>
                  <a:cubicBezTo>
                    <a:pt x="1873" y="11721"/>
                    <a:pt x="1832" y="11762"/>
                    <a:pt x="1832" y="11762"/>
                  </a:cubicBezTo>
                  <a:lnTo>
                    <a:pt x="1791" y="11803"/>
                  </a:lnTo>
                  <a:lnTo>
                    <a:pt x="82" y="13471"/>
                  </a:lnTo>
                  <a:cubicBezTo>
                    <a:pt x="41" y="13553"/>
                    <a:pt x="1" y="13634"/>
                    <a:pt x="1" y="13756"/>
                  </a:cubicBezTo>
                  <a:cubicBezTo>
                    <a:pt x="1" y="13838"/>
                    <a:pt x="41" y="13919"/>
                    <a:pt x="123" y="14000"/>
                  </a:cubicBezTo>
                  <a:lnTo>
                    <a:pt x="896" y="14611"/>
                  </a:lnTo>
                  <a:lnTo>
                    <a:pt x="4803" y="19332"/>
                  </a:lnTo>
                  <a:cubicBezTo>
                    <a:pt x="4844" y="19413"/>
                    <a:pt x="4925" y="19454"/>
                    <a:pt x="5047" y="19454"/>
                  </a:cubicBezTo>
                  <a:cubicBezTo>
                    <a:pt x="5129" y="19454"/>
                    <a:pt x="5210" y="19413"/>
                    <a:pt x="5291" y="19332"/>
                  </a:cubicBezTo>
                  <a:lnTo>
                    <a:pt x="5822" y="18801"/>
                  </a:lnTo>
                  <a:lnTo>
                    <a:pt x="5822" y="18801"/>
                  </a:lnTo>
                  <a:cubicBezTo>
                    <a:pt x="6107" y="18797"/>
                    <a:pt x="6862" y="18776"/>
                    <a:pt x="7815" y="18680"/>
                  </a:cubicBezTo>
                  <a:cubicBezTo>
                    <a:pt x="8995" y="18599"/>
                    <a:pt x="10501" y="18396"/>
                    <a:pt x="11722" y="17989"/>
                  </a:cubicBezTo>
                  <a:cubicBezTo>
                    <a:pt x="12942" y="17582"/>
                    <a:pt x="13960" y="16890"/>
                    <a:pt x="14692" y="16320"/>
                  </a:cubicBezTo>
                  <a:cubicBezTo>
                    <a:pt x="15059" y="16035"/>
                    <a:pt x="15344" y="15791"/>
                    <a:pt x="15588" y="15628"/>
                  </a:cubicBezTo>
                  <a:cubicBezTo>
                    <a:pt x="15710" y="15506"/>
                    <a:pt x="15791" y="15465"/>
                    <a:pt x="15873" y="15425"/>
                  </a:cubicBezTo>
                  <a:lnTo>
                    <a:pt x="15954" y="15384"/>
                  </a:lnTo>
                  <a:cubicBezTo>
                    <a:pt x="16035" y="15384"/>
                    <a:pt x="16361" y="15506"/>
                    <a:pt x="16687" y="15628"/>
                  </a:cubicBezTo>
                  <a:cubicBezTo>
                    <a:pt x="17785" y="16076"/>
                    <a:pt x="19576" y="17053"/>
                    <a:pt x="20471" y="17663"/>
                  </a:cubicBezTo>
                  <a:cubicBezTo>
                    <a:pt x="20878" y="17989"/>
                    <a:pt x="21285" y="18192"/>
                    <a:pt x="21611" y="18355"/>
                  </a:cubicBezTo>
                  <a:cubicBezTo>
                    <a:pt x="21977" y="18518"/>
                    <a:pt x="22343" y="18640"/>
                    <a:pt x="22710" y="18640"/>
                  </a:cubicBezTo>
                  <a:cubicBezTo>
                    <a:pt x="23157" y="18640"/>
                    <a:pt x="23564" y="18477"/>
                    <a:pt x="24012" y="18233"/>
                  </a:cubicBezTo>
                  <a:cubicBezTo>
                    <a:pt x="24134" y="18151"/>
                    <a:pt x="24216" y="18070"/>
                    <a:pt x="24297" y="17948"/>
                  </a:cubicBezTo>
                  <a:cubicBezTo>
                    <a:pt x="24378" y="17867"/>
                    <a:pt x="24419" y="17704"/>
                    <a:pt x="24419" y="17582"/>
                  </a:cubicBezTo>
                  <a:cubicBezTo>
                    <a:pt x="24419" y="17419"/>
                    <a:pt x="24338" y="17297"/>
                    <a:pt x="24297" y="17175"/>
                  </a:cubicBezTo>
                  <a:cubicBezTo>
                    <a:pt x="24134" y="16971"/>
                    <a:pt x="23971" y="16849"/>
                    <a:pt x="23727" y="16686"/>
                  </a:cubicBezTo>
                  <a:cubicBezTo>
                    <a:pt x="23442" y="16483"/>
                    <a:pt x="23035" y="16320"/>
                    <a:pt x="22710" y="16157"/>
                  </a:cubicBezTo>
                  <a:cubicBezTo>
                    <a:pt x="22384" y="15954"/>
                    <a:pt x="22059" y="15791"/>
                    <a:pt x="21937" y="15710"/>
                  </a:cubicBezTo>
                  <a:cubicBezTo>
                    <a:pt x="21652" y="15465"/>
                    <a:pt x="20960" y="14774"/>
                    <a:pt x="20349" y="14163"/>
                  </a:cubicBezTo>
                  <a:cubicBezTo>
                    <a:pt x="20094" y="13891"/>
                    <a:pt x="19853" y="13640"/>
                    <a:pt x="19659" y="13440"/>
                  </a:cubicBezTo>
                  <a:lnTo>
                    <a:pt x="19659" y="13440"/>
                  </a:lnTo>
                  <a:lnTo>
                    <a:pt x="22486" y="12920"/>
                  </a:lnTo>
                  <a:lnTo>
                    <a:pt x="22486" y="12920"/>
                  </a:lnTo>
                  <a:cubicBezTo>
                    <a:pt x="22662" y="13041"/>
                    <a:pt x="22985" y="13256"/>
                    <a:pt x="23361" y="13471"/>
                  </a:cubicBezTo>
                  <a:cubicBezTo>
                    <a:pt x="23646" y="13593"/>
                    <a:pt x="23971" y="13756"/>
                    <a:pt x="24256" y="13919"/>
                  </a:cubicBezTo>
                  <a:cubicBezTo>
                    <a:pt x="24541" y="14041"/>
                    <a:pt x="24826" y="14163"/>
                    <a:pt x="25070" y="14204"/>
                  </a:cubicBezTo>
                  <a:cubicBezTo>
                    <a:pt x="25274" y="14244"/>
                    <a:pt x="25436" y="14244"/>
                    <a:pt x="25599" y="14244"/>
                  </a:cubicBezTo>
                  <a:cubicBezTo>
                    <a:pt x="25843" y="14244"/>
                    <a:pt x="26047" y="14204"/>
                    <a:pt x="26210" y="14082"/>
                  </a:cubicBezTo>
                  <a:cubicBezTo>
                    <a:pt x="26372" y="14000"/>
                    <a:pt x="26535" y="13919"/>
                    <a:pt x="26739" y="13756"/>
                  </a:cubicBezTo>
                  <a:cubicBezTo>
                    <a:pt x="26820" y="13715"/>
                    <a:pt x="26902" y="13634"/>
                    <a:pt x="26942" y="13553"/>
                  </a:cubicBezTo>
                  <a:cubicBezTo>
                    <a:pt x="26983" y="13471"/>
                    <a:pt x="26983" y="13390"/>
                    <a:pt x="26983" y="13308"/>
                  </a:cubicBezTo>
                  <a:cubicBezTo>
                    <a:pt x="26983" y="13105"/>
                    <a:pt x="26942" y="12942"/>
                    <a:pt x="26820" y="12779"/>
                  </a:cubicBezTo>
                  <a:cubicBezTo>
                    <a:pt x="26657" y="12494"/>
                    <a:pt x="26413" y="12169"/>
                    <a:pt x="26088" y="11843"/>
                  </a:cubicBezTo>
                  <a:cubicBezTo>
                    <a:pt x="25599" y="11314"/>
                    <a:pt x="24989" y="10785"/>
                    <a:pt x="24460" y="10338"/>
                  </a:cubicBezTo>
                  <a:cubicBezTo>
                    <a:pt x="24175" y="10093"/>
                    <a:pt x="23890" y="9890"/>
                    <a:pt x="23646" y="9727"/>
                  </a:cubicBezTo>
                  <a:cubicBezTo>
                    <a:pt x="23402" y="9564"/>
                    <a:pt x="23198" y="9442"/>
                    <a:pt x="23035" y="9361"/>
                  </a:cubicBezTo>
                  <a:cubicBezTo>
                    <a:pt x="22750" y="9239"/>
                    <a:pt x="22343" y="9157"/>
                    <a:pt x="21896" y="9117"/>
                  </a:cubicBezTo>
                  <a:cubicBezTo>
                    <a:pt x="21202" y="9015"/>
                    <a:pt x="20376" y="8964"/>
                    <a:pt x="19719" y="8938"/>
                  </a:cubicBezTo>
                  <a:lnTo>
                    <a:pt x="19719" y="8938"/>
                  </a:lnTo>
                  <a:cubicBezTo>
                    <a:pt x="19893" y="8826"/>
                    <a:pt x="20079" y="8707"/>
                    <a:pt x="20268" y="8588"/>
                  </a:cubicBezTo>
                  <a:cubicBezTo>
                    <a:pt x="20675" y="8343"/>
                    <a:pt x="21082" y="8099"/>
                    <a:pt x="21448" y="7896"/>
                  </a:cubicBezTo>
                  <a:cubicBezTo>
                    <a:pt x="21814" y="7692"/>
                    <a:pt x="22099" y="7529"/>
                    <a:pt x="22262" y="7489"/>
                  </a:cubicBezTo>
                  <a:cubicBezTo>
                    <a:pt x="22262" y="7489"/>
                    <a:pt x="22303" y="7448"/>
                    <a:pt x="22384" y="7448"/>
                  </a:cubicBezTo>
                  <a:cubicBezTo>
                    <a:pt x="22588" y="7448"/>
                    <a:pt x="22995" y="7611"/>
                    <a:pt x="23361" y="7774"/>
                  </a:cubicBezTo>
                  <a:cubicBezTo>
                    <a:pt x="23564" y="7855"/>
                    <a:pt x="23727" y="7977"/>
                    <a:pt x="23931" y="8018"/>
                  </a:cubicBezTo>
                  <a:cubicBezTo>
                    <a:pt x="24093" y="8099"/>
                    <a:pt x="24297" y="8140"/>
                    <a:pt x="24460" y="8181"/>
                  </a:cubicBezTo>
                  <a:cubicBezTo>
                    <a:pt x="24489" y="8175"/>
                    <a:pt x="24520" y="8172"/>
                    <a:pt x="24554" y="8172"/>
                  </a:cubicBezTo>
                  <a:cubicBezTo>
                    <a:pt x="24758" y="8172"/>
                    <a:pt x="25047" y="8262"/>
                    <a:pt x="25396" y="8262"/>
                  </a:cubicBezTo>
                  <a:cubicBezTo>
                    <a:pt x="25599" y="8262"/>
                    <a:pt x="25803" y="8221"/>
                    <a:pt x="26047" y="8140"/>
                  </a:cubicBezTo>
                  <a:cubicBezTo>
                    <a:pt x="26250" y="8018"/>
                    <a:pt x="26454" y="7855"/>
                    <a:pt x="26617" y="7611"/>
                  </a:cubicBezTo>
                  <a:cubicBezTo>
                    <a:pt x="26657" y="7529"/>
                    <a:pt x="26698" y="7407"/>
                    <a:pt x="26698" y="7285"/>
                  </a:cubicBezTo>
                  <a:cubicBezTo>
                    <a:pt x="26698" y="7041"/>
                    <a:pt x="26617" y="6838"/>
                    <a:pt x="26495" y="6634"/>
                  </a:cubicBezTo>
                  <a:cubicBezTo>
                    <a:pt x="26250" y="6268"/>
                    <a:pt x="25925" y="5902"/>
                    <a:pt x="25518" y="5495"/>
                  </a:cubicBezTo>
                  <a:cubicBezTo>
                    <a:pt x="24370" y="4347"/>
                    <a:pt x="22792" y="3128"/>
                    <a:pt x="22606" y="2985"/>
                  </a:cubicBezTo>
                  <a:lnTo>
                    <a:pt x="22606" y="2985"/>
                  </a:lnTo>
                  <a:cubicBezTo>
                    <a:pt x="22489" y="2847"/>
                    <a:pt x="21931" y="2197"/>
                    <a:pt x="21245" y="1547"/>
                  </a:cubicBezTo>
                  <a:cubicBezTo>
                    <a:pt x="20838" y="1140"/>
                    <a:pt x="20390" y="774"/>
                    <a:pt x="19942" y="489"/>
                  </a:cubicBezTo>
                  <a:cubicBezTo>
                    <a:pt x="19495" y="204"/>
                    <a:pt x="19047" y="0"/>
                    <a:pt x="1859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868" name="Google Shape;1868;p35"/>
            <p:cNvSpPr/>
            <p:nvPr/>
          </p:nvSpPr>
          <p:spPr>
            <a:xfrm>
              <a:off x="4208800" y="4389225"/>
              <a:ext cx="212675" cy="101775"/>
            </a:xfrm>
            <a:custGeom>
              <a:avLst/>
              <a:gdLst/>
              <a:ahLst/>
              <a:cxnLst/>
              <a:rect l="l" t="t" r="r" b="b"/>
              <a:pathLst>
                <a:path w="8507" h="4071" extrusionOk="0">
                  <a:moveTo>
                    <a:pt x="6756" y="1"/>
                  </a:moveTo>
                  <a:cubicBezTo>
                    <a:pt x="6512" y="1"/>
                    <a:pt x="6268" y="41"/>
                    <a:pt x="6024" y="123"/>
                  </a:cubicBezTo>
                  <a:cubicBezTo>
                    <a:pt x="5617" y="367"/>
                    <a:pt x="4152" y="1181"/>
                    <a:pt x="2809" y="1954"/>
                  </a:cubicBezTo>
                  <a:cubicBezTo>
                    <a:pt x="1466" y="2727"/>
                    <a:pt x="204" y="3419"/>
                    <a:pt x="204" y="3419"/>
                  </a:cubicBezTo>
                  <a:cubicBezTo>
                    <a:pt x="41" y="3541"/>
                    <a:pt x="1" y="3745"/>
                    <a:pt x="82" y="3908"/>
                  </a:cubicBezTo>
                  <a:cubicBezTo>
                    <a:pt x="164" y="4016"/>
                    <a:pt x="281" y="4070"/>
                    <a:pt x="399" y="4070"/>
                  </a:cubicBezTo>
                  <a:cubicBezTo>
                    <a:pt x="457" y="4070"/>
                    <a:pt x="516" y="4057"/>
                    <a:pt x="571" y="4030"/>
                  </a:cubicBezTo>
                  <a:cubicBezTo>
                    <a:pt x="571" y="4030"/>
                    <a:pt x="855" y="3826"/>
                    <a:pt x="1344" y="3582"/>
                  </a:cubicBezTo>
                  <a:cubicBezTo>
                    <a:pt x="2076" y="3134"/>
                    <a:pt x="3175" y="2524"/>
                    <a:pt x="4152" y="1954"/>
                  </a:cubicBezTo>
                  <a:cubicBezTo>
                    <a:pt x="5169" y="1384"/>
                    <a:pt x="6024" y="896"/>
                    <a:pt x="6309" y="733"/>
                  </a:cubicBezTo>
                  <a:cubicBezTo>
                    <a:pt x="6431" y="693"/>
                    <a:pt x="6594" y="652"/>
                    <a:pt x="6756" y="652"/>
                  </a:cubicBezTo>
                  <a:cubicBezTo>
                    <a:pt x="7041" y="652"/>
                    <a:pt x="7326" y="733"/>
                    <a:pt x="7570" y="815"/>
                  </a:cubicBezTo>
                  <a:cubicBezTo>
                    <a:pt x="7693" y="855"/>
                    <a:pt x="7815" y="937"/>
                    <a:pt x="7855" y="937"/>
                  </a:cubicBezTo>
                  <a:lnTo>
                    <a:pt x="7937" y="977"/>
                  </a:lnTo>
                  <a:lnTo>
                    <a:pt x="7977" y="1018"/>
                  </a:lnTo>
                  <a:cubicBezTo>
                    <a:pt x="8021" y="1040"/>
                    <a:pt x="8068" y="1050"/>
                    <a:pt x="8114" y="1050"/>
                  </a:cubicBezTo>
                  <a:cubicBezTo>
                    <a:pt x="8240" y="1050"/>
                    <a:pt x="8365" y="974"/>
                    <a:pt x="8425" y="855"/>
                  </a:cubicBezTo>
                  <a:cubicBezTo>
                    <a:pt x="8506" y="693"/>
                    <a:pt x="8466" y="489"/>
                    <a:pt x="8303" y="408"/>
                  </a:cubicBezTo>
                  <a:cubicBezTo>
                    <a:pt x="8262" y="408"/>
                    <a:pt x="7570" y="1"/>
                    <a:pt x="675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869" name="Google Shape;1869;p35"/>
            <p:cNvSpPr/>
            <p:nvPr/>
          </p:nvSpPr>
          <p:spPr>
            <a:xfrm>
              <a:off x="4107075" y="4395325"/>
              <a:ext cx="78350" cy="56000"/>
            </a:xfrm>
            <a:custGeom>
              <a:avLst/>
              <a:gdLst/>
              <a:ahLst/>
              <a:cxnLst/>
              <a:rect l="l" t="t" r="r" b="b"/>
              <a:pathLst>
                <a:path w="3134" h="2240" extrusionOk="0">
                  <a:moveTo>
                    <a:pt x="2736" y="1"/>
                  </a:moveTo>
                  <a:cubicBezTo>
                    <a:pt x="2677" y="1"/>
                    <a:pt x="2618" y="14"/>
                    <a:pt x="2564" y="42"/>
                  </a:cubicBezTo>
                  <a:lnTo>
                    <a:pt x="204" y="1629"/>
                  </a:lnTo>
                  <a:cubicBezTo>
                    <a:pt x="41" y="1710"/>
                    <a:pt x="0" y="1954"/>
                    <a:pt x="122" y="2076"/>
                  </a:cubicBezTo>
                  <a:cubicBezTo>
                    <a:pt x="176" y="2185"/>
                    <a:pt x="285" y="2239"/>
                    <a:pt x="399" y="2239"/>
                  </a:cubicBezTo>
                  <a:cubicBezTo>
                    <a:pt x="457" y="2239"/>
                    <a:pt x="516" y="2226"/>
                    <a:pt x="570" y="2199"/>
                  </a:cubicBezTo>
                  <a:lnTo>
                    <a:pt x="2930" y="611"/>
                  </a:lnTo>
                  <a:cubicBezTo>
                    <a:pt x="3093" y="530"/>
                    <a:pt x="3134" y="286"/>
                    <a:pt x="3052" y="164"/>
                  </a:cubicBezTo>
                  <a:cubicBezTo>
                    <a:pt x="2971" y="55"/>
                    <a:pt x="2853" y="1"/>
                    <a:pt x="27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870" name="Google Shape;1870;p35"/>
            <p:cNvSpPr/>
            <p:nvPr/>
          </p:nvSpPr>
          <p:spPr>
            <a:xfrm>
              <a:off x="3132375" y="4321475"/>
              <a:ext cx="590625" cy="357750"/>
            </a:xfrm>
            <a:custGeom>
              <a:avLst/>
              <a:gdLst/>
              <a:ahLst/>
              <a:cxnLst/>
              <a:rect l="l" t="t" r="r" b="b"/>
              <a:pathLst>
                <a:path w="23625" h="14310" extrusionOk="0">
                  <a:moveTo>
                    <a:pt x="14225" y="1"/>
                  </a:moveTo>
                  <a:cubicBezTo>
                    <a:pt x="14163" y="1"/>
                    <a:pt x="14101" y="8"/>
                    <a:pt x="14041" y="25"/>
                  </a:cubicBezTo>
                  <a:cubicBezTo>
                    <a:pt x="12983" y="269"/>
                    <a:pt x="12209" y="1042"/>
                    <a:pt x="12209" y="1042"/>
                  </a:cubicBezTo>
                  <a:cubicBezTo>
                    <a:pt x="12209" y="1042"/>
                    <a:pt x="11762" y="795"/>
                    <a:pt x="11144" y="795"/>
                  </a:cubicBezTo>
                  <a:cubicBezTo>
                    <a:pt x="10757" y="795"/>
                    <a:pt x="10303" y="892"/>
                    <a:pt x="9849" y="1205"/>
                  </a:cubicBezTo>
                  <a:cubicBezTo>
                    <a:pt x="8669" y="1978"/>
                    <a:pt x="7489" y="2222"/>
                    <a:pt x="6186" y="3280"/>
                  </a:cubicBezTo>
                  <a:cubicBezTo>
                    <a:pt x="4884" y="4339"/>
                    <a:pt x="1058" y="6821"/>
                    <a:pt x="529" y="7757"/>
                  </a:cubicBezTo>
                  <a:cubicBezTo>
                    <a:pt x="0" y="8652"/>
                    <a:pt x="7244" y="14309"/>
                    <a:pt x="7244" y="14309"/>
                  </a:cubicBezTo>
                  <a:cubicBezTo>
                    <a:pt x="7244" y="14309"/>
                    <a:pt x="15872" y="14187"/>
                    <a:pt x="17215" y="13373"/>
                  </a:cubicBezTo>
                  <a:cubicBezTo>
                    <a:pt x="18517" y="12600"/>
                    <a:pt x="21651" y="10362"/>
                    <a:pt x="21814" y="9466"/>
                  </a:cubicBezTo>
                  <a:cubicBezTo>
                    <a:pt x="21903" y="8786"/>
                    <a:pt x="21497" y="8320"/>
                    <a:pt x="20768" y="8320"/>
                  </a:cubicBezTo>
                  <a:cubicBezTo>
                    <a:pt x="20494" y="8320"/>
                    <a:pt x="20175" y="8386"/>
                    <a:pt x="19820" y="8530"/>
                  </a:cubicBezTo>
                  <a:cubicBezTo>
                    <a:pt x="18517" y="9059"/>
                    <a:pt x="15099" y="10362"/>
                    <a:pt x="14570" y="10362"/>
                  </a:cubicBezTo>
                  <a:cubicBezTo>
                    <a:pt x="14041" y="10362"/>
                    <a:pt x="11802" y="9589"/>
                    <a:pt x="11802" y="9589"/>
                  </a:cubicBezTo>
                  <a:cubicBezTo>
                    <a:pt x="11802" y="9589"/>
                    <a:pt x="15628" y="6170"/>
                    <a:pt x="17215" y="5275"/>
                  </a:cubicBezTo>
                  <a:cubicBezTo>
                    <a:pt x="17887" y="4868"/>
                    <a:pt x="18589" y="4715"/>
                    <a:pt x="19245" y="4715"/>
                  </a:cubicBezTo>
                  <a:cubicBezTo>
                    <a:pt x="20100" y="4715"/>
                    <a:pt x="20877" y="4975"/>
                    <a:pt x="21407" y="5275"/>
                  </a:cubicBezTo>
                  <a:cubicBezTo>
                    <a:pt x="21515" y="5334"/>
                    <a:pt x="21632" y="5361"/>
                    <a:pt x="21752" y="5361"/>
                  </a:cubicBezTo>
                  <a:cubicBezTo>
                    <a:pt x="22618" y="5361"/>
                    <a:pt x="23624" y="3945"/>
                    <a:pt x="22587" y="3158"/>
                  </a:cubicBezTo>
                  <a:cubicBezTo>
                    <a:pt x="21503" y="2298"/>
                    <a:pt x="19971" y="1679"/>
                    <a:pt x="18719" y="1679"/>
                  </a:cubicBezTo>
                  <a:cubicBezTo>
                    <a:pt x="18609" y="1679"/>
                    <a:pt x="18501" y="1683"/>
                    <a:pt x="18395" y="1693"/>
                  </a:cubicBezTo>
                  <a:cubicBezTo>
                    <a:pt x="17052" y="1856"/>
                    <a:pt x="16564" y="2100"/>
                    <a:pt x="16564" y="2100"/>
                  </a:cubicBezTo>
                  <a:cubicBezTo>
                    <a:pt x="16564" y="2100"/>
                    <a:pt x="15261" y="1"/>
                    <a:pt x="1422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871" name="Google Shape;1871;p35"/>
            <p:cNvSpPr/>
            <p:nvPr/>
          </p:nvSpPr>
          <p:spPr>
            <a:xfrm>
              <a:off x="3136450" y="4312925"/>
              <a:ext cx="579950" cy="374425"/>
            </a:xfrm>
            <a:custGeom>
              <a:avLst/>
              <a:gdLst/>
              <a:ahLst/>
              <a:cxnLst/>
              <a:rect l="l" t="t" r="r" b="b"/>
              <a:pathLst>
                <a:path w="23198" h="14977" extrusionOk="0">
                  <a:moveTo>
                    <a:pt x="14041" y="652"/>
                  </a:moveTo>
                  <a:cubicBezTo>
                    <a:pt x="14203" y="652"/>
                    <a:pt x="14407" y="733"/>
                    <a:pt x="14651" y="936"/>
                  </a:cubicBezTo>
                  <a:cubicBezTo>
                    <a:pt x="15017" y="1181"/>
                    <a:pt x="15384" y="1628"/>
                    <a:pt x="15628" y="1995"/>
                  </a:cubicBezTo>
                  <a:cubicBezTo>
                    <a:pt x="15791" y="2157"/>
                    <a:pt x="15913" y="2320"/>
                    <a:pt x="15953" y="2442"/>
                  </a:cubicBezTo>
                  <a:lnTo>
                    <a:pt x="16075" y="2564"/>
                  </a:lnTo>
                  <a:lnTo>
                    <a:pt x="16075" y="2605"/>
                  </a:lnTo>
                  <a:cubicBezTo>
                    <a:pt x="16165" y="2724"/>
                    <a:pt x="16276" y="2800"/>
                    <a:pt x="16393" y="2800"/>
                  </a:cubicBezTo>
                  <a:cubicBezTo>
                    <a:pt x="16436" y="2800"/>
                    <a:pt x="16479" y="2790"/>
                    <a:pt x="16523" y="2768"/>
                  </a:cubicBezTo>
                  <a:cubicBezTo>
                    <a:pt x="16564" y="2727"/>
                    <a:pt x="17052" y="2524"/>
                    <a:pt x="18232" y="2402"/>
                  </a:cubicBezTo>
                  <a:cubicBezTo>
                    <a:pt x="18354" y="2361"/>
                    <a:pt x="18477" y="2361"/>
                    <a:pt x="18558" y="2361"/>
                  </a:cubicBezTo>
                  <a:cubicBezTo>
                    <a:pt x="19697" y="2361"/>
                    <a:pt x="21203" y="2971"/>
                    <a:pt x="22221" y="3785"/>
                  </a:cubicBezTo>
                  <a:cubicBezTo>
                    <a:pt x="22465" y="3948"/>
                    <a:pt x="22506" y="4152"/>
                    <a:pt x="22506" y="4355"/>
                  </a:cubicBezTo>
                  <a:cubicBezTo>
                    <a:pt x="22546" y="4558"/>
                    <a:pt x="22424" y="4843"/>
                    <a:pt x="22221" y="5047"/>
                  </a:cubicBezTo>
                  <a:cubicBezTo>
                    <a:pt x="22017" y="5250"/>
                    <a:pt x="21773" y="5372"/>
                    <a:pt x="21610" y="5372"/>
                  </a:cubicBezTo>
                  <a:cubicBezTo>
                    <a:pt x="21529" y="5372"/>
                    <a:pt x="21488" y="5332"/>
                    <a:pt x="21407" y="5291"/>
                  </a:cubicBezTo>
                  <a:cubicBezTo>
                    <a:pt x="20837" y="4965"/>
                    <a:pt x="20023" y="4721"/>
                    <a:pt x="19087" y="4721"/>
                  </a:cubicBezTo>
                  <a:cubicBezTo>
                    <a:pt x="18395" y="4721"/>
                    <a:pt x="17622" y="4884"/>
                    <a:pt x="16849" y="5291"/>
                  </a:cubicBezTo>
                  <a:cubicBezTo>
                    <a:pt x="16035" y="5779"/>
                    <a:pt x="14692" y="6878"/>
                    <a:pt x="13552" y="7855"/>
                  </a:cubicBezTo>
                  <a:cubicBezTo>
                    <a:pt x="12372" y="8832"/>
                    <a:pt x="11436" y="9686"/>
                    <a:pt x="11436" y="9686"/>
                  </a:cubicBezTo>
                  <a:cubicBezTo>
                    <a:pt x="11355" y="9768"/>
                    <a:pt x="11314" y="9890"/>
                    <a:pt x="11314" y="10012"/>
                  </a:cubicBezTo>
                  <a:cubicBezTo>
                    <a:pt x="11355" y="10093"/>
                    <a:pt x="11436" y="10215"/>
                    <a:pt x="11558" y="10256"/>
                  </a:cubicBezTo>
                  <a:cubicBezTo>
                    <a:pt x="11558" y="10256"/>
                    <a:pt x="12087" y="10460"/>
                    <a:pt x="12738" y="10663"/>
                  </a:cubicBezTo>
                  <a:cubicBezTo>
                    <a:pt x="13064" y="10744"/>
                    <a:pt x="13389" y="10826"/>
                    <a:pt x="13674" y="10907"/>
                  </a:cubicBezTo>
                  <a:cubicBezTo>
                    <a:pt x="13959" y="10989"/>
                    <a:pt x="14203" y="11070"/>
                    <a:pt x="14407" y="11070"/>
                  </a:cubicBezTo>
                  <a:cubicBezTo>
                    <a:pt x="14529" y="11070"/>
                    <a:pt x="14651" y="11029"/>
                    <a:pt x="14814" y="10989"/>
                  </a:cubicBezTo>
                  <a:cubicBezTo>
                    <a:pt x="15343" y="10867"/>
                    <a:pt x="16320" y="10500"/>
                    <a:pt x="17256" y="10175"/>
                  </a:cubicBezTo>
                  <a:cubicBezTo>
                    <a:pt x="18232" y="9808"/>
                    <a:pt x="19209" y="9442"/>
                    <a:pt x="19779" y="9198"/>
                  </a:cubicBezTo>
                  <a:cubicBezTo>
                    <a:pt x="20104" y="9076"/>
                    <a:pt x="20389" y="8994"/>
                    <a:pt x="20593" y="8994"/>
                  </a:cubicBezTo>
                  <a:cubicBezTo>
                    <a:pt x="20878" y="8994"/>
                    <a:pt x="21040" y="9076"/>
                    <a:pt x="21163" y="9157"/>
                  </a:cubicBezTo>
                  <a:cubicBezTo>
                    <a:pt x="21244" y="9279"/>
                    <a:pt x="21285" y="9401"/>
                    <a:pt x="21325" y="9605"/>
                  </a:cubicBezTo>
                  <a:lnTo>
                    <a:pt x="21285" y="9768"/>
                  </a:lnTo>
                  <a:cubicBezTo>
                    <a:pt x="21285" y="9768"/>
                    <a:pt x="21244" y="9890"/>
                    <a:pt x="21163" y="10012"/>
                  </a:cubicBezTo>
                  <a:cubicBezTo>
                    <a:pt x="20878" y="10460"/>
                    <a:pt x="20064" y="11192"/>
                    <a:pt x="19209" y="11843"/>
                  </a:cubicBezTo>
                  <a:cubicBezTo>
                    <a:pt x="18354" y="12494"/>
                    <a:pt x="17418" y="13105"/>
                    <a:pt x="16849" y="13430"/>
                  </a:cubicBezTo>
                  <a:cubicBezTo>
                    <a:pt x="16767" y="13512"/>
                    <a:pt x="16523" y="13593"/>
                    <a:pt x="16157" y="13675"/>
                  </a:cubicBezTo>
                  <a:cubicBezTo>
                    <a:pt x="14936" y="13919"/>
                    <a:pt x="12657" y="14082"/>
                    <a:pt x="10663" y="14204"/>
                  </a:cubicBezTo>
                  <a:cubicBezTo>
                    <a:pt x="9686" y="14244"/>
                    <a:pt x="8791" y="14285"/>
                    <a:pt x="8139" y="14285"/>
                  </a:cubicBezTo>
                  <a:cubicBezTo>
                    <a:pt x="7739" y="14310"/>
                    <a:pt x="7416" y="14320"/>
                    <a:pt x="7226" y="14323"/>
                  </a:cubicBezTo>
                  <a:lnTo>
                    <a:pt x="7226" y="14323"/>
                  </a:lnTo>
                  <a:cubicBezTo>
                    <a:pt x="7086" y="14220"/>
                    <a:pt x="6707" y="13937"/>
                    <a:pt x="6227" y="13553"/>
                  </a:cubicBezTo>
                  <a:cubicBezTo>
                    <a:pt x="5291" y="12779"/>
                    <a:pt x="3866" y="11599"/>
                    <a:pt x="2686" y="10541"/>
                  </a:cubicBezTo>
                  <a:cubicBezTo>
                    <a:pt x="2116" y="9971"/>
                    <a:pt x="1587" y="9442"/>
                    <a:pt x="1221" y="9035"/>
                  </a:cubicBezTo>
                  <a:cubicBezTo>
                    <a:pt x="1017" y="8791"/>
                    <a:pt x="895" y="8628"/>
                    <a:pt x="814" y="8465"/>
                  </a:cubicBezTo>
                  <a:cubicBezTo>
                    <a:pt x="733" y="8384"/>
                    <a:pt x="733" y="8343"/>
                    <a:pt x="692" y="8262"/>
                  </a:cubicBezTo>
                  <a:lnTo>
                    <a:pt x="692" y="8221"/>
                  </a:lnTo>
                  <a:lnTo>
                    <a:pt x="674" y="8221"/>
                  </a:lnTo>
                  <a:cubicBezTo>
                    <a:pt x="784" y="8048"/>
                    <a:pt x="1093" y="7745"/>
                    <a:pt x="1506" y="7407"/>
                  </a:cubicBezTo>
                  <a:cubicBezTo>
                    <a:pt x="2157" y="6838"/>
                    <a:pt x="3093" y="6186"/>
                    <a:pt x="3988" y="5535"/>
                  </a:cubicBezTo>
                  <a:cubicBezTo>
                    <a:pt x="4884" y="4884"/>
                    <a:pt x="5698" y="4314"/>
                    <a:pt x="6227" y="3907"/>
                  </a:cubicBezTo>
                  <a:cubicBezTo>
                    <a:pt x="7488" y="2890"/>
                    <a:pt x="8628" y="2646"/>
                    <a:pt x="9889" y="1791"/>
                  </a:cubicBezTo>
                  <a:cubicBezTo>
                    <a:pt x="10256" y="1547"/>
                    <a:pt x="10622" y="1465"/>
                    <a:pt x="10948" y="1465"/>
                  </a:cubicBezTo>
                  <a:cubicBezTo>
                    <a:pt x="11232" y="1465"/>
                    <a:pt x="11477" y="1547"/>
                    <a:pt x="11639" y="1588"/>
                  </a:cubicBezTo>
                  <a:cubicBezTo>
                    <a:pt x="11721" y="1628"/>
                    <a:pt x="11802" y="1628"/>
                    <a:pt x="11843" y="1669"/>
                  </a:cubicBezTo>
                  <a:lnTo>
                    <a:pt x="11884" y="1669"/>
                  </a:lnTo>
                  <a:lnTo>
                    <a:pt x="11884" y="1710"/>
                  </a:lnTo>
                  <a:cubicBezTo>
                    <a:pt x="11928" y="1725"/>
                    <a:pt x="11978" y="1734"/>
                    <a:pt x="12030" y="1734"/>
                  </a:cubicBezTo>
                  <a:cubicBezTo>
                    <a:pt x="12119" y="1734"/>
                    <a:pt x="12213" y="1706"/>
                    <a:pt x="12291" y="1628"/>
                  </a:cubicBezTo>
                  <a:cubicBezTo>
                    <a:pt x="12372" y="1547"/>
                    <a:pt x="13105" y="896"/>
                    <a:pt x="13959" y="692"/>
                  </a:cubicBezTo>
                  <a:lnTo>
                    <a:pt x="14041" y="652"/>
                  </a:lnTo>
                  <a:close/>
                  <a:moveTo>
                    <a:pt x="13796" y="0"/>
                  </a:moveTo>
                  <a:cubicBezTo>
                    <a:pt x="12945" y="244"/>
                    <a:pt x="12275" y="760"/>
                    <a:pt x="11974" y="1005"/>
                  </a:cubicBezTo>
                  <a:lnTo>
                    <a:pt x="11974" y="1005"/>
                  </a:lnTo>
                  <a:cubicBezTo>
                    <a:pt x="11756" y="922"/>
                    <a:pt x="11398" y="814"/>
                    <a:pt x="10948" y="814"/>
                  </a:cubicBezTo>
                  <a:cubicBezTo>
                    <a:pt x="10500" y="814"/>
                    <a:pt x="10012" y="896"/>
                    <a:pt x="9482" y="1262"/>
                  </a:cubicBezTo>
                  <a:cubicBezTo>
                    <a:pt x="8384" y="1995"/>
                    <a:pt x="7163" y="2279"/>
                    <a:pt x="5820" y="3378"/>
                  </a:cubicBezTo>
                  <a:cubicBezTo>
                    <a:pt x="5169" y="3867"/>
                    <a:pt x="3866" y="4762"/>
                    <a:pt x="2686" y="5617"/>
                  </a:cubicBezTo>
                  <a:cubicBezTo>
                    <a:pt x="2116" y="6064"/>
                    <a:pt x="1547" y="6512"/>
                    <a:pt x="1058" y="6878"/>
                  </a:cubicBezTo>
                  <a:cubicBezTo>
                    <a:pt x="610" y="7285"/>
                    <a:pt x="244" y="7611"/>
                    <a:pt x="81" y="7936"/>
                  </a:cubicBezTo>
                  <a:cubicBezTo>
                    <a:pt x="41" y="8018"/>
                    <a:pt x="0" y="8099"/>
                    <a:pt x="0" y="8221"/>
                  </a:cubicBezTo>
                  <a:cubicBezTo>
                    <a:pt x="0" y="8343"/>
                    <a:pt x="41" y="8506"/>
                    <a:pt x="122" y="8628"/>
                  </a:cubicBezTo>
                  <a:cubicBezTo>
                    <a:pt x="326" y="9076"/>
                    <a:pt x="855" y="9686"/>
                    <a:pt x="1547" y="10337"/>
                  </a:cubicBezTo>
                  <a:cubicBezTo>
                    <a:pt x="3541" y="12332"/>
                    <a:pt x="6837" y="14896"/>
                    <a:pt x="6837" y="14936"/>
                  </a:cubicBezTo>
                  <a:cubicBezTo>
                    <a:pt x="6919" y="14977"/>
                    <a:pt x="7000" y="14977"/>
                    <a:pt x="7081" y="14977"/>
                  </a:cubicBezTo>
                  <a:cubicBezTo>
                    <a:pt x="7081" y="14977"/>
                    <a:pt x="9238" y="14977"/>
                    <a:pt x="11558" y="14814"/>
                  </a:cubicBezTo>
                  <a:cubicBezTo>
                    <a:pt x="12738" y="14773"/>
                    <a:pt x="13959" y="14651"/>
                    <a:pt x="14977" y="14529"/>
                  </a:cubicBezTo>
                  <a:cubicBezTo>
                    <a:pt x="15465" y="14489"/>
                    <a:pt x="15913" y="14407"/>
                    <a:pt x="16320" y="14326"/>
                  </a:cubicBezTo>
                  <a:cubicBezTo>
                    <a:pt x="16686" y="14244"/>
                    <a:pt x="16971" y="14163"/>
                    <a:pt x="17215" y="14041"/>
                  </a:cubicBezTo>
                  <a:cubicBezTo>
                    <a:pt x="17866" y="13634"/>
                    <a:pt x="19006" y="12861"/>
                    <a:pt x="19982" y="12087"/>
                  </a:cubicBezTo>
                  <a:cubicBezTo>
                    <a:pt x="20471" y="11680"/>
                    <a:pt x="20918" y="11274"/>
                    <a:pt x="21285" y="10907"/>
                  </a:cubicBezTo>
                  <a:cubicBezTo>
                    <a:pt x="21447" y="10744"/>
                    <a:pt x="21610" y="10541"/>
                    <a:pt x="21732" y="10378"/>
                  </a:cubicBezTo>
                  <a:cubicBezTo>
                    <a:pt x="21854" y="10215"/>
                    <a:pt x="21936" y="10053"/>
                    <a:pt x="21976" y="9849"/>
                  </a:cubicBezTo>
                  <a:cubicBezTo>
                    <a:pt x="21976" y="9768"/>
                    <a:pt x="21976" y="9686"/>
                    <a:pt x="21976" y="9605"/>
                  </a:cubicBezTo>
                  <a:cubicBezTo>
                    <a:pt x="21976" y="9239"/>
                    <a:pt x="21854" y="8913"/>
                    <a:pt x="21610" y="8669"/>
                  </a:cubicBezTo>
                  <a:cubicBezTo>
                    <a:pt x="21366" y="8425"/>
                    <a:pt x="21000" y="8343"/>
                    <a:pt x="20593" y="8343"/>
                  </a:cubicBezTo>
                  <a:cubicBezTo>
                    <a:pt x="20267" y="8343"/>
                    <a:pt x="19942" y="8425"/>
                    <a:pt x="19535" y="8547"/>
                  </a:cubicBezTo>
                  <a:cubicBezTo>
                    <a:pt x="18883" y="8832"/>
                    <a:pt x="17703" y="9279"/>
                    <a:pt x="16645" y="9686"/>
                  </a:cubicBezTo>
                  <a:cubicBezTo>
                    <a:pt x="16075" y="9890"/>
                    <a:pt x="15587" y="10053"/>
                    <a:pt x="15180" y="10175"/>
                  </a:cubicBezTo>
                  <a:cubicBezTo>
                    <a:pt x="14977" y="10256"/>
                    <a:pt x="14773" y="10297"/>
                    <a:pt x="14651" y="10337"/>
                  </a:cubicBezTo>
                  <a:cubicBezTo>
                    <a:pt x="14529" y="10378"/>
                    <a:pt x="14407" y="10378"/>
                    <a:pt x="14407" y="10378"/>
                  </a:cubicBezTo>
                  <a:cubicBezTo>
                    <a:pt x="14366" y="10378"/>
                    <a:pt x="14122" y="10337"/>
                    <a:pt x="13837" y="10256"/>
                  </a:cubicBezTo>
                  <a:cubicBezTo>
                    <a:pt x="13430" y="10175"/>
                    <a:pt x="12901" y="10012"/>
                    <a:pt x="12494" y="9849"/>
                  </a:cubicBezTo>
                  <a:cubicBezTo>
                    <a:pt x="12435" y="9831"/>
                    <a:pt x="12378" y="9814"/>
                    <a:pt x="12323" y="9796"/>
                  </a:cubicBezTo>
                  <a:lnTo>
                    <a:pt x="12323" y="9796"/>
                  </a:lnTo>
                  <a:cubicBezTo>
                    <a:pt x="12376" y="9750"/>
                    <a:pt x="12434" y="9699"/>
                    <a:pt x="12494" y="9646"/>
                  </a:cubicBezTo>
                  <a:cubicBezTo>
                    <a:pt x="13064" y="9117"/>
                    <a:pt x="13959" y="8384"/>
                    <a:pt x="14854" y="7651"/>
                  </a:cubicBezTo>
                  <a:cubicBezTo>
                    <a:pt x="15750" y="6919"/>
                    <a:pt x="16645" y="6227"/>
                    <a:pt x="17215" y="5901"/>
                  </a:cubicBezTo>
                  <a:cubicBezTo>
                    <a:pt x="17825" y="5535"/>
                    <a:pt x="18477" y="5372"/>
                    <a:pt x="19087" y="5372"/>
                  </a:cubicBezTo>
                  <a:cubicBezTo>
                    <a:pt x="19860" y="5372"/>
                    <a:pt x="20593" y="5617"/>
                    <a:pt x="21081" y="5901"/>
                  </a:cubicBezTo>
                  <a:cubicBezTo>
                    <a:pt x="21244" y="5983"/>
                    <a:pt x="21447" y="6024"/>
                    <a:pt x="21610" y="6024"/>
                  </a:cubicBezTo>
                  <a:cubicBezTo>
                    <a:pt x="22058" y="6024"/>
                    <a:pt x="22424" y="5820"/>
                    <a:pt x="22709" y="5495"/>
                  </a:cubicBezTo>
                  <a:cubicBezTo>
                    <a:pt x="22994" y="5210"/>
                    <a:pt x="23197" y="4803"/>
                    <a:pt x="23197" y="4355"/>
                  </a:cubicBezTo>
                  <a:cubicBezTo>
                    <a:pt x="23197" y="3948"/>
                    <a:pt x="23035" y="3541"/>
                    <a:pt x="22628" y="3215"/>
                  </a:cubicBezTo>
                  <a:cubicBezTo>
                    <a:pt x="21488" y="2361"/>
                    <a:pt x="19942" y="1710"/>
                    <a:pt x="18558" y="1710"/>
                  </a:cubicBezTo>
                  <a:lnTo>
                    <a:pt x="18192" y="1710"/>
                  </a:lnTo>
                  <a:cubicBezTo>
                    <a:pt x="17337" y="1787"/>
                    <a:pt x="16796" y="1931"/>
                    <a:pt x="16504" y="2036"/>
                  </a:cubicBezTo>
                  <a:lnTo>
                    <a:pt x="16504" y="2036"/>
                  </a:lnTo>
                  <a:cubicBezTo>
                    <a:pt x="16359" y="1821"/>
                    <a:pt x="16137" y="1493"/>
                    <a:pt x="15872" y="1181"/>
                  </a:cubicBezTo>
                  <a:cubicBezTo>
                    <a:pt x="15628" y="896"/>
                    <a:pt x="15343" y="611"/>
                    <a:pt x="15058" y="367"/>
                  </a:cubicBezTo>
                  <a:cubicBezTo>
                    <a:pt x="14773" y="163"/>
                    <a:pt x="14448" y="0"/>
                    <a:pt x="1404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872" name="Google Shape;1872;p35"/>
            <p:cNvSpPr/>
            <p:nvPr/>
          </p:nvSpPr>
          <p:spPr>
            <a:xfrm>
              <a:off x="3444725" y="4365825"/>
              <a:ext cx="110925" cy="69225"/>
            </a:xfrm>
            <a:custGeom>
              <a:avLst/>
              <a:gdLst/>
              <a:ahLst/>
              <a:cxnLst/>
              <a:rect l="l" t="t" r="r" b="b"/>
              <a:pathLst>
                <a:path w="4437" h="2769" extrusionOk="0">
                  <a:moveTo>
                    <a:pt x="4038" y="1"/>
                  </a:moveTo>
                  <a:cubicBezTo>
                    <a:pt x="3980" y="1"/>
                    <a:pt x="3921" y="14"/>
                    <a:pt x="3866" y="41"/>
                  </a:cubicBezTo>
                  <a:lnTo>
                    <a:pt x="204" y="2158"/>
                  </a:lnTo>
                  <a:cubicBezTo>
                    <a:pt x="41" y="2239"/>
                    <a:pt x="0" y="2442"/>
                    <a:pt x="82" y="2605"/>
                  </a:cubicBezTo>
                  <a:cubicBezTo>
                    <a:pt x="136" y="2714"/>
                    <a:pt x="244" y="2768"/>
                    <a:pt x="359" y="2768"/>
                  </a:cubicBezTo>
                  <a:cubicBezTo>
                    <a:pt x="416" y="2768"/>
                    <a:pt x="475" y="2754"/>
                    <a:pt x="529" y="2727"/>
                  </a:cubicBezTo>
                  <a:lnTo>
                    <a:pt x="4233" y="611"/>
                  </a:lnTo>
                  <a:cubicBezTo>
                    <a:pt x="4396" y="530"/>
                    <a:pt x="4436" y="326"/>
                    <a:pt x="4355" y="163"/>
                  </a:cubicBezTo>
                  <a:cubicBezTo>
                    <a:pt x="4273" y="55"/>
                    <a:pt x="4156" y="1"/>
                    <a:pt x="403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873" name="Google Shape;1873;p35"/>
            <p:cNvSpPr/>
            <p:nvPr/>
          </p:nvSpPr>
          <p:spPr>
            <a:xfrm>
              <a:off x="3362300" y="4339625"/>
              <a:ext cx="85500" cy="62600"/>
            </a:xfrm>
            <a:custGeom>
              <a:avLst/>
              <a:gdLst/>
              <a:ahLst/>
              <a:cxnLst/>
              <a:rect l="l" t="t" r="r" b="b"/>
              <a:pathLst>
                <a:path w="3420" h="2504" extrusionOk="0">
                  <a:moveTo>
                    <a:pt x="3013" y="1"/>
                  </a:moveTo>
                  <a:cubicBezTo>
                    <a:pt x="2944" y="1"/>
                    <a:pt x="2873" y="24"/>
                    <a:pt x="2809" y="72"/>
                  </a:cubicBezTo>
                  <a:lnTo>
                    <a:pt x="204" y="1903"/>
                  </a:lnTo>
                  <a:cubicBezTo>
                    <a:pt x="41" y="1985"/>
                    <a:pt x="1" y="2188"/>
                    <a:pt x="123" y="2351"/>
                  </a:cubicBezTo>
                  <a:cubicBezTo>
                    <a:pt x="172" y="2450"/>
                    <a:pt x="281" y="2503"/>
                    <a:pt x="387" y="2503"/>
                  </a:cubicBezTo>
                  <a:cubicBezTo>
                    <a:pt x="455" y="2503"/>
                    <a:pt x="522" y="2481"/>
                    <a:pt x="571" y="2432"/>
                  </a:cubicBezTo>
                  <a:lnTo>
                    <a:pt x="3216" y="601"/>
                  </a:lnTo>
                  <a:cubicBezTo>
                    <a:pt x="3379" y="520"/>
                    <a:pt x="3419" y="275"/>
                    <a:pt x="3297" y="153"/>
                  </a:cubicBezTo>
                  <a:cubicBezTo>
                    <a:pt x="3223" y="55"/>
                    <a:pt x="3120" y="1"/>
                    <a:pt x="30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874" name="Google Shape;1874;p35"/>
            <p:cNvSpPr/>
            <p:nvPr/>
          </p:nvSpPr>
          <p:spPr>
            <a:xfrm>
              <a:off x="2535150" y="3264975"/>
              <a:ext cx="1519025" cy="2054400"/>
            </a:xfrm>
            <a:custGeom>
              <a:avLst/>
              <a:gdLst/>
              <a:ahLst/>
              <a:cxnLst/>
              <a:rect l="l" t="t" r="r" b="b"/>
              <a:pathLst>
                <a:path w="60761" h="82176" extrusionOk="0">
                  <a:moveTo>
                    <a:pt x="12494" y="0"/>
                  </a:moveTo>
                  <a:lnTo>
                    <a:pt x="6064" y="11680"/>
                  </a:lnTo>
                  <a:cubicBezTo>
                    <a:pt x="6064" y="11680"/>
                    <a:pt x="2360" y="16686"/>
                    <a:pt x="1180" y="20593"/>
                  </a:cubicBezTo>
                  <a:cubicBezTo>
                    <a:pt x="0" y="24541"/>
                    <a:pt x="1465" y="30198"/>
                    <a:pt x="1831" y="31500"/>
                  </a:cubicBezTo>
                  <a:cubicBezTo>
                    <a:pt x="2238" y="32802"/>
                    <a:pt x="23238" y="74151"/>
                    <a:pt x="25476" y="78220"/>
                  </a:cubicBezTo>
                  <a:cubicBezTo>
                    <a:pt x="27137" y="81239"/>
                    <a:pt x="28931" y="82175"/>
                    <a:pt x="30495" y="82175"/>
                  </a:cubicBezTo>
                  <a:cubicBezTo>
                    <a:pt x="31039" y="82175"/>
                    <a:pt x="31556" y="82062"/>
                    <a:pt x="32029" y="81883"/>
                  </a:cubicBezTo>
                  <a:cubicBezTo>
                    <a:pt x="33860" y="81232"/>
                    <a:pt x="54982" y="66133"/>
                    <a:pt x="55796" y="65360"/>
                  </a:cubicBezTo>
                  <a:cubicBezTo>
                    <a:pt x="56569" y="64587"/>
                    <a:pt x="60110" y="61575"/>
                    <a:pt x="60110" y="61575"/>
                  </a:cubicBezTo>
                  <a:cubicBezTo>
                    <a:pt x="60110" y="61575"/>
                    <a:pt x="60761" y="57343"/>
                    <a:pt x="57871" y="55145"/>
                  </a:cubicBezTo>
                  <a:cubicBezTo>
                    <a:pt x="56465" y="54056"/>
                    <a:pt x="55406" y="53776"/>
                    <a:pt x="54689" y="53776"/>
                  </a:cubicBezTo>
                  <a:cubicBezTo>
                    <a:pt x="53933" y="53776"/>
                    <a:pt x="53557" y="54087"/>
                    <a:pt x="53557" y="54087"/>
                  </a:cubicBezTo>
                  <a:lnTo>
                    <a:pt x="35203" y="59052"/>
                  </a:lnTo>
                  <a:cubicBezTo>
                    <a:pt x="35203" y="59052"/>
                    <a:pt x="24825" y="23360"/>
                    <a:pt x="23645" y="16523"/>
                  </a:cubicBezTo>
                  <a:cubicBezTo>
                    <a:pt x="22465" y="9727"/>
                    <a:pt x="24296" y="10093"/>
                    <a:pt x="20633" y="6430"/>
                  </a:cubicBezTo>
                  <a:cubicBezTo>
                    <a:pt x="16930" y="2768"/>
                    <a:pt x="12494" y="0"/>
                    <a:pt x="1249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875" name="Google Shape;1875;p35"/>
            <p:cNvSpPr/>
            <p:nvPr/>
          </p:nvSpPr>
          <p:spPr>
            <a:xfrm>
              <a:off x="2553450" y="3316850"/>
              <a:ext cx="1490550" cy="2002325"/>
            </a:xfrm>
            <a:custGeom>
              <a:avLst/>
              <a:gdLst/>
              <a:ahLst/>
              <a:cxnLst/>
              <a:rect l="l" t="t" r="r" b="b"/>
              <a:pathLst>
                <a:path w="59622" h="80093" extrusionOk="0">
                  <a:moveTo>
                    <a:pt x="10623" y="1"/>
                  </a:moveTo>
                  <a:lnTo>
                    <a:pt x="5332" y="9605"/>
                  </a:lnTo>
                  <a:cubicBezTo>
                    <a:pt x="5332" y="9605"/>
                    <a:pt x="1628" y="14611"/>
                    <a:pt x="448" y="18518"/>
                  </a:cubicBezTo>
                  <a:cubicBezTo>
                    <a:pt x="123" y="19658"/>
                    <a:pt x="1" y="20878"/>
                    <a:pt x="1" y="22099"/>
                  </a:cubicBezTo>
                  <a:cubicBezTo>
                    <a:pt x="1" y="25314"/>
                    <a:pt x="815" y="28489"/>
                    <a:pt x="1099" y="29425"/>
                  </a:cubicBezTo>
                  <a:cubicBezTo>
                    <a:pt x="1222" y="29750"/>
                    <a:pt x="2442" y="32233"/>
                    <a:pt x="4274" y="35936"/>
                  </a:cubicBezTo>
                  <a:cubicBezTo>
                    <a:pt x="4477" y="36303"/>
                    <a:pt x="4640" y="36710"/>
                    <a:pt x="4844" y="37076"/>
                  </a:cubicBezTo>
                  <a:cubicBezTo>
                    <a:pt x="5088" y="37524"/>
                    <a:pt x="5291" y="38012"/>
                    <a:pt x="5535" y="38460"/>
                  </a:cubicBezTo>
                  <a:cubicBezTo>
                    <a:pt x="5576" y="38582"/>
                    <a:pt x="5658" y="38663"/>
                    <a:pt x="5698" y="38785"/>
                  </a:cubicBezTo>
                  <a:cubicBezTo>
                    <a:pt x="7977" y="43384"/>
                    <a:pt x="10907" y="49082"/>
                    <a:pt x="13716" y="54698"/>
                  </a:cubicBezTo>
                  <a:lnTo>
                    <a:pt x="13878" y="54576"/>
                  </a:lnTo>
                  <a:cubicBezTo>
                    <a:pt x="13878" y="54576"/>
                    <a:pt x="14163" y="55308"/>
                    <a:pt x="14652" y="56489"/>
                  </a:cubicBezTo>
                  <a:cubicBezTo>
                    <a:pt x="19291" y="65645"/>
                    <a:pt x="23605" y="74029"/>
                    <a:pt x="24663" y="76023"/>
                  </a:cubicBezTo>
                  <a:cubicBezTo>
                    <a:pt x="26006" y="77855"/>
                    <a:pt x="27308" y="79279"/>
                    <a:pt x="28448" y="79889"/>
                  </a:cubicBezTo>
                  <a:cubicBezTo>
                    <a:pt x="28936" y="80052"/>
                    <a:pt x="29343" y="80093"/>
                    <a:pt x="29791" y="80093"/>
                  </a:cubicBezTo>
                  <a:cubicBezTo>
                    <a:pt x="29994" y="80093"/>
                    <a:pt x="30198" y="80093"/>
                    <a:pt x="30361" y="80052"/>
                  </a:cubicBezTo>
                  <a:cubicBezTo>
                    <a:pt x="30401" y="80052"/>
                    <a:pt x="30442" y="80052"/>
                    <a:pt x="30442" y="80012"/>
                  </a:cubicBezTo>
                  <a:cubicBezTo>
                    <a:pt x="35814" y="76634"/>
                    <a:pt x="54372" y="63977"/>
                    <a:pt x="55064" y="63285"/>
                  </a:cubicBezTo>
                  <a:cubicBezTo>
                    <a:pt x="55308" y="63041"/>
                    <a:pt x="55878" y="62512"/>
                    <a:pt x="56529" y="61942"/>
                  </a:cubicBezTo>
                  <a:cubicBezTo>
                    <a:pt x="56773" y="61738"/>
                    <a:pt x="57058" y="61494"/>
                    <a:pt x="57302" y="61250"/>
                  </a:cubicBezTo>
                  <a:cubicBezTo>
                    <a:pt x="57750" y="60884"/>
                    <a:pt x="58157" y="60558"/>
                    <a:pt x="58482" y="60273"/>
                  </a:cubicBezTo>
                  <a:cubicBezTo>
                    <a:pt x="58849" y="59948"/>
                    <a:pt x="59133" y="59704"/>
                    <a:pt x="59296" y="59582"/>
                  </a:cubicBezTo>
                  <a:cubicBezTo>
                    <a:pt x="59337" y="59500"/>
                    <a:pt x="59378" y="59500"/>
                    <a:pt x="59378" y="59500"/>
                  </a:cubicBezTo>
                  <a:cubicBezTo>
                    <a:pt x="59378" y="59459"/>
                    <a:pt x="59622" y="58035"/>
                    <a:pt x="59215" y="56407"/>
                  </a:cubicBezTo>
                  <a:cubicBezTo>
                    <a:pt x="51849" y="59337"/>
                    <a:pt x="36709" y="65401"/>
                    <a:pt x="35814" y="66297"/>
                  </a:cubicBezTo>
                  <a:cubicBezTo>
                    <a:pt x="35570" y="66541"/>
                    <a:pt x="35407" y="66622"/>
                    <a:pt x="35285" y="66622"/>
                  </a:cubicBezTo>
                  <a:cubicBezTo>
                    <a:pt x="34837" y="66622"/>
                    <a:pt x="35244" y="64954"/>
                    <a:pt x="35244" y="63081"/>
                  </a:cubicBezTo>
                  <a:cubicBezTo>
                    <a:pt x="35244" y="62715"/>
                    <a:pt x="35163" y="62552"/>
                    <a:pt x="35000" y="62552"/>
                  </a:cubicBezTo>
                  <a:cubicBezTo>
                    <a:pt x="34227" y="62552"/>
                    <a:pt x="31622" y="67395"/>
                    <a:pt x="31134" y="68616"/>
                  </a:cubicBezTo>
                  <a:cubicBezTo>
                    <a:pt x="31052" y="68779"/>
                    <a:pt x="30971" y="68861"/>
                    <a:pt x="30890" y="68861"/>
                  </a:cubicBezTo>
                  <a:cubicBezTo>
                    <a:pt x="30239" y="68861"/>
                    <a:pt x="29180" y="64221"/>
                    <a:pt x="28773" y="62186"/>
                  </a:cubicBezTo>
                  <a:cubicBezTo>
                    <a:pt x="28366" y="59907"/>
                    <a:pt x="21489" y="42285"/>
                    <a:pt x="19413" y="34105"/>
                  </a:cubicBezTo>
                  <a:cubicBezTo>
                    <a:pt x="17378" y="25884"/>
                    <a:pt x="13756" y="6105"/>
                    <a:pt x="11518" y="1629"/>
                  </a:cubicBezTo>
                  <a:cubicBezTo>
                    <a:pt x="11274" y="1100"/>
                    <a:pt x="10948" y="571"/>
                    <a:pt x="10623" y="1"/>
                  </a:cubicBezTo>
                  <a:close/>
                </a:path>
              </a:pathLst>
            </a:custGeom>
            <a:solidFill>
              <a:schemeClr val="accent5"/>
            </a:solidFill>
            <a:ln w="952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876" name="Google Shape;1876;p35"/>
            <p:cNvSpPr/>
            <p:nvPr/>
          </p:nvSpPr>
          <p:spPr>
            <a:xfrm>
              <a:off x="2545325" y="3256325"/>
              <a:ext cx="1502750" cy="2072025"/>
            </a:xfrm>
            <a:custGeom>
              <a:avLst/>
              <a:gdLst/>
              <a:ahLst/>
              <a:cxnLst/>
              <a:rect l="l" t="t" r="r" b="b"/>
              <a:pathLst>
                <a:path w="60110" h="82881" extrusionOk="0">
                  <a:moveTo>
                    <a:pt x="12072" y="1"/>
                  </a:moveTo>
                  <a:cubicBezTo>
                    <a:pt x="11960" y="1"/>
                    <a:pt x="11855" y="63"/>
                    <a:pt x="11802" y="143"/>
                  </a:cubicBezTo>
                  <a:cubicBezTo>
                    <a:pt x="11680" y="306"/>
                    <a:pt x="11721" y="509"/>
                    <a:pt x="11884" y="631"/>
                  </a:cubicBezTo>
                  <a:cubicBezTo>
                    <a:pt x="11884" y="631"/>
                    <a:pt x="11965" y="672"/>
                    <a:pt x="12087" y="753"/>
                  </a:cubicBezTo>
                  <a:cubicBezTo>
                    <a:pt x="12982" y="1323"/>
                    <a:pt x="16767" y="3846"/>
                    <a:pt x="19982" y="7021"/>
                  </a:cubicBezTo>
                  <a:cubicBezTo>
                    <a:pt x="20878" y="7916"/>
                    <a:pt x="21447" y="8567"/>
                    <a:pt x="21773" y="9137"/>
                  </a:cubicBezTo>
                  <a:cubicBezTo>
                    <a:pt x="22017" y="9544"/>
                    <a:pt x="22180" y="9910"/>
                    <a:pt x="22261" y="10276"/>
                  </a:cubicBezTo>
                  <a:cubicBezTo>
                    <a:pt x="22506" y="11457"/>
                    <a:pt x="22221" y="13084"/>
                    <a:pt x="22912" y="16951"/>
                  </a:cubicBezTo>
                  <a:cubicBezTo>
                    <a:pt x="23197" y="18660"/>
                    <a:pt x="24052" y="22201"/>
                    <a:pt x="25192" y="26515"/>
                  </a:cubicBezTo>
                  <a:cubicBezTo>
                    <a:pt x="28610" y="39416"/>
                    <a:pt x="34470" y="59520"/>
                    <a:pt x="34470" y="59520"/>
                  </a:cubicBezTo>
                  <a:cubicBezTo>
                    <a:pt x="34502" y="59647"/>
                    <a:pt x="34608" y="59749"/>
                    <a:pt x="34750" y="59749"/>
                  </a:cubicBezTo>
                  <a:cubicBezTo>
                    <a:pt x="34790" y="59749"/>
                    <a:pt x="34833" y="59741"/>
                    <a:pt x="34877" y="59723"/>
                  </a:cubicBezTo>
                  <a:lnTo>
                    <a:pt x="53232" y="54758"/>
                  </a:lnTo>
                  <a:lnTo>
                    <a:pt x="53354" y="54677"/>
                  </a:lnTo>
                  <a:cubicBezTo>
                    <a:pt x="53395" y="54677"/>
                    <a:pt x="53720" y="54433"/>
                    <a:pt x="54290" y="54433"/>
                  </a:cubicBezTo>
                  <a:cubicBezTo>
                    <a:pt x="54941" y="54433"/>
                    <a:pt x="55918" y="54677"/>
                    <a:pt x="57261" y="55735"/>
                  </a:cubicBezTo>
                  <a:cubicBezTo>
                    <a:pt x="58197" y="56468"/>
                    <a:pt x="58726" y="57404"/>
                    <a:pt x="59051" y="58340"/>
                  </a:cubicBezTo>
                  <a:cubicBezTo>
                    <a:pt x="59377" y="59276"/>
                    <a:pt x="59418" y="60212"/>
                    <a:pt x="59418" y="60863"/>
                  </a:cubicBezTo>
                  <a:cubicBezTo>
                    <a:pt x="59418" y="61148"/>
                    <a:pt x="59418" y="61433"/>
                    <a:pt x="59418" y="61596"/>
                  </a:cubicBezTo>
                  <a:cubicBezTo>
                    <a:pt x="59418" y="61642"/>
                    <a:pt x="59404" y="61689"/>
                    <a:pt x="59393" y="61728"/>
                  </a:cubicBezTo>
                  <a:lnTo>
                    <a:pt x="59393" y="61728"/>
                  </a:lnTo>
                  <a:cubicBezTo>
                    <a:pt x="59128" y="61957"/>
                    <a:pt x="58403" y="62585"/>
                    <a:pt x="57627" y="63264"/>
                  </a:cubicBezTo>
                  <a:cubicBezTo>
                    <a:pt x="56650" y="64119"/>
                    <a:pt x="55552" y="65055"/>
                    <a:pt x="55145" y="65462"/>
                  </a:cubicBezTo>
                  <a:cubicBezTo>
                    <a:pt x="55104" y="65502"/>
                    <a:pt x="54982" y="65584"/>
                    <a:pt x="54778" y="65747"/>
                  </a:cubicBezTo>
                  <a:cubicBezTo>
                    <a:pt x="53313" y="66886"/>
                    <a:pt x="47901" y="70793"/>
                    <a:pt x="42651" y="74497"/>
                  </a:cubicBezTo>
                  <a:cubicBezTo>
                    <a:pt x="40005" y="76328"/>
                    <a:pt x="37441" y="78119"/>
                    <a:pt x="35406" y="79502"/>
                  </a:cubicBezTo>
                  <a:cubicBezTo>
                    <a:pt x="34389" y="80194"/>
                    <a:pt x="33494" y="80764"/>
                    <a:pt x="32843" y="81171"/>
                  </a:cubicBezTo>
                  <a:cubicBezTo>
                    <a:pt x="32476" y="81374"/>
                    <a:pt x="32191" y="81578"/>
                    <a:pt x="31988" y="81700"/>
                  </a:cubicBezTo>
                  <a:cubicBezTo>
                    <a:pt x="31744" y="81822"/>
                    <a:pt x="31581" y="81903"/>
                    <a:pt x="31500" y="81944"/>
                  </a:cubicBezTo>
                  <a:cubicBezTo>
                    <a:pt x="31093" y="82066"/>
                    <a:pt x="30604" y="82188"/>
                    <a:pt x="30116" y="82188"/>
                  </a:cubicBezTo>
                  <a:cubicBezTo>
                    <a:pt x="29383" y="82188"/>
                    <a:pt x="28610" y="81985"/>
                    <a:pt x="27796" y="81415"/>
                  </a:cubicBezTo>
                  <a:cubicBezTo>
                    <a:pt x="27023" y="80845"/>
                    <a:pt x="26168" y="79909"/>
                    <a:pt x="25354" y="78404"/>
                  </a:cubicBezTo>
                  <a:cubicBezTo>
                    <a:pt x="24255" y="76369"/>
                    <a:pt x="18436" y="65014"/>
                    <a:pt x="12860" y="54026"/>
                  </a:cubicBezTo>
                  <a:cubicBezTo>
                    <a:pt x="10093" y="48532"/>
                    <a:pt x="7366" y="43119"/>
                    <a:pt x="5291" y="38968"/>
                  </a:cubicBezTo>
                  <a:cubicBezTo>
                    <a:pt x="4273" y="36933"/>
                    <a:pt x="3378" y="35183"/>
                    <a:pt x="2767" y="33921"/>
                  </a:cubicBezTo>
                  <a:cubicBezTo>
                    <a:pt x="2483" y="33270"/>
                    <a:pt x="2238" y="32782"/>
                    <a:pt x="2035" y="32416"/>
                  </a:cubicBezTo>
                  <a:cubicBezTo>
                    <a:pt x="1953" y="32212"/>
                    <a:pt x="1913" y="32049"/>
                    <a:pt x="1831" y="31968"/>
                  </a:cubicBezTo>
                  <a:cubicBezTo>
                    <a:pt x="1791" y="31846"/>
                    <a:pt x="1750" y="31765"/>
                    <a:pt x="1750" y="31765"/>
                  </a:cubicBezTo>
                  <a:cubicBezTo>
                    <a:pt x="1506" y="30828"/>
                    <a:pt x="651" y="27654"/>
                    <a:pt x="651" y="24520"/>
                  </a:cubicBezTo>
                  <a:cubicBezTo>
                    <a:pt x="651" y="23299"/>
                    <a:pt x="773" y="22119"/>
                    <a:pt x="1099" y="21061"/>
                  </a:cubicBezTo>
                  <a:cubicBezTo>
                    <a:pt x="1669" y="19148"/>
                    <a:pt x="2890" y="16910"/>
                    <a:pt x="3948" y="15201"/>
                  </a:cubicBezTo>
                  <a:cubicBezTo>
                    <a:pt x="4477" y="14346"/>
                    <a:pt x="4965" y="13573"/>
                    <a:pt x="5331" y="13044"/>
                  </a:cubicBezTo>
                  <a:cubicBezTo>
                    <a:pt x="5494" y="12800"/>
                    <a:pt x="5657" y="12596"/>
                    <a:pt x="5779" y="12433"/>
                  </a:cubicBezTo>
                  <a:cubicBezTo>
                    <a:pt x="5860" y="12311"/>
                    <a:pt x="5901" y="12230"/>
                    <a:pt x="5901" y="12230"/>
                  </a:cubicBezTo>
                  <a:cubicBezTo>
                    <a:pt x="6023" y="12067"/>
                    <a:pt x="5983" y="11864"/>
                    <a:pt x="5860" y="11741"/>
                  </a:cubicBezTo>
                  <a:cubicBezTo>
                    <a:pt x="5793" y="11708"/>
                    <a:pt x="5719" y="11688"/>
                    <a:pt x="5646" y="11688"/>
                  </a:cubicBezTo>
                  <a:cubicBezTo>
                    <a:pt x="5543" y="11688"/>
                    <a:pt x="5444" y="11728"/>
                    <a:pt x="5372" y="11823"/>
                  </a:cubicBezTo>
                  <a:cubicBezTo>
                    <a:pt x="5372" y="11823"/>
                    <a:pt x="1669" y="16829"/>
                    <a:pt x="448" y="20858"/>
                  </a:cubicBezTo>
                  <a:cubicBezTo>
                    <a:pt x="122" y="21997"/>
                    <a:pt x="0" y="23259"/>
                    <a:pt x="0" y="24520"/>
                  </a:cubicBezTo>
                  <a:cubicBezTo>
                    <a:pt x="0" y="27776"/>
                    <a:pt x="814" y="30991"/>
                    <a:pt x="1099" y="31927"/>
                  </a:cubicBezTo>
                  <a:cubicBezTo>
                    <a:pt x="1140" y="32009"/>
                    <a:pt x="1180" y="32090"/>
                    <a:pt x="1221" y="32212"/>
                  </a:cubicBezTo>
                  <a:cubicBezTo>
                    <a:pt x="1628" y="33148"/>
                    <a:pt x="3174" y="36241"/>
                    <a:pt x="5291" y="40474"/>
                  </a:cubicBezTo>
                  <a:cubicBezTo>
                    <a:pt x="11599" y="53131"/>
                    <a:pt x="23157" y="75758"/>
                    <a:pt x="24785" y="78729"/>
                  </a:cubicBezTo>
                  <a:cubicBezTo>
                    <a:pt x="25598" y="80276"/>
                    <a:pt x="26494" y="81293"/>
                    <a:pt x="27430" y="81944"/>
                  </a:cubicBezTo>
                  <a:cubicBezTo>
                    <a:pt x="28325" y="82595"/>
                    <a:pt x="29261" y="82880"/>
                    <a:pt x="30116" y="82880"/>
                  </a:cubicBezTo>
                  <a:cubicBezTo>
                    <a:pt x="30686" y="82880"/>
                    <a:pt x="31255" y="82758"/>
                    <a:pt x="31744" y="82555"/>
                  </a:cubicBezTo>
                  <a:cubicBezTo>
                    <a:pt x="31907" y="82514"/>
                    <a:pt x="32110" y="82392"/>
                    <a:pt x="32354" y="82270"/>
                  </a:cubicBezTo>
                  <a:cubicBezTo>
                    <a:pt x="33331" y="81700"/>
                    <a:pt x="35203" y="80438"/>
                    <a:pt x="37523" y="78892"/>
                  </a:cubicBezTo>
                  <a:cubicBezTo>
                    <a:pt x="40982" y="76531"/>
                    <a:pt x="45337" y="73438"/>
                    <a:pt x="48918" y="70875"/>
                  </a:cubicBezTo>
                  <a:cubicBezTo>
                    <a:pt x="50709" y="69572"/>
                    <a:pt x="52296" y="68433"/>
                    <a:pt x="53517" y="67578"/>
                  </a:cubicBezTo>
                  <a:cubicBezTo>
                    <a:pt x="54086" y="67130"/>
                    <a:pt x="54575" y="66764"/>
                    <a:pt x="54941" y="66520"/>
                  </a:cubicBezTo>
                  <a:cubicBezTo>
                    <a:pt x="55104" y="66357"/>
                    <a:pt x="55267" y="66235"/>
                    <a:pt x="55389" y="66154"/>
                  </a:cubicBezTo>
                  <a:cubicBezTo>
                    <a:pt x="55470" y="66072"/>
                    <a:pt x="55552" y="65991"/>
                    <a:pt x="55633" y="65950"/>
                  </a:cubicBezTo>
                  <a:cubicBezTo>
                    <a:pt x="55999" y="65584"/>
                    <a:pt x="57098" y="64607"/>
                    <a:pt x="58075" y="63753"/>
                  </a:cubicBezTo>
                  <a:cubicBezTo>
                    <a:pt x="59051" y="62898"/>
                    <a:pt x="59947" y="62165"/>
                    <a:pt x="59947" y="62165"/>
                  </a:cubicBezTo>
                  <a:cubicBezTo>
                    <a:pt x="59988" y="62125"/>
                    <a:pt x="60028" y="62043"/>
                    <a:pt x="60028" y="61962"/>
                  </a:cubicBezTo>
                  <a:cubicBezTo>
                    <a:pt x="60069" y="61962"/>
                    <a:pt x="60110" y="61514"/>
                    <a:pt x="60110" y="60863"/>
                  </a:cubicBezTo>
                  <a:cubicBezTo>
                    <a:pt x="60110" y="60130"/>
                    <a:pt x="60028" y="59154"/>
                    <a:pt x="59703" y="58096"/>
                  </a:cubicBezTo>
                  <a:cubicBezTo>
                    <a:pt x="59336" y="57078"/>
                    <a:pt x="58726" y="56020"/>
                    <a:pt x="57708" y="55206"/>
                  </a:cubicBezTo>
                  <a:cubicBezTo>
                    <a:pt x="56243" y="54107"/>
                    <a:pt x="55104" y="53782"/>
                    <a:pt x="54290" y="53782"/>
                  </a:cubicBezTo>
                  <a:cubicBezTo>
                    <a:pt x="53490" y="53782"/>
                    <a:pt x="53047" y="54067"/>
                    <a:pt x="52960" y="54137"/>
                  </a:cubicBezTo>
                  <a:lnTo>
                    <a:pt x="52960" y="54137"/>
                  </a:lnTo>
                  <a:lnTo>
                    <a:pt x="35024" y="58978"/>
                  </a:lnTo>
                  <a:lnTo>
                    <a:pt x="35024" y="58978"/>
                  </a:lnTo>
                  <a:cubicBezTo>
                    <a:pt x="34948" y="58714"/>
                    <a:pt x="34829" y="58302"/>
                    <a:pt x="34674" y="57770"/>
                  </a:cubicBezTo>
                  <a:cubicBezTo>
                    <a:pt x="33657" y="54311"/>
                    <a:pt x="31133" y="45561"/>
                    <a:pt x="28732" y="36933"/>
                  </a:cubicBezTo>
                  <a:cubicBezTo>
                    <a:pt x="26331" y="28305"/>
                    <a:pt x="24052" y="19759"/>
                    <a:pt x="23564" y="16829"/>
                  </a:cubicBezTo>
                  <a:cubicBezTo>
                    <a:pt x="22994" y="13451"/>
                    <a:pt x="23157" y="11904"/>
                    <a:pt x="22994" y="10602"/>
                  </a:cubicBezTo>
                  <a:cubicBezTo>
                    <a:pt x="22912" y="9991"/>
                    <a:pt x="22750" y="9381"/>
                    <a:pt x="22343" y="8771"/>
                  </a:cubicBezTo>
                  <a:cubicBezTo>
                    <a:pt x="21976" y="8160"/>
                    <a:pt x="21366" y="7468"/>
                    <a:pt x="20430" y="6532"/>
                  </a:cubicBezTo>
                  <a:cubicBezTo>
                    <a:pt x="16727" y="2829"/>
                    <a:pt x="12250" y="61"/>
                    <a:pt x="12250" y="61"/>
                  </a:cubicBezTo>
                  <a:cubicBezTo>
                    <a:pt x="12193" y="19"/>
                    <a:pt x="12131" y="1"/>
                    <a:pt x="1207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877" name="Google Shape;1877;p35"/>
            <p:cNvSpPr/>
            <p:nvPr/>
          </p:nvSpPr>
          <p:spPr>
            <a:xfrm>
              <a:off x="3802850" y="4638300"/>
              <a:ext cx="175025" cy="233225"/>
            </a:xfrm>
            <a:custGeom>
              <a:avLst/>
              <a:gdLst/>
              <a:ahLst/>
              <a:cxnLst/>
              <a:rect l="l" t="t" r="r" b="b"/>
              <a:pathLst>
                <a:path w="7001" h="9329" extrusionOk="0">
                  <a:moveTo>
                    <a:pt x="331" y="1"/>
                  </a:moveTo>
                  <a:cubicBezTo>
                    <a:pt x="164" y="1"/>
                    <a:pt x="36" y="116"/>
                    <a:pt x="1" y="293"/>
                  </a:cubicBezTo>
                  <a:cubicBezTo>
                    <a:pt x="1" y="456"/>
                    <a:pt x="123" y="619"/>
                    <a:pt x="326" y="660"/>
                  </a:cubicBezTo>
                  <a:cubicBezTo>
                    <a:pt x="448" y="700"/>
                    <a:pt x="1913" y="904"/>
                    <a:pt x="3297" y="2084"/>
                  </a:cubicBezTo>
                  <a:cubicBezTo>
                    <a:pt x="4721" y="3224"/>
                    <a:pt x="6146" y="5258"/>
                    <a:pt x="6309" y="9003"/>
                  </a:cubicBezTo>
                  <a:cubicBezTo>
                    <a:pt x="6309" y="9206"/>
                    <a:pt x="6471" y="9328"/>
                    <a:pt x="6675" y="9328"/>
                  </a:cubicBezTo>
                  <a:cubicBezTo>
                    <a:pt x="6838" y="9328"/>
                    <a:pt x="7001" y="9165"/>
                    <a:pt x="7001" y="8962"/>
                  </a:cubicBezTo>
                  <a:cubicBezTo>
                    <a:pt x="6838" y="4933"/>
                    <a:pt x="5210" y="2654"/>
                    <a:pt x="3582" y="1433"/>
                  </a:cubicBezTo>
                  <a:cubicBezTo>
                    <a:pt x="1995" y="212"/>
                    <a:pt x="448" y="8"/>
                    <a:pt x="408" y="8"/>
                  </a:cubicBezTo>
                  <a:cubicBezTo>
                    <a:pt x="381" y="3"/>
                    <a:pt x="356" y="1"/>
                    <a:pt x="33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878" name="Google Shape;1878;p35"/>
            <p:cNvSpPr/>
            <p:nvPr/>
          </p:nvSpPr>
          <p:spPr>
            <a:xfrm>
              <a:off x="975425" y="2808800"/>
              <a:ext cx="1312500" cy="2649775"/>
            </a:xfrm>
            <a:custGeom>
              <a:avLst/>
              <a:gdLst/>
              <a:ahLst/>
              <a:cxnLst/>
              <a:rect l="l" t="t" r="r" b="b"/>
              <a:pathLst>
                <a:path w="52500" h="105991" extrusionOk="0">
                  <a:moveTo>
                    <a:pt x="1258" y="1"/>
                  </a:moveTo>
                  <a:cubicBezTo>
                    <a:pt x="1053" y="1"/>
                    <a:pt x="936" y="15"/>
                    <a:pt x="936" y="15"/>
                  </a:cubicBezTo>
                  <a:lnTo>
                    <a:pt x="0" y="2579"/>
                  </a:lnTo>
                  <a:lnTo>
                    <a:pt x="15180" y="44009"/>
                  </a:lnTo>
                  <a:lnTo>
                    <a:pt x="49488" y="105990"/>
                  </a:lnTo>
                  <a:lnTo>
                    <a:pt x="52500" y="105990"/>
                  </a:lnTo>
                  <a:cubicBezTo>
                    <a:pt x="47860" y="97281"/>
                    <a:pt x="22140" y="49218"/>
                    <a:pt x="21244" y="47061"/>
                  </a:cubicBezTo>
                  <a:cubicBezTo>
                    <a:pt x="20308" y="44660"/>
                    <a:pt x="18843" y="44660"/>
                    <a:pt x="18355" y="43683"/>
                  </a:cubicBezTo>
                  <a:cubicBezTo>
                    <a:pt x="17907" y="42747"/>
                    <a:pt x="18518" y="38555"/>
                    <a:pt x="18355" y="35869"/>
                  </a:cubicBezTo>
                  <a:cubicBezTo>
                    <a:pt x="18233" y="33142"/>
                    <a:pt x="9401" y="7869"/>
                    <a:pt x="7000" y="3718"/>
                  </a:cubicBezTo>
                  <a:cubicBezTo>
                    <a:pt x="5059" y="304"/>
                    <a:pt x="2208" y="1"/>
                    <a:pt x="125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879" name="Google Shape;1879;p35"/>
            <p:cNvSpPr/>
            <p:nvPr/>
          </p:nvSpPr>
          <p:spPr>
            <a:xfrm>
              <a:off x="966275" y="2801025"/>
              <a:ext cx="1330800" cy="2666700"/>
            </a:xfrm>
            <a:custGeom>
              <a:avLst/>
              <a:gdLst/>
              <a:ahLst/>
              <a:cxnLst/>
              <a:rect l="l" t="t" r="r" b="b"/>
              <a:pathLst>
                <a:path w="53232" h="106668" extrusionOk="0">
                  <a:moveTo>
                    <a:pt x="1669" y="651"/>
                  </a:moveTo>
                  <a:cubicBezTo>
                    <a:pt x="2116" y="651"/>
                    <a:pt x="3012" y="733"/>
                    <a:pt x="4029" y="1221"/>
                  </a:cubicBezTo>
                  <a:cubicBezTo>
                    <a:pt x="5006" y="1669"/>
                    <a:pt x="6145" y="2564"/>
                    <a:pt x="7081" y="4192"/>
                  </a:cubicBezTo>
                  <a:cubicBezTo>
                    <a:pt x="7651" y="5169"/>
                    <a:pt x="8669" y="7570"/>
                    <a:pt x="9849" y="10541"/>
                  </a:cubicBezTo>
                  <a:cubicBezTo>
                    <a:pt x="11558" y="15018"/>
                    <a:pt x="13674" y="20959"/>
                    <a:pt x="15384" y="26006"/>
                  </a:cubicBezTo>
                  <a:cubicBezTo>
                    <a:pt x="16238" y="28529"/>
                    <a:pt x="16971" y="30849"/>
                    <a:pt x="17500" y="32639"/>
                  </a:cubicBezTo>
                  <a:cubicBezTo>
                    <a:pt x="17785" y="33535"/>
                    <a:pt x="17988" y="34308"/>
                    <a:pt x="18151" y="34919"/>
                  </a:cubicBezTo>
                  <a:cubicBezTo>
                    <a:pt x="18314" y="35529"/>
                    <a:pt x="18395" y="35977"/>
                    <a:pt x="18395" y="36180"/>
                  </a:cubicBezTo>
                  <a:cubicBezTo>
                    <a:pt x="18436" y="36506"/>
                    <a:pt x="18436" y="36831"/>
                    <a:pt x="18436" y="37157"/>
                  </a:cubicBezTo>
                  <a:cubicBezTo>
                    <a:pt x="18436" y="38948"/>
                    <a:pt x="18232" y="41064"/>
                    <a:pt x="18232" y="42529"/>
                  </a:cubicBezTo>
                  <a:cubicBezTo>
                    <a:pt x="18232" y="42854"/>
                    <a:pt x="18232" y="43180"/>
                    <a:pt x="18273" y="43465"/>
                  </a:cubicBezTo>
                  <a:cubicBezTo>
                    <a:pt x="18314" y="43709"/>
                    <a:pt x="18355" y="43953"/>
                    <a:pt x="18436" y="44157"/>
                  </a:cubicBezTo>
                  <a:cubicBezTo>
                    <a:pt x="18599" y="44442"/>
                    <a:pt x="18802" y="44686"/>
                    <a:pt x="19046" y="44849"/>
                  </a:cubicBezTo>
                  <a:cubicBezTo>
                    <a:pt x="19413" y="45134"/>
                    <a:pt x="19779" y="45378"/>
                    <a:pt x="20186" y="45744"/>
                  </a:cubicBezTo>
                  <a:cubicBezTo>
                    <a:pt x="20552" y="46110"/>
                    <a:pt x="20959" y="46639"/>
                    <a:pt x="21285" y="47494"/>
                  </a:cubicBezTo>
                  <a:cubicBezTo>
                    <a:pt x="21366" y="47657"/>
                    <a:pt x="21529" y="47942"/>
                    <a:pt x="21773" y="48430"/>
                  </a:cubicBezTo>
                  <a:cubicBezTo>
                    <a:pt x="25248" y="55420"/>
                    <a:pt x="47383" y="96750"/>
                    <a:pt x="52319" y="105976"/>
                  </a:cubicBezTo>
                  <a:lnTo>
                    <a:pt x="50049" y="105976"/>
                  </a:lnTo>
                  <a:lnTo>
                    <a:pt x="15872" y="44197"/>
                  </a:lnTo>
                  <a:lnTo>
                    <a:pt x="692" y="2890"/>
                  </a:lnTo>
                  <a:lnTo>
                    <a:pt x="1547" y="659"/>
                  </a:lnTo>
                  <a:lnTo>
                    <a:pt x="1547" y="659"/>
                  </a:lnTo>
                  <a:cubicBezTo>
                    <a:pt x="1584" y="654"/>
                    <a:pt x="1625" y="651"/>
                    <a:pt x="1669" y="651"/>
                  </a:cubicBezTo>
                  <a:close/>
                  <a:moveTo>
                    <a:pt x="1262" y="0"/>
                  </a:moveTo>
                  <a:cubicBezTo>
                    <a:pt x="1140" y="41"/>
                    <a:pt x="1018" y="122"/>
                    <a:pt x="977" y="204"/>
                  </a:cubicBezTo>
                  <a:lnTo>
                    <a:pt x="41" y="2768"/>
                  </a:lnTo>
                  <a:cubicBezTo>
                    <a:pt x="0" y="2849"/>
                    <a:pt x="0" y="2931"/>
                    <a:pt x="41" y="3012"/>
                  </a:cubicBezTo>
                  <a:lnTo>
                    <a:pt x="15221" y="44442"/>
                  </a:lnTo>
                  <a:lnTo>
                    <a:pt x="15262" y="44482"/>
                  </a:lnTo>
                  <a:lnTo>
                    <a:pt x="49529" y="106464"/>
                  </a:lnTo>
                  <a:cubicBezTo>
                    <a:pt x="49610" y="106586"/>
                    <a:pt x="49732" y="106668"/>
                    <a:pt x="49854" y="106668"/>
                  </a:cubicBezTo>
                  <a:lnTo>
                    <a:pt x="52866" y="106668"/>
                  </a:lnTo>
                  <a:cubicBezTo>
                    <a:pt x="52988" y="106668"/>
                    <a:pt x="53110" y="106586"/>
                    <a:pt x="53191" y="106464"/>
                  </a:cubicBezTo>
                  <a:cubicBezTo>
                    <a:pt x="53232" y="106383"/>
                    <a:pt x="53232" y="106261"/>
                    <a:pt x="53191" y="106139"/>
                  </a:cubicBezTo>
                  <a:cubicBezTo>
                    <a:pt x="50872" y="101784"/>
                    <a:pt x="43261" y="87621"/>
                    <a:pt x="36139" y="74232"/>
                  </a:cubicBezTo>
                  <a:cubicBezTo>
                    <a:pt x="32558" y="67558"/>
                    <a:pt x="29139" y="61046"/>
                    <a:pt x="26535" y="56122"/>
                  </a:cubicBezTo>
                  <a:cubicBezTo>
                    <a:pt x="25232" y="53639"/>
                    <a:pt x="24134" y="51564"/>
                    <a:pt x="23320" y="50017"/>
                  </a:cubicBezTo>
                  <a:cubicBezTo>
                    <a:pt x="22913" y="49244"/>
                    <a:pt x="22587" y="48593"/>
                    <a:pt x="22384" y="48145"/>
                  </a:cubicBezTo>
                  <a:cubicBezTo>
                    <a:pt x="22139" y="47657"/>
                    <a:pt x="21977" y="47331"/>
                    <a:pt x="21936" y="47250"/>
                  </a:cubicBezTo>
                  <a:cubicBezTo>
                    <a:pt x="21448" y="45988"/>
                    <a:pt x="20796" y="45296"/>
                    <a:pt x="20227" y="44889"/>
                  </a:cubicBezTo>
                  <a:cubicBezTo>
                    <a:pt x="19942" y="44645"/>
                    <a:pt x="19657" y="44482"/>
                    <a:pt x="19453" y="44320"/>
                  </a:cubicBezTo>
                  <a:cubicBezTo>
                    <a:pt x="19250" y="44157"/>
                    <a:pt x="19128" y="44035"/>
                    <a:pt x="19046" y="43831"/>
                  </a:cubicBezTo>
                  <a:cubicBezTo>
                    <a:pt x="19006" y="43791"/>
                    <a:pt x="18965" y="43628"/>
                    <a:pt x="18924" y="43384"/>
                  </a:cubicBezTo>
                  <a:cubicBezTo>
                    <a:pt x="18924" y="43139"/>
                    <a:pt x="18884" y="42854"/>
                    <a:pt x="18884" y="42529"/>
                  </a:cubicBezTo>
                  <a:cubicBezTo>
                    <a:pt x="18884" y="41105"/>
                    <a:pt x="19087" y="38988"/>
                    <a:pt x="19087" y="37157"/>
                  </a:cubicBezTo>
                  <a:cubicBezTo>
                    <a:pt x="19087" y="36831"/>
                    <a:pt x="19087" y="36465"/>
                    <a:pt x="19087" y="36139"/>
                  </a:cubicBezTo>
                  <a:cubicBezTo>
                    <a:pt x="19046" y="35732"/>
                    <a:pt x="18884" y="35041"/>
                    <a:pt x="18639" y="34105"/>
                  </a:cubicBezTo>
                  <a:cubicBezTo>
                    <a:pt x="17703" y="30727"/>
                    <a:pt x="15506" y="24093"/>
                    <a:pt x="13267" y="17826"/>
                  </a:cubicBezTo>
                  <a:cubicBezTo>
                    <a:pt x="12128" y="14692"/>
                    <a:pt x="11029" y="11680"/>
                    <a:pt x="10052" y="9198"/>
                  </a:cubicBezTo>
                  <a:cubicBezTo>
                    <a:pt x="9035" y="6715"/>
                    <a:pt x="8221" y="4803"/>
                    <a:pt x="7692" y="3867"/>
                  </a:cubicBezTo>
                  <a:cubicBezTo>
                    <a:pt x="6674" y="2117"/>
                    <a:pt x="5413" y="1140"/>
                    <a:pt x="4314" y="611"/>
                  </a:cubicBezTo>
                  <a:cubicBezTo>
                    <a:pt x="3175" y="82"/>
                    <a:pt x="2198" y="0"/>
                    <a:pt x="166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880" name="Google Shape;1880;p35"/>
            <p:cNvSpPr/>
            <p:nvPr/>
          </p:nvSpPr>
          <p:spPr>
            <a:xfrm>
              <a:off x="474850" y="2774800"/>
              <a:ext cx="1737800" cy="2683775"/>
            </a:xfrm>
            <a:custGeom>
              <a:avLst/>
              <a:gdLst/>
              <a:ahLst/>
              <a:cxnLst/>
              <a:rect l="l" t="t" r="r" b="b"/>
              <a:pathLst>
                <a:path w="69512" h="107351" extrusionOk="0">
                  <a:moveTo>
                    <a:pt x="12680" y="0"/>
                  </a:moveTo>
                  <a:cubicBezTo>
                    <a:pt x="9524" y="0"/>
                    <a:pt x="6256" y="324"/>
                    <a:pt x="4314" y="927"/>
                  </a:cubicBezTo>
                  <a:cubicBezTo>
                    <a:pt x="163" y="2189"/>
                    <a:pt x="0" y="2677"/>
                    <a:pt x="163" y="5404"/>
                  </a:cubicBezTo>
                  <a:cubicBezTo>
                    <a:pt x="326" y="8090"/>
                    <a:pt x="3663" y="33404"/>
                    <a:pt x="9931" y="47933"/>
                  </a:cubicBezTo>
                  <a:cubicBezTo>
                    <a:pt x="16239" y="62502"/>
                    <a:pt x="34186" y="103362"/>
                    <a:pt x="35692" y="107350"/>
                  </a:cubicBezTo>
                  <a:lnTo>
                    <a:pt x="69511" y="107350"/>
                  </a:lnTo>
                  <a:cubicBezTo>
                    <a:pt x="65523" y="100228"/>
                    <a:pt x="41918" y="57578"/>
                    <a:pt x="36953" y="44107"/>
                  </a:cubicBezTo>
                  <a:cubicBezTo>
                    <a:pt x="31541" y="29375"/>
                    <a:pt x="23035" y="3166"/>
                    <a:pt x="20959" y="1375"/>
                  </a:cubicBezTo>
                  <a:cubicBezTo>
                    <a:pt x="19845" y="435"/>
                    <a:pt x="16338" y="0"/>
                    <a:pt x="1268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881" name="Google Shape;1881;p35"/>
            <p:cNvSpPr/>
            <p:nvPr/>
          </p:nvSpPr>
          <p:spPr>
            <a:xfrm>
              <a:off x="469775" y="2766425"/>
              <a:ext cx="1751000" cy="2701300"/>
            </a:xfrm>
            <a:custGeom>
              <a:avLst/>
              <a:gdLst/>
              <a:ahLst/>
              <a:cxnLst/>
              <a:rect l="l" t="t" r="r" b="b"/>
              <a:pathLst>
                <a:path w="70040" h="108052" extrusionOk="0">
                  <a:moveTo>
                    <a:pt x="12820" y="692"/>
                  </a:moveTo>
                  <a:cubicBezTo>
                    <a:pt x="14651" y="692"/>
                    <a:pt x="16442" y="774"/>
                    <a:pt x="17907" y="1018"/>
                  </a:cubicBezTo>
                  <a:cubicBezTo>
                    <a:pt x="18639" y="1140"/>
                    <a:pt x="19290" y="1262"/>
                    <a:pt x="19819" y="1425"/>
                  </a:cubicBezTo>
                  <a:cubicBezTo>
                    <a:pt x="20349" y="1588"/>
                    <a:pt x="20715" y="1791"/>
                    <a:pt x="20959" y="1995"/>
                  </a:cubicBezTo>
                  <a:cubicBezTo>
                    <a:pt x="21040" y="2035"/>
                    <a:pt x="21162" y="2239"/>
                    <a:pt x="21325" y="2524"/>
                  </a:cubicBezTo>
                  <a:cubicBezTo>
                    <a:pt x="21976" y="3541"/>
                    <a:pt x="22953" y="5861"/>
                    <a:pt x="24133" y="8954"/>
                  </a:cubicBezTo>
                  <a:cubicBezTo>
                    <a:pt x="27674" y="18152"/>
                    <a:pt x="33005" y="34186"/>
                    <a:pt x="36831" y="44564"/>
                  </a:cubicBezTo>
                  <a:cubicBezTo>
                    <a:pt x="39354" y="51320"/>
                    <a:pt x="46476" y="65360"/>
                    <a:pt x="53517" y="78587"/>
                  </a:cubicBezTo>
                  <a:cubicBezTo>
                    <a:pt x="60228" y="91267"/>
                    <a:pt x="66826" y="103237"/>
                    <a:pt x="69117" y="107360"/>
                  </a:cubicBezTo>
                  <a:lnTo>
                    <a:pt x="36104" y="107360"/>
                  </a:lnTo>
                  <a:cubicBezTo>
                    <a:pt x="35648" y="106153"/>
                    <a:pt x="34312" y="102978"/>
                    <a:pt x="32436" y="98651"/>
                  </a:cubicBezTo>
                  <a:cubicBezTo>
                    <a:pt x="26453" y="84773"/>
                    <a:pt x="15180" y="59093"/>
                    <a:pt x="10459" y="48145"/>
                  </a:cubicBezTo>
                  <a:cubicBezTo>
                    <a:pt x="7325" y="40901"/>
                    <a:pt x="4924" y="30971"/>
                    <a:pt x="3296" y="22506"/>
                  </a:cubicBezTo>
                  <a:cubicBezTo>
                    <a:pt x="2483" y="18274"/>
                    <a:pt x="1872" y="14407"/>
                    <a:pt x="1424" y="11437"/>
                  </a:cubicBezTo>
                  <a:cubicBezTo>
                    <a:pt x="977" y="8466"/>
                    <a:pt x="773" y="6349"/>
                    <a:pt x="733" y="5698"/>
                  </a:cubicBezTo>
                  <a:cubicBezTo>
                    <a:pt x="692" y="5332"/>
                    <a:pt x="692" y="5006"/>
                    <a:pt x="692" y="4721"/>
                  </a:cubicBezTo>
                  <a:cubicBezTo>
                    <a:pt x="692" y="4274"/>
                    <a:pt x="733" y="3908"/>
                    <a:pt x="814" y="3663"/>
                  </a:cubicBezTo>
                  <a:cubicBezTo>
                    <a:pt x="936" y="3256"/>
                    <a:pt x="1221" y="2971"/>
                    <a:pt x="1791" y="2646"/>
                  </a:cubicBezTo>
                  <a:cubicBezTo>
                    <a:pt x="2401" y="2320"/>
                    <a:pt x="3296" y="1995"/>
                    <a:pt x="4639" y="1588"/>
                  </a:cubicBezTo>
                  <a:cubicBezTo>
                    <a:pt x="6471" y="1018"/>
                    <a:pt x="9727" y="692"/>
                    <a:pt x="12820" y="692"/>
                  </a:cubicBezTo>
                  <a:close/>
                  <a:moveTo>
                    <a:pt x="12820" y="1"/>
                  </a:moveTo>
                  <a:cubicBezTo>
                    <a:pt x="9645" y="1"/>
                    <a:pt x="6430" y="326"/>
                    <a:pt x="4436" y="937"/>
                  </a:cubicBezTo>
                  <a:cubicBezTo>
                    <a:pt x="2645" y="1466"/>
                    <a:pt x="1546" y="1873"/>
                    <a:pt x="895" y="2442"/>
                  </a:cubicBezTo>
                  <a:cubicBezTo>
                    <a:pt x="529" y="2727"/>
                    <a:pt x="285" y="3053"/>
                    <a:pt x="163" y="3419"/>
                  </a:cubicBezTo>
                  <a:cubicBezTo>
                    <a:pt x="41" y="3826"/>
                    <a:pt x="0" y="4233"/>
                    <a:pt x="0" y="4721"/>
                  </a:cubicBezTo>
                  <a:cubicBezTo>
                    <a:pt x="0" y="5006"/>
                    <a:pt x="0" y="5373"/>
                    <a:pt x="41" y="5739"/>
                  </a:cubicBezTo>
                  <a:cubicBezTo>
                    <a:pt x="81" y="6431"/>
                    <a:pt x="326" y="8547"/>
                    <a:pt x="733" y="11518"/>
                  </a:cubicBezTo>
                  <a:cubicBezTo>
                    <a:pt x="2035" y="20471"/>
                    <a:pt x="5087" y="37442"/>
                    <a:pt x="9849" y="48390"/>
                  </a:cubicBezTo>
                  <a:cubicBezTo>
                    <a:pt x="12982" y="55715"/>
                    <a:pt x="19046" y="69552"/>
                    <a:pt x="24500" y="82087"/>
                  </a:cubicBezTo>
                  <a:cubicBezTo>
                    <a:pt x="27226" y="88354"/>
                    <a:pt x="29831" y="94296"/>
                    <a:pt x="31825" y="98895"/>
                  </a:cubicBezTo>
                  <a:cubicBezTo>
                    <a:pt x="33779" y="103534"/>
                    <a:pt x="35203" y="106831"/>
                    <a:pt x="35569" y="107808"/>
                  </a:cubicBezTo>
                  <a:cubicBezTo>
                    <a:pt x="35610" y="107930"/>
                    <a:pt x="35732" y="108052"/>
                    <a:pt x="35895" y="108052"/>
                  </a:cubicBezTo>
                  <a:lnTo>
                    <a:pt x="69714" y="108052"/>
                  </a:lnTo>
                  <a:cubicBezTo>
                    <a:pt x="69795" y="108052"/>
                    <a:pt x="69918" y="107970"/>
                    <a:pt x="69999" y="107848"/>
                  </a:cubicBezTo>
                  <a:cubicBezTo>
                    <a:pt x="70040" y="107767"/>
                    <a:pt x="70040" y="107645"/>
                    <a:pt x="69999" y="107523"/>
                  </a:cubicBezTo>
                  <a:cubicBezTo>
                    <a:pt x="68005" y="103941"/>
                    <a:pt x="61127" y="91488"/>
                    <a:pt x="54086" y="78261"/>
                  </a:cubicBezTo>
                  <a:cubicBezTo>
                    <a:pt x="47087" y="65035"/>
                    <a:pt x="39965" y="50994"/>
                    <a:pt x="37482" y="44320"/>
                  </a:cubicBezTo>
                  <a:cubicBezTo>
                    <a:pt x="34755" y="36954"/>
                    <a:pt x="31296" y="26739"/>
                    <a:pt x="28244" y="18111"/>
                  </a:cubicBezTo>
                  <a:cubicBezTo>
                    <a:pt x="26697" y="13797"/>
                    <a:pt x="25273" y="9890"/>
                    <a:pt x="24093" y="6960"/>
                  </a:cubicBezTo>
                  <a:cubicBezTo>
                    <a:pt x="23523" y="5454"/>
                    <a:pt x="22994" y="4233"/>
                    <a:pt x="22546" y="3297"/>
                  </a:cubicBezTo>
                  <a:cubicBezTo>
                    <a:pt x="22302" y="2849"/>
                    <a:pt x="22099" y="2483"/>
                    <a:pt x="21936" y="2158"/>
                  </a:cubicBezTo>
                  <a:cubicBezTo>
                    <a:pt x="21732" y="1832"/>
                    <a:pt x="21569" y="1628"/>
                    <a:pt x="21407" y="1466"/>
                  </a:cubicBezTo>
                  <a:cubicBezTo>
                    <a:pt x="21040" y="1181"/>
                    <a:pt x="20593" y="977"/>
                    <a:pt x="20023" y="774"/>
                  </a:cubicBezTo>
                  <a:cubicBezTo>
                    <a:pt x="18314" y="245"/>
                    <a:pt x="15587" y="1"/>
                    <a:pt x="128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882" name="Google Shape;1882;p35"/>
            <p:cNvSpPr/>
            <p:nvPr/>
          </p:nvSpPr>
          <p:spPr>
            <a:xfrm>
              <a:off x="1026300" y="5458550"/>
              <a:ext cx="6114750" cy="25"/>
            </a:xfrm>
            <a:custGeom>
              <a:avLst/>
              <a:gdLst/>
              <a:ahLst/>
              <a:cxnLst/>
              <a:rect l="l" t="t" r="r" b="b"/>
              <a:pathLst>
                <a:path w="244590" h="1" extrusionOk="0">
                  <a:moveTo>
                    <a:pt x="0" y="0"/>
                  </a:moveTo>
                  <a:lnTo>
                    <a:pt x="244590" y="0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883" name="Google Shape;1883;p35"/>
            <p:cNvSpPr/>
            <p:nvPr/>
          </p:nvSpPr>
          <p:spPr>
            <a:xfrm>
              <a:off x="1017150" y="5450400"/>
              <a:ext cx="6132050" cy="17325"/>
            </a:xfrm>
            <a:custGeom>
              <a:avLst/>
              <a:gdLst/>
              <a:ahLst/>
              <a:cxnLst/>
              <a:rect l="l" t="t" r="r" b="b"/>
              <a:pathLst>
                <a:path w="245282" h="693" extrusionOk="0">
                  <a:moveTo>
                    <a:pt x="366" y="1"/>
                  </a:moveTo>
                  <a:cubicBezTo>
                    <a:pt x="163" y="1"/>
                    <a:pt x="0" y="164"/>
                    <a:pt x="0" y="326"/>
                  </a:cubicBezTo>
                  <a:cubicBezTo>
                    <a:pt x="0" y="530"/>
                    <a:pt x="163" y="693"/>
                    <a:pt x="366" y="693"/>
                  </a:cubicBezTo>
                  <a:lnTo>
                    <a:pt x="244956" y="693"/>
                  </a:lnTo>
                  <a:cubicBezTo>
                    <a:pt x="245159" y="693"/>
                    <a:pt x="245281" y="530"/>
                    <a:pt x="245281" y="326"/>
                  </a:cubicBezTo>
                  <a:cubicBezTo>
                    <a:pt x="245281" y="164"/>
                    <a:pt x="245159" y="1"/>
                    <a:pt x="24495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  <p:sp>
        <p:nvSpPr>
          <p:cNvPr id="1884" name="Google Shape;1884;p35"/>
          <p:cNvSpPr txBox="1">
            <a:spLocks noGrp="1"/>
          </p:cNvSpPr>
          <p:nvPr>
            <p:ph type="ctrTitle"/>
          </p:nvPr>
        </p:nvSpPr>
        <p:spPr>
          <a:xfrm>
            <a:off x="7110040" y="2946291"/>
            <a:ext cx="4765795" cy="239736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b" anchorCtr="0">
            <a:noAutofit/>
          </a:bodyPr>
          <a:lstStyle/>
          <a:p>
            <a:pPr>
              <a:spcBef>
                <a:spcPts val="1600"/>
              </a:spcBef>
            </a:pPr>
            <a:r>
              <a:rPr lang="en-ID" sz="7200" b="1" dirty="0">
                <a:latin typeface="Fjalla One" panose="02000506040000020004" pitchFamily="2" charset="0"/>
              </a:rPr>
              <a:t>PSAK 219</a:t>
            </a:r>
            <a:br>
              <a:rPr lang="en-ID" sz="5333" b="1" dirty="0">
                <a:latin typeface="Fjalla One" panose="02000506040000020004" pitchFamily="2" charset="0"/>
              </a:rPr>
            </a:br>
            <a:r>
              <a:rPr lang="en-ID" sz="6000" b="1" dirty="0" err="1">
                <a:latin typeface="Fjalla One" panose="02000506040000020004" pitchFamily="2" charset="0"/>
              </a:rPr>
              <a:t>Imbalan</a:t>
            </a:r>
            <a:r>
              <a:rPr lang="en-ID" sz="6000" b="1" dirty="0">
                <a:latin typeface="Fjalla One" panose="02000506040000020004" pitchFamily="2" charset="0"/>
              </a:rPr>
              <a:t> </a:t>
            </a:r>
            <a:r>
              <a:rPr lang="en-ID" sz="6000" b="1" dirty="0" err="1">
                <a:latin typeface="Fjalla One" panose="02000506040000020004" pitchFamily="2" charset="0"/>
              </a:rPr>
              <a:t>Kerja</a:t>
            </a:r>
            <a:endParaRPr sz="6000" b="1" dirty="0">
              <a:latin typeface="Fjalla One" panose="0200050604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66607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Title 6"/>
          <p:cNvSpPr>
            <a:spLocks noGrp="1"/>
          </p:cNvSpPr>
          <p:nvPr>
            <p:ph type="title"/>
          </p:nvPr>
        </p:nvSpPr>
        <p:spPr>
          <a:xfrm>
            <a:off x="0" y="297712"/>
            <a:ext cx="12115800" cy="819888"/>
          </a:xfrm>
        </p:spPr>
        <p:txBody>
          <a:bodyPr>
            <a:noAutofit/>
          </a:bodyPr>
          <a:lstStyle/>
          <a:p>
            <a:pPr algn="ctr"/>
            <a:r>
              <a:rPr lang="en-GB" altLang="en-US" sz="5400" dirty="0">
                <a:latin typeface="Fjalla One" panose="02000506040000020004" pitchFamily="2" charset="0"/>
              </a:rPr>
              <a:t>Agenda</a:t>
            </a:r>
          </a:p>
        </p:txBody>
      </p:sp>
      <p:pic>
        <p:nvPicPr>
          <p:cNvPr id="16387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198045">
            <a:off x="-275591" y="735973"/>
            <a:ext cx="5314381" cy="53860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" name="Diagram 1"/>
          <p:cNvGraphicFramePr/>
          <p:nvPr/>
        </p:nvGraphicFramePr>
        <p:xfrm>
          <a:off x="4082066" y="1690777"/>
          <a:ext cx="6292633" cy="388763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7" name="Slide Number Placeholder 1">
            <a:extLst>
              <a:ext uri="{FF2B5EF4-FFF2-40B4-BE49-F238E27FC236}">
                <a16:creationId xmlns:a16="http://schemas.microsoft.com/office/drawing/2014/main" id="{ED14CC40-4FD3-456A-9341-9EA6102A508D}"/>
              </a:ext>
            </a:extLst>
          </p:cNvPr>
          <p:cNvSpPr txBox="1">
            <a:spLocks/>
          </p:cNvSpPr>
          <p:nvPr/>
        </p:nvSpPr>
        <p:spPr>
          <a:xfrm>
            <a:off x="11503293" y="6406897"/>
            <a:ext cx="688708" cy="451104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/>
            <a:fld id="{EBE3AD81-3AD4-9C46-856E-C08CF1183C60}" type="slidenum">
              <a:rPr lang="en-US" sz="16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pPr algn="r"/>
              <a:t>2</a:t>
            </a:fld>
            <a:endParaRPr lang="en-US" sz="16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9419288"/>
      </p:ext>
    </p:extLst>
  </p:cSld>
  <p:clrMapOvr>
    <a:masterClrMapping/>
  </p:clrMapOvr>
  <p:transition spd="slow">
    <p:strips dir="rd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546;p11">
            <a:extLst>
              <a:ext uri="{FF2B5EF4-FFF2-40B4-BE49-F238E27FC236}">
                <a16:creationId xmlns:a16="http://schemas.microsoft.com/office/drawing/2014/main" id="{671AB705-3165-C16F-0EBD-E3B578B797C1}"/>
              </a:ext>
            </a:extLst>
          </p:cNvPr>
          <p:cNvGrpSpPr/>
          <p:nvPr/>
        </p:nvGrpSpPr>
        <p:grpSpPr>
          <a:xfrm rot="10593939">
            <a:off x="2175516" y="1266245"/>
            <a:ext cx="7178937" cy="4709099"/>
            <a:chOff x="1098425" y="237675"/>
            <a:chExt cx="5358675" cy="5174750"/>
          </a:xfrm>
          <a:solidFill>
            <a:srgbClr val="66CCFF"/>
          </a:solidFill>
        </p:grpSpPr>
        <p:sp>
          <p:nvSpPr>
            <p:cNvPr id="11" name="Google Shape;547;p11">
              <a:extLst>
                <a:ext uri="{FF2B5EF4-FFF2-40B4-BE49-F238E27FC236}">
                  <a16:creationId xmlns:a16="http://schemas.microsoft.com/office/drawing/2014/main" id="{DBF44754-BC83-1390-DE34-9F1EBBAEBBF3}"/>
                </a:ext>
              </a:extLst>
            </p:cNvPr>
            <p:cNvSpPr/>
            <p:nvPr/>
          </p:nvSpPr>
          <p:spPr>
            <a:xfrm>
              <a:off x="1098425" y="237675"/>
              <a:ext cx="5358675" cy="5173850"/>
            </a:xfrm>
            <a:custGeom>
              <a:avLst/>
              <a:gdLst/>
              <a:ahLst/>
              <a:cxnLst/>
              <a:rect l="l" t="t" r="r" b="b"/>
              <a:pathLst>
                <a:path w="214347" h="206954" extrusionOk="0">
                  <a:moveTo>
                    <a:pt x="115079" y="1"/>
                  </a:moveTo>
                  <a:cubicBezTo>
                    <a:pt x="106819" y="1"/>
                    <a:pt x="98029" y="1749"/>
                    <a:pt x="88677" y="5654"/>
                  </a:cubicBezTo>
                  <a:cubicBezTo>
                    <a:pt x="67392" y="14588"/>
                    <a:pt x="50544" y="31735"/>
                    <a:pt x="37474" y="50742"/>
                  </a:cubicBezTo>
                  <a:cubicBezTo>
                    <a:pt x="17088" y="80241"/>
                    <a:pt x="4497" y="115076"/>
                    <a:pt x="1260" y="150810"/>
                  </a:cubicBezTo>
                  <a:cubicBezTo>
                    <a:pt x="1" y="164900"/>
                    <a:pt x="1140" y="181268"/>
                    <a:pt x="12472" y="189722"/>
                  </a:cubicBezTo>
                  <a:cubicBezTo>
                    <a:pt x="19127" y="194639"/>
                    <a:pt x="27881" y="195658"/>
                    <a:pt x="36155" y="196437"/>
                  </a:cubicBezTo>
                  <a:cubicBezTo>
                    <a:pt x="68471" y="199615"/>
                    <a:pt x="100788" y="202793"/>
                    <a:pt x="133105" y="205911"/>
                  </a:cubicBezTo>
                  <a:cubicBezTo>
                    <a:pt x="138433" y="206449"/>
                    <a:pt x="143882" y="206954"/>
                    <a:pt x="149263" y="206954"/>
                  </a:cubicBezTo>
                  <a:cubicBezTo>
                    <a:pt x="156478" y="206954"/>
                    <a:pt x="163573" y="206046"/>
                    <a:pt x="170098" y="203093"/>
                  </a:cubicBezTo>
                  <a:cubicBezTo>
                    <a:pt x="185747" y="196018"/>
                    <a:pt x="194081" y="179110"/>
                    <a:pt x="201216" y="163461"/>
                  </a:cubicBezTo>
                  <a:cubicBezTo>
                    <a:pt x="207451" y="149731"/>
                    <a:pt x="213867" y="135461"/>
                    <a:pt x="214106" y="120352"/>
                  </a:cubicBezTo>
                  <a:cubicBezTo>
                    <a:pt x="214346" y="105542"/>
                    <a:pt x="208710" y="91273"/>
                    <a:pt x="201875" y="78082"/>
                  </a:cubicBezTo>
                  <a:cubicBezTo>
                    <a:pt x="183394" y="42166"/>
                    <a:pt x="155643" y="1"/>
                    <a:pt x="11507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2" name="Google Shape;548;p11">
              <a:extLst>
                <a:ext uri="{FF2B5EF4-FFF2-40B4-BE49-F238E27FC236}">
                  <a16:creationId xmlns:a16="http://schemas.microsoft.com/office/drawing/2014/main" id="{520F65AF-4C5F-04A3-F516-EF15DF77CE75}"/>
                </a:ext>
              </a:extLst>
            </p:cNvPr>
            <p:cNvSpPr/>
            <p:nvPr/>
          </p:nvSpPr>
          <p:spPr>
            <a:xfrm>
              <a:off x="1098425" y="237675"/>
              <a:ext cx="5358675" cy="5173850"/>
            </a:xfrm>
            <a:custGeom>
              <a:avLst/>
              <a:gdLst/>
              <a:ahLst/>
              <a:cxnLst/>
              <a:rect l="l" t="t" r="r" b="b"/>
              <a:pathLst>
                <a:path w="214347" h="206954" extrusionOk="0">
                  <a:moveTo>
                    <a:pt x="115079" y="1"/>
                  </a:moveTo>
                  <a:cubicBezTo>
                    <a:pt x="106819" y="1"/>
                    <a:pt x="98029" y="1749"/>
                    <a:pt x="88677" y="5654"/>
                  </a:cubicBezTo>
                  <a:cubicBezTo>
                    <a:pt x="67392" y="14588"/>
                    <a:pt x="50544" y="31735"/>
                    <a:pt x="37474" y="50742"/>
                  </a:cubicBezTo>
                  <a:cubicBezTo>
                    <a:pt x="17088" y="80241"/>
                    <a:pt x="4497" y="115076"/>
                    <a:pt x="1260" y="150810"/>
                  </a:cubicBezTo>
                  <a:cubicBezTo>
                    <a:pt x="1" y="164900"/>
                    <a:pt x="1140" y="181268"/>
                    <a:pt x="12472" y="189722"/>
                  </a:cubicBezTo>
                  <a:cubicBezTo>
                    <a:pt x="19127" y="194639"/>
                    <a:pt x="27881" y="195658"/>
                    <a:pt x="36155" y="196437"/>
                  </a:cubicBezTo>
                  <a:cubicBezTo>
                    <a:pt x="68471" y="199615"/>
                    <a:pt x="100788" y="202793"/>
                    <a:pt x="133105" y="205911"/>
                  </a:cubicBezTo>
                  <a:cubicBezTo>
                    <a:pt x="138433" y="206449"/>
                    <a:pt x="143882" y="206954"/>
                    <a:pt x="149263" y="206954"/>
                  </a:cubicBezTo>
                  <a:cubicBezTo>
                    <a:pt x="156478" y="206954"/>
                    <a:pt x="163573" y="206046"/>
                    <a:pt x="170098" y="203093"/>
                  </a:cubicBezTo>
                  <a:cubicBezTo>
                    <a:pt x="185747" y="196018"/>
                    <a:pt x="194081" y="179110"/>
                    <a:pt x="201216" y="163461"/>
                  </a:cubicBezTo>
                  <a:cubicBezTo>
                    <a:pt x="207451" y="149731"/>
                    <a:pt x="213867" y="135461"/>
                    <a:pt x="214106" y="120352"/>
                  </a:cubicBezTo>
                  <a:cubicBezTo>
                    <a:pt x="214346" y="105542"/>
                    <a:pt x="208710" y="91273"/>
                    <a:pt x="201875" y="78082"/>
                  </a:cubicBezTo>
                  <a:cubicBezTo>
                    <a:pt x="183394" y="42166"/>
                    <a:pt x="155643" y="1"/>
                    <a:pt x="11507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3" name="Google Shape;549;p11">
              <a:extLst>
                <a:ext uri="{FF2B5EF4-FFF2-40B4-BE49-F238E27FC236}">
                  <a16:creationId xmlns:a16="http://schemas.microsoft.com/office/drawing/2014/main" id="{47E60735-E324-92E1-0F5E-AA65D99B43B8}"/>
                </a:ext>
              </a:extLst>
            </p:cNvPr>
            <p:cNvSpPr/>
            <p:nvPr/>
          </p:nvSpPr>
          <p:spPr>
            <a:xfrm>
              <a:off x="1119425" y="238125"/>
              <a:ext cx="5331675" cy="5174300"/>
            </a:xfrm>
            <a:custGeom>
              <a:avLst/>
              <a:gdLst/>
              <a:ahLst/>
              <a:cxnLst/>
              <a:rect l="l" t="t" r="r" b="b"/>
              <a:pathLst>
                <a:path w="213267" h="206972" extrusionOk="0">
                  <a:moveTo>
                    <a:pt x="114278" y="0"/>
                  </a:moveTo>
                  <a:cubicBezTo>
                    <a:pt x="106004" y="0"/>
                    <a:pt x="97190" y="1739"/>
                    <a:pt x="87837" y="5636"/>
                  </a:cubicBezTo>
                  <a:cubicBezTo>
                    <a:pt x="66552" y="14570"/>
                    <a:pt x="49704" y="31717"/>
                    <a:pt x="36634" y="50724"/>
                  </a:cubicBezTo>
                  <a:cubicBezTo>
                    <a:pt x="16248" y="80223"/>
                    <a:pt x="3657" y="115058"/>
                    <a:pt x="420" y="150792"/>
                  </a:cubicBezTo>
                  <a:cubicBezTo>
                    <a:pt x="180" y="153610"/>
                    <a:pt x="0" y="156488"/>
                    <a:pt x="0" y="159366"/>
                  </a:cubicBezTo>
                  <a:cubicBezTo>
                    <a:pt x="0" y="171058"/>
                    <a:pt x="2578" y="182929"/>
                    <a:pt x="11632" y="189704"/>
                  </a:cubicBezTo>
                  <a:cubicBezTo>
                    <a:pt x="18287" y="194621"/>
                    <a:pt x="27041" y="195640"/>
                    <a:pt x="35315" y="196419"/>
                  </a:cubicBezTo>
                  <a:cubicBezTo>
                    <a:pt x="67631" y="199597"/>
                    <a:pt x="99948" y="202775"/>
                    <a:pt x="132265" y="205893"/>
                  </a:cubicBezTo>
                  <a:cubicBezTo>
                    <a:pt x="137601" y="206432"/>
                    <a:pt x="143057" y="206972"/>
                    <a:pt x="148393" y="206972"/>
                  </a:cubicBezTo>
                  <a:cubicBezTo>
                    <a:pt x="155648" y="206972"/>
                    <a:pt x="162723" y="206013"/>
                    <a:pt x="169258" y="203075"/>
                  </a:cubicBezTo>
                  <a:cubicBezTo>
                    <a:pt x="184907" y="196000"/>
                    <a:pt x="193241" y="179092"/>
                    <a:pt x="200376" y="163443"/>
                  </a:cubicBezTo>
                  <a:cubicBezTo>
                    <a:pt x="206611" y="149713"/>
                    <a:pt x="213027" y="135443"/>
                    <a:pt x="213266" y="120334"/>
                  </a:cubicBezTo>
                  <a:cubicBezTo>
                    <a:pt x="213266" y="120034"/>
                    <a:pt x="213266" y="119734"/>
                    <a:pt x="213266" y="119375"/>
                  </a:cubicBezTo>
                  <a:cubicBezTo>
                    <a:pt x="213266" y="104925"/>
                    <a:pt x="207690" y="90955"/>
                    <a:pt x="201035" y="78064"/>
                  </a:cubicBezTo>
                  <a:cubicBezTo>
                    <a:pt x="182569" y="42150"/>
                    <a:pt x="154809" y="0"/>
                    <a:pt x="11427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 dirty="0"/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E03D481F-A604-4916-FAF7-9F1CE452BA38}"/>
              </a:ext>
            </a:extLst>
          </p:cNvPr>
          <p:cNvSpPr txBox="1"/>
          <p:nvPr/>
        </p:nvSpPr>
        <p:spPr>
          <a:xfrm>
            <a:off x="3278038" y="3424974"/>
            <a:ext cx="6211018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000" b="1" dirty="0">
                <a:latin typeface="Fjalla One" panose="02000506040000020004" pitchFamily="2" charset="0"/>
              </a:rPr>
              <a:t>IMBALAN KERJA</a:t>
            </a:r>
            <a:endParaRPr lang="en-ID" sz="6000" b="1" dirty="0">
              <a:latin typeface="Fjalla One" panose="02000506040000020004" pitchFamily="2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5060FF3-9716-DADF-5D89-A1824FB6F9E0}"/>
              </a:ext>
            </a:extLst>
          </p:cNvPr>
          <p:cNvSpPr txBox="1"/>
          <p:nvPr/>
        </p:nvSpPr>
        <p:spPr>
          <a:xfrm>
            <a:off x="5137031" y="1714579"/>
            <a:ext cx="6098874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" sz="8000" b="1" dirty="0">
                <a:latin typeface="Fjalla One" panose="02000506040000020004" pitchFamily="2" charset="0"/>
              </a:rPr>
              <a:t>01</a:t>
            </a:r>
            <a:endParaRPr lang="en-ID" sz="8000" b="1" dirty="0">
              <a:latin typeface="Fjalla One" panose="0200050604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91878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98191F-0B3F-48D7-B8E2-E00AD1FDC5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27973" y="111585"/>
            <a:ext cx="7437200" cy="792400"/>
          </a:xfrm>
        </p:spPr>
        <p:txBody>
          <a:bodyPr/>
          <a:lstStyle/>
          <a:p>
            <a:r>
              <a:rPr lang="en-US" sz="4000" dirty="0">
                <a:latin typeface="Fjalla One" panose="02000506040000020004" pitchFamily="2" charset="0"/>
              </a:rPr>
              <a:t>IMBALAN KERJA</a:t>
            </a:r>
            <a:endParaRPr lang="en-ID" sz="4000" dirty="0">
              <a:latin typeface="Fjalla One" panose="02000506040000020004" pitchFamily="2" charset="0"/>
            </a:endParaRP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4A00FE33-DA26-49ED-A6DF-26BC8250DD13}"/>
              </a:ext>
            </a:extLst>
          </p:cNvPr>
          <p:cNvSpPr>
            <a:spLocks noGrp="1"/>
          </p:cNvSpPr>
          <p:nvPr>
            <p:ph type="subTitle" idx="2"/>
          </p:nvPr>
        </p:nvSpPr>
        <p:spPr>
          <a:xfrm>
            <a:off x="1472313" y="1217349"/>
            <a:ext cx="9626315" cy="2211652"/>
          </a:xfrm>
        </p:spPr>
        <p:txBody>
          <a:bodyPr/>
          <a:lstStyle/>
          <a:p>
            <a:pPr marL="380990" indent="-380990" algn="l">
              <a:buFont typeface="Arial" panose="020B0604020202020204" pitchFamily="34" charset="0"/>
              <a:buChar char="•"/>
            </a:pPr>
            <a:r>
              <a:rPr lang="en-US" sz="2133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Imbalan</a:t>
            </a:r>
            <a:r>
              <a:rPr lang="en-US" sz="2133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kerja</a:t>
            </a:r>
            <a:r>
              <a:rPr lang="en-US" sz="2133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adalah</a:t>
            </a:r>
            <a:r>
              <a:rPr lang="en-US" sz="2133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seluruh</a:t>
            </a:r>
            <a:r>
              <a:rPr lang="en-US" sz="2133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imbalan</a:t>
            </a:r>
            <a:r>
              <a:rPr lang="en-US" sz="2133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sz="2133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diberikan</a:t>
            </a:r>
            <a:r>
              <a:rPr lang="en-US" sz="2133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entitas</a:t>
            </a:r>
            <a:r>
              <a:rPr lang="en-US" sz="2133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dalam</a:t>
            </a:r>
            <a:r>
              <a:rPr lang="en-US" sz="2133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pertukaran</a:t>
            </a:r>
            <a:r>
              <a:rPr lang="en-US" sz="2133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atas</a:t>
            </a:r>
            <a:r>
              <a:rPr lang="en-US" sz="2133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jasa</a:t>
            </a:r>
            <a:r>
              <a:rPr lang="en-US" sz="2133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sz="2133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diberikan</a:t>
            </a:r>
            <a:r>
              <a:rPr lang="en-US" sz="2133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oleh </a:t>
            </a:r>
            <a:r>
              <a:rPr lang="en-US" sz="2133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pekerja</a:t>
            </a:r>
            <a:r>
              <a:rPr lang="en-US" sz="2133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atau</a:t>
            </a:r>
            <a:r>
              <a:rPr lang="en-US" sz="2133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untuk</a:t>
            </a:r>
            <a:r>
              <a:rPr lang="en-US" sz="2133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terminasi</a:t>
            </a:r>
            <a:r>
              <a:rPr lang="en-US" sz="2133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kontrak</a:t>
            </a:r>
            <a:r>
              <a:rPr lang="en-US" sz="2133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kerja</a:t>
            </a:r>
            <a:r>
              <a:rPr lang="en-US" sz="2133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380990" indent="-380990" algn="l">
              <a:buFont typeface="Arial" panose="020B0604020202020204" pitchFamily="34" charset="0"/>
              <a:buChar char="•"/>
            </a:pPr>
            <a:r>
              <a:rPr lang="en-US" sz="2133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Diterapkan</a:t>
            </a:r>
            <a:r>
              <a:rPr lang="en-US" sz="2133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untuk</a:t>
            </a:r>
            <a:r>
              <a:rPr lang="en-US" sz="2133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pemberi</a:t>
            </a:r>
            <a:r>
              <a:rPr lang="en-US" sz="2133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kerja</a:t>
            </a:r>
            <a:r>
              <a:rPr lang="en-US" sz="2133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atas</a:t>
            </a:r>
            <a:r>
              <a:rPr lang="en-US" sz="2133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imbalan</a:t>
            </a:r>
            <a:r>
              <a:rPr lang="en-US" sz="2133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kerja</a:t>
            </a:r>
            <a:r>
              <a:rPr lang="en-US" sz="2133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kecuali</a:t>
            </a:r>
            <a:r>
              <a:rPr lang="en-US" sz="2133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diatur</a:t>
            </a:r>
            <a:r>
              <a:rPr lang="en-US" sz="2133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dalam</a:t>
            </a:r>
            <a:r>
              <a:rPr lang="en-US" sz="2133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PSAK 53.</a:t>
            </a:r>
          </a:p>
          <a:p>
            <a:pPr marL="380990" indent="-380990" algn="l">
              <a:buFont typeface="Arial" panose="020B0604020202020204" pitchFamily="34" charset="0"/>
              <a:buChar char="•"/>
            </a:pPr>
            <a:r>
              <a:rPr lang="en-US" sz="2133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Pengakuan</a:t>
            </a:r>
            <a:r>
              <a:rPr lang="en-US" sz="2133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beban</a:t>
            </a:r>
            <a:r>
              <a:rPr lang="en-US" sz="2133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saat</a:t>
            </a:r>
            <a:r>
              <a:rPr lang="en-US" sz="2133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entitas</a:t>
            </a:r>
            <a:r>
              <a:rPr lang="en-US" sz="2133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menikmati</a:t>
            </a:r>
            <a:r>
              <a:rPr lang="en-US" sz="2133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manfaat</a:t>
            </a:r>
            <a:r>
              <a:rPr lang="en-US" sz="2133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ekonomik</a:t>
            </a:r>
            <a:r>
              <a:rPr lang="en-US" sz="2133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yagn</a:t>
            </a:r>
            <a:r>
              <a:rPr lang="en-US" sz="2133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dihasilkan</a:t>
            </a:r>
            <a:r>
              <a:rPr lang="en-US" sz="2133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dari</a:t>
            </a:r>
            <a:r>
              <a:rPr lang="en-US" sz="2133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jasa</a:t>
            </a:r>
            <a:r>
              <a:rPr lang="en-US" sz="2133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sz="2133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diberikan</a:t>
            </a:r>
            <a:r>
              <a:rPr lang="en-US" sz="2133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pekerja</a:t>
            </a:r>
            <a:r>
              <a:rPr lang="en-US" sz="2133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sz="2133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berhak</a:t>
            </a:r>
            <a:r>
              <a:rPr lang="en-US" sz="2133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memperoleh</a:t>
            </a:r>
            <a:r>
              <a:rPr lang="en-US" sz="2133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imbalan</a:t>
            </a:r>
            <a:r>
              <a:rPr lang="en-US" sz="2133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kerja</a:t>
            </a:r>
            <a:r>
              <a:rPr lang="en-US" sz="2133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380990" indent="-380990" algn="l">
              <a:buFont typeface="Arial" panose="020B0604020202020204" pitchFamily="34" charset="0"/>
              <a:buChar char="•"/>
            </a:pPr>
            <a:endParaRPr lang="en-ID" sz="2133" dirty="0">
              <a:solidFill>
                <a:schemeClr val="tx1"/>
              </a:solidFill>
            </a:endParaRPr>
          </a:p>
        </p:txBody>
      </p:sp>
      <p:graphicFrame>
        <p:nvGraphicFramePr>
          <p:cNvPr id="9" name="Diagram 8">
            <a:extLst>
              <a:ext uri="{FF2B5EF4-FFF2-40B4-BE49-F238E27FC236}">
                <a16:creationId xmlns:a16="http://schemas.microsoft.com/office/drawing/2014/main" id="{C58A67E1-6B16-46BF-97B6-8A73A3B6DFA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101379"/>
              </p:ext>
            </p:extLst>
          </p:nvPr>
        </p:nvGraphicFramePr>
        <p:xfrm>
          <a:off x="659026" y="2955719"/>
          <a:ext cx="11252887" cy="28502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Slide Number Placeholder 1">
            <a:extLst>
              <a:ext uri="{FF2B5EF4-FFF2-40B4-BE49-F238E27FC236}">
                <a16:creationId xmlns:a16="http://schemas.microsoft.com/office/drawing/2014/main" id="{ECBDB5B0-6A2C-4804-9C61-A7EBBB4B66D1}"/>
              </a:ext>
            </a:extLst>
          </p:cNvPr>
          <p:cNvSpPr txBox="1">
            <a:spLocks/>
          </p:cNvSpPr>
          <p:nvPr/>
        </p:nvSpPr>
        <p:spPr>
          <a:xfrm>
            <a:off x="11503293" y="6406897"/>
            <a:ext cx="688708" cy="451104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/>
            <a:fld id="{EBE3AD81-3AD4-9C46-856E-C08CF1183C60}" type="slidenum">
              <a:rPr lang="en-US" sz="16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pPr algn="r"/>
              <a:t>4</a:t>
            </a:fld>
            <a:endParaRPr lang="en-US" sz="16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12176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Title 6"/>
          <p:cNvSpPr>
            <a:spLocks noGrp="1"/>
          </p:cNvSpPr>
          <p:nvPr>
            <p:ph type="title"/>
          </p:nvPr>
        </p:nvSpPr>
        <p:spPr>
          <a:xfrm>
            <a:off x="2623175" y="138096"/>
            <a:ext cx="7437200" cy="792400"/>
          </a:xfrm>
        </p:spPr>
        <p:txBody>
          <a:bodyPr>
            <a:noAutofit/>
          </a:bodyPr>
          <a:lstStyle/>
          <a:p>
            <a:r>
              <a:rPr lang="en-US" sz="4000" dirty="0">
                <a:latin typeface="Fjalla One" panose="02000506040000020004" pitchFamily="2" charset="0"/>
                <a:ea typeface="新細明體" pitchFamily="18" charset="-120"/>
              </a:rPr>
              <a:t>Ruang </a:t>
            </a:r>
            <a:r>
              <a:rPr lang="en-US" sz="4000" dirty="0" err="1">
                <a:latin typeface="Fjalla One" panose="02000506040000020004" pitchFamily="2" charset="0"/>
                <a:ea typeface="新細明體" pitchFamily="18" charset="-120"/>
              </a:rPr>
              <a:t>Lingkup</a:t>
            </a:r>
            <a:r>
              <a:rPr lang="en-US" sz="4000" dirty="0">
                <a:latin typeface="Fjalla One" panose="02000506040000020004" pitchFamily="2" charset="0"/>
                <a:ea typeface="新細明體" pitchFamily="18" charset="-120"/>
              </a:rPr>
              <a:t> PSAK 219</a:t>
            </a:r>
            <a:endParaRPr lang="en-GB" sz="4000" dirty="0">
              <a:latin typeface="Fjalla One" panose="02000506040000020004" pitchFamily="2" charset="0"/>
            </a:endParaRPr>
          </a:p>
        </p:txBody>
      </p:sp>
      <p:sp>
        <p:nvSpPr>
          <p:cNvPr id="71685" name="Rectangle 5"/>
          <p:cNvSpPr>
            <a:spLocks noChangeArrowheads="1"/>
          </p:cNvSpPr>
          <p:nvPr/>
        </p:nvSpPr>
        <p:spPr bwMode="auto">
          <a:xfrm>
            <a:off x="1524002" y="-200052"/>
            <a:ext cx="18473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chemeClr val="bg2"/>
            </a:outerShdw>
          </a:effectLst>
        </p:spPr>
        <p:txBody>
          <a:bodyPr wrap="none" tIns="91440" bIns="91440" anchor="ctr">
            <a:spAutoFit/>
          </a:bodyPr>
          <a:lstStyle/>
          <a:p>
            <a:pPr>
              <a:defRPr/>
            </a:pPr>
            <a:endParaRPr lang="en-US" sz="1400"/>
          </a:p>
        </p:txBody>
      </p:sp>
      <p:sp>
        <p:nvSpPr>
          <p:cNvPr id="6" name="Rectangle 5"/>
          <p:cNvSpPr/>
          <p:nvPr/>
        </p:nvSpPr>
        <p:spPr>
          <a:xfrm>
            <a:off x="5234485" y="1066793"/>
            <a:ext cx="2214579" cy="64294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Imbalan</a:t>
            </a:r>
            <a:r>
              <a:rPr lang="en-US" sz="2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Kerja</a:t>
            </a:r>
            <a:endParaRPr lang="en-US" sz="24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673785" y="2209800"/>
            <a:ext cx="2214579" cy="857256"/>
          </a:xfrm>
          <a:prstGeom prst="rect">
            <a:avLst/>
          </a:prstGeom>
          <a:solidFill>
            <a:srgbClr val="ECE1F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Imbalan</a:t>
            </a:r>
            <a:r>
              <a:rPr lang="en-US" sz="2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en-US" sz="24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Kerja</a:t>
            </a:r>
            <a:r>
              <a:rPr lang="en-US" sz="2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Jangka</a:t>
            </a:r>
            <a:r>
              <a:rPr lang="en-US" sz="2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Pendek</a:t>
            </a:r>
            <a:endParaRPr lang="en-US" sz="24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388312" y="2209800"/>
            <a:ext cx="1390387" cy="857256"/>
          </a:xfrm>
          <a:prstGeom prst="rect">
            <a:avLst/>
          </a:prstGeom>
          <a:solidFill>
            <a:srgbClr val="ECE1F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3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Pesangon</a:t>
            </a:r>
            <a:endParaRPr lang="en-US" sz="23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316993" y="2209800"/>
            <a:ext cx="2214579" cy="857256"/>
          </a:xfrm>
          <a:prstGeom prst="rect">
            <a:avLst/>
          </a:prstGeom>
          <a:solidFill>
            <a:srgbClr val="ECE1F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Imbalan</a:t>
            </a:r>
            <a:r>
              <a:rPr lang="en-US" sz="2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en-US" sz="24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Paska</a:t>
            </a:r>
            <a:r>
              <a:rPr lang="en-US" sz="2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Kerja</a:t>
            </a:r>
            <a:endParaRPr lang="en-US" sz="24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9086351" y="2209800"/>
            <a:ext cx="2214579" cy="857256"/>
          </a:xfrm>
          <a:prstGeom prst="rect">
            <a:avLst/>
          </a:prstGeom>
          <a:solidFill>
            <a:srgbClr val="ECE1F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Imbalan</a:t>
            </a:r>
            <a:r>
              <a:rPr lang="en-US" sz="2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en-US" sz="20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Kerja</a:t>
            </a:r>
            <a:endParaRPr lang="en-US" sz="20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n-US" sz="20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Jangka</a:t>
            </a:r>
            <a:r>
              <a:rPr lang="en-US" sz="2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Panjang</a:t>
            </a:r>
            <a:r>
              <a:rPr lang="en-US" sz="2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Lainnya</a:t>
            </a:r>
            <a:endParaRPr lang="en-US" sz="20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995182" y="3505944"/>
            <a:ext cx="1838633" cy="857256"/>
          </a:xfrm>
          <a:prstGeom prst="rect">
            <a:avLst/>
          </a:prstGeom>
          <a:solidFill>
            <a:srgbClr val="FF99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Imbalan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Jangka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Pendek</a:t>
            </a:r>
            <a:endParaRPr lang="en-US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n-US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Absen</a:t>
            </a:r>
            <a:endParaRPr lang="en-US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086998" y="3495684"/>
            <a:ext cx="1214447" cy="857256"/>
          </a:xfrm>
          <a:prstGeom prst="rect">
            <a:avLst/>
          </a:prstGeom>
          <a:solidFill>
            <a:srgbClr val="FF99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Bagi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hasil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atau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Bonus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355604" y="3495685"/>
            <a:ext cx="1428760" cy="714380"/>
          </a:xfrm>
          <a:prstGeom prst="rect">
            <a:avLst/>
          </a:prstGeom>
          <a:solidFill>
            <a:srgbClr val="FF99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Kontribusi</a:t>
            </a:r>
            <a:endParaRPr lang="en-US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n-US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Pasti</a:t>
            </a:r>
            <a:endParaRPr lang="en-US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8069735" y="3495685"/>
            <a:ext cx="1428760" cy="714380"/>
          </a:xfrm>
          <a:prstGeom prst="rect">
            <a:avLst/>
          </a:prstGeom>
          <a:solidFill>
            <a:srgbClr val="FF99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Manfaat</a:t>
            </a:r>
            <a:endParaRPr lang="en-US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n-US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Pasti</a:t>
            </a:r>
            <a:endParaRPr lang="en-US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6" name="Elbow Connector 15"/>
          <p:cNvCxnSpPr>
            <a:stCxn id="6" idx="2"/>
            <a:endCxn id="7" idx="0"/>
          </p:cNvCxnSpPr>
          <p:nvPr/>
        </p:nvCxnSpPr>
        <p:spPr>
          <a:xfrm rot="5400000">
            <a:off x="4311394" y="179418"/>
            <a:ext cx="500065" cy="3560700"/>
          </a:xfrm>
          <a:prstGeom prst="bentConnector3">
            <a:avLst>
              <a:gd name="adj1" fmla="val 50000"/>
            </a:avLst>
          </a:prstGeom>
          <a:ln w="28575">
            <a:solidFill>
              <a:schemeClr val="accent3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Elbow Connector 16"/>
          <p:cNvCxnSpPr>
            <a:cxnSpLocks/>
            <a:stCxn id="6" idx="2"/>
            <a:endCxn id="8" idx="0"/>
          </p:cNvCxnSpPr>
          <p:nvPr/>
        </p:nvCxnSpPr>
        <p:spPr>
          <a:xfrm rot="5400000">
            <a:off x="5462609" y="1330632"/>
            <a:ext cx="500065" cy="1258269"/>
          </a:xfrm>
          <a:prstGeom prst="bentConnector3">
            <a:avLst>
              <a:gd name="adj1" fmla="val 50000"/>
            </a:avLst>
          </a:prstGeom>
          <a:ln w="28575">
            <a:solidFill>
              <a:schemeClr val="accent3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Elbow Connector 19"/>
          <p:cNvCxnSpPr>
            <a:stCxn id="6" idx="2"/>
            <a:endCxn id="10" idx="0"/>
          </p:cNvCxnSpPr>
          <p:nvPr/>
        </p:nvCxnSpPr>
        <p:spPr>
          <a:xfrm rot="16200000" flipH="1">
            <a:off x="8017676" y="33834"/>
            <a:ext cx="500065" cy="3851865"/>
          </a:xfrm>
          <a:prstGeom prst="bentConnector3">
            <a:avLst>
              <a:gd name="adj1" fmla="val 50000"/>
            </a:avLst>
          </a:prstGeom>
          <a:ln w="28575">
            <a:solidFill>
              <a:schemeClr val="accent3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Elbow Connector 25"/>
          <p:cNvCxnSpPr>
            <a:stCxn id="6" idx="2"/>
            <a:endCxn id="9" idx="0"/>
          </p:cNvCxnSpPr>
          <p:nvPr/>
        </p:nvCxnSpPr>
        <p:spPr>
          <a:xfrm rot="16200000" flipH="1">
            <a:off x="6632997" y="1418513"/>
            <a:ext cx="500065" cy="1082508"/>
          </a:xfrm>
          <a:prstGeom prst="bentConnector3">
            <a:avLst>
              <a:gd name="adj1" fmla="val 50000"/>
            </a:avLst>
          </a:prstGeom>
          <a:ln w="28575">
            <a:solidFill>
              <a:schemeClr val="accent3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Elbow Connector 28"/>
          <p:cNvCxnSpPr>
            <a:cxnSpLocks/>
            <a:stCxn id="7" idx="2"/>
            <a:endCxn id="11" idx="0"/>
          </p:cNvCxnSpPr>
          <p:nvPr/>
        </p:nvCxnSpPr>
        <p:spPr>
          <a:xfrm rot="5400000">
            <a:off x="2128343" y="2853212"/>
            <a:ext cx="438888" cy="866576"/>
          </a:xfrm>
          <a:prstGeom prst="bentConnector3">
            <a:avLst>
              <a:gd name="adj1" fmla="val 50000"/>
            </a:avLst>
          </a:prstGeom>
          <a:ln w="28575">
            <a:solidFill>
              <a:schemeClr val="accent3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Elbow Connector 31"/>
          <p:cNvCxnSpPr>
            <a:stCxn id="7" idx="2"/>
            <a:endCxn id="12" idx="0"/>
          </p:cNvCxnSpPr>
          <p:nvPr/>
        </p:nvCxnSpPr>
        <p:spPr>
          <a:xfrm rot="16200000" flipH="1">
            <a:off x="3023335" y="2824796"/>
            <a:ext cx="428628" cy="913147"/>
          </a:xfrm>
          <a:prstGeom prst="bentConnector3">
            <a:avLst>
              <a:gd name="adj1" fmla="val 50000"/>
            </a:avLst>
          </a:prstGeom>
          <a:ln w="28575">
            <a:solidFill>
              <a:schemeClr val="accent3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Elbow Connector 39"/>
          <p:cNvCxnSpPr>
            <a:stCxn id="9" idx="2"/>
            <a:endCxn id="13" idx="0"/>
          </p:cNvCxnSpPr>
          <p:nvPr/>
        </p:nvCxnSpPr>
        <p:spPr>
          <a:xfrm rot="5400000">
            <a:off x="6532821" y="2604220"/>
            <a:ext cx="428628" cy="1354299"/>
          </a:xfrm>
          <a:prstGeom prst="bentConnector3">
            <a:avLst>
              <a:gd name="adj1" fmla="val 50000"/>
            </a:avLst>
          </a:prstGeom>
          <a:ln w="28575">
            <a:solidFill>
              <a:schemeClr val="accent3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Elbow Connector 43"/>
          <p:cNvCxnSpPr>
            <a:stCxn id="9" idx="2"/>
            <a:endCxn id="14" idx="0"/>
          </p:cNvCxnSpPr>
          <p:nvPr/>
        </p:nvCxnSpPr>
        <p:spPr>
          <a:xfrm rot="16200000" flipH="1">
            <a:off x="7889886" y="2601453"/>
            <a:ext cx="428628" cy="1359832"/>
          </a:xfrm>
          <a:prstGeom prst="bentConnector3">
            <a:avLst>
              <a:gd name="adj1" fmla="val 50000"/>
            </a:avLst>
          </a:prstGeom>
          <a:ln w="28575">
            <a:solidFill>
              <a:schemeClr val="accent3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Rectangle 48"/>
          <p:cNvSpPr/>
          <p:nvPr/>
        </p:nvSpPr>
        <p:spPr>
          <a:xfrm>
            <a:off x="6998423" y="4638693"/>
            <a:ext cx="1428760" cy="642943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Past service cost</a:t>
            </a:r>
          </a:p>
        </p:txBody>
      </p:sp>
      <p:sp>
        <p:nvSpPr>
          <p:cNvPr id="50" name="Rectangle 49"/>
          <p:cNvSpPr/>
          <p:nvPr/>
        </p:nvSpPr>
        <p:spPr>
          <a:xfrm>
            <a:off x="9234623" y="4638693"/>
            <a:ext cx="1530407" cy="642943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Current</a:t>
            </a:r>
          </a:p>
          <a:p>
            <a:pPr algn="ctr"/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Service Cost</a:t>
            </a:r>
          </a:p>
        </p:txBody>
      </p:sp>
      <p:cxnSp>
        <p:nvCxnSpPr>
          <p:cNvPr id="51" name="Elbow Connector 50"/>
          <p:cNvCxnSpPr>
            <a:stCxn id="14" idx="2"/>
            <a:endCxn id="49" idx="0"/>
          </p:cNvCxnSpPr>
          <p:nvPr/>
        </p:nvCxnSpPr>
        <p:spPr>
          <a:xfrm rot="5400000">
            <a:off x="8034146" y="3888721"/>
            <a:ext cx="428628" cy="1071312"/>
          </a:xfrm>
          <a:prstGeom prst="bentConnector3">
            <a:avLst>
              <a:gd name="adj1" fmla="val 50000"/>
            </a:avLst>
          </a:prstGeom>
          <a:ln w="28575">
            <a:solidFill>
              <a:schemeClr val="accent3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Elbow Connector 51"/>
          <p:cNvCxnSpPr>
            <a:stCxn id="14" idx="2"/>
            <a:endCxn id="50" idx="0"/>
          </p:cNvCxnSpPr>
          <p:nvPr/>
        </p:nvCxnSpPr>
        <p:spPr>
          <a:xfrm rot="16200000" flipH="1">
            <a:off x="9177658" y="3816521"/>
            <a:ext cx="428628" cy="1215712"/>
          </a:xfrm>
          <a:prstGeom prst="bentConnector3">
            <a:avLst>
              <a:gd name="adj1" fmla="val 50000"/>
            </a:avLst>
          </a:prstGeom>
          <a:ln w="28575">
            <a:solidFill>
              <a:schemeClr val="accent3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Rectangle 75"/>
          <p:cNvSpPr/>
          <p:nvPr/>
        </p:nvSpPr>
        <p:spPr>
          <a:xfrm>
            <a:off x="977570" y="4960163"/>
            <a:ext cx="4801129" cy="156966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r>
              <a:rPr lang="fi-FI" sz="2400" dirty="0">
                <a:latin typeface="Calibri" panose="020F0502020204030204" pitchFamily="34" charset="0"/>
                <a:cs typeface="Calibri" panose="020F0502020204030204" pitchFamily="34" charset="0"/>
              </a:rPr>
              <a:t>Diterapkan oleh pemberi kerja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dalam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pencatatan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seluruh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imbalan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kerja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kecuali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diatur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dalam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PSAK 53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Imbalan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Berbasis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Saham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27" name="Slide Number Placeholder 1">
            <a:extLst>
              <a:ext uri="{FF2B5EF4-FFF2-40B4-BE49-F238E27FC236}">
                <a16:creationId xmlns:a16="http://schemas.microsoft.com/office/drawing/2014/main" id="{F7FB8E9B-0816-40B1-B496-FA78264F4B27}"/>
              </a:ext>
            </a:extLst>
          </p:cNvPr>
          <p:cNvSpPr txBox="1">
            <a:spLocks/>
          </p:cNvSpPr>
          <p:nvPr/>
        </p:nvSpPr>
        <p:spPr>
          <a:xfrm>
            <a:off x="11503293" y="6406897"/>
            <a:ext cx="688708" cy="451104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/>
            <a:fld id="{EBE3AD81-3AD4-9C46-856E-C08CF1183C60}" type="slidenum">
              <a:rPr lang="en-US" sz="16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pPr algn="r"/>
              <a:t>5</a:t>
            </a:fld>
            <a:endParaRPr lang="en-US" sz="16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9428007"/>
      </p:ext>
    </p:extLst>
  </p:cSld>
  <p:clrMapOvr>
    <a:masterClrMapping/>
  </p:clrMapOvr>
  <p:transition spd="slow">
    <p:strips dir="rd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41293" y="322397"/>
            <a:ext cx="10262000" cy="763600"/>
          </a:xfrm>
        </p:spPr>
        <p:txBody>
          <a:bodyPr>
            <a:noAutofit/>
          </a:bodyPr>
          <a:lstStyle/>
          <a:p>
            <a:r>
              <a:rPr lang="en-US" sz="4000" dirty="0" err="1">
                <a:latin typeface="Fjalla One" panose="02000506040000020004" pitchFamily="2" charset="0"/>
              </a:rPr>
              <a:t>Ruang</a:t>
            </a:r>
            <a:r>
              <a:rPr lang="en-US" sz="4000" dirty="0">
                <a:latin typeface="Fjalla One" panose="02000506040000020004" pitchFamily="2" charset="0"/>
              </a:rPr>
              <a:t> </a:t>
            </a:r>
            <a:r>
              <a:rPr lang="en-US" sz="4000" dirty="0" err="1">
                <a:latin typeface="Fjalla One" panose="02000506040000020004" pitchFamily="2" charset="0"/>
              </a:rPr>
              <a:t>Lingkup</a:t>
            </a:r>
            <a:r>
              <a:rPr lang="en-US" sz="4000" dirty="0">
                <a:latin typeface="Fjalla One" panose="02000506040000020004" pitchFamily="2" charset="0"/>
              </a:rPr>
              <a:t> </a:t>
            </a:r>
            <a:r>
              <a:rPr lang="en-US" sz="4000" dirty="0" err="1">
                <a:latin typeface="Fjalla One" panose="02000506040000020004" pitchFamily="2" charset="0"/>
              </a:rPr>
              <a:t>Imbalan</a:t>
            </a:r>
            <a:r>
              <a:rPr lang="en-US" sz="4000" dirty="0">
                <a:latin typeface="Fjalla One" panose="02000506040000020004" pitchFamily="2" charset="0"/>
              </a:rPr>
              <a:t> </a:t>
            </a:r>
            <a:r>
              <a:rPr lang="en-US" sz="4000" dirty="0" err="1">
                <a:latin typeface="Fjalla One" panose="02000506040000020004" pitchFamily="2" charset="0"/>
              </a:rPr>
              <a:t>Kerja</a:t>
            </a:r>
            <a:endParaRPr lang="en-US" sz="4000" dirty="0">
              <a:latin typeface="Fjalla One" panose="02000506040000020004" pitchFamily="2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1296432" y="1670838"/>
            <a:ext cx="9599137" cy="633640"/>
          </a:xfrm>
          <a:prstGeom prst="roundRect">
            <a:avLst/>
          </a:prstGeom>
          <a:solidFill>
            <a:srgbClr val="FF9999"/>
          </a:solidFill>
          <a:effectLst>
            <a:reflection blurRad="6350" stA="50000" endA="300" endPos="5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Tidak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mengatur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pelaporan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oleh program </a:t>
            </a:r>
            <a:r>
              <a:rPr lang="en-US" sz="20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imbalan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kerja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(PSAK 226)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296426" y="2490281"/>
            <a:ext cx="9599140" cy="1400327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Imbalan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kerja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diberikan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melalui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 marL="749281" lvl="1" indent="-284156">
              <a:buFont typeface="Arial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program formal;</a:t>
            </a:r>
          </a:p>
          <a:p>
            <a:pPr marL="749281" lvl="1" indent="-284156">
              <a:buFont typeface="Arial" pitchFamily="34" charset="0"/>
              <a:buChar char="•"/>
            </a:pPr>
            <a:r>
              <a:rPr lang="en-US" sz="20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peraturan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perundang-undangan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atau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peraturan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industri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; </a:t>
            </a:r>
            <a:r>
              <a:rPr lang="en-US" sz="20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atau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749281" lvl="1" indent="-284156">
              <a:buFont typeface="Arial" pitchFamily="34" charset="0"/>
              <a:buChar char="•"/>
            </a:pPr>
            <a:r>
              <a:rPr lang="en-US" sz="20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kebiasaan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sz="20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menimbulkan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kewajiban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konstruktif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9E749E0-8929-42EE-9BDA-D75F47A91DC9}"/>
              </a:ext>
            </a:extLst>
          </p:cNvPr>
          <p:cNvSpPr txBox="1">
            <a:spLocks/>
          </p:cNvSpPr>
          <p:nvPr/>
        </p:nvSpPr>
        <p:spPr>
          <a:xfrm>
            <a:off x="1241293" y="4076411"/>
            <a:ext cx="10424985" cy="1919416"/>
          </a:xfrm>
        </p:spPr>
        <p:txBody>
          <a:bodyPr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id-ID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Kewajiban hukum </a:t>
            </a:r>
            <a:r>
              <a:rPr lang="id-ID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 didasarkan pada suatu ketentuan hukum :</a:t>
            </a:r>
          </a:p>
          <a:p>
            <a:pPr marL="380990" lvl="1" indent="-380990">
              <a:buFont typeface="Wingdings" panose="05000000000000000000" pitchFamily="2" charset="2"/>
              <a:buChar char="§"/>
            </a:pPr>
            <a:r>
              <a:rPr lang="id-ID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kontrak kerja antara perusahaan dan karyawan</a:t>
            </a:r>
          </a:p>
          <a:p>
            <a:pPr marL="380990" lvl="1" indent="-380990">
              <a:buFont typeface="Wingdings" panose="05000000000000000000" pitchFamily="2" charset="2"/>
              <a:buChar char="§"/>
            </a:pPr>
            <a:r>
              <a:rPr lang="id-ID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Undang-Undang Ketenagakerjaan No 13 tahun 2003 </a:t>
            </a:r>
            <a:r>
              <a:rPr lang="en-US" sz="19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diupdate</a:t>
            </a:r>
            <a:r>
              <a:rPr lang="en-US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9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dengan</a:t>
            </a:r>
            <a:r>
              <a:rPr lang="en-US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UU 11/2020</a:t>
            </a:r>
            <a:endParaRPr lang="id-ID" sz="19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Wingdings" pitchFamily="2" charset="2"/>
            </a:endParaRPr>
          </a:p>
          <a:p>
            <a:r>
              <a:rPr lang="sv-SE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Kewajiban konstruktif :</a:t>
            </a:r>
          </a:p>
          <a:p>
            <a:pPr marL="361942" lvl="1" indent="-361942">
              <a:buFont typeface="Wingdings" panose="05000000000000000000" pitchFamily="2" charset="2"/>
              <a:buChar char="§"/>
            </a:pPr>
            <a:r>
              <a:rPr lang="id-ID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berdasarkan praktik baku masa lalu, dan</a:t>
            </a:r>
          </a:p>
          <a:p>
            <a:pPr marL="361942" lvl="1" indent="-361942">
              <a:buFont typeface="Wingdings" panose="05000000000000000000" pitchFamily="2" charset="2"/>
              <a:buChar char="§"/>
            </a:pPr>
            <a:r>
              <a:rPr lang="sv-SE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menimbulkan ekspektasi kuat</a:t>
            </a:r>
            <a:r>
              <a:rPr lang="id-ID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i-FI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bahwa entitas akan melaksanakan</a:t>
            </a:r>
            <a:r>
              <a:rPr lang="id-ID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tanggung jawab tersebut.</a:t>
            </a:r>
          </a:p>
          <a:p>
            <a:endParaRPr lang="id-ID" sz="1867" dirty="0"/>
          </a:p>
        </p:txBody>
      </p:sp>
      <p:sp>
        <p:nvSpPr>
          <p:cNvPr id="7" name="Slide Number Placeholder 1">
            <a:extLst>
              <a:ext uri="{FF2B5EF4-FFF2-40B4-BE49-F238E27FC236}">
                <a16:creationId xmlns:a16="http://schemas.microsoft.com/office/drawing/2014/main" id="{DA5399E9-4E49-45B2-A81E-63730467E0C3}"/>
              </a:ext>
            </a:extLst>
          </p:cNvPr>
          <p:cNvSpPr txBox="1">
            <a:spLocks/>
          </p:cNvSpPr>
          <p:nvPr/>
        </p:nvSpPr>
        <p:spPr>
          <a:xfrm>
            <a:off x="11503293" y="6406897"/>
            <a:ext cx="688708" cy="451104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/>
            <a:fld id="{EBE3AD81-3AD4-9C46-856E-C08CF1183C60}" type="slidenum">
              <a:rPr lang="en-US" sz="16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pPr algn="r"/>
              <a:t>6</a:t>
            </a:fld>
            <a:endParaRPr lang="en-US" sz="16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0840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7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736440" y="358235"/>
            <a:ext cx="8229600" cy="548216"/>
          </a:xfrm>
        </p:spPr>
        <p:txBody>
          <a:bodyPr>
            <a:noAutofit/>
          </a:bodyPr>
          <a:lstStyle/>
          <a:p>
            <a:pPr algn="ctr" eaLnBrk="1" hangingPunct="1"/>
            <a:r>
              <a:rPr lang="en-US" sz="4000" dirty="0" err="1">
                <a:latin typeface="Fjalla One" panose="02000506040000020004" pitchFamily="2" charset="0"/>
              </a:rPr>
              <a:t>Definisi</a:t>
            </a:r>
            <a:endParaRPr lang="en-US" sz="4000" dirty="0">
              <a:latin typeface="Fjalla One" panose="02000506040000020004" pitchFamily="2" charset="0"/>
            </a:endParaRPr>
          </a:p>
        </p:txBody>
      </p:sp>
      <p:sp>
        <p:nvSpPr>
          <p:cNvPr id="9" name="Slide Number Placeholder 3">
            <a:extLst>
              <a:ext uri="{FF2B5EF4-FFF2-40B4-BE49-F238E27FC236}">
                <a16:creationId xmlns:a16="http://schemas.microsoft.com/office/drawing/2014/main" id="{489C865A-3AE0-48C8-9A8C-F2ABAD9A6D6E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9652000" y="8331200"/>
            <a:ext cx="2540000" cy="609600"/>
          </a:xfrm>
          <a:prstGeom prst="rect">
            <a:avLst/>
          </a:prstGeom>
        </p:spPr>
        <p:txBody>
          <a:bodyPr vert="horz" wrap="square" lIns="121920" tIns="60960" rIns="121920" bIns="6096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l" rtl="0" eaLnBrk="1" fontAlgn="base" hangingPunct="1">
              <a:spcBef>
                <a:spcPct val="20000"/>
              </a:spcBef>
              <a:spcAft>
                <a:spcPct val="0"/>
              </a:spcAft>
              <a:buFontTx/>
              <a:buNone/>
              <a:defRPr sz="2667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609585" algn="l" rtl="0" eaLnBrk="0" fontAlgn="base" hangingPunct="0">
              <a:spcBef>
                <a:spcPct val="0"/>
              </a:spcBef>
              <a:spcAft>
                <a:spcPct val="0"/>
              </a:spcAft>
              <a:defRPr sz="2667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219170" algn="l" rtl="0" eaLnBrk="0" fontAlgn="base" hangingPunct="0">
              <a:spcBef>
                <a:spcPct val="0"/>
              </a:spcBef>
              <a:spcAft>
                <a:spcPct val="0"/>
              </a:spcAft>
              <a:defRPr sz="2667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828754" algn="l" rtl="0" eaLnBrk="0" fontAlgn="base" hangingPunct="0">
              <a:spcBef>
                <a:spcPct val="0"/>
              </a:spcBef>
              <a:spcAft>
                <a:spcPct val="0"/>
              </a:spcAft>
              <a:defRPr sz="2667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2438339" algn="l" rtl="0" eaLnBrk="0" fontAlgn="base" hangingPunct="0">
              <a:spcBef>
                <a:spcPct val="0"/>
              </a:spcBef>
              <a:spcAft>
                <a:spcPct val="0"/>
              </a:spcAft>
              <a:defRPr sz="2667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667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667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667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667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fld id="{77F2261C-A3A6-49AD-9868-D49A006EF5B8}" type="slidenum">
              <a:rPr lang="en-US" altLang="en-US" smtClean="0"/>
              <a:pPr algn="r">
                <a:defRPr/>
              </a:pPr>
              <a:t>7</a:t>
            </a:fld>
            <a:endParaRPr lang="en-US" sz="1800" dirty="0"/>
          </a:p>
        </p:txBody>
      </p:sp>
      <p:sp>
        <p:nvSpPr>
          <p:cNvPr id="4" name="Rounded Rectangle 3"/>
          <p:cNvSpPr/>
          <p:nvPr/>
        </p:nvSpPr>
        <p:spPr>
          <a:xfrm>
            <a:off x="1952597" y="2643183"/>
            <a:ext cx="2357455" cy="804405"/>
          </a:xfrm>
          <a:prstGeom prst="roundRect">
            <a:avLst/>
          </a:prstGeom>
          <a:solidFill>
            <a:srgbClr val="D7F71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Aset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Program (plan assets)</a:t>
            </a:r>
          </a:p>
        </p:txBody>
      </p:sp>
      <p:sp>
        <p:nvSpPr>
          <p:cNvPr id="5" name="Chevron 4"/>
          <p:cNvSpPr/>
          <p:nvPr/>
        </p:nvSpPr>
        <p:spPr>
          <a:xfrm rot="20498176">
            <a:off x="4452925" y="2338843"/>
            <a:ext cx="500067" cy="571504"/>
          </a:xfrm>
          <a:prstGeom prst="chevron">
            <a:avLst/>
          </a:prstGeom>
          <a:ln>
            <a:solidFill>
              <a:srgbClr val="D7F71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solidFill>
                <a:schemeClr val="tx1"/>
              </a:solidFill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5238744" y="1643050"/>
            <a:ext cx="4857784" cy="1497919"/>
          </a:xfrm>
          <a:prstGeom prst="roundRect">
            <a:avLst/>
          </a:prstGeom>
          <a:solidFill>
            <a:srgbClr val="F0FCA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fi-FI" sz="2133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aset yang dimiliki oleh dana imbalan kerja jangka </a:t>
            </a:r>
            <a:r>
              <a:rPr lang="en-US" sz="2133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panjang</a:t>
            </a:r>
            <a:r>
              <a:rPr lang="en-US" sz="2133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en-US" sz="2133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selain</a:t>
            </a:r>
            <a:r>
              <a:rPr lang="en-US" sz="2133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instrumen</a:t>
            </a:r>
            <a:r>
              <a:rPr lang="en-US" sz="2133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keuangan</a:t>
            </a:r>
            <a:r>
              <a:rPr lang="fi-FI" sz="2133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terbitan entitas </a:t>
            </a:r>
            <a:r>
              <a:rPr lang="en-US" sz="2133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pelapor</a:t>
            </a:r>
            <a:r>
              <a:rPr lang="en-US" sz="2133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sz="2133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tidak</a:t>
            </a:r>
            <a:r>
              <a:rPr lang="en-US" sz="2133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dapat</a:t>
            </a:r>
            <a:r>
              <a:rPr lang="en-US" sz="2133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dialihkan</a:t>
            </a:r>
            <a:r>
              <a:rPr lang="en-US" sz="2133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310183" y="3786189"/>
            <a:ext cx="4857784" cy="722931"/>
          </a:xfrm>
          <a:prstGeom prst="roundRect">
            <a:avLst/>
          </a:prstGeom>
          <a:solidFill>
            <a:srgbClr val="F0FCA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just"/>
            <a:r>
              <a:rPr lang="en-US" sz="21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polis </a:t>
            </a:r>
            <a:r>
              <a:rPr lang="en-US" sz="21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asuransi</a:t>
            </a:r>
            <a:r>
              <a:rPr lang="en-US" sz="21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sz="21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memenuhi</a:t>
            </a:r>
            <a:r>
              <a:rPr lang="en-US" sz="21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syarat</a:t>
            </a:r>
            <a:r>
              <a:rPr lang="en-US" sz="2100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8" name="Chevron 7"/>
          <p:cNvSpPr/>
          <p:nvPr/>
        </p:nvSpPr>
        <p:spPr>
          <a:xfrm rot="1976611">
            <a:off x="4381488" y="3338975"/>
            <a:ext cx="500067" cy="571504"/>
          </a:xfrm>
          <a:prstGeom prst="chevron">
            <a:avLst/>
          </a:prstGeom>
          <a:ln>
            <a:solidFill>
              <a:srgbClr val="D7F71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solidFill>
                <a:schemeClr val="tx1"/>
              </a:solidFill>
            </a:endParaRPr>
          </a:p>
        </p:txBody>
      </p:sp>
      <p:pic>
        <p:nvPicPr>
          <p:cNvPr id="10" name="Picture 9" descr="1bag_of_money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952597" y="3709041"/>
            <a:ext cx="1986453" cy="2177409"/>
          </a:xfrm>
          <a:prstGeom prst="rect">
            <a:avLst/>
          </a:prstGeom>
        </p:spPr>
      </p:pic>
      <p:sp>
        <p:nvSpPr>
          <p:cNvPr id="11" name="Slide Number Placeholder 1">
            <a:extLst>
              <a:ext uri="{FF2B5EF4-FFF2-40B4-BE49-F238E27FC236}">
                <a16:creationId xmlns:a16="http://schemas.microsoft.com/office/drawing/2014/main" id="{F106F414-3F6D-4D6F-BC18-7A24CBC9AA6E}"/>
              </a:ext>
            </a:extLst>
          </p:cNvPr>
          <p:cNvSpPr txBox="1">
            <a:spLocks/>
          </p:cNvSpPr>
          <p:nvPr/>
        </p:nvSpPr>
        <p:spPr>
          <a:xfrm>
            <a:off x="11503293" y="6406897"/>
            <a:ext cx="688708" cy="451104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/>
            <a:fld id="{EBE3AD81-3AD4-9C46-856E-C08CF1183C60}" type="slidenum">
              <a:rPr lang="en-US" sz="16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pPr algn="r"/>
              <a:t>7</a:t>
            </a:fld>
            <a:endParaRPr lang="en-US" sz="16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16487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1809721" y="1428737"/>
            <a:ext cx="8358247" cy="928695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2400" b="1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Biaya</a:t>
            </a:r>
            <a:r>
              <a:rPr lang="en-US" sz="2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jasa</a:t>
            </a:r>
            <a:r>
              <a:rPr lang="en-US" sz="2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kini</a:t>
            </a:r>
            <a:r>
              <a:rPr lang="en-US" sz="2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 </a:t>
            </a:r>
            <a:r>
              <a:rPr lang="en-US" sz="24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kenaikan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nilai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kini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kewajiban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imbalan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pasti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atas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jasa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pekerja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dalam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periode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berjalan</a:t>
            </a:r>
            <a:r>
              <a:rPr lang="en-US" sz="24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809721" y="2571744"/>
            <a:ext cx="8358247" cy="114300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2400" b="1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Biaya</a:t>
            </a:r>
            <a:r>
              <a:rPr lang="en-US" sz="2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jasa</a:t>
            </a:r>
            <a:r>
              <a:rPr lang="en-US" sz="2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lalu</a:t>
            </a:r>
            <a:r>
              <a:rPr lang="en-US" sz="2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 </a:t>
            </a:r>
            <a:r>
              <a:rPr lang="en-US" sz="24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kenaikan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nilai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kini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kewajiban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imbalan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pasti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atas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jasa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pekerja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dalam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periode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lalu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sz="24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berdampak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pada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periode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berjalan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809721" y="3929067"/>
            <a:ext cx="8358247" cy="114300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2400" b="1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Keuntungan</a:t>
            </a:r>
            <a:r>
              <a:rPr lang="en-US" sz="2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dan</a:t>
            </a:r>
            <a:r>
              <a:rPr lang="en-US" sz="2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kerugian</a:t>
            </a:r>
            <a:r>
              <a:rPr lang="en-US" sz="2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aktuarial</a:t>
            </a:r>
            <a:r>
              <a:rPr lang="en-US" sz="2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 </a:t>
            </a:r>
            <a:r>
              <a:rPr lang="en-US" sz="24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karena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penyesuaian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perbedaan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asumsi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dan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dampak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perubahan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asumsi</a:t>
            </a:r>
            <a:endParaRPr lang="en-US" sz="24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Picture 7" descr="pen_paper_cartoon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953388" y="5143512"/>
            <a:ext cx="2119315" cy="1714488"/>
          </a:xfrm>
          <a:prstGeom prst="rect">
            <a:avLst/>
          </a:prstGeom>
        </p:spPr>
      </p:pic>
      <p:sp>
        <p:nvSpPr>
          <p:cNvPr id="9" name="Rectangle 2"/>
          <p:cNvSpPr>
            <a:spLocks noGrp="1" noChangeArrowheads="1"/>
          </p:cNvSpPr>
          <p:nvPr>
            <p:ph type="title"/>
          </p:nvPr>
        </p:nvSpPr>
        <p:spPr>
          <a:xfrm>
            <a:off x="2237091" y="288141"/>
            <a:ext cx="7329200" cy="763600"/>
          </a:xfrm>
        </p:spPr>
        <p:txBody>
          <a:bodyPr>
            <a:noAutofit/>
          </a:bodyPr>
          <a:lstStyle/>
          <a:p>
            <a:pPr eaLnBrk="1" hangingPunct="1"/>
            <a:r>
              <a:rPr lang="en-US" sz="4000" dirty="0" err="1">
                <a:latin typeface="Fjalla One" panose="02000506040000020004" pitchFamily="2" charset="0"/>
              </a:rPr>
              <a:t>Definisi</a:t>
            </a:r>
            <a:endParaRPr lang="en-US" sz="4000" dirty="0">
              <a:latin typeface="Fjalla One" panose="02000506040000020004" pitchFamily="2" charset="0"/>
            </a:endParaRPr>
          </a:p>
        </p:txBody>
      </p:sp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86425097-B9C1-4D01-9016-C93D033B7925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9652000" y="8331200"/>
            <a:ext cx="2540000" cy="609600"/>
          </a:xfrm>
          <a:prstGeom prst="rect">
            <a:avLst/>
          </a:prstGeom>
        </p:spPr>
        <p:txBody>
          <a:bodyPr vert="horz" wrap="square" lIns="121920" tIns="60960" rIns="121920" bIns="6096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l" rtl="0" eaLnBrk="1" fontAlgn="base" hangingPunct="1">
              <a:spcBef>
                <a:spcPct val="20000"/>
              </a:spcBef>
              <a:spcAft>
                <a:spcPct val="0"/>
              </a:spcAft>
              <a:buFontTx/>
              <a:buNone/>
              <a:defRPr sz="2667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609585" algn="l" rtl="0" eaLnBrk="0" fontAlgn="base" hangingPunct="0">
              <a:spcBef>
                <a:spcPct val="0"/>
              </a:spcBef>
              <a:spcAft>
                <a:spcPct val="0"/>
              </a:spcAft>
              <a:defRPr sz="2667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219170" algn="l" rtl="0" eaLnBrk="0" fontAlgn="base" hangingPunct="0">
              <a:spcBef>
                <a:spcPct val="0"/>
              </a:spcBef>
              <a:spcAft>
                <a:spcPct val="0"/>
              </a:spcAft>
              <a:defRPr sz="2667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828754" algn="l" rtl="0" eaLnBrk="0" fontAlgn="base" hangingPunct="0">
              <a:spcBef>
                <a:spcPct val="0"/>
              </a:spcBef>
              <a:spcAft>
                <a:spcPct val="0"/>
              </a:spcAft>
              <a:defRPr sz="2667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2438339" algn="l" rtl="0" eaLnBrk="0" fontAlgn="base" hangingPunct="0">
              <a:spcBef>
                <a:spcPct val="0"/>
              </a:spcBef>
              <a:spcAft>
                <a:spcPct val="0"/>
              </a:spcAft>
              <a:defRPr sz="2667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667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667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667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667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fld id="{77F2261C-A3A6-49AD-9868-D49A006EF5B8}" type="slidenum">
              <a:rPr lang="en-US" altLang="en-US" smtClean="0"/>
              <a:pPr algn="r">
                <a:defRPr/>
              </a:pPr>
              <a:t>8</a:t>
            </a:fld>
            <a:endParaRPr lang="en-US" sz="1800" dirty="0"/>
          </a:p>
        </p:txBody>
      </p:sp>
      <p:sp>
        <p:nvSpPr>
          <p:cNvPr id="10" name="Slide Number Placeholder 1">
            <a:extLst>
              <a:ext uri="{FF2B5EF4-FFF2-40B4-BE49-F238E27FC236}">
                <a16:creationId xmlns:a16="http://schemas.microsoft.com/office/drawing/2014/main" id="{90CF0E31-5E71-4423-8EEC-90D341E2E2E5}"/>
              </a:ext>
            </a:extLst>
          </p:cNvPr>
          <p:cNvSpPr txBox="1">
            <a:spLocks/>
          </p:cNvSpPr>
          <p:nvPr/>
        </p:nvSpPr>
        <p:spPr>
          <a:xfrm>
            <a:off x="11503293" y="6406897"/>
            <a:ext cx="688708" cy="451104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/>
            <a:fld id="{EBE3AD81-3AD4-9C46-856E-C08CF1183C60}" type="slidenum">
              <a:rPr lang="en-US" sz="16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pPr algn="r"/>
              <a:t>8</a:t>
            </a:fld>
            <a:endParaRPr lang="en-US" sz="16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97630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7" name="Rectangle 2"/>
          <p:cNvSpPr>
            <a:spLocks noGrp="1" noChangeArrowheads="1"/>
          </p:cNvSpPr>
          <p:nvPr>
            <p:ph type="title"/>
          </p:nvPr>
        </p:nvSpPr>
        <p:spPr>
          <a:xfrm>
            <a:off x="2431400" y="310339"/>
            <a:ext cx="7329200" cy="763600"/>
          </a:xfrm>
        </p:spPr>
        <p:txBody>
          <a:bodyPr>
            <a:noAutofit/>
          </a:bodyPr>
          <a:lstStyle/>
          <a:p>
            <a:pPr eaLnBrk="1" hangingPunct="1"/>
            <a:r>
              <a:rPr lang="en-US" sz="4000" dirty="0" err="1">
                <a:latin typeface="Fjalla One" panose="02000506040000020004" pitchFamily="2" charset="0"/>
                <a:ea typeface="Segoe UI" pitchFamily="34" charset="0"/>
                <a:cs typeface="Segoe UI" pitchFamily="34" charset="0"/>
              </a:rPr>
              <a:t>Definisi</a:t>
            </a:r>
            <a:endParaRPr lang="en-US" sz="4000" dirty="0">
              <a:latin typeface="Fjalla One" panose="02000506040000020004" pitchFamily="2" charset="0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11" name="Slide Number Placeholder 3">
            <a:extLst>
              <a:ext uri="{FF2B5EF4-FFF2-40B4-BE49-F238E27FC236}">
                <a16:creationId xmlns:a16="http://schemas.microsoft.com/office/drawing/2014/main" id="{B93C29CC-2BAB-4962-8C86-3D6DA1E59540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9652000" y="8331200"/>
            <a:ext cx="2540000" cy="609600"/>
          </a:xfrm>
          <a:prstGeom prst="rect">
            <a:avLst/>
          </a:prstGeom>
        </p:spPr>
        <p:txBody>
          <a:bodyPr vert="horz" wrap="square" lIns="121920" tIns="60960" rIns="121920" bIns="6096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l" rtl="0" eaLnBrk="1" fontAlgn="base" hangingPunct="1">
              <a:spcBef>
                <a:spcPct val="20000"/>
              </a:spcBef>
              <a:spcAft>
                <a:spcPct val="0"/>
              </a:spcAft>
              <a:buFontTx/>
              <a:buNone/>
              <a:defRPr sz="2667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609585" algn="l" rtl="0" eaLnBrk="0" fontAlgn="base" hangingPunct="0">
              <a:spcBef>
                <a:spcPct val="0"/>
              </a:spcBef>
              <a:spcAft>
                <a:spcPct val="0"/>
              </a:spcAft>
              <a:defRPr sz="2667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219170" algn="l" rtl="0" eaLnBrk="0" fontAlgn="base" hangingPunct="0">
              <a:spcBef>
                <a:spcPct val="0"/>
              </a:spcBef>
              <a:spcAft>
                <a:spcPct val="0"/>
              </a:spcAft>
              <a:defRPr sz="2667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828754" algn="l" rtl="0" eaLnBrk="0" fontAlgn="base" hangingPunct="0">
              <a:spcBef>
                <a:spcPct val="0"/>
              </a:spcBef>
              <a:spcAft>
                <a:spcPct val="0"/>
              </a:spcAft>
              <a:defRPr sz="2667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2438339" algn="l" rtl="0" eaLnBrk="0" fontAlgn="base" hangingPunct="0">
              <a:spcBef>
                <a:spcPct val="0"/>
              </a:spcBef>
              <a:spcAft>
                <a:spcPct val="0"/>
              </a:spcAft>
              <a:defRPr sz="2667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667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667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667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667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fld id="{77F2261C-A3A6-49AD-9868-D49A006EF5B8}" type="slidenum">
              <a:rPr lang="en-US" altLang="en-US" smtClean="0"/>
              <a:pPr algn="r">
                <a:defRPr/>
              </a:pPr>
              <a:t>9</a:t>
            </a:fld>
            <a:endParaRPr lang="en-US" sz="1800" dirty="0"/>
          </a:p>
        </p:txBody>
      </p:sp>
      <p:sp>
        <p:nvSpPr>
          <p:cNvPr id="4" name="Rounded Rectangle 3"/>
          <p:cNvSpPr/>
          <p:nvPr/>
        </p:nvSpPr>
        <p:spPr>
          <a:xfrm>
            <a:off x="2097752" y="1428738"/>
            <a:ext cx="7814672" cy="855983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US" sz="2200" b="1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Imbalan</a:t>
            </a:r>
            <a:r>
              <a:rPr lang="en-US" sz="22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b="1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kerja</a:t>
            </a:r>
            <a:r>
              <a:rPr lang="en-US" sz="22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 </a:t>
            </a:r>
            <a:r>
              <a:rPr lang="en-US" sz="22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seluruh</a:t>
            </a:r>
            <a:r>
              <a:rPr lang="en-US" sz="22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bentuk</a:t>
            </a:r>
            <a:r>
              <a:rPr lang="en-US" sz="22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pemberian</a:t>
            </a:r>
            <a:r>
              <a:rPr lang="en-US" sz="22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dari</a:t>
            </a:r>
            <a:r>
              <a:rPr lang="en-US" sz="22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entitas</a:t>
            </a:r>
            <a:r>
              <a:rPr lang="en-US" sz="22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atas</a:t>
            </a:r>
            <a:r>
              <a:rPr lang="en-US" sz="22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jasa</a:t>
            </a:r>
            <a:r>
              <a:rPr lang="en-US" sz="22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sz="22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diberikan</a:t>
            </a:r>
            <a:r>
              <a:rPr lang="en-US" sz="22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oleh</a:t>
            </a:r>
            <a:r>
              <a:rPr lang="en-US" sz="22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pekerja</a:t>
            </a:r>
            <a:endParaRPr lang="en-US" sz="22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2097752" y="2500306"/>
            <a:ext cx="7814672" cy="1481735"/>
          </a:xfrm>
          <a:prstGeom prst="round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lnSpc>
                <a:spcPct val="90000"/>
              </a:lnSpc>
            </a:pPr>
            <a:r>
              <a:rPr lang="en-US" sz="2200" b="1" dirty="0" err="1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Imbalan</a:t>
            </a:r>
            <a:r>
              <a:rPr lang="en-US" sz="22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b="1" dirty="0" err="1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kerja</a:t>
            </a:r>
            <a:r>
              <a:rPr lang="en-US" sz="22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b="1" dirty="0" err="1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jk</a:t>
            </a:r>
            <a:r>
              <a:rPr lang="en-US" sz="22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b="1" dirty="0" err="1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panjang</a:t>
            </a:r>
            <a:r>
              <a:rPr lang="en-US" sz="22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b="1" dirty="0" err="1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lainnya</a:t>
            </a:r>
            <a:r>
              <a:rPr lang="en-US" sz="22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 </a:t>
            </a:r>
            <a:r>
              <a:rPr lang="id-ID" sz="22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Imbalan kerja </a:t>
            </a:r>
            <a:r>
              <a:rPr lang="id-ID" sz="22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yang diharapkan akan diselesaikan </a:t>
            </a:r>
            <a:r>
              <a:rPr lang="id-ID" sz="22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seluruhnya sebelum dua belas bulan setelah akhir periode pelaporan tahunan saat pekerja memberikan jasa terkait</a:t>
            </a:r>
            <a:r>
              <a:rPr lang="id-ID" sz="2200" dirty="0">
                <a:solidFill>
                  <a:srgbClr val="C00000"/>
                </a:solidFill>
                <a:latin typeface="+mj-lt"/>
              </a:rPr>
              <a:t>. 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2097752" y="4204284"/>
            <a:ext cx="7814672" cy="1053517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US" sz="2200" b="1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Imbalan</a:t>
            </a:r>
            <a:r>
              <a:rPr lang="en-US" sz="22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b="1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kerja</a:t>
            </a:r>
            <a:r>
              <a:rPr lang="en-US" sz="22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b="1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jk</a:t>
            </a:r>
            <a:r>
              <a:rPr lang="en-US" sz="22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b="1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pendek</a:t>
            </a:r>
            <a:r>
              <a:rPr lang="en-US" sz="22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 </a:t>
            </a:r>
            <a:r>
              <a:rPr lang="en-US" sz="22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imbalan</a:t>
            </a:r>
            <a:r>
              <a:rPr lang="en-US" sz="22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kerja</a:t>
            </a:r>
            <a:r>
              <a:rPr lang="en-US" sz="22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sz="2200" b="1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jatuh</a:t>
            </a:r>
            <a:r>
              <a:rPr lang="en-US" sz="22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tempo ≤12 </a:t>
            </a:r>
            <a:r>
              <a:rPr lang="en-US" sz="2200" b="1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bulan</a:t>
            </a:r>
            <a:r>
              <a:rPr lang="en-US" sz="22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setelah</a:t>
            </a:r>
            <a:r>
              <a:rPr lang="en-US" sz="22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akhir</a:t>
            </a:r>
            <a:r>
              <a:rPr lang="en-US" sz="22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periode</a:t>
            </a:r>
            <a:r>
              <a:rPr lang="en-US" sz="22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pelaporan</a:t>
            </a:r>
            <a:r>
              <a:rPr lang="en-US" sz="22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saat</a:t>
            </a:r>
            <a:r>
              <a:rPr lang="en-US" sz="22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pekerja</a:t>
            </a:r>
            <a:r>
              <a:rPr lang="en-US" sz="22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memberikan</a:t>
            </a:r>
            <a:r>
              <a:rPr lang="en-US" sz="22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jasa</a:t>
            </a:r>
            <a:r>
              <a:rPr lang="en-US" sz="22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pic>
        <p:nvPicPr>
          <p:cNvPr id="9" name="Picture 8" descr="business_office_186830_tnb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438452">
            <a:off x="9005522" y="5240866"/>
            <a:ext cx="979175" cy="1573428"/>
          </a:xfrm>
          <a:prstGeom prst="rect">
            <a:avLst/>
          </a:prstGeom>
        </p:spPr>
      </p:pic>
      <p:pic>
        <p:nvPicPr>
          <p:cNvPr id="10" name="Picture 9" descr="business_office_186830_tnb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20704054">
            <a:off x="8239439" y="5254162"/>
            <a:ext cx="929195" cy="1493119"/>
          </a:xfrm>
          <a:prstGeom prst="rect">
            <a:avLst/>
          </a:prstGeom>
        </p:spPr>
      </p:pic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3E09539D-31AA-4812-8628-E8FE2CC5DB33}"/>
              </a:ext>
            </a:extLst>
          </p:cNvPr>
          <p:cNvSpPr txBox="1">
            <a:spLocks/>
          </p:cNvSpPr>
          <p:nvPr/>
        </p:nvSpPr>
        <p:spPr>
          <a:xfrm>
            <a:off x="11503293" y="6406897"/>
            <a:ext cx="688708" cy="451104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/>
            <a:fld id="{EBE3AD81-3AD4-9C46-856E-C08CF1183C60}" type="slidenum">
              <a:rPr lang="en-US" sz="16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pPr algn="r"/>
              <a:t>9</a:t>
            </a:fld>
            <a:endParaRPr lang="en-US" sz="16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65880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22800" y="241092"/>
            <a:ext cx="7329200" cy="763600"/>
          </a:xfrm>
        </p:spPr>
        <p:txBody>
          <a:bodyPr>
            <a:noAutofit/>
          </a:bodyPr>
          <a:lstStyle/>
          <a:p>
            <a:r>
              <a:rPr lang="en-US" sz="4000" dirty="0" err="1">
                <a:latin typeface="Fjalla One" panose="02000506040000020004" pitchFamily="2" charset="0"/>
              </a:rPr>
              <a:t>Definisi</a:t>
            </a:r>
            <a:endParaRPr lang="en-US" sz="4000" dirty="0">
              <a:latin typeface="Fjalla One" panose="02000506040000020004" pitchFamily="2" charset="0"/>
            </a:endParaRPr>
          </a:p>
        </p:txBody>
      </p:sp>
      <p:sp>
        <p:nvSpPr>
          <p:cNvPr id="9" name="Slide Number Placeholder 3">
            <a:extLst>
              <a:ext uri="{FF2B5EF4-FFF2-40B4-BE49-F238E27FC236}">
                <a16:creationId xmlns:a16="http://schemas.microsoft.com/office/drawing/2014/main" id="{E49CE578-098F-4B19-9258-CDC7DD7A9EC4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9652000" y="8331200"/>
            <a:ext cx="2540000" cy="609600"/>
          </a:xfrm>
          <a:prstGeom prst="rect">
            <a:avLst/>
          </a:prstGeom>
        </p:spPr>
        <p:txBody>
          <a:bodyPr vert="horz" wrap="square" lIns="121920" tIns="60960" rIns="121920" bIns="6096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l" rtl="0" eaLnBrk="1" fontAlgn="base" hangingPunct="1">
              <a:spcBef>
                <a:spcPct val="20000"/>
              </a:spcBef>
              <a:spcAft>
                <a:spcPct val="0"/>
              </a:spcAft>
              <a:buFontTx/>
              <a:buNone/>
              <a:defRPr sz="2667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609585" algn="l" rtl="0" eaLnBrk="0" fontAlgn="base" hangingPunct="0">
              <a:spcBef>
                <a:spcPct val="0"/>
              </a:spcBef>
              <a:spcAft>
                <a:spcPct val="0"/>
              </a:spcAft>
              <a:defRPr sz="2667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219170" algn="l" rtl="0" eaLnBrk="0" fontAlgn="base" hangingPunct="0">
              <a:spcBef>
                <a:spcPct val="0"/>
              </a:spcBef>
              <a:spcAft>
                <a:spcPct val="0"/>
              </a:spcAft>
              <a:defRPr sz="2667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828754" algn="l" rtl="0" eaLnBrk="0" fontAlgn="base" hangingPunct="0">
              <a:spcBef>
                <a:spcPct val="0"/>
              </a:spcBef>
              <a:spcAft>
                <a:spcPct val="0"/>
              </a:spcAft>
              <a:defRPr sz="2667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2438339" algn="l" rtl="0" eaLnBrk="0" fontAlgn="base" hangingPunct="0">
              <a:spcBef>
                <a:spcPct val="0"/>
              </a:spcBef>
              <a:spcAft>
                <a:spcPct val="0"/>
              </a:spcAft>
              <a:defRPr sz="2667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667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667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667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667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fld id="{77F2261C-A3A6-49AD-9868-D49A006EF5B8}" type="slidenum">
              <a:rPr lang="en-US" altLang="en-US" smtClean="0"/>
              <a:pPr algn="r">
                <a:defRPr/>
              </a:pPr>
              <a:t>10</a:t>
            </a:fld>
            <a:endParaRPr lang="en-US" sz="1800" dirty="0"/>
          </a:p>
        </p:txBody>
      </p:sp>
      <p:sp>
        <p:nvSpPr>
          <p:cNvPr id="5" name="Rounded Rectangle 4"/>
          <p:cNvSpPr/>
          <p:nvPr/>
        </p:nvSpPr>
        <p:spPr>
          <a:xfrm>
            <a:off x="2438401" y="1447800"/>
            <a:ext cx="7527780" cy="884616"/>
          </a:xfrm>
          <a:prstGeom prst="round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US" sz="2000" b="1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Imbalan</a:t>
            </a:r>
            <a:r>
              <a:rPr lang="en-US" sz="2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kerja</a:t>
            </a:r>
            <a:r>
              <a:rPr lang="en-US" sz="2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menjadi</a:t>
            </a:r>
            <a:r>
              <a:rPr lang="en-US" sz="2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hak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 </a:t>
            </a:r>
            <a:r>
              <a:rPr lang="en-US" sz="20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hak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atas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imbalan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kerja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sz="20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tidak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bergantung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pada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aktif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atau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tidaknya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pekerja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pada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masa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depan</a:t>
            </a:r>
            <a:endParaRPr lang="en-US" sz="20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2438401" y="2696784"/>
            <a:ext cx="7527780" cy="884616"/>
          </a:xfrm>
          <a:prstGeom prst="round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US" sz="2000" b="1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Imbalan</a:t>
            </a:r>
            <a:r>
              <a:rPr lang="en-US" sz="2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pascakerja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 </a:t>
            </a:r>
            <a:r>
              <a:rPr lang="en-US" sz="20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imbalan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kerja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 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yang </a:t>
            </a:r>
            <a:r>
              <a:rPr lang="en-US" sz="20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terutang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setelah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pekerja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menyelesaikan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masa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kerjanya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n-US" sz="24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2438401" y="3915984"/>
            <a:ext cx="7527780" cy="884616"/>
          </a:xfrm>
          <a:prstGeom prst="round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US" sz="2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Program </a:t>
            </a:r>
            <a:r>
              <a:rPr lang="en-US" sz="2000" b="1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imbalan</a:t>
            </a:r>
            <a:r>
              <a:rPr lang="en-US" sz="2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pascakerja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 </a:t>
            </a:r>
            <a:r>
              <a:rPr lang="en-US" sz="20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pengaturan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formal/informal </a:t>
            </a:r>
            <a:r>
              <a:rPr lang="en-US" sz="20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dimana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entitas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memberikan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imbalan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pascakerja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bagi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satu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atau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lebih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pekerja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n-US" sz="24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Picture 7" descr="Affiliate-Marketing-Business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76400" y="4953000"/>
            <a:ext cx="3714744" cy="1524000"/>
          </a:xfrm>
          <a:prstGeom prst="rect">
            <a:avLst/>
          </a:prstGeom>
        </p:spPr>
      </p:pic>
      <p:sp>
        <p:nvSpPr>
          <p:cNvPr id="10" name="Slide Number Placeholder 1">
            <a:extLst>
              <a:ext uri="{FF2B5EF4-FFF2-40B4-BE49-F238E27FC236}">
                <a16:creationId xmlns:a16="http://schemas.microsoft.com/office/drawing/2014/main" id="{55B2BAD9-7D93-4C55-A3C7-B9A0ECE7274E}"/>
              </a:ext>
            </a:extLst>
          </p:cNvPr>
          <p:cNvSpPr txBox="1">
            <a:spLocks/>
          </p:cNvSpPr>
          <p:nvPr/>
        </p:nvSpPr>
        <p:spPr>
          <a:xfrm>
            <a:off x="11503293" y="6406897"/>
            <a:ext cx="688708" cy="451104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/>
            <a:fld id="{EBE3AD81-3AD4-9C46-856E-C08CF1183C60}" type="slidenum">
              <a:rPr lang="en-US" sz="16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pPr algn="r"/>
              <a:t>10</a:t>
            </a:fld>
            <a:endParaRPr lang="en-US" sz="16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90704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7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802749" y="457200"/>
            <a:ext cx="8229600" cy="548217"/>
          </a:xfrm>
        </p:spPr>
        <p:txBody>
          <a:bodyPr>
            <a:noAutofit/>
          </a:bodyPr>
          <a:lstStyle/>
          <a:p>
            <a:pPr algn="ctr" eaLnBrk="1" hangingPunct="1"/>
            <a:r>
              <a:rPr lang="en-US" sz="4000" dirty="0" err="1">
                <a:latin typeface="Fjalla One" panose="02000506040000020004" pitchFamily="2" charset="0"/>
              </a:rPr>
              <a:t>Definisi</a:t>
            </a:r>
            <a:endParaRPr lang="en-US" sz="4000" dirty="0">
              <a:latin typeface="Fjalla One" panose="02000506040000020004" pitchFamily="2" charset="0"/>
            </a:endParaRPr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9AF584B1-E14F-49AB-98A0-F1C8B6A1B743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9652000" y="8331200"/>
            <a:ext cx="2540000" cy="609600"/>
          </a:xfrm>
          <a:prstGeom prst="rect">
            <a:avLst/>
          </a:prstGeom>
        </p:spPr>
        <p:txBody>
          <a:bodyPr vert="horz" wrap="square" lIns="121920" tIns="60960" rIns="121920" bIns="6096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l" rtl="0" eaLnBrk="1" fontAlgn="base" hangingPunct="1">
              <a:spcBef>
                <a:spcPct val="20000"/>
              </a:spcBef>
              <a:spcAft>
                <a:spcPct val="0"/>
              </a:spcAft>
              <a:buFontTx/>
              <a:buNone/>
              <a:defRPr sz="2667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609585" algn="l" rtl="0" eaLnBrk="0" fontAlgn="base" hangingPunct="0">
              <a:spcBef>
                <a:spcPct val="0"/>
              </a:spcBef>
              <a:spcAft>
                <a:spcPct val="0"/>
              </a:spcAft>
              <a:defRPr sz="2667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219170" algn="l" rtl="0" eaLnBrk="0" fontAlgn="base" hangingPunct="0">
              <a:spcBef>
                <a:spcPct val="0"/>
              </a:spcBef>
              <a:spcAft>
                <a:spcPct val="0"/>
              </a:spcAft>
              <a:defRPr sz="2667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828754" algn="l" rtl="0" eaLnBrk="0" fontAlgn="base" hangingPunct="0">
              <a:spcBef>
                <a:spcPct val="0"/>
              </a:spcBef>
              <a:spcAft>
                <a:spcPct val="0"/>
              </a:spcAft>
              <a:defRPr sz="2667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2438339" algn="l" rtl="0" eaLnBrk="0" fontAlgn="base" hangingPunct="0">
              <a:spcBef>
                <a:spcPct val="0"/>
              </a:spcBef>
              <a:spcAft>
                <a:spcPct val="0"/>
              </a:spcAft>
              <a:defRPr sz="2667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667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667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667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667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fld id="{77F2261C-A3A6-49AD-9868-D49A006EF5B8}" type="slidenum">
              <a:rPr lang="en-US" altLang="en-US" smtClean="0"/>
              <a:pPr algn="r">
                <a:defRPr/>
              </a:pPr>
              <a:t>11</a:t>
            </a:fld>
            <a:endParaRPr lang="en-US" sz="1800" dirty="0"/>
          </a:p>
        </p:txBody>
      </p:sp>
      <p:sp>
        <p:nvSpPr>
          <p:cNvPr id="4" name="Rounded Rectangle 3"/>
          <p:cNvSpPr/>
          <p:nvPr/>
        </p:nvSpPr>
        <p:spPr>
          <a:xfrm>
            <a:off x="2279576" y="1643051"/>
            <a:ext cx="7560840" cy="1143008"/>
          </a:xfrm>
          <a:prstGeom prst="roundRect">
            <a:avLst/>
          </a:prstGeom>
          <a:solidFill>
            <a:srgbClr val="F0FCA6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2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Program </a:t>
            </a:r>
            <a:r>
              <a:rPr lang="en-US" sz="2000" b="1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iuran</a:t>
            </a:r>
            <a:r>
              <a:rPr lang="en-US" sz="2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pasti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 </a:t>
            </a:r>
            <a:r>
              <a:rPr lang="en-US" sz="20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entitas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membayar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kpd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pengelola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dana, </a:t>
            </a:r>
            <a:r>
              <a:rPr lang="en-US" sz="20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tidak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ada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kewajiban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entitas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untuk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membayar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iuran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lebih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lanjut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jika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pengelola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dana </a:t>
            </a:r>
            <a:r>
              <a:rPr lang="en-US" sz="20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tidak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cukup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membayar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jasa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n-US" sz="24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2279576" y="3071809"/>
            <a:ext cx="7560840" cy="1071571"/>
          </a:xfrm>
          <a:prstGeom prst="roundRect">
            <a:avLst/>
          </a:prstGeom>
          <a:solidFill>
            <a:srgbClr val="F0FCA6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891" indent="-342891" fontAlgn="base">
              <a:spcBef>
                <a:spcPct val="20000"/>
              </a:spcBef>
              <a:spcAft>
                <a:spcPct val="0"/>
              </a:spcAft>
              <a:buClr>
                <a:srgbClr val="676A55"/>
              </a:buClr>
              <a:buFont typeface="Wingdings" pitchFamily="2" charset="2"/>
              <a:buChar char="§"/>
            </a:pPr>
            <a:r>
              <a:rPr lang="en-US" sz="2133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Program </a:t>
            </a:r>
            <a:r>
              <a:rPr lang="en-US" sz="2133" b="1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imbalan</a:t>
            </a:r>
            <a:r>
              <a:rPr lang="en-US" sz="2133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b="1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pasti</a:t>
            </a:r>
            <a:r>
              <a:rPr lang="en-US" sz="2133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 </a:t>
            </a:r>
            <a:r>
              <a:rPr lang="en-US" sz="2133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program </a:t>
            </a:r>
            <a:r>
              <a:rPr lang="en-US" sz="2133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imbalan</a:t>
            </a:r>
            <a:r>
              <a:rPr lang="en-US" sz="2133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pascakerja</a:t>
            </a:r>
            <a:r>
              <a:rPr lang="en-US" sz="2133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sz="2133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bukan</a:t>
            </a:r>
            <a:r>
              <a:rPr lang="en-US" sz="2133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merupakan</a:t>
            </a:r>
            <a:r>
              <a:rPr lang="en-US" sz="2133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program </a:t>
            </a:r>
            <a:r>
              <a:rPr lang="en-US" sz="2133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iuran</a:t>
            </a:r>
            <a:r>
              <a:rPr lang="en-US" sz="2133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pasti</a:t>
            </a:r>
            <a:r>
              <a:rPr lang="en-US" sz="2133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pic>
        <p:nvPicPr>
          <p:cNvPr id="7" name="Picture 6" descr="0511-0811-0415-3733_Cartoon_of_an_Office_Worker_Drinking_Too_Much_Coffee_clipart_image.jpg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574643" y="4235117"/>
            <a:ext cx="2607403" cy="2165683"/>
          </a:xfrm>
          <a:prstGeom prst="rect">
            <a:avLst/>
          </a:prstGeom>
        </p:spPr>
      </p:pic>
      <p:sp>
        <p:nvSpPr>
          <p:cNvPr id="8" name="Slide Number Placeholder 1">
            <a:extLst>
              <a:ext uri="{FF2B5EF4-FFF2-40B4-BE49-F238E27FC236}">
                <a16:creationId xmlns:a16="http://schemas.microsoft.com/office/drawing/2014/main" id="{629E16AD-8300-4E99-A050-0191205651CA}"/>
              </a:ext>
            </a:extLst>
          </p:cNvPr>
          <p:cNvSpPr txBox="1">
            <a:spLocks/>
          </p:cNvSpPr>
          <p:nvPr/>
        </p:nvSpPr>
        <p:spPr>
          <a:xfrm>
            <a:off x="11503293" y="6406897"/>
            <a:ext cx="688708" cy="451104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/>
            <a:fld id="{EBE3AD81-3AD4-9C46-856E-C08CF1183C60}" type="slidenum">
              <a:rPr lang="en-US" sz="16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pPr algn="r"/>
              <a:t>11</a:t>
            </a:fld>
            <a:endParaRPr lang="en-US" sz="16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67623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9603" y="1150620"/>
            <a:ext cx="8520448" cy="4699200"/>
          </a:xfrm>
        </p:spPr>
        <p:txBody>
          <a:bodyPr>
            <a:normAutofit/>
          </a:bodyPr>
          <a:lstStyle/>
          <a:p>
            <a:r>
              <a:rPr lang="de-DE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Jatuh tempo ≤ 12 bulan setelah akhir periode pelaporan saat pekerja memberikan jasa.</a:t>
            </a:r>
          </a:p>
          <a:p>
            <a:r>
              <a:rPr lang="en-US" sz="24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Jenis</a:t>
            </a:r>
            <a:r>
              <a:rPr lang="en-US" sz="2400" dirty="0">
                <a:solidFill>
                  <a:schemeClr val="bg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endParaRPr lang="en-US" sz="2400" dirty="0"/>
          </a:p>
        </p:txBody>
      </p:sp>
      <p:sp>
        <p:nvSpPr>
          <p:cNvPr id="15365" name="Rectangle 2"/>
          <p:cNvSpPr>
            <a:spLocks noGrp="1" noChangeArrowheads="1"/>
          </p:cNvSpPr>
          <p:nvPr>
            <p:ph type="title"/>
          </p:nvPr>
        </p:nvSpPr>
        <p:spPr>
          <a:xfrm>
            <a:off x="2625318" y="240600"/>
            <a:ext cx="7354857" cy="768000"/>
          </a:xfrm>
        </p:spPr>
        <p:txBody>
          <a:bodyPr>
            <a:noAutofit/>
          </a:bodyPr>
          <a:lstStyle/>
          <a:p>
            <a:pPr eaLnBrk="1" hangingPunct="1"/>
            <a:r>
              <a:rPr lang="en-US" sz="4000" dirty="0" err="1">
                <a:latin typeface="Fjalla One" panose="02000506040000020004" pitchFamily="2" charset="0"/>
              </a:rPr>
              <a:t>Imbalan</a:t>
            </a:r>
            <a:r>
              <a:rPr lang="en-US" sz="4000" dirty="0">
                <a:latin typeface="Fjalla One" panose="02000506040000020004" pitchFamily="2" charset="0"/>
              </a:rPr>
              <a:t> </a:t>
            </a:r>
            <a:r>
              <a:rPr lang="en-US" sz="4000" dirty="0" err="1">
                <a:latin typeface="Fjalla One" panose="02000506040000020004" pitchFamily="2" charset="0"/>
              </a:rPr>
              <a:t>Kerja</a:t>
            </a:r>
            <a:r>
              <a:rPr lang="en-US" sz="4000" dirty="0">
                <a:latin typeface="Fjalla One" panose="02000506040000020004" pitchFamily="2" charset="0"/>
              </a:rPr>
              <a:t> </a:t>
            </a:r>
            <a:r>
              <a:rPr lang="en-US" sz="4000" dirty="0" err="1">
                <a:latin typeface="Fjalla One" panose="02000506040000020004" pitchFamily="2" charset="0"/>
              </a:rPr>
              <a:t>Jangka</a:t>
            </a:r>
            <a:r>
              <a:rPr lang="en-US" sz="4000" dirty="0">
                <a:latin typeface="Fjalla One" panose="02000506040000020004" pitchFamily="2" charset="0"/>
              </a:rPr>
              <a:t> </a:t>
            </a:r>
            <a:r>
              <a:rPr lang="en-US" sz="4000" dirty="0" err="1">
                <a:latin typeface="Fjalla One" panose="02000506040000020004" pitchFamily="2" charset="0"/>
              </a:rPr>
              <a:t>Pendek</a:t>
            </a:r>
            <a:endParaRPr lang="en-US" sz="4000" dirty="0">
              <a:latin typeface="Fjalla One" panose="02000506040000020004" pitchFamily="2" charset="0"/>
            </a:endParaRPr>
          </a:p>
        </p:txBody>
      </p:sp>
      <p:sp>
        <p:nvSpPr>
          <p:cNvPr id="4" name="Oval 3"/>
          <p:cNvSpPr/>
          <p:nvPr/>
        </p:nvSpPr>
        <p:spPr>
          <a:xfrm>
            <a:off x="3330283" y="2273400"/>
            <a:ext cx="2786083" cy="942779"/>
          </a:xfrm>
          <a:prstGeom prst="ellipse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Upah</a:t>
            </a:r>
            <a:r>
              <a:rPr lang="en-US" sz="2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400" b="1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gaji</a:t>
            </a:r>
            <a:r>
              <a:rPr lang="en-US" sz="2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400" b="1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jaminan</a:t>
            </a:r>
            <a:endParaRPr lang="en-US" sz="2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2371949" y="3500220"/>
            <a:ext cx="2774683" cy="1135381"/>
          </a:xfrm>
          <a:prstGeom prst="ellipse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Cuti</a:t>
            </a:r>
            <a:r>
              <a:rPr lang="en-US" sz="2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berimbalan</a:t>
            </a:r>
            <a:r>
              <a:rPr lang="en-US" sz="2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j</a:t>
            </a:r>
            <a:r>
              <a:rPr lang="id-ID" sz="2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ang</a:t>
            </a:r>
            <a:r>
              <a:rPr lang="en-US" sz="2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</a:t>
            </a:r>
            <a:r>
              <a:rPr lang="id-ID" sz="2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lang="en-US" sz="2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pendek</a:t>
            </a:r>
            <a:endParaRPr lang="en-US" sz="20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Oval 5"/>
          <p:cNvSpPr/>
          <p:nvPr/>
        </p:nvSpPr>
        <p:spPr>
          <a:xfrm>
            <a:off x="6692429" y="2273400"/>
            <a:ext cx="2786083" cy="942779"/>
          </a:xfrm>
          <a:prstGeom prst="ellipse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100" b="1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Uang</a:t>
            </a:r>
            <a:r>
              <a:rPr lang="en-US" sz="21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b="1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bagi</a:t>
            </a:r>
            <a:r>
              <a:rPr lang="en-US" sz="21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b="1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laba</a:t>
            </a:r>
            <a:r>
              <a:rPr lang="en-US" sz="21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/ </a:t>
            </a:r>
            <a:r>
              <a:rPr lang="en-US" sz="2100" b="1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utang</a:t>
            </a:r>
            <a:r>
              <a:rPr lang="en-US" sz="21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bonus</a:t>
            </a:r>
          </a:p>
        </p:txBody>
      </p:sp>
      <p:sp>
        <p:nvSpPr>
          <p:cNvPr id="7" name="Oval 6"/>
          <p:cNvSpPr/>
          <p:nvPr/>
        </p:nvSpPr>
        <p:spPr>
          <a:xfrm>
            <a:off x="7739323" y="3586074"/>
            <a:ext cx="2774683" cy="926249"/>
          </a:xfrm>
          <a:prstGeom prst="ellipse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Imbalan</a:t>
            </a:r>
            <a:r>
              <a:rPr lang="en-US" sz="2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non </a:t>
            </a:r>
            <a:r>
              <a:rPr lang="en-US" sz="2400" b="1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moneter</a:t>
            </a:r>
            <a:endParaRPr lang="en-US" sz="2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Oval 7"/>
          <p:cNvSpPr/>
          <p:nvPr/>
        </p:nvSpPr>
        <p:spPr>
          <a:xfrm>
            <a:off x="4108287" y="4440314"/>
            <a:ext cx="4643471" cy="1338287"/>
          </a:xfrm>
          <a:prstGeom prst="ellipse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1" algn="ctr"/>
            <a:r>
              <a:rPr lang="en-US" sz="2100" b="1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Tidak</a:t>
            </a:r>
            <a:r>
              <a:rPr lang="en-US" sz="21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b="1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ada</a:t>
            </a:r>
            <a:r>
              <a:rPr lang="en-US" sz="21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b="1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asumsi</a:t>
            </a:r>
            <a:r>
              <a:rPr lang="en-US" sz="21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b="1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aktuaria</a:t>
            </a:r>
            <a:r>
              <a:rPr lang="en-US" sz="21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b="1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jangka</a:t>
            </a:r>
            <a:r>
              <a:rPr lang="en-US" sz="21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b="1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pendek</a:t>
            </a:r>
            <a:r>
              <a:rPr lang="en-US" sz="21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b="1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sehingga</a:t>
            </a:r>
            <a:r>
              <a:rPr lang="en-US" sz="21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b="1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tidak</a:t>
            </a:r>
            <a:r>
              <a:rPr lang="id-ID" sz="21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b="1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didiskontokan</a:t>
            </a:r>
            <a:r>
              <a:rPr lang="en-US" sz="2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n-US" sz="2400" b="1" i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Slide Number Placeholder 1">
            <a:extLst>
              <a:ext uri="{FF2B5EF4-FFF2-40B4-BE49-F238E27FC236}">
                <a16:creationId xmlns:a16="http://schemas.microsoft.com/office/drawing/2014/main" id="{593CC438-852B-4A07-BDF8-F9BB7E8B83F4}"/>
              </a:ext>
            </a:extLst>
          </p:cNvPr>
          <p:cNvSpPr txBox="1">
            <a:spLocks/>
          </p:cNvSpPr>
          <p:nvPr/>
        </p:nvSpPr>
        <p:spPr>
          <a:xfrm>
            <a:off x="11503293" y="6406897"/>
            <a:ext cx="688708" cy="451104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/>
            <a:fld id="{EBE3AD81-3AD4-9C46-856E-C08CF1183C60}" type="slidenum">
              <a:rPr lang="en-US" sz="16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pPr algn="r"/>
              <a:t>12</a:t>
            </a:fld>
            <a:endParaRPr lang="en-US" sz="16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90601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688451" y="516872"/>
            <a:ext cx="10503549" cy="715433"/>
          </a:xfrm>
        </p:spPr>
        <p:txBody>
          <a:bodyPr>
            <a:noAutofit/>
          </a:bodyPr>
          <a:lstStyle/>
          <a:p>
            <a:r>
              <a:rPr lang="en-US" sz="3200" dirty="0" err="1">
                <a:latin typeface="Fjalla One" panose="02000506040000020004" pitchFamily="2" charset="0"/>
              </a:rPr>
              <a:t>Pengakuan</a:t>
            </a:r>
            <a:r>
              <a:rPr lang="en-US" sz="3200" dirty="0">
                <a:latin typeface="Fjalla One" panose="02000506040000020004" pitchFamily="2" charset="0"/>
              </a:rPr>
              <a:t>  dan </a:t>
            </a:r>
            <a:r>
              <a:rPr lang="en-US" sz="3200" dirty="0" err="1">
                <a:latin typeface="Fjalla One" panose="02000506040000020004" pitchFamily="2" charset="0"/>
              </a:rPr>
              <a:t>Pengukuran</a:t>
            </a:r>
            <a:r>
              <a:rPr lang="en-US" sz="3200" dirty="0">
                <a:latin typeface="Fjalla One" panose="02000506040000020004" pitchFamily="2" charset="0"/>
              </a:rPr>
              <a:t> - </a:t>
            </a:r>
            <a:r>
              <a:rPr lang="en-US" sz="3200" dirty="0" err="1">
                <a:latin typeface="Fjalla One" panose="02000506040000020004" pitchFamily="2" charset="0"/>
              </a:rPr>
              <a:t>Imbalan</a:t>
            </a:r>
            <a:r>
              <a:rPr lang="en-US" sz="3200" dirty="0">
                <a:latin typeface="Fjalla One" panose="02000506040000020004" pitchFamily="2" charset="0"/>
              </a:rPr>
              <a:t> </a:t>
            </a:r>
            <a:r>
              <a:rPr lang="en-US" sz="3200" dirty="0" err="1">
                <a:latin typeface="Fjalla One" panose="02000506040000020004" pitchFamily="2" charset="0"/>
              </a:rPr>
              <a:t>Jangka</a:t>
            </a:r>
            <a:r>
              <a:rPr lang="en-US" sz="3200" dirty="0">
                <a:latin typeface="Fjalla One" panose="02000506040000020004" pitchFamily="2" charset="0"/>
              </a:rPr>
              <a:t> </a:t>
            </a:r>
            <a:r>
              <a:rPr lang="en-US" sz="3200" dirty="0" err="1">
                <a:latin typeface="Fjalla One" panose="02000506040000020004" pitchFamily="2" charset="0"/>
              </a:rPr>
              <a:t>Pendek</a:t>
            </a:r>
            <a:endParaRPr lang="en-US" sz="3200" dirty="0">
              <a:latin typeface="Fjalla One" panose="02000506040000020004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688451" y="1548924"/>
            <a:ext cx="2143140" cy="1000132"/>
          </a:xfrm>
          <a:prstGeom prst="rect">
            <a:avLst/>
          </a:prstGeom>
          <a:solidFill>
            <a:schemeClr val="bg2">
              <a:lumMod val="25000"/>
              <a:lumOff val="75000"/>
            </a:schemeClr>
          </a:solidFill>
          <a:ln>
            <a:solidFill>
              <a:schemeClr val="bg2">
                <a:lumMod val="25000"/>
                <a:lumOff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Diakui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saat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pekerja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telah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memberi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jasa</a:t>
            </a:r>
            <a:endParaRPr lang="en-US" sz="24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Right Arrow 4"/>
          <p:cNvSpPr/>
          <p:nvPr/>
        </p:nvSpPr>
        <p:spPr>
          <a:xfrm>
            <a:off x="4117342" y="1691799"/>
            <a:ext cx="571504" cy="571504"/>
          </a:xfrm>
          <a:prstGeom prst="rightArrow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40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974599" y="1691799"/>
            <a:ext cx="5214975" cy="500067"/>
          </a:xfrm>
          <a:prstGeom prst="rect">
            <a:avLst/>
          </a:prstGeom>
          <a:solidFill>
            <a:schemeClr val="bg2">
              <a:lumMod val="25000"/>
              <a:lumOff val="75000"/>
            </a:schemeClr>
          </a:solidFill>
          <a:ln>
            <a:solidFill>
              <a:schemeClr val="bg2">
                <a:lumMod val="25000"/>
                <a:lumOff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4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Liabilitas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jangka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pendek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sebagai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</a:p>
        </p:txBody>
      </p:sp>
      <p:sp>
        <p:nvSpPr>
          <p:cNvPr id="7" name="Rectangle 6"/>
          <p:cNvSpPr/>
          <p:nvPr/>
        </p:nvSpPr>
        <p:spPr>
          <a:xfrm>
            <a:off x="4991471" y="2280974"/>
            <a:ext cx="5214975" cy="1071571"/>
          </a:xfrm>
          <a:prstGeom prst="rect">
            <a:avLst/>
          </a:prstGeom>
          <a:solidFill>
            <a:srgbClr val="FFC5C5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1"/>
            <a:r>
              <a:rPr lang="en-US" sz="24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Liabilitas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s</a:t>
            </a:r>
            <a:r>
              <a:rPr lang="id-ID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</a:t>
            </a:r>
            <a:r>
              <a:rPr lang="en-US" sz="24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telah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dikurangi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sz="24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telah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dibayar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4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beban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dibayar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dimuka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jika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terjadi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kelebihan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pembayaran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8" name="Rectangle 7"/>
          <p:cNvSpPr/>
          <p:nvPr/>
        </p:nvSpPr>
        <p:spPr>
          <a:xfrm>
            <a:off x="4974598" y="3441653"/>
            <a:ext cx="5231848" cy="714380"/>
          </a:xfrm>
          <a:prstGeom prst="rect">
            <a:avLst/>
          </a:prstGeom>
          <a:solidFill>
            <a:srgbClr val="FFC5C5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1"/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Beban </a:t>
            </a:r>
            <a:r>
              <a:rPr lang="en-US" sz="24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atau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pernyataan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lain </a:t>
            </a:r>
            <a:r>
              <a:rPr lang="en-US" sz="24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membolehkan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sbg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biaya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perolehan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9" name="Rectangle 8"/>
          <p:cNvSpPr/>
          <p:nvPr/>
        </p:nvSpPr>
        <p:spPr>
          <a:xfrm>
            <a:off x="1759889" y="4577026"/>
            <a:ext cx="2143140" cy="112654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Cuti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berimbalan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jangka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pendek</a:t>
            </a:r>
            <a:endParaRPr lang="en-US" sz="24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Right Arrow 9"/>
          <p:cNvSpPr/>
          <p:nvPr/>
        </p:nvSpPr>
        <p:spPr>
          <a:xfrm>
            <a:off x="4117343" y="4773645"/>
            <a:ext cx="571504" cy="571504"/>
          </a:xfrm>
          <a:prstGeom prst="rightArrow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40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974598" y="4505588"/>
            <a:ext cx="5143536" cy="71438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263525" lvl="2"/>
            <a:r>
              <a:rPr lang="en-US" sz="24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Boleh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diakumulasi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 </a:t>
            </a:r>
            <a:r>
              <a:rPr lang="en-US" sz="24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diakui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pada </a:t>
            </a:r>
            <a:r>
              <a:rPr lang="en-US" sz="24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saat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pekerja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memberikan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jasa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 </a:t>
            </a:r>
            <a:endParaRPr lang="en-US" sz="24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4974598" y="5309076"/>
            <a:ext cx="5072098" cy="85728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182563" lvl="1"/>
            <a:r>
              <a:rPr lang="en-US" sz="24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cuti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berimbalan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sz="24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tidak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boleh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diakumulasi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 </a:t>
            </a:r>
            <a:r>
              <a:rPr lang="en-US" sz="24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diakui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saat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cuti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terjadi</a:t>
            </a:r>
            <a:endParaRPr lang="en-US" sz="24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Slide Number Placeholder 1">
            <a:extLst>
              <a:ext uri="{FF2B5EF4-FFF2-40B4-BE49-F238E27FC236}">
                <a16:creationId xmlns:a16="http://schemas.microsoft.com/office/drawing/2014/main" id="{47725998-3D6A-451C-BDA4-42B6A0D4EAE9}"/>
              </a:ext>
            </a:extLst>
          </p:cNvPr>
          <p:cNvSpPr txBox="1">
            <a:spLocks/>
          </p:cNvSpPr>
          <p:nvPr/>
        </p:nvSpPr>
        <p:spPr>
          <a:xfrm>
            <a:off x="11503293" y="6406897"/>
            <a:ext cx="688708" cy="451104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/>
            <a:fld id="{EBE3AD81-3AD4-9C46-856E-C08CF1183C60}" type="slidenum">
              <a:rPr lang="en-US" sz="16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pPr algn="r"/>
              <a:t>13</a:t>
            </a:fld>
            <a:endParaRPr lang="en-US" sz="16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40981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9209" y="519147"/>
            <a:ext cx="10262000" cy="763600"/>
          </a:xfrm>
        </p:spPr>
        <p:txBody>
          <a:bodyPr>
            <a:noAutofit/>
          </a:bodyPr>
          <a:lstStyle/>
          <a:p>
            <a:r>
              <a:rPr lang="id-ID" sz="4000" dirty="0">
                <a:latin typeface="Fjalla One" panose="02000506040000020004" pitchFamily="2" charset="0"/>
              </a:rPr>
              <a:t>Ilustrasi</a:t>
            </a:r>
            <a:r>
              <a:rPr lang="en-US" sz="4000" dirty="0">
                <a:latin typeface="Fjalla One" panose="02000506040000020004" pitchFamily="2" charset="0"/>
              </a:rPr>
              <a:t> </a:t>
            </a:r>
            <a:r>
              <a:rPr lang="en-US" sz="4000" dirty="0" err="1">
                <a:latin typeface="Fjalla One" panose="02000506040000020004" pitchFamily="2" charset="0"/>
              </a:rPr>
              <a:t>Cuti</a:t>
            </a:r>
            <a:r>
              <a:rPr lang="en-US" sz="4000" dirty="0">
                <a:latin typeface="Fjalla One" panose="02000506040000020004" pitchFamily="2" charset="0"/>
              </a:rPr>
              <a:t> </a:t>
            </a:r>
            <a:r>
              <a:rPr lang="en-US" sz="4000" dirty="0" err="1">
                <a:latin typeface="Fjalla One" panose="02000506040000020004" pitchFamily="2" charset="0"/>
              </a:rPr>
              <a:t>Berimbalan</a:t>
            </a:r>
            <a:endParaRPr lang="id-ID" sz="4000" dirty="0">
              <a:latin typeface="Fjalla One" panose="02000506040000020004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811406" y="1282747"/>
            <a:ext cx="10515723" cy="475403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id-ID" sz="2400" dirty="0"/>
              <a:t>PT. A memiliki </a:t>
            </a:r>
            <a:r>
              <a:rPr lang="en-US" sz="2400" dirty="0"/>
              <a:t>100</a:t>
            </a:r>
            <a:r>
              <a:rPr lang="id-ID" sz="2400" dirty="0"/>
              <a:t> karyawan yang diberikan cuti berimbalan sebesar Rp 1</a:t>
            </a:r>
            <a:r>
              <a:rPr lang="en-US" sz="2400" dirty="0"/>
              <a:t>.0</a:t>
            </a:r>
            <a:r>
              <a:rPr lang="id-ID" sz="2400" dirty="0"/>
              <a:t>00.000 untuk </a:t>
            </a:r>
            <a:r>
              <a:rPr lang="en-US" sz="2400" dirty="0"/>
              <a:t>10</a:t>
            </a:r>
            <a:r>
              <a:rPr lang="id-ID" sz="2400" dirty="0"/>
              <a:t> hari kerja. Selama tahun 201</a:t>
            </a:r>
            <a:r>
              <a:rPr lang="en-US" sz="2400" dirty="0"/>
              <a:t>5</a:t>
            </a:r>
            <a:r>
              <a:rPr lang="id-ID" sz="2400" dirty="0"/>
              <a:t>, karyawan yang cuti </a:t>
            </a:r>
            <a:r>
              <a:rPr lang="en-US" sz="2400" dirty="0"/>
              <a:t>6</a:t>
            </a:r>
            <a:r>
              <a:rPr lang="id-ID" sz="2400" dirty="0"/>
              <a:t> hari </a:t>
            </a:r>
            <a:r>
              <a:rPr lang="en-US" sz="2400" dirty="0"/>
              <a:t>80</a:t>
            </a:r>
            <a:r>
              <a:rPr lang="id-ID" sz="2400" dirty="0"/>
              <a:t> orang sedangkan sisanya cuti </a:t>
            </a:r>
            <a:r>
              <a:rPr lang="en-US" sz="2400" dirty="0"/>
              <a:t>10</a:t>
            </a:r>
            <a:r>
              <a:rPr lang="id-ID" sz="2400" dirty="0"/>
              <a:t> hari kerja.</a:t>
            </a:r>
          </a:p>
          <a:p>
            <a:pPr>
              <a:spcBef>
                <a:spcPts val="1600"/>
              </a:spcBef>
            </a:pPr>
            <a:r>
              <a:rPr lang="id-ID" sz="2400" b="1" dirty="0"/>
              <a:t>JIKA TIDAK DIAKUMULASI</a:t>
            </a:r>
          </a:p>
          <a:p>
            <a:pPr marL="0" indent="0">
              <a:buNone/>
              <a:tabLst>
                <a:tab pos="603236" algn="l"/>
              </a:tabLst>
            </a:pPr>
            <a:r>
              <a:rPr lang="id-ID" sz="2000" dirty="0"/>
              <a:t>	</a:t>
            </a:r>
            <a:r>
              <a:rPr lang="id-ID" sz="2400" dirty="0"/>
              <a:t>Beban cuti berimbalan	</a:t>
            </a:r>
            <a:r>
              <a:rPr lang="en-US" sz="2400" dirty="0"/>
              <a:t>680</a:t>
            </a:r>
            <a:r>
              <a:rPr lang="id-ID" sz="2400" dirty="0"/>
              <a:t>.</a:t>
            </a:r>
            <a:r>
              <a:rPr lang="en-US" sz="2400" dirty="0"/>
              <a:t>0</a:t>
            </a:r>
            <a:r>
              <a:rPr lang="id-ID" sz="2400" dirty="0"/>
              <a:t>00.000 </a:t>
            </a:r>
            <a:r>
              <a:rPr lang="en-US" sz="2400" dirty="0"/>
              <a:t>(</a:t>
            </a:r>
            <a:r>
              <a:rPr lang="id-ID" sz="2400" dirty="0"/>
              <a:t>(</a:t>
            </a:r>
            <a:r>
              <a:rPr lang="en-US" sz="2400" dirty="0"/>
              <a:t>20x10)</a:t>
            </a:r>
            <a:r>
              <a:rPr lang="id-ID" sz="2400" dirty="0"/>
              <a:t>+(</a:t>
            </a:r>
            <a:r>
              <a:rPr lang="en-US" sz="2400" dirty="0"/>
              <a:t>80</a:t>
            </a:r>
            <a:r>
              <a:rPr lang="id-ID" sz="2400" dirty="0"/>
              <a:t>x</a:t>
            </a:r>
            <a:r>
              <a:rPr lang="en-US" sz="2400" dirty="0"/>
              <a:t>6</a:t>
            </a:r>
            <a:r>
              <a:rPr lang="id-ID" sz="2400" dirty="0"/>
              <a:t>)</a:t>
            </a:r>
            <a:r>
              <a:rPr lang="en-US" sz="2400" dirty="0"/>
              <a:t>)</a:t>
            </a:r>
            <a:r>
              <a:rPr lang="id-ID" sz="2400" dirty="0"/>
              <a:t>x1</a:t>
            </a:r>
            <a:r>
              <a:rPr lang="en-US" sz="2400" dirty="0"/>
              <a:t>.0</a:t>
            </a:r>
            <a:r>
              <a:rPr lang="id-ID" sz="2400" dirty="0"/>
              <a:t>00.000)</a:t>
            </a:r>
          </a:p>
          <a:p>
            <a:pPr marL="0" indent="0">
              <a:buNone/>
              <a:tabLst>
                <a:tab pos="603236" algn="l"/>
              </a:tabLst>
            </a:pPr>
            <a:r>
              <a:rPr lang="id-ID" sz="2400" dirty="0"/>
              <a:t>		Kas			</a:t>
            </a:r>
            <a:r>
              <a:rPr lang="en-US" sz="2400" dirty="0"/>
              <a:t>680.0</a:t>
            </a:r>
            <a:r>
              <a:rPr lang="id-ID" sz="2400" dirty="0"/>
              <a:t>00.000</a:t>
            </a:r>
            <a:endParaRPr lang="id-ID" sz="2000" dirty="0"/>
          </a:p>
          <a:p>
            <a:pPr>
              <a:spcBef>
                <a:spcPts val="1600"/>
              </a:spcBef>
            </a:pPr>
            <a:r>
              <a:rPr lang="id-ID" sz="2400" b="1" dirty="0">
                <a:solidFill>
                  <a:srgbClr val="A50021"/>
                </a:solidFill>
              </a:rPr>
              <a:t>JIKA DIAKUMULASI</a:t>
            </a:r>
          </a:p>
          <a:p>
            <a:pPr marL="0" indent="0">
              <a:buNone/>
              <a:tabLst>
                <a:tab pos="603236" algn="l"/>
              </a:tabLst>
            </a:pPr>
            <a:r>
              <a:rPr lang="id-ID" sz="2000" dirty="0">
                <a:solidFill>
                  <a:srgbClr val="A50021"/>
                </a:solidFill>
              </a:rPr>
              <a:t>	</a:t>
            </a:r>
            <a:r>
              <a:rPr lang="id-ID" sz="2400" dirty="0">
                <a:solidFill>
                  <a:srgbClr val="FF0000"/>
                </a:solidFill>
              </a:rPr>
              <a:t>Beban cuti berimbalan	</a:t>
            </a:r>
            <a:r>
              <a:rPr lang="en-US" sz="2400" dirty="0">
                <a:solidFill>
                  <a:srgbClr val="FF0000"/>
                </a:solidFill>
              </a:rPr>
              <a:t>680</a:t>
            </a:r>
            <a:r>
              <a:rPr lang="id-ID" sz="2400" dirty="0">
                <a:solidFill>
                  <a:srgbClr val="FF0000"/>
                </a:solidFill>
              </a:rPr>
              <a:t>.</a:t>
            </a:r>
            <a:r>
              <a:rPr lang="en-US" sz="2400" dirty="0">
                <a:solidFill>
                  <a:srgbClr val="FF0000"/>
                </a:solidFill>
              </a:rPr>
              <a:t>0</a:t>
            </a:r>
            <a:r>
              <a:rPr lang="id-ID" sz="2400" dirty="0">
                <a:solidFill>
                  <a:srgbClr val="FF0000"/>
                </a:solidFill>
              </a:rPr>
              <a:t>00.000 </a:t>
            </a:r>
            <a:r>
              <a:rPr lang="en-US" sz="2400" dirty="0">
                <a:solidFill>
                  <a:srgbClr val="FF0000"/>
                </a:solidFill>
              </a:rPr>
              <a:t>(</a:t>
            </a:r>
            <a:r>
              <a:rPr lang="id-ID" sz="2400" dirty="0">
                <a:solidFill>
                  <a:srgbClr val="FF0000"/>
                </a:solidFill>
              </a:rPr>
              <a:t>(</a:t>
            </a:r>
            <a:r>
              <a:rPr lang="en-US" sz="2400" dirty="0">
                <a:solidFill>
                  <a:srgbClr val="FF0000"/>
                </a:solidFill>
              </a:rPr>
              <a:t>20x10)</a:t>
            </a:r>
            <a:r>
              <a:rPr lang="id-ID" sz="2400" dirty="0">
                <a:solidFill>
                  <a:srgbClr val="FF0000"/>
                </a:solidFill>
              </a:rPr>
              <a:t>+(</a:t>
            </a:r>
            <a:r>
              <a:rPr lang="en-US" sz="2400" dirty="0">
                <a:solidFill>
                  <a:srgbClr val="FF0000"/>
                </a:solidFill>
              </a:rPr>
              <a:t>80</a:t>
            </a:r>
            <a:r>
              <a:rPr lang="id-ID" sz="2400" dirty="0">
                <a:solidFill>
                  <a:srgbClr val="FF0000"/>
                </a:solidFill>
              </a:rPr>
              <a:t>x</a:t>
            </a:r>
            <a:r>
              <a:rPr lang="en-US" sz="2400" dirty="0">
                <a:solidFill>
                  <a:srgbClr val="FF0000"/>
                </a:solidFill>
              </a:rPr>
              <a:t>6</a:t>
            </a:r>
            <a:r>
              <a:rPr lang="id-ID" sz="2400" dirty="0">
                <a:solidFill>
                  <a:srgbClr val="FF0000"/>
                </a:solidFill>
              </a:rPr>
              <a:t>)</a:t>
            </a:r>
            <a:r>
              <a:rPr lang="en-US" sz="2400" dirty="0">
                <a:solidFill>
                  <a:srgbClr val="FF0000"/>
                </a:solidFill>
              </a:rPr>
              <a:t>)</a:t>
            </a:r>
            <a:r>
              <a:rPr lang="id-ID" sz="2400" dirty="0">
                <a:solidFill>
                  <a:srgbClr val="FF0000"/>
                </a:solidFill>
              </a:rPr>
              <a:t>x1</a:t>
            </a:r>
            <a:r>
              <a:rPr lang="en-US" sz="2400" dirty="0">
                <a:solidFill>
                  <a:srgbClr val="FF0000"/>
                </a:solidFill>
              </a:rPr>
              <a:t>.0</a:t>
            </a:r>
            <a:r>
              <a:rPr lang="id-ID" sz="2400" dirty="0">
                <a:solidFill>
                  <a:srgbClr val="FF0000"/>
                </a:solidFill>
              </a:rPr>
              <a:t>00.000)</a:t>
            </a:r>
          </a:p>
          <a:p>
            <a:pPr marL="0" indent="0">
              <a:buNone/>
              <a:tabLst>
                <a:tab pos="603236" algn="l"/>
              </a:tabLst>
            </a:pPr>
            <a:r>
              <a:rPr lang="id-ID" sz="2400" dirty="0">
                <a:solidFill>
                  <a:srgbClr val="FF0000"/>
                </a:solidFill>
              </a:rPr>
              <a:t>		Kas			</a:t>
            </a:r>
            <a:r>
              <a:rPr lang="en-US" sz="2400" dirty="0">
                <a:solidFill>
                  <a:srgbClr val="FF0000"/>
                </a:solidFill>
              </a:rPr>
              <a:t>680.0</a:t>
            </a:r>
            <a:r>
              <a:rPr lang="id-ID" sz="2400" dirty="0">
                <a:solidFill>
                  <a:srgbClr val="FF0000"/>
                </a:solidFill>
              </a:rPr>
              <a:t>00.000</a:t>
            </a:r>
          </a:p>
          <a:p>
            <a:pPr marL="0" indent="0">
              <a:buNone/>
              <a:tabLst>
                <a:tab pos="603236" algn="l"/>
              </a:tabLst>
            </a:pPr>
            <a:r>
              <a:rPr lang="id-ID" sz="2400" dirty="0">
                <a:solidFill>
                  <a:srgbClr val="FF0000"/>
                </a:solidFill>
              </a:rPr>
              <a:t>	Beban cuti berimbalan	</a:t>
            </a:r>
            <a:r>
              <a:rPr lang="en-US" sz="2400" dirty="0">
                <a:solidFill>
                  <a:srgbClr val="FF0000"/>
                </a:solidFill>
              </a:rPr>
              <a:t>320.00</a:t>
            </a:r>
            <a:r>
              <a:rPr lang="id-ID" sz="2400" dirty="0">
                <a:solidFill>
                  <a:srgbClr val="FF0000"/>
                </a:solidFill>
              </a:rPr>
              <a:t>0.000 (</a:t>
            </a:r>
            <a:r>
              <a:rPr lang="en-US" sz="2400" dirty="0">
                <a:solidFill>
                  <a:srgbClr val="FF0000"/>
                </a:solidFill>
              </a:rPr>
              <a:t>80</a:t>
            </a:r>
            <a:r>
              <a:rPr lang="id-ID" sz="2400" dirty="0">
                <a:solidFill>
                  <a:srgbClr val="FF0000"/>
                </a:solidFill>
              </a:rPr>
              <a:t>x</a:t>
            </a:r>
            <a:r>
              <a:rPr lang="en-US" sz="2400" dirty="0">
                <a:solidFill>
                  <a:srgbClr val="FF0000"/>
                </a:solidFill>
              </a:rPr>
              <a:t>4</a:t>
            </a:r>
            <a:r>
              <a:rPr lang="id-ID" sz="2400" dirty="0">
                <a:solidFill>
                  <a:srgbClr val="FF0000"/>
                </a:solidFill>
              </a:rPr>
              <a:t>)x1</a:t>
            </a:r>
            <a:r>
              <a:rPr lang="en-US" sz="2400" dirty="0">
                <a:solidFill>
                  <a:srgbClr val="FF0000"/>
                </a:solidFill>
              </a:rPr>
              <a:t>.0</a:t>
            </a:r>
            <a:r>
              <a:rPr lang="id-ID" sz="2400" dirty="0">
                <a:solidFill>
                  <a:srgbClr val="FF0000"/>
                </a:solidFill>
              </a:rPr>
              <a:t>00.000)</a:t>
            </a:r>
          </a:p>
          <a:p>
            <a:pPr marL="0" indent="0">
              <a:buNone/>
              <a:tabLst>
                <a:tab pos="603236" algn="l"/>
              </a:tabLst>
            </a:pPr>
            <a:r>
              <a:rPr lang="id-ID" sz="2400" dirty="0">
                <a:solidFill>
                  <a:srgbClr val="FF0000"/>
                </a:solidFill>
              </a:rPr>
              <a:t>		Utang gaji			</a:t>
            </a:r>
            <a:r>
              <a:rPr lang="en-US" sz="2400" dirty="0">
                <a:solidFill>
                  <a:srgbClr val="FF0000"/>
                </a:solidFill>
              </a:rPr>
              <a:t>320.0</a:t>
            </a:r>
            <a:r>
              <a:rPr lang="id-ID" sz="2400" dirty="0">
                <a:solidFill>
                  <a:srgbClr val="FF0000"/>
                </a:solidFill>
              </a:rPr>
              <a:t>00.000</a:t>
            </a:r>
          </a:p>
          <a:p>
            <a:pPr marL="0" indent="0"/>
            <a:endParaRPr lang="id-ID" sz="1800" dirty="0"/>
          </a:p>
          <a:p>
            <a:pPr marL="0" indent="0"/>
            <a:r>
              <a:rPr lang="id-ID" sz="1800" dirty="0"/>
              <a:t>	</a:t>
            </a:r>
          </a:p>
        </p:txBody>
      </p:sp>
      <p:sp>
        <p:nvSpPr>
          <p:cNvPr id="4" name="Slide Number Placeholder 1">
            <a:extLst>
              <a:ext uri="{FF2B5EF4-FFF2-40B4-BE49-F238E27FC236}">
                <a16:creationId xmlns:a16="http://schemas.microsoft.com/office/drawing/2014/main" id="{7F08F699-7CFF-4251-B6EE-8ADEC5808BF1}"/>
              </a:ext>
            </a:extLst>
          </p:cNvPr>
          <p:cNvSpPr txBox="1">
            <a:spLocks/>
          </p:cNvSpPr>
          <p:nvPr/>
        </p:nvSpPr>
        <p:spPr>
          <a:xfrm>
            <a:off x="11503293" y="6406897"/>
            <a:ext cx="688708" cy="451104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/>
            <a:fld id="{EBE3AD81-3AD4-9C46-856E-C08CF1183C60}" type="slidenum">
              <a:rPr lang="en-US" sz="16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pPr algn="r"/>
              <a:t>14</a:t>
            </a:fld>
            <a:endParaRPr lang="en-US" sz="16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09358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5" name="Rectangle 2"/>
          <p:cNvSpPr>
            <a:spLocks noGrp="1" noChangeArrowheads="1"/>
          </p:cNvSpPr>
          <p:nvPr>
            <p:ph type="title"/>
          </p:nvPr>
        </p:nvSpPr>
        <p:spPr>
          <a:xfrm>
            <a:off x="2547504" y="376983"/>
            <a:ext cx="6611295" cy="763600"/>
          </a:xfr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>
              <a:lnSpc>
                <a:spcPct val="90000"/>
              </a:lnSpc>
            </a:pPr>
            <a:r>
              <a:rPr lang="id-ID" sz="4000" dirty="0">
                <a:latin typeface="Fjalla One" panose="02000506040000020004" pitchFamily="2" charset="0"/>
              </a:rPr>
              <a:t>Program Bagi Laba dan Bonus</a:t>
            </a:r>
            <a:endParaRPr lang="en-US" sz="4000" dirty="0">
              <a:latin typeface="Fjalla One" panose="02000506040000020004" pitchFamily="2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1877567" y="5185756"/>
            <a:ext cx="2912000" cy="8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spcFirstLastPara="1" wrap="square" lIns="121900" tIns="121900" rIns="121900" bIns="121900" rtlCol="0" anchor="t" anchorCtr="0">
            <a:normAutofit/>
          </a:bodyPr>
          <a:lstStyle/>
          <a:p>
            <a:pPr>
              <a:lnSpc>
                <a:spcPct val="90000"/>
              </a:lnSpc>
              <a:spcAft>
                <a:spcPts val="800"/>
              </a:spcAft>
            </a:pPr>
            <a:endParaRPr lang="en-US" sz="1600" dirty="0">
              <a:solidFill>
                <a:schemeClr val="dk2"/>
              </a:solidFill>
              <a:latin typeface="Barlow Semi Condensed"/>
              <a:sym typeface="Barlow Semi Condensed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322024" y="1448816"/>
            <a:ext cx="8666603" cy="652200"/>
          </a:xfrm>
          <a:prstGeom prst="rect">
            <a:avLst/>
          </a:prstGeom>
          <a:solidFill>
            <a:srgbClr val="FFD5FB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800"/>
              </a:spcAft>
            </a:pPr>
            <a:r>
              <a:rPr lang="en-US" sz="2667" dirty="0" err="1">
                <a:solidFill>
                  <a:schemeClr val="tx1"/>
                </a:solidFill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Syarat</a:t>
            </a:r>
            <a:r>
              <a:rPr lang="en-US" sz="2667" dirty="0">
                <a:solidFill>
                  <a:schemeClr val="tx1"/>
                </a:solidFill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 </a:t>
            </a:r>
            <a:r>
              <a:rPr lang="en-US" sz="2667" dirty="0" err="1">
                <a:solidFill>
                  <a:schemeClr val="tx1"/>
                </a:solidFill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pengakuan</a:t>
            </a:r>
            <a:r>
              <a:rPr lang="en-US" sz="2667" dirty="0">
                <a:solidFill>
                  <a:schemeClr val="tx1"/>
                </a:solidFill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 </a:t>
            </a:r>
            <a:r>
              <a:rPr lang="en-US" sz="2667" u="sng" dirty="0" err="1">
                <a:solidFill>
                  <a:schemeClr val="tx1"/>
                </a:solidFill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biaya</a:t>
            </a:r>
            <a:r>
              <a:rPr lang="en-US" sz="2667" u="sng" dirty="0">
                <a:solidFill>
                  <a:schemeClr val="tx1"/>
                </a:solidFill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 </a:t>
            </a:r>
            <a:r>
              <a:rPr lang="en-US" sz="2667" u="sng" dirty="0" err="1">
                <a:solidFill>
                  <a:schemeClr val="tx1"/>
                </a:solidFill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pembayaran</a:t>
            </a:r>
            <a:r>
              <a:rPr lang="en-US" sz="2667" u="sng" dirty="0">
                <a:solidFill>
                  <a:schemeClr val="tx1"/>
                </a:solidFill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 </a:t>
            </a:r>
            <a:r>
              <a:rPr lang="en-US" sz="2667" u="sng" dirty="0" err="1">
                <a:solidFill>
                  <a:schemeClr val="tx1"/>
                </a:solidFill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bagi</a:t>
            </a:r>
            <a:r>
              <a:rPr lang="en-US" sz="2667" u="sng" dirty="0">
                <a:solidFill>
                  <a:schemeClr val="tx1"/>
                </a:solidFill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 </a:t>
            </a:r>
            <a:r>
              <a:rPr lang="en-US" sz="2667" u="sng" dirty="0" err="1">
                <a:solidFill>
                  <a:schemeClr val="tx1"/>
                </a:solidFill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laba</a:t>
            </a:r>
            <a:r>
              <a:rPr lang="en-US" sz="2667" u="sng" dirty="0">
                <a:solidFill>
                  <a:schemeClr val="tx1"/>
                </a:solidFill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 dan bonus</a:t>
            </a:r>
          </a:p>
        </p:txBody>
      </p:sp>
      <p:sp>
        <p:nvSpPr>
          <p:cNvPr id="5" name="TextBox 4"/>
          <p:cNvSpPr txBox="1"/>
          <p:nvPr/>
        </p:nvSpPr>
        <p:spPr>
          <a:xfrm rot="885820">
            <a:off x="1890289" y="2267265"/>
            <a:ext cx="71438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800"/>
              </a:spcAft>
            </a:pPr>
            <a:r>
              <a:rPr lang="en-US" sz="66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1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2731799" y="2379192"/>
            <a:ext cx="8199799" cy="1143008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spcAft>
                <a:spcPts val="800"/>
              </a:spcAft>
            </a:pPr>
            <a:r>
              <a:rPr lang="en-US" sz="2133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Ada </a:t>
            </a:r>
            <a:r>
              <a:rPr lang="en-US" sz="2133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kewajiban</a:t>
            </a:r>
            <a:r>
              <a:rPr lang="en-US" sz="2133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hukum</a:t>
            </a:r>
            <a:r>
              <a:rPr lang="en-US" sz="2133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atau</a:t>
            </a:r>
            <a:r>
              <a:rPr lang="en-US" sz="2133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kewajiban</a:t>
            </a:r>
            <a:r>
              <a:rPr lang="en-US" sz="2133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konstruktif</a:t>
            </a:r>
            <a:r>
              <a:rPr lang="en-US" sz="2133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sebagai</a:t>
            </a:r>
            <a:r>
              <a:rPr lang="en-US" sz="2133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akibat</a:t>
            </a:r>
            <a:r>
              <a:rPr lang="en-US" sz="2133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dari</a:t>
            </a:r>
            <a:r>
              <a:rPr lang="en-US" sz="2133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peristiwa</a:t>
            </a:r>
            <a:r>
              <a:rPr lang="en-US" sz="2133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masa </a:t>
            </a:r>
            <a:r>
              <a:rPr lang="en-US" sz="2133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lalu</a:t>
            </a:r>
            <a:endParaRPr lang="en-US" sz="2133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 rot="20875438">
            <a:off x="1857166" y="4411536"/>
            <a:ext cx="71438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800"/>
              </a:spcAft>
            </a:pPr>
            <a:r>
              <a:rPr lang="en-US" sz="66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2</a:t>
            </a:r>
          </a:p>
        </p:txBody>
      </p:sp>
      <p:sp>
        <p:nvSpPr>
          <p:cNvPr id="9" name="Rectangle 8"/>
          <p:cNvSpPr/>
          <p:nvPr/>
        </p:nvSpPr>
        <p:spPr>
          <a:xfrm>
            <a:off x="2808344" y="3569789"/>
            <a:ext cx="8123465" cy="77927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Aft>
                <a:spcPts val="800"/>
              </a:spcAft>
            </a:pPr>
            <a:r>
              <a:rPr lang="en-US" sz="2133" dirty="0" err="1">
                <a:solidFill>
                  <a:schemeClr val="tx1"/>
                </a:solidFill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Kewajiban</a:t>
            </a:r>
            <a:r>
              <a:rPr lang="en-US" sz="2133" dirty="0">
                <a:solidFill>
                  <a:schemeClr val="tx1"/>
                </a:solidFill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 </a:t>
            </a:r>
            <a:r>
              <a:rPr lang="en-US" sz="2133" dirty="0" err="1">
                <a:solidFill>
                  <a:schemeClr val="tx1"/>
                </a:solidFill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konstruktif</a:t>
            </a:r>
            <a:r>
              <a:rPr lang="en-US" sz="2133" dirty="0">
                <a:solidFill>
                  <a:schemeClr val="tx1"/>
                </a:solidFill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: </a:t>
            </a:r>
            <a:r>
              <a:rPr lang="en-US" sz="2133" dirty="0" err="1">
                <a:solidFill>
                  <a:schemeClr val="tx1"/>
                </a:solidFill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kini</a:t>
            </a:r>
            <a:r>
              <a:rPr lang="en-US" sz="2133" dirty="0">
                <a:solidFill>
                  <a:schemeClr val="tx1"/>
                </a:solidFill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 </a:t>
            </a:r>
            <a:r>
              <a:rPr lang="en-US" sz="2133" dirty="0" err="1">
                <a:solidFill>
                  <a:schemeClr val="tx1"/>
                </a:solidFill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timbul</a:t>
            </a:r>
            <a:r>
              <a:rPr lang="en-US" sz="2133" dirty="0">
                <a:solidFill>
                  <a:schemeClr val="tx1"/>
                </a:solidFill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 </a:t>
            </a:r>
            <a:r>
              <a:rPr lang="en-US" sz="2133" dirty="0" err="1">
                <a:solidFill>
                  <a:schemeClr val="tx1"/>
                </a:solidFill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jika</a:t>
            </a:r>
            <a:r>
              <a:rPr lang="en-US" sz="2133" dirty="0">
                <a:solidFill>
                  <a:schemeClr val="tx1"/>
                </a:solidFill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, dan </a:t>
            </a:r>
            <a:r>
              <a:rPr lang="en-US" sz="2133" dirty="0" err="1">
                <a:solidFill>
                  <a:schemeClr val="tx1"/>
                </a:solidFill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hanya</a:t>
            </a:r>
            <a:r>
              <a:rPr lang="en-US" sz="2133" dirty="0">
                <a:solidFill>
                  <a:schemeClr val="tx1"/>
                </a:solidFill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 </a:t>
            </a:r>
            <a:r>
              <a:rPr lang="en-US" sz="2133" dirty="0" err="1">
                <a:solidFill>
                  <a:schemeClr val="tx1"/>
                </a:solidFill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jika</a:t>
            </a:r>
            <a:r>
              <a:rPr lang="en-US" sz="2133" dirty="0">
                <a:solidFill>
                  <a:schemeClr val="tx1"/>
                </a:solidFill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, </a:t>
            </a:r>
            <a:r>
              <a:rPr lang="en-US" sz="2133" dirty="0" err="1">
                <a:solidFill>
                  <a:schemeClr val="tx1"/>
                </a:solidFill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entitas</a:t>
            </a:r>
            <a:r>
              <a:rPr lang="en-US" sz="2133" dirty="0">
                <a:solidFill>
                  <a:schemeClr val="tx1"/>
                </a:solidFill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 </a:t>
            </a:r>
            <a:r>
              <a:rPr lang="en-US" sz="2133" dirty="0" err="1">
                <a:solidFill>
                  <a:schemeClr val="tx1"/>
                </a:solidFill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tidak</a:t>
            </a:r>
            <a:r>
              <a:rPr lang="en-US" sz="2133" dirty="0">
                <a:solidFill>
                  <a:schemeClr val="tx1"/>
                </a:solidFill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 </a:t>
            </a:r>
            <a:r>
              <a:rPr lang="en-US" sz="2133" dirty="0" err="1">
                <a:solidFill>
                  <a:schemeClr val="tx1"/>
                </a:solidFill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mempunyai</a:t>
            </a:r>
            <a:r>
              <a:rPr lang="en-US" sz="2133" dirty="0">
                <a:solidFill>
                  <a:schemeClr val="tx1"/>
                </a:solidFill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 </a:t>
            </a:r>
            <a:r>
              <a:rPr lang="en-US" sz="2133" dirty="0" err="1">
                <a:solidFill>
                  <a:schemeClr val="tx1"/>
                </a:solidFill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alternatif</a:t>
            </a:r>
            <a:r>
              <a:rPr lang="en-US" sz="2133" dirty="0">
                <a:solidFill>
                  <a:schemeClr val="tx1"/>
                </a:solidFill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 </a:t>
            </a:r>
            <a:r>
              <a:rPr lang="en-US" sz="2133" dirty="0" err="1">
                <a:solidFill>
                  <a:schemeClr val="tx1"/>
                </a:solidFill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realistis</a:t>
            </a:r>
            <a:r>
              <a:rPr lang="en-US" sz="2133" dirty="0">
                <a:solidFill>
                  <a:schemeClr val="tx1"/>
                </a:solidFill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 </a:t>
            </a:r>
            <a:r>
              <a:rPr lang="en-US" sz="2133" dirty="0" err="1">
                <a:solidFill>
                  <a:schemeClr val="tx1"/>
                </a:solidFill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lainnya</a:t>
            </a:r>
            <a:r>
              <a:rPr lang="en-US" sz="2133" dirty="0">
                <a:solidFill>
                  <a:schemeClr val="tx1"/>
                </a:solidFill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 </a:t>
            </a:r>
            <a:r>
              <a:rPr lang="en-US" sz="2133" dirty="0" err="1">
                <a:solidFill>
                  <a:schemeClr val="tx1"/>
                </a:solidFill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kecuali</a:t>
            </a:r>
            <a:r>
              <a:rPr lang="en-US" sz="2133" dirty="0">
                <a:solidFill>
                  <a:schemeClr val="tx1"/>
                </a:solidFill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 </a:t>
            </a:r>
            <a:r>
              <a:rPr lang="en-US" sz="2133" dirty="0" err="1">
                <a:solidFill>
                  <a:schemeClr val="tx1"/>
                </a:solidFill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melakukan</a:t>
            </a:r>
            <a:r>
              <a:rPr lang="en-US" sz="2133" dirty="0">
                <a:solidFill>
                  <a:schemeClr val="tx1"/>
                </a:solidFill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 </a:t>
            </a:r>
            <a:r>
              <a:rPr lang="en-US" sz="2133" dirty="0" err="1">
                <a:solidFill>
                  <a:schemeClr val="tx1"/>
                </a:solidFill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pembayaran</a:t>
            </a:r>
            <a:r>
              <a:rPr lang="en-US" sz="2133" dirty="0">
                <a:solidFill>
                  <a:schemeClr val="tx1"/>
                </a:solidFill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C086D72D-2946-4955-AE07-65CE1DF54351}"/>
              </a:ext>
            </a:extLst>
          </p:cNvPr>
          <p:cNvSpPr/>
          <p:nvPr/>
        </p:nvSpPr>
        <p:spPr>
          <a:xfrm>
            <a:off x="2720766" y="4685197"/>
            <a:ext cx="8199799" cy="81440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 err="1">
                <a:solidFill>
                  <a:schemeClr val="dk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Barlow Semi Condensed"/>
              </a:rPr>
              <a:t>Dapat</a:t>
            </a:r>
            <a:r>
              <a:rPr lang="en-US" sz="2400" dirty="0">
                <a:solidFill>
                  <a:schemeClr val="dk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Barlow Semi Condensed"/>
              </a:rPr>
              <a:t> </a:t>
            </a:r>
            <a:r>
              <a:rPr lang="en-US" sz="2400" dirty="0" err="1">
                <a:solidFill>
                  <a:schemeClr val="dk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Barlow Semi Condensed"/>
              </a:rPr>
              <a:t>diestimasi</a:t>
            </a:r>
            <a:r>
              <a:rPr lang="en-US" sz="2400" dirty="0">
                <a:solidFill>
                  <a:schemeClr val="dk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Barlow Semi Condensed"/>
              </a:rPr>
              <a:t> </a:t>
            </a:r>
            <a:r>
              <a:rPr lang="en-US" sz="2400" dirty="0" err="1">
                <a:solidFill>
                  <a:schemeClr val="dk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Barlow Semi Condensed"/>
              </a:rPr>
              <a:t>secara</a:t>
            </a:r>
            <a:r>
              <a:rPr lang="en-US" sz="2400" dirty="0">
                <a:solidFill>
                  <a:schemeClr val="dk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Barlow Semi Condensed"/>
              </a:rPr>
              <a:t> </a:t>
            </a:r>
            <a:r>
              <a:rPr lang="en-US" sz="2400" dirty="0" err="1">
                <a:solidFill>
                  <a:schemeClr val="dk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Barlow Semi Condensed"/>
              </a:rPr>
              <a:t>andal</a:t>
            </a:r>
            <a:endParaRPr lang="en-US" sz="2400" dirty="0">
              <a:solidFill>
                <a:schemeClr val="dk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Barlow Semi Condensed"/>
            </a:endParaRPr>
          </a:p>
        </p:txBody>
      </p:sp>
      <p:sp>
        <p:nvSpPr>
          <p:cNvPr id="11" name="Slide Number Placeholder 1">
            <a:extLst>
              <a:ext uri="{FF2B5EF4-FFF2-40B4-BE49-F238E27FC236}">
                <a16:creationId xmlns:a16="http://schemas.microsoft.com/office/drawing/2014/main" id="{D5DC7417-AD95-4301-A85C-3262E3D58B66}"/>
              </a:ext>
            </a:extLst>
          </p:cNvPr>
          <p:cNvSpPr txBox="1">
            <a:spLocks/>
          </p:cNvSpPr>
          <p:nvPr/>
        </p:nvSpPr>
        <p:spPr>
          <a:xfrm>
            <a:off x="11503293" y="6406897"/>
            <a:ext cx="688708" cy="451104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/>
            <a:fld id="{EBE3AD81-3AD4-9C46-856E-C08CF1183C60}" type="slidenum">
              <a:rPr lang="en-US" sz="16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pPr algn="r"/>
              <a:t>15</a:t>
            </a:fld>
            <a:endParaRPr lang="en-US" sz="16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99698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5" name="Rectangle 2"/>
          <p:cNvSpPr>
            <a:spLocks noGrp="1" noChangeArrowheads="1"/>
          </p:cNvSpPr>
          <p:nvPr>
            <p:ph type="title"/>
          </p:nvPr>
        </p:nvSpPr>
        <p:spPr>
          <a:xfrm>
            <a:off x="1882792" y="473824"/>
            <a:ext cx="8814800" cy="731600"/>
          </a:xfrm>
        </p:spPr>
        <p:txBody>
          <a:bodyPr>
            <a:noAutofit/>
          </a:bodyPr>
          <a:lstStyle/>
          <a:p>
            <a:pPr eaLnBrk="1" hangingPunct="1"/>
            <a:r>
              <a:rPr lang="en-US" sz="4000" dirty="0">
                <a:latin typeface="Fjalla One" panose="02000506040000020004" pitchFamily="2" charset="0"/>
              </a:rPr>
              <a:t>Bonus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356189" y="2997949"/>
            <a:ext cx="9479623" cy="1178299"/>
          </a:xfrm>
          <a:prstGeom prst="roundRect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en-US" sz="2400" b="1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Dibuat</a:t>
            </a:r>
            <a:r>
              <a:rPr lang="en-US" sz="2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jurnal</a:t>
            </a:r>
            <a:r>
              <a:rPr lang="en-US" sz="2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penyesuaian</a:t>
            </a:r>
            <a:endParaRPr lang="en-US" sz="2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defTabSz="1247743">
              <a:tabLst>
                <a:tab pos="465127" algn="l"/>
                <a:tab pos="4692533" algn="l"/>
                <a:tab pos="5538650" algn="l"/>
              </a:tabLst>
            </a:pPr>
            <a:r>
              <a:rPr lang="en-US" sz="21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Beban bonus	 240 </a:t>
            </a:r>
            <a:r>
              <a:rPr lang="en-US" sz="21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milyar</a:t>
            </a:r>
            <a:endParaRPr lang="en-US" sz="21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defTabSz="1247743">
              <a:tabLst>
                <a:tab pos="465127" algn="l"/>
                <a:tab pos="4692533" algn="l"/>
                <a:tab pos="5538650" algn="l"/>
              </a:tabLst>
            </a:pPr>
            <a:r>
              <a:rPr lang="en-US" sz="21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21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Utang</a:t>
            </a:r>
            <a:r>
              <a:rPr lang="en-US" sz="21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bonus			240 </a:t>
            </a:r>
            <a:r>
              <a:rPr lang="en-US" sz="21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milyar</a:t>
            </a:r>
            <a:endParaRPr lang="en-US" sz="21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1356189" y="1663300"/>
            <a:ext cx="9479623" cy="1178299"/>
          </a:xfrm>
          <a:prstGeom prst="roundRect">
            <a:avLst/>
          </a:pr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PT. </a:t>
            </a:r>
            <a:r>
              <a:rPr lang="en-US" sz="20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Melati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pada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15 </a:t>
            </a:r>
            <a:r>
              <a:rPr lang="en-US" sz="20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Februari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2016 </a:t>
            </a:r>
            <a:r>
              <a:rPr lang="en-US" sz="20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menyelesaikan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laporan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keuangan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tahun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2015. </a:t>
            </a:r>
            <a:r>
              <a:rPr lang="en-US" sz="20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Berdasarkan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laba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tahun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2015, </a:t>
            </a:r>
            <a:r>
              <a:rPr lang="en-US" sz="20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ditetapkan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bonus </a:t>
            </a:r>
            <a:r>
              <a:rPr lang="en-US" sz="20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untuk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karyawan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sebesar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Rp 200 </a:t>
            </a:r>
            <a:r>
              <a:rPr lang="en-US" sz="20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milyar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dan </a:t>
            </a:r>
            <a:r>
              <a:rPr lang="en-US" sz="20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tantiem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untuk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direksi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dan </a:t>
            </a:r>
            <a:r>
              <a:rPr lang="en-US" sz="20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komisaris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sebesar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Ro 40milyar.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652A6B5C-4CA1-4DF9-8A05-956E17B81E73}"/>
              </a:ext>
            </a:extLst>
          </p:cNvPr>
          <p:cNvSpPr/>
          <p:nvPr/>
        </p:nvSpPr>
        <p:spPr>
          <a:xfrm>
            <a:off x="2260313" y="4616523"/>
            <a:ext cx="8575496" cy="1077933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2133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Bagaimana</a:t>
            </a:r>
            <a:r>
              <a:rPr lang="en-US" sz="2133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pengakuan</a:t>
            </a:r>
            <a:r>
              <a:rPr lang="en-US" sz="2133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utang </a:t>
            </a:r>
            <a:r>
              <a:rPr lang="en-US" sz="2133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PPh</a:t>
            </a:r>
            <a:r>
              <a:rPr lang="en-US" sz="2133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21 </a:t>
            </a:r>
            <a:r>
              <a:rPr lang="en-US" sz="2133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dilakukan</a:t>
            </a:r>
            <a:r>
              <a:rPr lang="en-US" sz="2133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33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bagaimana</a:t>
            </a:r>
            <a:r>
              <a:rPr lang="en-US" sz="2133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utang </a:t>
            </a:r>
            <a:r>
              <a:rPr lang="en-US" sz="2133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PPh</a:t>
            </a:r>
            <a:r>
              <a:rPr lang="en-US" sz="2133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21 </a:t>
            </a:r>
            <a:r>
              <a:rPr lang="en-US" sz="2133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dibayarkan</a:t>
            </a:r>
            <a:r>
              <a:rPr lang="en-US" sz="2133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? </a:t>
            </a:r>
            <a:r>
              <a:rPr lang="en-US" sz="2133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Apakah</a:t>
            </a:r>
            <a:r>
              <a:rPr lang="en-US" sz="2133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pada </a:t>
            </a:r>
            <a:r>
              <a:rPr lang="en-US" sz="2133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saat</a:t>
            </a:r>
            <a:r>
              <a:rPr lang="en-US" sz="2133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diakui</a:t>
            </a:r>
            <a:r>
              <a:rPr lang="en-US" sz="2133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sebagai</a:t>
            </a:r>
            <a:r>
              <a:rPr lang="en-US" sz="2133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beban</a:t>
            </a:r>
            <a:r>
              <a:rPr lang="en-US" sz="2133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33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apakah</a:t>
            </a:r>
            <a:r>
              <a:rPr lang="en-US" sz="2133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pada </a:t>
            </a:r>
            <a:r>
              <a:rPr lang="en-US" sz="2133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saat</a:t>
            </a:r>
            <a:r>
              <a:rPr lang="en-US" sz="2133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dibayarkan</a:t>
            </a:r>
            <a:r>
              <a:rPr lang="en-US" sz="2133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??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E76EBAB-7818-4DEC-BAEB-ECA57CD2E0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8488" y="4488951"/>
            <a:ext cx="1166757" cy="1989064"/>
          </a:xfrm>
          <a:prstGeom prst="rect">
            <a:avLst/>
          </a:prstGeom>
        </p:spPr>
      </p:pic>
      <p:sp>
        <p:nvSpPr>
          <p:cNvPr id="7" name="Slide Number Placeholder 1">
            <a:extLst>
              <a:ext uri="{FF2B5EF4-FFF2-40B4-BE49-F238E27FC236}">
                <a16:creationId xmlns:a16="http://schemas.microsoft.com/office/drawing/2014/main" id="{21622D00-A159-4838-92CE-499F20793942}"/>
              </a:ext>
            </a:extLst>
          </p:cNvPr>
          <p:cNvSpPr txBox="1">
            <a:spLocks/>
          </p:cNvSpPr>
          <p:nvPr/>
        </p:nvSpPr>
        <p:spPr>
          <a:xfrm>
            <a:off x="11503293" y="6406897"/>
            <a:ext cx="688708" cy="451104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/>
            <a:fld id="{EBE3AD81-3AD4-9C46-856E-C08CF1183C60}" type="slidenum">
              <a:rPr lang="en-US" sz="16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pPr algn="r"/>
              <a:t>16</a:t>
            </a:fld>
            <a:endParaRPr lang="en-US" sz="16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714023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5" name="Rectangle 2"/>
          <p:cNvSpPr>
            <a:spLocks noGrp="1" noChangeArrowheads="1"/>
          </p:cNvSpPr>
          <p:nvPr>
            <p:ph type="title"/>
          </p:nvPr>
        </p:nvSpPr>
        <p:spPr>
          <a:xfrm>
            <a:off x="977559" y="427269"/>
            <a:ext cx="10262000" cy="763600"/>
          </a:xfrm>
        </p:spPr>
        <p:txBody>
          <a:bodyPr>
            <a:noAutofit/>
          </a:bodyPr>
          <a:lstStyle/>
          <a:p>
            <a:pPr eaLnBrk="1" hangingPunct="1"/>
            <a:r>
              <a:rPr lang="en-US" sz="4000" dirty="0" err="1">
                <a:latin typeface="Fjalla One" panose="02000506040000020004" pitchFamily="2" charset="0"/>
              </a:rPr>
              <a:t>Pengungkapan</a:t>
            </a:r>
            <a:endParaRPr lang="en-US" sz="4000" dirty="0">
              <a:latin typeface="Fjalla One" panose="02000506040000020004" pitchFamily="2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425294" y="3659660"/>
            <a:ext cx="4313433" cy="1981200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2133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Pengungkapan dalam laporan keuangan jumlah gaji yang diterima oleh manajemen kunci </a:t>
            </a:r>
            <a:r>
              <a:rPr lang="id-ID" sz="2133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 direksi dan komisaris</a:t>
            </a:r>
            <a:endParaRPr lang="en-US" sz="2133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425293" y="1687024"/>
            <a:ext cx="4313435" cy="1752489"/>
          </a:xfrm>
          <a:prstGeom prst="roundRect">
            <a:avLst/>
          </a:pr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2133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Imbalan kerja jangka pendek untuk manajemen kunci sesuai dengan PSAK </a:t>
            </a:r>
            <a:r>
              <a:rPr lang="en-US" sz="2133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224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562A7DB-E4DF-4DB4-8001-2D2785CCCF05}"/>
              </a:ext>
            </a:extLst>
          </p:cNvPr>
          <p:cNvGrpSpPr/>
          <p:nvPr/>
        </p:nvGrpSpPr>
        <p:grpSpPr>
          <a:xfrm>
            <a:off x="4910676" y="1682742"/>
            <a:ext cx="6328883" cy="3953837"/>
            <a:chOff x="4263775" y="1089061"/>
            <a:chExt cx="4746662" cy="2965378"/>
          </a:xfrm>
        </p:grpSpPr>
        <p:sp>
          <p:nvSpPr>
            <p:cNvPr id="2" name="Rounded Rectangle 1"/>
            <p:cNvSpPr/>
            <p:nvPr/>
          </p:nvSpPr>
          <p:spPr>
            <a:xfrm>
              <a:off x="4263775" y="1089061"/>
              <a:ext cx="4746662" cy="2965378"/>
            </a:xfrm>
            <a:prstGeom prst="roundRect">
              <a:avLst/>
            </a:prstGeom>
            <a:noFill/>
            <a:ln w="38100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id-ID" sz="1400"/>
            </a:p>
          </p:txBody>
        </p:sp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17331CBD-47BB-4EAB-B2A6-BA0E3A56352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29102" t="32160" r="27499" b="31086"/>
            <a:stretch/>
          </p:blipFill>
          <p:spPr>
            <a:xfrm>
              <a:off x="4521697" y="1205174"/>
              <a:ext cx="4181580" cy="2726729"/>
            </a:xfrm>
            <a:prstGeom prst="rect">
              <a:avLst/>
            </a:prstGeom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EE324947-2D6B-4F45-8AF3-81C9F6A4D649}"/>
                </a:ext>
              </a:extLst>
            </p:cNvPr>
            <p:cNvSpPr/>
            <p:nvPr/>
          </p:nvSpPr>
          <p:spPr>
            <a:xfrm>
              <a:off x="7574188" y="1211597"/>
              <a:ext cx="1214492" cy="53464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 sz="2400"/>
            </a:p>
          </p:txBody>
        </p:sp>
      </p:grpSp>
      <p:sp>
        <p:nvSpPr>
          <p:cNvPr id="9" name="Slide Number Placeholder 1">
            <a:extLst>
              <a:ext uri="{FF2B5EF4-FFF2-40B4-BE49-F238E27FC236}">
                <a16:creationId xmlns:a16="http://schemas.microsoft.com/office/drawing/2014/main" id="{21C75F12-C6C6-4B6F-84AE-E513484BF581}"/>
              </a:ext>
            </a:extLst>
          </p:cNvPr>
          <p:cNvSpPr txBox="1">
            <a:spLocks/>
          </p:cNvSpPr>
          <p:nvPr/>
        </p:nvSpPr>
        <p:spPr>
          <a:xfrm>
            <a:off x="11503293" y="6406897"/>
            <a:ext cx="688708" cy="451104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/>
            <a:fld id="{EBE3AD81-3AD4-9C46-856E-C08CF1183C60}" type="slidenum">
              <a:rPr lang="en-US" sz="16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pPr algn="r"/>
              <a:t>17</a:t>
            </a:fld>
            <a:endParaRPr lang="en-US" sz="16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80701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Rectangle 1026"/>
          <p:cNvSpPr>
            <a:spLocks noGrp="1" noChangeArrowheads="1"/>
          </p:cNvSpPr>
          <p:nvPr>
            <p:ph type="title"/>
          </p:nvPr>
        </p:nvSpPr>
        <p:spPr>
          <a:xfrm>
            <a:off x="2193124" y="330190"/>
            <a:ext cx="7772400" cy="609600"/>
          </a:xfrm>
        </p:spPr>
        <p:txBody>
          <a:bodyPr spcFirstLastPara="1" vert="horz" wrap="square" lIns="90488" tIns="44451" rIns="90488" bIns="44451" numCol="1" rtlCol="0" anchor="ctr" anchorCtr="0" compatLnSpc="1">
            <a:prstTxWarp prst="textNoShape">
              <a:avLst/>
            </a:prstTxWarp>
            <a:noAutofit/>
          </a:bodyPr>
          <a:lstStyle/>
          <a:p>
            <a:pPr>
              <a:defRPr/>
            </a:pPr>
            <a:r>
              <a:rPr lang="en-US" altLang="en-US" sz="4000" dirty="0" err="1">
                <a:latin typeface="Fjalla One" panose="02000506040000020004" pitchFamily="2" charset="0"/>
              </a:rPr>
              <a:t>Imbalan</a:t>
            </a:r>
            <a:r>
              <a:rPr lang="en-US" altLang="en-US" sz="4000" dirty="0">
                <a:latin typeface="Fjalla One" panose="02000506040000020004" pitchFamily="2" charset="0"/>
              </a:rPr>
              <a:t> </a:t>
            </a:r>
            <a:r>
              <a:rPr lang="en-US" altLang="en-US" sz="4000" dirty="0" err="1">
                <a:latin typeface="Fjalla One" panose="02000506040000020004" pitchFamily="2" charset="0"/>
              </a:rPr>
              <a:t>Pascakerja</a:t>
            </a:r>
            <a:endParaRPr lang="en-US" altLang="en-US" sz="4000" dirty="0">
              <a:latin typeface="Fjalla One" panose="02000506040000020004" pitchFamily="2" charset="0"/>
            </a:endParaRPr>
          </a:p>
        </p:txBody>
      </p:sp>
      <p:sp>
        <p:nvSpPr>
          <p:cNvPr id="1030" name="Text Box 1027"/>
          <p:cNvSpPr txBox="1">
            <a:spLocks noChangeArrowheads="1"/>
          </p:cNvSpPr>
          <p:nvPr/>
        </p:nvSpPr>
        <p:spPr bwMode="auto">
          <a:xfrm>
            <a:off x="2895600" y="1447802"/>
            <a:ext cx="6553200" cy="46166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spcAft>
                <a:spcPts val="1200"/>
              </a:spcAft>
            </a:pPr>
            <a:r>
              <a:rPr lang="en-US" altLang="en-US" sz="2400" b="1" dirty="0" err="1"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Elemen</a:t>
            </a:r>
            <a:r>
              <a:rPr lang="en-US" altLang="en-US" sz="2400" b="1" dirty="0"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2400" b="1" dirty="0" err="1"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dari</a:t>
            </a:r>
            <a:r>
              <a:rPr lang="en-US" altLang="en-US" sz="2400" b="1" dirty="0"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2400" b="1" dirty="0" err="1"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Proses</a:t>
            </a:r>
            <a:r>
              <a:rPr lang="en-US" altLang="en-US" sz="2400" b="1" dirty="0"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2400" b="1" dirty="0" err="1"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Pensiun</a:t>
            </a:r>
            <a:endParaRPr lang="en-US" altLang="en-US" sz="2400" b="1" dirty="0"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</p:txBody>
      </p:sp>
      <p:sp>
        <p:nvSpPr>
          <p:cNvPr id="1031" name="Rectangle 1066"/>
          <p:cNvSpPr>
            <a:spLocks noChangeArrowheads="1"/>
          </p:cNvSpPr>
          <p:nvPr/>
        </p:nvSpPr>
        <p:spPr bwMode="auto">
          <a:xfrm>
            <a:off x="1366579" y="2244027"/>
            <a:ext cx="1447800" cy="992188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/>
          <a:lstStyle/>
          <a:p>
            <a:pPr algn="ctr"/>
            <a:endParaRPr lang="en-US" altLang="en-US" noProof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n-US" altLang="en-US" sz="2400" noProof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Entitas</a:t>
            </a:r>
          </a:p>
        </p:txBody>
      </p:sp>
      <p:sp>
        <p:nvSpPr>
          <p:cNvPr id="1033" name="Line 1070"/>
          <p:cNvSpPr>
            <a:spLocks noChangeShapeType="1"/>
          </p:cNvSpPr>
          <p:nvPr/>
        </p:nvSpPr>
        <p:spPr bwMode="auto">
          <a:xfrm>
            <a:off x="2759075" y="2730077"/>
            <a:ext cx="1905000" cy="0"/>
          </a:xfrm>
          <a:prstGeom prst="line">
            <a:avLst/>
          </a:prstGeom>
          <a:ln w="38100">
            <a:headEnd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en-US" sz="24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34" name="Line 1071"/>
          <p:cNvSpPr>
            <a:spLocks noChangeShapeType="1"/>
          </p:cNvSpPr>
          <p:nvPr/>
        </p:nvSpPr>
        <p:spPr bwMode="auto">
          <a:xfrm>
            <a:off x="6111875" y="2730077"/>
            <a:ext cx="1981200" cy="0"/>
          </a:xfrm>
          <a:prstGeom prst="line">
            <a:avLst/>
          </a:prstGeom>
          <a:ln w="38100">
            <a:headEnd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en-US" sz="24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35" name="Text Box 1075"/>
          <p:cNvSpPr txBox="1">
            <a:spLocks noChangeArrowheads="1"/>
          </p:cNvSpPr>
          <p:nvPr/>
        </p:nvSpPr>
        <p:spPr bwMode="auto">
          <a:xfrm>
            <a:off x="4515521" y="3985078"/>
            <a:ext cx="182110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Investasi</a:t>
            </a:r>
            <a:r>
              <a:rPr lang="en-US" alt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1036" name="Text Box 1077"/>
          <p:cNvSpPr txBox="1">
            <a:spLocks noChangeArrowheads="1"/>
          </p:cNvSpPr>
          <p:nvPr/>
        </p:nvSpPr>
        <p:spPr bwMode="auto">
          <a:xfrm>
            <a:off x="6248655" y="2748968"/>
            <a:ext cx="191873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alt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Manfaat</a:t>
            </a:r>
            <a:endParaRPr lang="en-US" alt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n-US" alt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en-US" alt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Pembayaran</a:t>
            </a:r>
            <a:r>
              <a:rPr lang="en-US" alt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  <p:sp>
        <p:nvSpPr>
          <p:cNvPr id="1037" name="Text Box 1078"/>
          <p:cNvSpPr txBox="1">
            <a:spLocks noChangeArrowheads="1"/>
          </p:cNvSpPr>
          <p:nvPr/>
        </p:nvSpPr>
        <p:spPr bwMode="auto">
          <a:xfrm>
            <a:off x="2949411" y="2760785"/>
            <a:ext cx="1524328" cy="46166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Kontribusi</a:t>
            </a:r>
            <a:r>
              <a:rPr lang="en-US" alt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1038" name="Rectangle 1079"/>
          <p:cNvSpPr>
            <a:spLocks noChangeArrowheads="1"/>
          </p:cNvSpPr>
          <p:nvPr/>
        </p:nvSpPr>
        <p:spPr bwMode="auto">
          <a:xfrm>
            <a:off x="4624122" y="2272878"/>
            <a:ext cx="1690695" cy="992188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n-US" altLang="en-US" sz="2400" noProof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Dana Pensiun</a:t>
            </a:r>
          </a:p>
        </p:txBody>
      </p:sp>
      <p:sp>
        <p:nvSpPr>
          <p:cNvPr id="1039" name="Rectangle 1080"/>
          <p:cNvSpPr>
            <a:spLocks noChangeArrowheads="1"/>
          </p:cNvSpPr>
          <p:nvPr/>
        </p:nvSpPr>
        <p:spPr bwMode="auto">
          <a:xfrm>
            <a:off x="8077201" y="2244027"/>
            <a:ext cx="1463675" cy="992188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/>
          <a:p>
            <a:pPr algn="ctr"/>
            <a:endParaRPr lang="en-US" altLang="en-US" noProof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n-US" altLang="en-US" sz="2400" noProof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Pekerja</a:t>
            </a:r>
          </a:p>
        </p:txBody>
      </p:sp>
      <p:cxnSp>
        <p:nvCxnSpPr>
          <p:cNvPr id="17" name="Straight Arrow Connector 16"/>
          <p:cNvCxnSpPr>
            <a:stCxn id="1038" idx="2"/>
            <a:endCxn id="1035" idx="0"/>
          </p:cNvCxnSpPr>
          <p:nvPr/>
        </p:nvCxnSpPr>
        <p:spPr>
          <a:xfrm flipH="1">
            <a:off x="5426075" y="3265066"/>
            <a:ext cx="43395" cy="720012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8234" name="Picture 42" descr="Vector Investment Money Illustration | Investing, Money clipart,  Illustration">
            <a:extLst>
              <a:ext uri="{FF2B5EF4-FFF2-40B4-BE49-F238E27FC236}">
                <a16:creationId xmlns:a16="http://schemas.microsoft.com/office/drawing/2014/main" id="{91F2B2B7-6897-423E-A2C1-EE189DE3748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888" r="4462" b="20295"/>
          <a:stretch/>
        </p:blipFill>
        <p:spPr bwMode="auto">
          <a:xfrm>
            <a:off x="4396910" y="4579365"/>
            <a:ext cx="2536069" cy="1829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36" name="Picture 44" descr="Construction workers team builder Royalty Free Vector Image">
            <a:extLst>
              <a:ext uri="{FF2B5EF4-FFF2-40B4-BE49-F238E27FC236}">
                <a16:creationId xmlns:a16="http://schemas.microsoft.com/office/drawing/2014/main" id="{C12C2619-FBEF-4E04-AF2C-496F7F44804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596" b="14445"/>
          <a:stretch/>
        </p:blipFill>
        <p:spPr bwMode="auto">
          <a:xfrm>
            <a:off x="8305801" y="3450899"/>
            <a:ext cx="2695303" cy="243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2" descr="Cartoon Wind City High Rise Building High Rise Building Greening Office  Building, City, Property, Apartment PNG and Vector with Transparent  Background for Free Download">
            <a:extLst>
              <a:ext uri="{FF2B5EF4-FFF2-40B4-BE49-F238E27FC236}">
                <a16:creationId xmlns:a16="http://schemas.microsoft.com/office/drawing/2014/main" id="{C0817B99-EBBF-4995-87F2-EB1C6B9A36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3924" y="3559280"/>
            <a:ext cx="2438400" cy="243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Slide Number Placeholder 1">
            <a:extLst>
              <a:ext uri="{FF2B5EF4-FFF2-40B4-BE49-F238E27FC236}">
                <a16:creationId xmlns:a16="http://schemas.microsoft.com/office/drawing/2014/main" id="{906865EE-7C28-48A8-860E-1AE266FA1197}"/>
              </a:ext>
            </a:extLst>
          </p:cNvPr>
          <p:cNvSpPr txBox="1">
            <a:spLocks/>
          </p:cNvSpPr>
          <p:nvPr/>
        </p:nvSpPr>
        <p:spPr>
          <a:xfrm>
            <a:off x="11503293" y="6406897"/>
            <a:ext cx="688708" cy="451104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/>
            <a:fld id="{EBE3AD81-3AD4-9C46-856E-C08CF1183C60}" type="slidenum">
              <a:rPr lang="en-US" sz="16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pPr algn="r"/>
              <a:t>18</a:t>
            </a:fld>
            <a:endParaRPr lang="en-US" sz="16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5044065"/>
      </p:ext>
    </p:extLst>
  </p:cSld>
  <p:clrMapOvr>
    <a:masterClrMapping/>
  </p:clrMapOvr>
  <p:transition>
    <p:blinds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572316" y="310371"/>
            <a:ext cx="7047368" cy="785819"/>
          </a:xfrm>
        </p:spPr>
        <p:txBody>
          <a:bodyPr>
            <a:noAutofit/>
          </a:bodyPr>
          <a:lstStyle/>
          <a:p>
            <a:pPr eaLnBrk="1" hangingPunct="1"/>
            <a:r>
              <a:rPr lang="en-US" sz="4000" dirty="0" err="1">
                <a:latin typeface="Fjalla One" panose="02000506040000020004" pitchFamily="2" charset="0"/>
              </a:rPr>
              <a:t>Imbalan</a:t>
            </a:r>
            <a:r>
              <a:rPr lang="en-US" sz="4000" dirty="0">
                <a:latin typeface="Fjalla One" panose="02000506040000020004" pitchFamily="2" charset="0"/>
              </a:rPr>
              <a:t> </a:t>
            </a:r>
            <a:r>
              <a:rPr lang="en-US" sz="4000" dirty="0" err="1">
                <a:latin typeface="Fjalla One" panose="02000506040000020004" pitchFamily="2" charset="0"/>
              </a:rPr>
              <a:t>Pascakerja</a:t>
            </a:r>
            <a:endParaRPr lang="en-US" sz="4000" dirty="0">
              <a:latin typeface="Fjalla One" panose="02000506040000020004" pitchFamily="2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1110793" y="2117421"/>
            <a:ext cx="2500331" cy="785819"/>
          </a:xfrm>
          <a:prstGeom prst="roundRect">
            <a:avLst/>
          </a:prstGeom>
          <a:solidFill>
            <a:srgbClr val="FFD1D1"/>
          </a:solidFill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133" dirty="0" err="1">
                <a:solidFill>
                  <a:schemeClr val="tx1"/>
                </a:solidFill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Imbalan</a:t>
            </a:r>
            <a:r>
              <a:rPr lang="en-US" sz="2133" dirty="0">
                <a:solidFill>
                  <a:schemeClr val="tx1"/>
                </a:solidFill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 </a:t>
            </a:r>
            <a:r>
              <a:rPr lang="en-US" sz="2133" dirty="0" err="1">
                <a:solidFill>
                  <a:schemeClr val="tx1"/>
                </a:solidFill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pascakerja</a:t>
            </a:r>
            <a:endParaRPr lang="en-US" sz="2133" dirty="0">
              <a:solidFill>
                <a:schemeClr val="tx1"/>
              </a:solidFill>
              <a:latin typeface="Calibri" panose="020F0502020204030204" pitchFamily="34" charset="0"/>
              <a:ea typeface="Segoe UI" pitchFamily="34" charset="0"/>
              <a:cs typeface="Calibri" panose="020F0502020204030204" pitchFamily="34" charset="0"/>
            </a:endParaRPr>
          </a:p>
        </p:txBody>
      </p:sp>
      <p:sp>
        <p:nvSpPr>
          <p:cNvPr id="5" name="Left Brace 4"/>
          <p:cNvSpPr/>
          <p:nvPr/>
        </p:nvSpPr>
        <p:spPr>
          <a:xfrm>
            <a:off x="3682562" y="1881576"/>
            <a:ext cx="562575" cy="1309696"/>
          </a:xfrm>
          <a:prstGeom prst="leftBrace">
            <a:avLst/>
          </a:prstGeom>
          <a:ln w="28575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2133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4396941" y="1541357"/>
            <a:ext cx="2500331" cy="785819"/>
          </a:xfrm>
          <a:prstGeom prst="roundRect">
            <a:avLst/>
          </a:prstGeom>
          <a:solidFill>
            <a:srgbClr val="FFD1D1"/>
          </a:solidFill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133" dirty="0" err="1">
                <a:solidFill>
                  <a:schemeClr val="tx1"/>
                </a:solidFill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Tunjangan</a:t>
            </a:r>
            <a:r>
              <a:rPr lang="en-US" sz="2133" dirty="0">
                <a:solidFill>
                  <a:schemeClr val="tx1"/>
                </a:solidFill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 </a:t>
            </a:r>
            <a:r>
              <a:rPr lang="en-US" sz="2133" dirty="0" err="1">
                <a:solidFill>
                  <a:schemeClr val="tx1"/>
                </a:solidFill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purnakarya</a:t>
            </a:r>
            <a:endParaRPr lang="en-US" sz="2133" dirty="0">
              <a:solidFill>
                <a:schemeClr val="tx1"/>
              </a:solidFill>
              <a:latin typeface="Calibri" panose="020F0502020204030204" pitchFamily="34" charset="0"/>
              <a:ea typeface="Segoe UI" pitchFamily="34" charset="0"/>
              <a:cs typeface="Calibri" panose="020F0502020204030204" pitchFamily="34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4396941" y="2549469"/>
            <a:ext cx="2500331" cy="785819"/>
          </a:xfrm>
          <a:prstGeom prst="roundRect">
            <a:avLst/>
          </a:prstGeom>
          <a:solidFill>
            <a:srgbClr val="FFD1D1"/>
          </a:solidFill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133" dirty="0" err="1">
                <a:solidFill>
                  <a:schemeClr val="tx1"/>
                </a:solidFill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Imbalan</a:t>
            </a:r>
            <a:r>
              <a:rPr lang="en-US" sz="2133" dirty="0">
                <a:solidFill>
                  <a:schemeClr val="tx1"/>
                </a:solidFill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 </a:t>
            </a:r>
            <a:r>
              <a:rPr lang="en-US" sz="2133" dirty="0" err="1">
                <a:solidFill>
                  <a:schemeClr val="tx1"/>
                </a:solidFill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pascakerja</a:t>
            </a:r>
            <a:r>
              <a:rPr lang="en-US" sz="2133" dirty="0">
                <a:solidFill>
                  <a:schemeClr val="tx1"/>
                </a:solidFill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 lain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1182232" y="4343401"/>
            <a:ext cx="2500331" cy="1000132"/>
          </a:xfrm>
          <a:prstGeom prst="roundRect">
            <a:avLst/>
          </a:prstGeom>
          <a:solidFill>
            <a:srgbClr val="CFE4ED"/>
          </a:solidFill>
          <a:ln>
            <a:solidFill>
              <a:schemeClr val="tx1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133" dirty="0">
                <a:solidFill>
                  <a:schemeClr val="tx1"/>
                </a:solidFill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Program </a:t>
            </a:r>
            <a:r>
              <a:rPr lang="en-US" sz="2133" dirty="0" err="1">
                <a:solidFill>
                  <a:schemeClr val="tx1"/>
                </a:solidFill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imbalan</a:t>
            </a:r>
            <a:r>
              <a:rPr lang="en-US" sz="2133" dirty="0">
                <a:solidFill>
                  <a:schemeClr val="tx1"/>
                </a:solidFill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 </a:t>
            </a:r>
            <a:r>
              <a:rPr lang="en-US" sz="2133" dirty="0" err="1">
                <a:solidFill>
                  <a:schemeClr val="tx1"/>
                </a:solidFill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pascakerja</a:t>
            </a:r>
            <a:endParaRPr lang="en-US" sz="2133" dirty="0">
              <a:solidFill>
                <a:schemeClr val="tx1"/>
              </a:solidFill>
              <a:latin typeface="Calibri" panose="020F0502020204030204" pitchFamily="34" charset="0"/>
              <a:ea typeface="Segoe UI" pitchFamily="34" charset="0"/>
              <a:cs typeface="Calibri" panose="020F0502020204030204" pitchFamily="34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4396941" y="4991472"/>
            <a:ext cx="2500331" cy="785819"/>
          </a:xfrm>
          <a:prstGeom prst="roundRect">
            <a:avLst/>
          </a:prstGeom>
          <a:solidFill>
            <a:srgbClr val="CFE4ED"/>
          </a:solidFill>
          <a:ln>
            <a:solidFill>
              <a:schemeClr val="tx1"/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133" dirty="0" err="1">
                <a:solidFill>
                  <a:schemeClr val="tx1"/>
                </a:solidFill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Imbalan</a:t>
            </a:r>
            <a:r>
              <a:rPr lang="en-US" sz="2133" dirty="0">
                <a:solidFill>
                  <a:schemeClr val="tx1"/>
                </a:solidFill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 </a:t>
            </a:r>
            <a:r>
              <a:rPr lang="en-US" sz="2133" dirty="0" err="1">
                <a:solidFill>
                  <a:schemeClr val="tx1"/>
                </a:solidFill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pasti</a:t>
            </a:r>
            <a:endParaRPr lang="en-US" sz="2133" dirty="0">
              <a:solidFill>
                <a:schemeClr val="tx1"/>
              </a:solidFill>
              <a:latin typeface="Calibri" panose="020F0502020204030204" pitchFamily="34" charset="0"/>
              <a:ea typeface="Segoe UI" pitchFamily="34" charset="0"/>
              <a:cs typeface="Calibri" panose="020F0502020204030204" pitchFamily="34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4396941" y="3907361"/>
            <a:ext cx="2500331" cy="785819"/>
          </a:xfrm>
          <a:prstGeom prst="roundRect">
            <a:avLst/>
          </a:prstGeom>
          <a:solidFill>
            <a:srgbClr val="CFE4ED"/>
          </a:solidFill>
          <a:ln>
            <a:solidFill>
              <a:schemeClr val="tx1"/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133" dirty="0" err="1">
                <a:solidFill>
                  <a:schemeClr val="tx1"/>
                </a:solidFill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Iuran</a:t>
            </a:r>
            <a:r>
              <a:rPr lang="en-US" sz="2133" dirty="0">
                <a:solidFill>
                  <a:schemeClr val="tx1"/>
                </a:solidFill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 </a:t>
            </a:r>
            <a:r>
              <a:rPr lang="en-US" sz="2133" dirty="0" err="1">
                <a:solidFill>
                  <a:schemeClr val="tx1"/>
                </a:solidFill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pasti</a:t>
            </a:r>
            <a:endParaRPr lang="en-US" sz="2133" dirty="0">
              <a:solidFill>
                <a:schemeClr val="tx1"/>
              </a:solidFill>
              <a:latin typeface="Calibri" panose="020F0502020204030204" pitchFamily="34" charset="0"/>
              <a:ea typeface="Segoe UI" pitchFamily="34" charset="0"/>
              <a:cs typeface="Calibri" panose="020F0502020204030204" pitchFamily="34" charset="0"/>
            </a:endParaRPr>
          </a:p>
        </p:txBody>
      </p:sp>
      <p:sp>
        <p:nvSpPr>
          <p:cNvPr id="11" name="Left Brace 10"/>
          <p:cNvSpPr/>
          <p:nvPr/>
        </p:nvSpPr>
        <p:spPr>
          <a:xfrm>
            <a:off x="3682563" y="4199384"/>
            <a:ext cx="562575" cy="1309696"/>
          </a:xfrm>
          <a:prstGeom prst="leftBrace">
            <a:avLst/>
          </a:prstGeom>
          <a:ln w="28575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2133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Right Brace 11"/>
          <p:cNvSpPr/>
          <p:nvPr/>
        </p:nvSpPr>
        <p:spPr>
          <a:xfrm>
            <a:off x="6897273" y="4264552"/>
            <a:ext cx="642943" cy="1357323"/>
          </a:xfrm>
          <a:prstGeom prst="rightBrace">
            <a:avLst/>
          </a:prstGeom>
          <a:ln w="28575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2133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644713" y="4343400"/>
            <a:ext cx="2395833" cy="107702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133" dirty="0" err="1">
                <a:latin typeface="Calibri" panose="020F0502020204030204" pitchFamily="34" charset="0"/>
                <a:cs typeface="Calibri" panose="020F0502020204030204" pitchFamily="34" charset="0"/>
              </a:rPr>
              <a:t>bergantung</a:t>
            </a:r>
            <a:r>
              <a:rPr lang="en-US" sz="2133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dirty="0" err="1">
                <a:latin typeface="Calibri" panose="020F0502020204030204" pitchFamily="34" charset="0"/>
                <a:cs typeface="Calibri" panose="020F0502020204030204" pitchFamily="34" charset="0"/>
              </a:rPr>
              <a:t>pada</a:t>
            </a:r>
            <a:r>
              <a:rPr lang="en-US" sz="2133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dirty="0" err="1">
                <a:latin typeface="Calibri" panose="020F0502020204030204" pitchFamily="34" charset="0"/>
                <a:cs typeface="Calibri" panose="020F0502020204030204" pitchFamily="34" charset="0"/>
              </a:rPr>
              <a:t>substansi</a:t>
            </a:r>
            <a:r>
              <a:rPr lang="en-US" sz="2133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dirty="0" err="1">
                <a:latin typeface="Calibri" panose="020F0502020204030204" pitchFamily="34" charset="0"/>
                <a:cs typeface="Calibri" panose="020F0502020204030204" pitchFamily="34" charset="0"/>
              </a:rPr>
              <a:t>ekonomis</a:t>
            </a:r>
            <a:r>
              <a:rPr lang="en-US" sz="2133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dirty="0" err="1">
                <a:latin typeface="Calibri" panose="020F0502020204030204" pitchFamily="34" charset="0"/>
                <a:cs typeface="Calibri" panose="020F0502020204030204" pitchFamily="34" charset="0"/>
              </a:rPr>
              <a:t>dari</a:t>
            </a:r>
            <a:r>
              <a:rPr lang="en-US" sz="2133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dirty="0" err="1">
                <a:latin typeface="Calibri" panose="020F0502020204030204" pitchFamily="34" charset="0"/>
                <a:cs typeface="Calibri" panose="020F0502020204030204" pitchFamily="34" charset="0"/>
              </a:rPr>
              <a:t>setiap</a:t>
            </a:r>
            <a:r>
              <a:rPr lang="en-US" sz="2133" dirty="0">
                <a:latin typeface="Calibri" panose="020F0502020204030204" pitchFamily="34" charset="0"/>
                <a:cs typeface="Calibri" panose="020F0502020204030204" pitchFamily="34" charset="0"/>
              </a:rPr>
              <a:t> program</a:t>
            </a:r>
          </a:p>
        </p:txBody>
      </p:sp>
      <p:pic>
        <p:nvPicPr>
          <p:cNvPr id="20482" name="Picture 2" descr="Software Company Image Png , Free Transparent Clipart - ClipartKey">
            <a:extLst>
              <a:ext uri="{FF2B5EF4-FFF2-40B4-BE49-F238E27FC236}">
                <a16:creationId xmlns:a16="http://schemas.microsoft.com/office/drawing/2014/main" id="{18E1830B-E5BA-41AE-816A-2FA0EF3001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0215" y="1462500"/>
            <a:ext cx="3085220" cy="2317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Slide Number Placeholder 1">
            <a:extLst>
              <a:ext uri="{FF2B5EF4-FFF2-40B4-BE49-F238E27FC236}">
                <a16:creationId xmlns:a16="http://schemas.microsoft.com/office/drawing/2014/main" id="{52B832FD-3581-47A6-B556-41727E7CE160}"/>
              </a:ext>
            </a:extLst>
          </p:cNvPr>
          <p:cNvSpPr txBox="1">
            <a:spLocks/>
          </p:cNvSpPr>
          <p:nvPr/>
        </p:nvSpPr>
        <p:spPr>
          <a:xfrm>
            <a:off x="11503293" y="6406897"/>
            <a:ext cx="688708" cy="451104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/>
            <a:fld id="{EBE3AD81-3AD4-9C46-856E-C08CF1183C60}" type="slidenum">
              <a:rPr lang="en-US" sz="16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pPr algn="r"/>
              <a:t>19</a:t>
            </a:fld>
            <a:endParaRPr lang="en-US" sz="16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171159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7" name="Rectangle 2"/>
          <p:cNvSpPr>
            <a:spLocks noGrp="1" noChangeArrowheads="1"/>
          </p:cNvSpPr>
          <p:nvPr>
            <p:ph type="title"/>
          </p:nvPr>
        </p:nvSpPr>
        <p:spPr>
          <a:xfrm>
            <a:off x="2091800" y="425900"/>
            <a:ext cx="8008400" cy="794400"/>
          </a:xfrm>
        </p:spPr>
        <p:txBody>
          <a:bodyPr>
            <a:noAutofit/>
          </a:bodyPr>
          <a:lstStyle/>
          <a:p>
            <a:pPr eaLnBrk="1" hangingPunct="1"/>
            <a:r>
              <a:rPr lang="en-US" sz="4000" dirty="0" err="1">
                <a:latin typeface="Fjalla One" panose="02000506040000020004" pitchFamily="2" charset="0"/>
              </a:rPr>
              <a:t>Definisi</a:t>
            </a:r>
            <a:endParaRPr lang="en-US" sz="4000" dirty="0">
              <a:latin typeface="Fjalla One" panose="02000506040000020004" pitchFamily="2" charset="0"/>
            </a:endParaRPr>
          </a:p>
        </p:txBody>
      </p:sp>
      <p:sp>
        <p:nvSpPr>
          <p:cNvPr id="11" name="Subtitle 10">
            <a:extLst>
              <a:ext uri="{FF2B5EF4-FFF2-40B4-BE49-F238E27FC236}">
                <a16:creationId xmlns:a16="http://schemas.microsoft.com/office/drawing/2014/main" id="{AADEC85F-B955-41C3-9110-32CEEF7E24D3}"/>
              </a:ext>
            </a:extLst>
          </p:cNvPr>
          <p:cNvSpPr>
            <a:spLocks noGrp="1"/>
          </p:cNvSpPr>
          <p:nvPr>
            <p:ph type="subTitle" idx="7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12" name="Subtitle 11">
            <a:extLst>
              <a:ext uri="{FF2B5EF4-FFF2-40B4-BE49-F238E27FC236}">
                <a16:creationId xmlns:a16="http://schemas.microsoft.com/office/drawing/2014/main" id="{F41B7782-1562-432A-8184-06AFD1AAEB8F}"/>
              </a:ext>
            </a:extLst>
          </p:cNvPr>
          <p:cNvSpPr>
            <a:spLocks noGrp="1"/>
          </p:cNvSpPr>
          <p:nvPr>
            <p:ph type="subTitle" idx="8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4" name="Rounded Rectangle 3"/>
          <p:cNvSpPr/>
          <p:nvPr/>
        </p:nvSpPr>
        <p:spPr>
          <a:xfrm>
            <a:off x="680459" y="1948113"/>
            <a:ext cx="5695629" cy="1504960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2133" b="1" dirty="0">
                <a:solidFill>
                  <a:schemeClr val="tx1"/>
                </a:solidFill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Program </a:t>
            </a:r>
            <a:r>
              <a:rPr lang="en-US" sz="2133" b="1" dirty="0" err="1">
                <a:solidFill>
                  <a:schemeClr val="tx1"/>
                </a:solidFill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iuran</a:t>
            </a:r>
            <a:r>
              <a:rPr lang="en-US" sz="2133" b="1" dirty="0">
                <a:solidFill>
                  <a:schemeClr val="tx1"/>
                </a:solidFill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 </a:t>
            </a:r>
            <a:r>
              <a:rPr lang="en-US" sz="2133" b="1" dirty="0" err="1">
                <a:solidFill>
                  <a:schemeClr val="tx1"/>
                </a:solidFill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pasti</a:t>
            </a:r>
            <a:r>
              <a:rPr lang="en-US" sz="2133" dirty="0">
                <a:solidFill>
                  <a:schemeClr val="tx1"/>
                </a:solidFill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  <a:sym typeface="Wingdings" pitchFamily="2" charset="2"/>
              </a:rPr>
              <a:t> </a:t>
            </a:r>
            <a:r>
              <a:rPr lang="en-US" sz="2133" dirty="0" err="1">
                <a:solidFill>
                  <a:schemeClr val="tx1"/>
                </a:solidFill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entitas</a:t>
            </a:r>
            <a:r>
              <a:rPr lang="en-US" sz="2133" dirty="0">
                <a:solidFill>
                  <a:schemeClr val="tx1"/>
                </a:solidFill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 </a:t>
            </a:r>
            <a:r>
              <a:rPr lang="en-US" sz="2133" dirty="0" err="1">
                <a:solidFill>
                  <a:schemeClr val="tx1"/>
                </a:solidFill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membayar</a:t>
            </a:r>
            <a:r>
              <a:rPr lang="en-US" sz="2133" dirty="0">
                <a:solidFill>
                  <a:schemeClr val="tx1"/>
                </a:solidFill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 </a:t>
            </a:r>
            <a:r>
              <a:rPr lang="en-US" sz="2133" dirty="0" err="1">
                <a:solidFill>
                  <a:schemeClr val="tx1"/>
                </a:solidFill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kpd</a:t>
            </a:r>
            <a:r>
              <a:rPr lang="en-US" sz="2133" dirty="0">
                <a:solidFill>
                  <a:schemeClr val="tx1"/>
                </a:solidFill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 </a:t>
            </a:r>
            <a:r>
              <a:rPr lang="en-US" sz="2133" dirty="0" err="1">
                <a:solidFill>
                  <a:schemeClr val="tx1"/>
                </a:solidFill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pengelola</a:t>
            </a:r>
            <a:r>
              <a:rPr lang="en-US" sz="2133" dirty="0">
                <a:solidFill>
                  <a:schemeClr val="tx1"/>
                </a:solidFill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 </a:t>
            </a:r>
            <a:r>
              <a:rPr lang="en-US" sz="2133" dirty="0" err="1">
                <a:solidFill>
                  <a:schemeClr val="tx1"/>
                </a:solidFill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dana</a:t>
            </a:r>
            <a:r>
              <a:rPr lang="en-US" sz="2133" dirty="0">
                <a:solidFill>
                  <a:schemeClr val="tx1"/>
                </a:solidFill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, </a:t>
            </a:r>
            <a:r>
              <a:rPr lang="en-US" sz="2133" dirty="0" err="1">
                <a:solidFill>
                  <a:schemeClr val="tx1"/>
                </a:solidFill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tidak</a:t>
            </a:r>
            <a:r>
              <a:rPr lang="en-US" sz="2133" dirty="0">
                <a:solidFill>
                  <a:schemeClr val="tx1"/>
                </a:solidFill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 </a:t>
            </a:r>
            <a:r>
              <a:rPr lang="en-US" sz="2133" dirty="0" err="1">
                <a:solidFill>
                  <a:schemeClr val="tx1"/>
                </a:solidFill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ada</a:t>
            </a:r>
            <a:r>
              <a:rPr lang="en-US" sz="2133" dirty="0">
                <a:solidFill>
                  <a:schemeClr val="tx1"/>
                </a:solidFill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 </a:t>
            </a:r>
            <a:r>
              <a:rPr lang="en-US" sz="2133" dirty="0" err="1">
                <a:solidFill>
                  <a:schemeClr val="tx1"/>
                </a:solidFill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kewajiban</a:t>
            </a:r>
            <a:r>
              <a:rPr lang="en-US" sz="2133" dirty="0">
                <a:solidFill>
                  <a:schemeClr val="tx1"/>
                </a:solidFill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 </a:t>
            </a:r>
            <a:r>
              <a:rPr lang="en-US" sz="2133" dirty="0" err="1">
                <a:solidFill>
                  <a:schemeClr val="tx1"/>
                </a:solidFill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entitas</a:t>
            </a:r>
            <a:r>
              <a:rPr lang="en-US" sz="2133" dirty="0">
                <a:solidFill>
                  <a:schemeClr val="tx1"/>
                </a:solidFill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 </a:t>
            </a:r>
            <a:r>
              <a:rPr lang="en-US" sz="2133" dirty="0" err="1">
                <a:solidFill>
                  <a:schemeClr val="tx1"/>
                </a:solidFill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untuk</a:t>
            </a:r>
            <a:r>
              <a:rPr lang="en-US" sz="2133" dirty="0">
                <a:solidFill>
                  <a:schemeClr val="tx1"/>
                </a:solidFill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 </a:t>
            </a:r>
            <a:r>
              <a:rPr lang="en-US" sz="2133" dirty="0" err="1">
                <a:solidFill>
                  <a:schemeClr val="tx1"/>
                </a:solidFill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membayar</a:t>
            </a:r>
            <a:r>
              <a:rPr lang="en-US" sz="2133" dirty="0">
                <a:solidFill>
                  <a:schemeClr val="tx1"/>
                </a:solidFill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 </a:t>
            </a:r>
            <a:r>
              <a:rPr lang="en-US" sz="2133" dirty="0" err="1">
                <a:solidFill>
                  <a:schemeClr val="tx1"/>
                </a:solidFill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iuran</a:t>
            </a:r>
            <a:r>
              <a:rPr lang="en-US" sz="2133" dirty="0">
                <a:solidFill>
                  <a:schemeClr val="tx1"/>
                </a:solidFill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 </a:t>
            </a:r>
            <a:r>
              <a:rPr lang="en-US" sz="2133" dirty="0" err="1">
                <a:solidFill>
                  <a:schemeClr val="tx1"/>
                </a:solidFill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lebih</a:t>
            </a:r>
            <a:r>
              <a:rPr lang="en-US" sz="2133" dirty="0">
                <a:solidFill>
                  <a:schemeClr val="tx1"/>
                </a:solidFill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 </a:t>
            </a:r>
            <a:r>
              <a:rPr lang="en-US" sz="2133" dirty="0" err="1">
                <a:solidFill>
                  <a:schemeClr val="tx1"/>
                </a:solidFill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lanjut</a:t>
            </a:r>
            <a:r>
              <a:rPr lang="en-US" sz="2133" dirty="0">
                <a:solidFill>
                  <a:schemeClr val="tx1"/>
                </a:solidFill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 </a:t>
            </a:r>
            <a:r>
              <a:rPr lang="en-US" sz="2133" dirty="0" err="1">
                <a:solidFill>
                  <a:schemeClr val="tx1"/>
                </a:solidFill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jika</a:t>
            </a:r>
            <a:r>
              <a:rPr lang="en-US" sz="2133" dirty="0">
                <a:solidFill>
                  <a:schemeClr val="tx1"/>
                </a:solidFill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 </a:t>
            </a:r>
            <a:r>
              <a:rPr lang="en-US" sz="2133" dirty="0" err="1">
                <a:solidFill>
                  <a:schemeClr val="tx1"/>
                </a:solidFill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pengelola</a:t>
            </a:r>
            <a:r>
              <a:rPr lang="en-US" sz="2133" dirty="0">
                <a:solidFill>
                  <a:schemeClr val="tx1"/>
                </a:solidFill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 </a:t>
            </a:r>
            <a:r>
              <a:rPr lang="en-US" sz="2133" dirty="0" err="1">
                <a:solidFill>
                  <a:schemeClr val="tx1"/>
                </a:solidFill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dana</a:t>
            </a:r>
            <a:r>
              <a:rPr lang="en-US" sz="2133" dirty="0">
                <a:solidFill>
                  <a:schemeClr val="tx1"/>
                </a:solidFill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 </a:t>
            </a:r>
            <a:r>
              <a:rPr lang="en-US" sz="2133" dirty="0" err="1">
                <a:solidFill>
                  <a:schemeClr val="tx1"/>
                </a:solidFill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tidak</a:t>
            </a:r>
            <a:r>
              <a:rPr lang="en-US" sz="2133" dirty="0">
                <a:solidFill>
                  <a:schemeClr val="tx1"/>
                </a:solidFill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 </a:t>
            </a:r>
            <a:r>
              <a:rPr lang="en-US" sz="2133" dirty="0" err="1">
                <a:solidFill>
                  <a:schemeClr val="tx1"/>
                </a:solidFill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cukup</a:t>
            </a:r>
            <a:r>
              <a:rPr lang="en-US" sz="2133" dirty="0">
                <a:solidFill>
                  <a:schemeClr val="tx1"/>
                </a:solidFill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 </a:t>
            </a:r>
            <a:r>
              <a:rPr lang="en-US" sz="2133" dirty="0" err="1">
                <a:solidFill>
                  <a:schemeClr val="tx1"/>
                </a:solidFill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membayar</a:t>
            </a:r>
            <a:r>
              <a:rPr lang="en-US" sz="2133" dirty="0">
                <a:solidFill>
                  <a:schemeClr val="tx1"/>
                </a:solidFill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 </a:t>
            </a:r>
            <a:r>
              <a:rPr lang="en-US" sz="2133" dirty="0" err="1">
                <a:solidFill>
                  <a:schemeClr val="tx1"/>
                </a:solidFill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jasa</a:t>
            </a:r>
            <a:endParaRPr lang="en-US" sz="2133" dirty="0">
              <a:solidFill>
                <a:schemeClr val="tx1"/>
              </a:solidFill>
              <a:latin typeface="Calibri" panose="020F0502020204030204" pitchFamily="34" charset="0"/>
              <a:ea typeface="Segoe UI" pitchFamily="34" charset="0"/>
              <a:cs typeface="Calibri" panose="020F0502020204030204" pitchFamily="34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680459" y="3719885"/>
            <a:ext cx="5695629" cy="1071571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342891" indent="-342891">
              <a:spcBef>
                <a:spcPct val="20000"/>
              </a:spcBef>
              <a:buClr>
                <a:srgbClr val="676A55"/>
              </a:buClr>
              <a:buFont typeface="Wingdings" pitchFamily="2" charset="2"/>
              <a:buChar char="§"/>
            </a:pPr>
            <a:r>
              <a:rPr lang="en-US" sz="2133" b="1" dirty="0">
                <a:solidFill>
                  <a:schemeClr val="tx1"/>
                </a:solidFill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Program </a:t>
            </a:r>
            <a:r>
              <a:rPr lang="en-US" sz="2133" b="1" dirty="0" err="1">
                <a:solidFill>
                  <a:schemeClr val="tx1"/>
                </a:solidFill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imbalan</a:t>
            </a:r>
            <a:r>
              <a:rPr lang="en-US" sz="2133" b="1" dirty="0">
                <a:solidFill>
                  <a:schemeClr val="tx1"/>
                </a:solidFill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 </a:t>
            </a:r>
            <a:r>
              <a:rPr lang="en-US" sz="2133" b="1" dirty="0" err="1">
                <a:solidFill>
                  <a:schemeClr val="tx1"/>
                </a:solidFill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pasti</a:t>
            </a:r>
            <a:r>
              <a:rPr lang="en-US" sz="2133" dirty="0">
                <a:solidFill>
                  <a:schemeClr val="tx1"/>
                </a:solidFill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  <a:sym typeface="Wingdings" pitchFamily="2" charset="2"/>
              </a:rPr>
              <a:t> </a:t>
            </a:r>
            <a:r>
              <a:rPr lang="en-US" sz="2133" dirty="0">
                <a:solidFill>
                  <a:schemeClr val="tx1"/>
                </a:solidFill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program </a:t>
            </a:r>
            <a:r>
              <a:rPr lang="en-US" sz="2133" dirty="0" err="1">
                <a:solidFill>
                  <a:schemeClr val="tx1"/>
                </a:solidFill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imbalan</a:t>
            </a:r>
            <a:r>
              <a:rPr lang="en-US" sz="2133" dirty="0">
                <a:solidFill>
                  <a:schemeClr val="tx1"/>
                </a:solidFill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 </a:t>
            </a:r>
            <a:r>
              <a:rPr lang="en-US" sz="2133" dirty="0" err="1">
                <a:solidFill>
                  <a:schemeClr val="tx1"/>
                </a:solidFill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pascakerja</a:t>
            </a:r>
            <a:r>
              <a:rPr lang="en-US" sz="2133" dirty="0">
                <a:solidFill>
                  <a:schemeClr val="tx1"/>
                </a:solidFill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 yang </a:t>
            </a:r>
            <a:r>
              <a:rPr lang="en-US" sz="2133" dirty="0" err="1">
                <a:solidFill>
                  <a:schemeClr val="tx1"/>
                </a:solidFill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bukan</a:t>
            </a:r>
            <a:r>
              <a:rPr lang="en-US" sz="2133" dirty="0">
                <a:solidFill>
                  <a:schemeClr val="tx1"/>
                </a:solidFill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 </a:t>
            </a:r>
            <a:r>
              <a:rPr lang="en-US" sz="2133" dirty="0" err="1">
                <a:solidFill>
                  <a:schemeClr val="tx1"/>
                </a:solidFill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merupakan</a:t>
            </a:r>
            <a:r>
              <a:rPr lang="en-US" sz="2133" dirty="0">
                <a:solidFill>
                  <a:schemeClr val="tx1"/>
                </a:solidFill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 program </a:t>
            </a:r>
            <a:r>
              <a:rPr lang="en-US" sz="2133" dirty="0" err="1">
                <a:solidFill>
                  <a:schemeClr val="tx1"/>
                </a:solidFill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iuran</a:t>
            </a:r>
            <a:r>
              <a:rPr lang="en-US" sz="2133" dirty="0">
                <a:solidFill>
                  <a:schemeClr val="tx1"/>
                </a:solidFill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 </a:t>
            </a:r>
            <a:r>
              <a:rPr lang="en-US" sz="2133" dirty="0" err="1">
                <a:solidFill>
                  <a:schemeClr val="tx1"/>
                </a:solidFill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pasti</a:t>
            </a:r>
            <a:r>
              <a:rPr lang="en-US" sz="2133" dirty="0">
                <a:solidFill>
                  <a:schemeClr val="tx1"/>
                </a:solidFill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.</a:t>
            </a:r>
          </a:p>
        </p:txBody>
      </p:sp>
      <p:pic>
        <p:nvPicPr>
          <p:cNvPr id="6" name="Picture 2" descr="Software Company Image Png , Free Transparent Clipart - ClipartKey">
            <a:extLst>
              <a:ext uri="{FF2B5EF4-FFF2-40B4-BE49-F238E27FC236}">
                <a16:creationId xmlns:a16="http://schemas.microsoft.com/office/drawing/2014/main" id="{507654BE-C859-4E49-8926-2B1B69A26B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1430" y="1244557"/>
            <a:ext cx="5695629" cy="47972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Slide Number Placeholder 1">
            <a:extLst>
              <a:ext uri="{FF2B5EF4-FFF2-40B4-BE49-F238E27FC236}">
                <a16:creationId xmlns:a16="http://schemas.microsoft.com/office/drawing/2014/main" id="{B38420E9-AFF7-4574-8A7F-34C34ADE65ED}"/>
              </a:ext>
            </a:extLst>
          </p:cNvPr>
          <p:cNvSpPr txBox="1">
            <a:spLocks/>
          </p:cNvSpPr>
          <p:nvPr/>
        </p:nvSpPr>
        <p:spPr>
          <a:xfrm>
            <a:off x="11503293" y="6406897"/>
            <a:ext cx="688708" cy="451104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/>
            <a:fld id="{EBE3AD81-3AD4-9C46-856E-C08CF1183C60}" type="slidenum">
              <a:rPr lang="en-US" sz="16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pPr algn="r"/>
              <a:t>20</a:t>
            </a:fld>
            <a:endParaRPr lang="en-US" sz="16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24482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>
          <a:xfrm>
            <a:off x="3215343" y="400016"/>
            <a:ext cx="5450000" cy="768000"/>
          </a:xfrm>
        </p:spPr>
        <p:txBody>
          <a:bodyPr>
            <a:noAutofit/>
          </a:bodyPr>
          <a:lstStyle/>
          <a:p>
            <a:r>
              <a:rPr lang="id-ID" altLang="zh-TW" sz="4000" dirty="0">
                <a:latin typeface="Fjalla One" panose="02000506040000020004" pitchFamily="2" charset="0"/>
                <a:ea typeface="新細明體" pitchFamily="18" charset="-120"/>
              </a:rPr>
              <a:t>Imbalan Paska Kerja</a:t>
            </a:r>
            <a:endParaRPr lang="en-US" sz="4000" dirty="0">
              <a:latin typeface="Fjalla One" panose="02000506040000020004" pitchFamily="2" charset="0"/>
            </a:endParaRPr>
          </a:p>
        </p:txBody>
      </p:sp>
      <p:sp>
        <p:nvSpPr>
          <p:cNvPr id="4" name="Rounded Rectangle 3"/>
          <p:cNvSpPr/>
          <p:nvPr/>
        </p:nvSpPr>
        <p:spPr bwMode="auto">
          <a:xfrm>
            <a:off x="732959" y="1655617"/>
            <a:ext cx="1853957" cy="1083049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tIns="91440" bIns="91440" anchor="ctr" anchorCtr="0"/>
          <a:lstStyle/>
          <a:p>
            <a:pPr algn="ctr">
              <a:buFontTx/>
              <a:buNone/>
              <a:defRPr/>
            </a:pPr>
            <a:r>
              <a:rPr lang="en-US" sz="2133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EMPLOYER</a:t>
            </a:r>
          </a:p>
        </p:txBody>
      </p:sp>
      <p:sp>
        <p:nvSpPr>
          <p:cNvPr id="5" name="Rounded Rectangle 4"/>
          <p:cNvSpPr/>
          <p:nvPr/>
        </p:nvSpPr>
        <p:spPr bwMode="auto">
          <a:xfrm>
            <a:off x="5310731" y="1608710"/>
            <a:ext cx="1752600" cy="1118265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tIns="91440" bIns="91440" anchor="ctr" anchorCtr="0"/>
          <a:lstStyle/>
          <a:p>
            <a:pPr algn="ctr">
              <a:buFontTx/>
              <a:buNone/>
              <a:defRPr/>
            </a:pPr>
            <a:r>
              <a:rPr lang="en-US" sz="2133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PENSION FUND</a:t>
            </a:r>
          </a:p>
        </p:txBody>
      </p:sp>
      <p:sp>
        <p:nvSpPr>
          <p:cNvPr id="6" name="Rounded Rectangle 5"/>
          <p:cNvSpPr/>
          <p:nvPr/>
        </p:nvSpPr>
        <p:spPr bwMode="auto">
          <a:xfrm>
            <a:off x="9706441" y="1587710"/>
            <a:ext cx="1915724" cy="1083049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tIns="91440" bIns="91440" anchor="ctr" anchorCtr="0"/>
          <a:lstStyle/>
          <a:p>
            <a:pPr algn="ctr">
              <a:buFontTx/>
              <a:buNone/>
              <a:defRPr/>
            </a:pPr>
            <a:r>
              <a:rPr lang="en-US" sz="2133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EMPLOYEE</a:t>
            </a:r>
          </a:p>
        </p:txBody>
      </p:sp>
      <p:sp>
        <p:nvSpPr>
          <p:cNvPr id="7" name="Right Arrow 6"/>
          <p:cNvSpPr/>
          <p:nvPr/>
        </p:nvSpPr>
        <p:spPr bwMode="auto">
          <a:xfrm>
            <a:off x="2641711" y="1713732"/>
            <a:ext cx="2505895" cy="1083049"/>
          </a:xfrm>
          <a:prstGeom prst="rightArrow">
            <a:avLst/>
          </a:prstGeom>
          <a:solidFill>
            <a:schemeClr val="accent1">
              <a:lumMod val="60000"/>
              <a:lumOff val="40000"/>
            </a:schemeClr>
          </a:solidFill>
          <a:ln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anchor="ctr" anchorCtr="0"/>
          <a:lstStyle/>
          <a:p>
            <a:pPr algn="ctr">
              <a:buFontTx/>
              <a:buNone/>
              <a:defRPr/>
            </a:pPr>
            <a:r>
              <a:rPr lang="en-US" sz="2133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CONTRIBUTION</a:t>
            </a:r>
            <a:r>
              <a:rPr lang="id-ID" sz="2133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</a:t>
            </a:r>
            <a:endParaRPr lang="en-US" sz="2133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ight Arrow 8"/>
          <p:cNvSpPr/>
          <p:nvPr/>
        </p:nvSpPr>
        <p:spPr bwMode="auto">
          <a:xfrm>
            <a:off x="7243197" y="1706561"/>
            <a:ext cx="2283376" cy="1083049"/>
          </a:xfrm>
          <a:prstGeom prst="rightArrow">
            <a:avLst/>
          </a:prstGeom>
          <a:solidFill>
            <a:schemeClr val="accent1">
              <a:lumMod val="60000"/>
              <a:lumOff val="40000"/>
            </a:schemeClr>
          </a:solidFill>
          <a:ln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anchor="ctr" anchorCtr="0"/>
          <a:lstStyle/>
          <a:p>
            <a:pPr algn="ctr">
              <a:buFontTx/>
              <a:buNone/>
              <a:defRPr/>
            </a:pPr>
            <a:r>
              <a:rPr lang="en-US" sz="2133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BENEFIT</a:t>
            </a:r>
          </a:p>
        </p:txBody>
      </p:sp>
      <p:sp>
        <p:nvSpPr>
          <p:cNvPr id="10" name="AutoShape 4"/>
          <p:cNvSpPr>
            <a:spLocks noChangeArrowheads="1"/>
          </p:cNvSpPr>
          <p:nvPr/>
        </p:nvSpPr>
        <p:spPr bwMode="auto">
          <a:xfrm>
            <a:off x="727473" y="3085724"/>
            <a:ext cx="1859444" cy="990600"/>
          </a:xfrm>
          <a:prstGeom prst="roundRect">
            <a:avLst>
              <a:gd name="adj" fmla="val 16667"/>
            </a:avLst>
          </a:prstGeom>
          <a:solidFill>
            <a:srgbClr val="EB875F"/>
          </a:solidFill>
          <a:ln w="9525">
            <a:solidFill>
              <a:srgbClr val="FF0000"/>
            </a:solidFill>
            <a:round/>
            <a:headEnd/>
            <a:tailEnd/>
          </a:ln>
          <a:effectLst>
            <a:outerShdw dist="71842" dir="2700000" algn="ctr" rotWithShape="0">
              <a:schemeClr val="bg2"/>
            </a:outerShdw>
          </a:effectLst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en-US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Defined Contribution Plans</a:t>
            </a:r>
          </a:p>
        </p:txBody>
      </p:sp>
      <p:sp>
        <p:nvSpPr>
          <p:cNvPr id="11" name="AutoShape 5"/>
          <p:cNvSpPr>
            <a:spLocks noChangeArrowheads="1"/>
          </p:cNvSpPr>
          <p:nvPr/>
        </p:nvSpPr>
        <p:spPr bwMode="auto">
          <a:xfrm>
            <a:off x="727473" y="4457324"/>
            <a:ext cx="1859443" cy="990600"/>
          </a:xfrm>
          <a:prstGeom prst="roundRect">
            <a:avLst>
              <a:gd name="adj" fmla="val 16667"/>
            </a:avLst>
          </a:prstGeom>
          <a:solidFill>
            <a:schemeClr val="accent2">
              <a:lumMod val="75000"/>
            </a:schemeClr>
          </a:solidFill>
          <a:ln w="9525">
            <a:noFill/>
            <a:round/>
            <a:headEnd/>
            <a:tailEnd/>
          </a:ln>
          <a:effectLst>
            <a:outerShdw dist="71842" dir="2700000" algn="ctr" rotWithShape="0">
              <a:schemeClr val="bg2"/>
            </a:outerShdw>
          </a:effectLst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en-US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Defined Benefit Plans</a:t>
            </a:r>
          </a:p>
        </p:txBody>
      </p:sp>
      <p:sp>
        <p:nvSpPr>
          <p:cNvPr id="12" name="Right Arrow 11"/>
          <p:cNvSpPr/>
          <p:nvPr/>
        </p:nvSpPr>
        <p:spPr bwMode="auto">
          <a:xfrm>
            <a:off x="3132458" y="3120094"/>
            <a:ext cx="1932325" cy="1136141"/>
          </a:xfrm>
          <a:prstGeom prst="rightArrow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anchor="ctr" anchorCtr="0"/>
          <a:lstStyle/>
          <a:p>
            <a:pPr algn="ctr">
              <a:buFontTx/>
              <a:buNone/>
              <a:defRPr/>
            </a:pPr>
            <a:r>
              <a:rPr lang="en-US" sz="2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DEFINED</a:t>
            </a:r>
          </a:p>
        </p:txBody>
      </p:sp>
      <p:sp>
        <p:nvSpPr>
          <p:cNvPr id="13" name="Right Arrow 12"/>
          <p:cNvSpPr/>
          <p:nvPr/>
        </p:nvSpPr>
        <p:spPr bwMode="auto">
          <a:xfrm>
            <a:off x="7627828" y="3134658"/>
            <a:ext cx="1825624" cy="1136141"/>
          </a:xfrm>
          <a:prstGeom prst="rightArrow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anchor="ctr" anchorCtr="0"/>
          <a:lstStyle/>
          <a:p>
            <a:pPr algn="ctr">
              <a:buFontTx/>
              <a:buNone/>
              <a:defRPr/>
            </a:pPr>
            <a:r>
              <a:rPr lang="en-US" sz="2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VOLATILE</a:t>
            </a:r>
          </a:p>
        </p:txBody>
      </p:sp>
      <p:sp>
        <p:nvSpPr>
          <p:cNvPr id="14" name="Right Arrow 13"/>
          <p:cNvSpPr/>
          <p:nvPr/>
        </p:nvSpPr>
        <p:spPr bwMode="auto">
          <a:xfrm>
            <a:off x="3132458" y="4491694"/>
            <a:ext cx="1932325" cy="1136141"/>
          </a:xfrm>
          <a:prstGeom prst="rightArrow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anchor="ctr" anchorCtr="0"/>
          <a:lstStyle/>
          <a:p>
            <a:pPr algn="ctr">
              <a:buFontTx/>
              <a:buNone/>
              <a:defRPr/>
            </a:pPr>
            <a:r>
              <a:rPr lang="en-US" sz="2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VOLATILE</a:t>
            </a:r>
          </a:p>
        </p:txBody>
      </p:sp>
      <p:sp>
        <p:nvSpPr>
          <p:cNvPr id="15" name="Right Arrow 14"/>
          <p:cNvSpPr/>
          <p:nvPr/>
        </p:nvSpPr>
        <p:spPr bwMode="auto">
          <a:xfrm>
            <a:off x="7627828" y="4506258"/>
            <a:ext cx="1825624" cy="1136141"/>
          </a:xfrm>
          <a:prstGeom prst="rightArrow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anchor="ctr" anchorCtr="0"/>
          <a:lstStyle/>
          <a:p>
            <a:pPr algn="ctr">
              <a:buFontTx/>
              <a:buNone/>
              <a:defRPr/>
            </a:pPr>
            <a:r>
              <a:rPr lang="en-US" sz="2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DEFINED</a:t>
            </a:r>
          </a:p>
        </p:txBody>
      </p:sp>
      <p:cxnSp>
        <p:nvCxnSpPr>
          <p:cNvPr id="17" name="Straight Connector 16"/>
          <p:cNvCxnSpPr>
            <a:cxnSpLocks/>
          </p:cNvCxnSpPr>
          <p:nvPr/>
        </p:nvCxnSpPr>
        <p:spPr bwMode="auto">
          <a:xfrm flipH="1">
            <a:off x="5092811" y="3120095"/>
            <a:ext cx="29124" cy="1337232"/>
          </a:xfrm>
          <a:prstGeom prst="line">
            <a:avLst/>
          </a:prstGeom>
          <a:ln w="38100">
            <a:solidFill>
              <a:srgbClr val="C00000"/>
            </a:solidFill>
            <a:prstDash val="lgDash"/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8" name="Straight Connector 17"/>
          <p:cNvCxnSpPr>
            <a:cxnSpLocks/>
          </p:cNvCxnSpPr>
          <p:nvPr/>
        </p:nvCxnSpPr>
        <p:spPr bwMode="auto">
          <a:xfrm>
            <a:off x="9528161" y="4457326"/>
            <a:ext cx="0" cy="1453607"/>
          </a:xfrm>
          <a:prstGeom prst="line">
            <a:avLst/>
          </a:prstGeom>
          <a:ln w="38100">
            <a:solidFill>
              <a:srgbClr val="C00000"/>
            </a:solidFill>
            <a:prstDash val="lgDash"/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9" name="Rectangular Callout 18"/>
          <p:cNvSpPr/>
          <p:nvPr/>
        </p:nvSpPr>
        <p:spPr bwMode="auto">
          <a:xfrm>
            <a:off x="5667256" y="4256236"/>
            <a:ext cx="1217944" cy="803529"/>
          </a:xfrm>
          <a:prstGeom prst="wedgeRectCallout">
            <a:avLst>
              <a:gd name="adj1" fmla="val -89414"/>
              <a:gd name="adj2" fmla="val -149103"/>
            </a:avLst>
          </a:prstGeom>
          <a:solidFill>
            <a:srgbClr val="FF0000"/>
          </a:solidFill>
          <a:ln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/>
          <a:lstStyle/>
          <a:p>
            <a:pPr algn="ctr">
              <a:buFontTx/>
              <a:buNone/>
              <a:defRPr/>
            </a:pPr>
            <a:r>
              <a:rPr lang="en-US" sz="2133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RISK LIMIT</a:t>
            </a:r>
          </a:p>
        </p:txBody>
      </p:sp>
      <p:sp>
        <p:nvSpPr>
          <p:cNvPr id="20" name="Rectangular Callout 19"/>
          <p:cNvSpPr/>
          <p:nvPr/>
        </p:nvSpPr>
        <p:spPr bwMode="auto">
          <a:xfrm>
            <a:off x="10266362" y="5059764"/>
            <a:ext cx="1208983" cy="851168"/>
          </a:xfrm>
          <a:prstGeom prst="wedgeRectCallout">
            <a:avLst>
              <a:gd name="adj1" fmla="val -107326"/>
              <a:gd name="adj2" fmla="val -80478"/>
            </a:avLst>
          </a:prstGeom>
          <a:solidFill>
            <a:srgbClr val="FF0000"/>
          </a:solidFill>
          <a:ln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/>
          <a:lstStyle/>
          <a:p>
            <a:pPr algn="ctr">
              <a:buFontTx/>
              <a:buNone/>
              <a:defRPr/>
            </a:pPr>
            <a:r>
              <a:rPr lang="en-US" sz="2133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RISK LIMIT</a:t>
            </a:r>
          </a:p>
        </p:txBody>
      </p:sp>
      <p:sp>
        <p:nvSpPr>
          <p:cNvPr id="21" name="Slide Number Placeholder 1">
            <a:extLst>
              <a:ext uri="{FF2B5EF4-FFF2-40B4-BE49-F238E27FC236}">
                <a16:creationId xmlns:a16="http://schemas.microsoft.com/office/drawing/2014/main" id="{8670655F-FEC8-467F-A3E3-81042E077CA7}"/>
              </a:ext>
            </a:extLst>
          </p:cNvPr>
          <p:cNvSpPr txBox="1">
            <a:spLocks/>
          </p:cNvSpPr>
          <p:nvPr/>
        </p:nvSpPr>
        <p:spPr>
          <a:xfrm>
            <a:off x="11503293" y="6406897"/>
            <a:ext cx="688708" cy="451104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/>
            <a:fld id="{EBE3AD81-3AD4-9C46-856E-C08CF1183C60}" type="slidenum">
              <a:rPr lang="en-US" sz="16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pPr algn="r"/>
              <a:t>21</a:t>
            </a:fld>
            <a:endParaRPr lang="en-US" sz="16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28093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0" grpId="0" animBg="1" autoUpdateAnimBg="0"/>
      <p:bldP spid="11" grpId="0" animBg="1"/>
      <p:bldP spid="12" grpId="0" animBg="1"/>
      <p:bldP spid="13" grpId="0" animBg="1"/>
      <p:bldP spid="14" grpId="0" animBg="1"/>
      <p:bldP spid="15" grpId="0" animBg="1"/>
      <p:bldP spid="19" grpId="0" animBg="1"/>
      <p:bldP spid="20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>
          <a:xfrm>
            <a:off x="2728445" y="459553"/>
            <a:ext cx="6303600" cy="763600"/>
          </a:xfrm>
        </p:spPr>
        <p:txBody>
          <a:bodyPr>
            <a:noAutofit/>
          </a:bodyPr>
          <a:lstStyle/>
          <a:p>
            <a:pPr eaLnBrk="1" hangingPunct="1"/>
            <a:r>
              <a:rPr lang="en-US" sz="4000" dirty="0">
                <a:latin typeface="Fjalla One" panose="02000506040000020004" pitchFamily="2" charset="0"/>
              </a:rPr>
              <a:t>Program </a:t>
            </a:r>
            <a:r>
              <a:rPr lang="en-US" sz="4000" dirty="0" err="1">
                <a:latin typeface="Fjalla One" panose="02000506040000020004" pitchFamily="2" charset="0"/>
              </a:rPr>
              <a:t>Iuran</a:t>
            </a:r>
            <a:r>
              <a:rPr lang="en-US" sz="4000" dirty="0">
                <a:latin typeface="Fjalla One" panose="02000506040000020004" pitchFamily="2" charset="0"/>
              </a:rPr>
              <a:t> </a:t>
            </a:r>
            <a:r>
              <a:rPr lang="en-US" sz="4000" dirty="0" err="1">
                <a:latin typeface="Fjalla One" panose="02000506040000020004" pitchFamily="2" charset="0"/>
              </a:rPr>
              <a:t>Pasti</a:t>
            </a:r>
            <a:endParaRPr lang="en-US" sz="4000" dirty="0">
              <a:latin typeface="Fjalla One" panose="02000506040000020004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29206" y="1503590"/>
            <a:ext cx="4357719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67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Pengakuan</a:t>
            </a:r>
            <a:r>
              <a:rPr lang="en-US" sz="2667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67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dan</a:t>
            </a:r>
            <a:r>
              <a:rPr lang="en-US" sz="2667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67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Pengukuran</a:t>
            </a:r>
            <a:endParaRPr lang="en-US" sz="2667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5" name="Diagram 4"/>
          <p:cNvGraphicFramePr/>
          <p:nvPr/>
        </p:nvGraphicFramePr>
        <p:xfrm>
          <a:off x="-59756" y="1823907"/>
          <a:ext cx="7794661" cy="40563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7502263" y="1529531"/>
            <a:ext cx="2643207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67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Pengungkapan</a:t>
            </a:r>
            <a:endParaRPr lang="en-US" sz="2667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616576" y="2043684"/>
            <a:ext cx="3826115" cy="20617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891" lvl="1" indent="-342891">
              <a:buFont typeface="Arial" panose="020B0604020202020204" pitchFamily="34" charset="0"/>
              <a:buChar char="•"/>
            </a:pPr>
            <a:r>
              <a:rPr lang="en-US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jumlah</a:t>
            </a:r>
            <a:r>
              <a:rPr lang="en-US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diakui</a:t>
            </a:r>
            <a:r>
              <a:rPr lang="en-US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sebagai</a:t>
            </a:r>
            <a:r>
              <a:rPr lang="en-US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beban</a:t>
            </a:r>
            <a:r>
              <a:rPr lang="en-US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untuk</a:t>
            </a:r>
            <a:r>
              <a:rPr lang="en-US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program </a:t>
            </a:r>
            <a:r>
              <a:rPr lang="en-US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iuran</a:t>
            </a:r>
            <a:r>
              <a:rPr lang="en-US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pasti</a:t>
            </a:r>
            <a:r>
              <a:rPr lang="en-US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id-ID" sz="2133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891" lvl="1" indent="-342891">
              <a:buFont typeface="Arial" panose="020B0604020202020204" pitchFamily="34" charset="0"/>
              <a:buChar char="•"/>
            </a:pPr>
            <a:r>
              <a:rPr lang="id-ID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Informasi program iuran pasti untuk personel manajemen kunci</a:t>
            </a:r>
            <a:endParaRPr lang="en-US" sz="2133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Picture 42" descr="Vector Investment Money Illustration | Investing, Money clipart,  Illustration">
            <a:extLst>
              <a:ext uri="{FF2B5EF4-FFF2-40B4-BE49-F238E27FC236}">
                <a16:creationId xmlns:a16="http://schemas.microsoft.com/office/drawing/2014/main" id="{AB05C5F8-7B9D-4777-BE47-4BF2B4852E4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888" r="4462" b="20295"/>
          <a:stretch/>
        </p:blipFill>
        <p:spPr bwMode="auto">
          <a:xfrm>
            <a:off x="7912397" y="4119085"/>
            <a:ext cx="3352800" cy="2418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Slide Number Placeholder 1">
            <a:extLst>
              <a:ext uri="{FF2B5EF4-FFF2-40B4-BE49-F238E27FC236}">
                <a16:creationId xmlns:a16="http://schemas.microsoft.com/office/drawing/2014/main" id="{80B76207-E4DE-4DF2-96D0-93DF543EE000}"/>
              </a:ext>
            </a:extLst>
          </p:cNvPr>
          <p:cNvSpPr txBox="1">
            <a:spLocks/>
          </p:cNvSpPr>
          <p:nvPr/>
        </p:nvSpPr>
        <p:spPr>
          <a:xfrm>
            <a:off x="11503293" y="6406897"/>
            <a:ext cx="688708" cy="451104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/>
            <a:fld id="{EBE3AD81-3AD4-9C46-856E-C08CF1183C60}" type="slidenum">
              <a:rPr lang="en-US" sz="16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pPr algn="r"/>
              <a:t>22</a:t>
            </a:fld>
            <a:endParaRPr lang="en-US" sz="16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407633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41292" y="374220"/>
            <a:ext cx="10262000" cy="763600"/>
          </a:xfrm>
        </p:spPr>
        <p:txBody>
          <a:bodyPr>
            <a:noAutofit/>
          </a:bodyPr>
          <a:lstStyle/>
          <a:p>
            <a:r>
              <a:rPr lang="id-ID" sz="4000" dirty="0">
                <a:latin typeface="Fjalla One" panose="02000506040000020004" pitchFamily="2" charset="0"/>
              </a:rPr>
              <a:t>Program Manfaat Pasti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type="body" idx="4294967295"/>
          </p:nvPr>
        </p:nvSpPr>
        <p:spPr>
          <a:xfrm>
            <a:off x="1509584" y="1221742"/>
            <a:ext cx="8320216" cy="4414516"/>
          </a:xfrm>
          <a:prstGeom prst="rect">
            <a:avLst/>
          </a:prstGeom>
        </p:spPr>
        <p:txBody>
          <a:bodyPr>
            <a:noAutofit/>
          </a:bodyPr>
          <a:lstStyle/>
          <a:p>
            <a:pPr marL="380990" indent="-380990"/>
            <a:r>
              <a:rPr lang="id-ID" sz="2000" dirty="0">
                <a:latin typeface="Calibri" panose="020F0502020204030204" pitchFamily="34" charset="0"/>
                <a:cs typeface="Calibri" panose="020F0502020204030204" pitchFamily="34" charset="0"/>
              </a:rPr>
              <a:t>Perusahaan memiliki </a:t>
            </a:r>
            <a:r>
              <a:rPr lang="id-ID" sz="2000" b="1" dirty="0">
                <a:latin typeface="Calibri" panose="020F0502020204030204" pitchFamily="34" charset="0"/>
                <a:cs typeface="Calibri" panose="020F0502020204030204" pitchFamily="34" charset="0"/>
              </a:rPr>
              <a:t>kewajiban hukum</a:t>
            </a:r>
            <a:r>
              <a:rPr lang="id-ID" sz="2000" dirty="0">
                <a:latin typeface="Calibri" panose="020F0502020204030204" pitchFamily="34" charset="0"/>
                <a:cs typeface="Calibri" panose="020F0502020204030204" pitchFamily="34" charset="0"/>
              </a:rPr>
              <a:t> dan </a:t>
            </a:r>
            <a:r>
              <a:rPr lang="id-ID" sz="2000" b="1" dirty="0">
                <a:latin typeface="Calibri" panose="020F0502020204030204" pitchFamily="34" charset="0"/>
                <a:cs typeface="Calibri" panose="020F0502020204030204" pitchFamily="34" charset="0"/>
              </a:rPr>
              <a:t>konstrukstif </a:t>
            </a:r>
            <a:r>
              <a:rPr lang="id-ID" sz="2000" dirty="0">
                <a:latin typeface="Calibri" panose="020F0502020204030204" pitchFamily="34" charset="0"/>
                <a:cs typeface="Calibri" panose="020F0502020204030204" pitchFamily="34" charset="0"/>
              </a:rPr>
              <a:t>untuk memenuhi pembayaran imbalan setelah pekerja pensiun.</a:t>
            </a:r>
          </a:p>
          <a:p>
            <a:pPr marL="380990" indent="-380990"/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Pendanaan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program 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 </a:t>
            </a:r>
          </a:p>
          <a:p>
            <a:pPr marL="731820" lvl="1" indent="-380990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T</a:t>
            </a:r>
            <a:r>
              <a:rPr lang="id-ID" sz="2000" dirty="0">
                <a:latin typeface="Calibri" panose="020F0502020204030204" pitchFamily="34" charset="0"/>
                <a:cs typeface="Calibri" panose="020F0502020204030204" pitchFamily="34" charset="0"/>
              </a:rPr>
              <a:t>idak didanai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d-ID" sz="2000" dirty="0">
                <a:latin typeface="Calibri" panose="020F0502020204030204" pitchFamily="34" charset="0"/>
                <a:cs typeface="Calibri" panose="020F0502020204030204" pitchFamily="34" charset="0"/>
              </a:rPr>
              <a:t>seluruhnya</a:t>
            </a:r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731820" lvl="1" indent="-380990"/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Didanai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d-ID" sz="2000" dirty="0">
                <a:latin typeface="Calibri" panose="020F0502020204030204" pitchFamily="34" charset="0"/>
                <a:cs typeface="Calibri" panose="020F0502020204030204" pitchFamily="34" charset="0"/>
              </a:rPr>
              <a:t>sebagian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atau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selurunya</a:t>
            </a:r>
            <a:endParaRPr lang="id-ID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80990" indent="-380990"/>
            <a:r>
              <a:rPr lang="id-ID" sz="2000" dirty="0">
                <a:latin typeface="Calibri" panose="020F0502020204030204" pitchFamily="34" charset="0"/>
                <a:cs typeface="Calibri" panose="020F0502020204030204" pitchFamily="34" charset="0"/>
              </a:rPr>
              <a:t>Imbalan dihitung dengan asumsi aktuarial </a:t>
            </a:r>
            <a:r>
              <a:rPr lang="id-ID" sz="2000" dirty="0"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 asumsi demografi dan keuangan.</a:t>
            </a:r>
          </a:p>
          <a:p>
            <a:pPr marL="380990" indent="-380990"/>
            <a:r>
              <a:rPr lang="id-ID" sz="2000" dirty="0"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Dana diakumulasikan dalam </a:t>
            </a:r>
            <a:r>
              <a:rPr lang="id-ID" sz="2000" b="1" dirty="0"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Aset Program</a:t>
            </a: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 (PSAK 226)</a:t>
            </a:r>
            <a:endParaRPr lang="id-ID" sz="2000" dirty="0">
              <a:latin typeface="Calibri" panose="020F0502020204030204" pitchFamily="34" charset="0"/>
              <a:cs typeface="Calibri" panose="020F0502020204030204" pitchFamily="34" charset="0"/>
              <a:sym typeface="Wingdings" pitchFamily="2" charset="2"/>
            </a:endParaRPr>
          </a:p>
          <a:p>
            <a:pPr marL="380990" indent="-380990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Dana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Pensiun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: Dana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Pensiun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Pemberi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Kerja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 &amp; DP Lembaga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Keuangan</a:t>
            </a:r>
            <a:endParaRPr lang="en-US" sz="2000" dirty="0">
              <a:latin typeface="Calibri" panose="020F0502020204030204" pitchFamily="34" charset="0"/>
              <a:cs typeface="Calibri" panose="020F0502020204030204" pitchFamily="34" charset="0"/>
              <a:sym typeface="Wingdings" pitchFamily="2" charset="2"/>
            </a:endParaRPr>
          </a:p>
          <a:p>
            <a:pPr marL="380990" indent="-380990"/>
            <a:r>
              <a:rPr lang="id-ID" sz="2000" dirty="0"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Risiko atas manfaat pasti:</a:t>
            </a:r>
          </a:p>
          <a:p>
            <a:pPr marL="838179" lvl="1" indent="-357708">
              <a:spcBef>
                <a:spcPts val="400"/>
              </a:spcBef>
            </a:pPr>
            <a:r>
              <a:rPr lang="id-ID" sz="2000" dirty="0"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Risiko aktuarial  jumlah kewajiban imbalan pasti berbeda dari yang diharapkan karena perubahan asumsi aktuaria</a:t>
            </a:r>
          </a:p>
          <a:p>
            <a:pPr marL="838179" lvl="1" indent="-357708">
              <a:spcBef>
                <a:spcPts val="400"/>
              </a:spcBef>
            </a:pPr>
            <a:r>
              <a:rPr lang="id-ID" sz="2000" dirty="0"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Risiko investasi  hasil investasi atas aset program berbeda dari yang diharapkan.</a:t>
            </a:r>
          </a:p>
          <a:p>
            <a:pPr marL="838179" lvl="1" indent="-357708">
              <a:spcBef>
                <a:spcPts val="400"/>
              </a:spcBef>
            </a:pPr>
            <a:r>
              <a:rPr lang="id-ID" sz="2000" b="1" dirty="0">
                <a:highlight>
                  <a:srgbClr val="FFD1D1"/>
                </a:highlight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RISIKO MENIMBULKAN KEUNTUNGAN/KERUGIAN AKTUARIAL</a:t>
            </a:r>
            <a:endParaRPr lang="id-ID" sz="2000" b="1" dirty="0">
              <a:highlight>
                <a:srgbClr val="FFD1D1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Picture 44" descr="Construction workers team builder Royalty Free Vector Image">
            <a:extLst>
              <a:ext uri="{FF2B5EF4-FFF2-40B4-BE49-F238E27FC236}">
                <a16:creationId xmlns:a16="http://schemas.microsoft.com/office/drawing/2014/main" id="{11DCF7FA-54A8-4796-8D9C-2ACAEA641E5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667" r="45881" b="14445"/>
          <a:stretch/>
        </p:blipFill>
        <p:spPr bwMode="auto">
          <a:xfrm>
            <a:off x="9829800" y="609935"/>
            <a:ext cx="1981200" cy="5638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Slide Number Placeholder 1">
            <a:extLst>
              <a:ext uri="{FF2B5EF4-FFF2-40B4-BE49-F238E27FC236}">
                <a16:creationId xmlns:a16="http://schemas.microsoft.com/office/drawing/2014/main" id="{3AD10240-F286-4DC8-89BE-349933515D87}"/>
              </a:ext>
            </a:extLst>
          </p:cNvPr>
          <p:cNvSpPr txBox="1">
            <a:spLocks/>
          </p:cNvSpPr>
          <p:nvPr/>
        </p:nvSpPr>
        <p:spPr>
          <a:xfrm>
            <a:off x="11503293" y="6406897"/>
            <a:ext cx="688708" cy="451104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/>
            <a:fld id="{EBE3AD81-3AD4-9C46-856E-C08CF1183C60}" type="slidenum">
              <a:rPr lang="en-US" sz="16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pPr algn="r"/>
              <a:t>23</a:t>
            </a:fld>
            <a:endParaRPr lang="en-US" sz="16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631488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2772871" y="451103"/>
            <a:ext cx="8229600" cy="840317"/>
          </a:xfrm>
        </p:spPr>
        <p:txBody>
          <a:bodyPr>
            <a:noAutofit/>
          </a:bodyPr>
          <a:lstStyle/>
          <a:p>
            <a:r>
              <a:rPr lang="id-ID" sz="4000" dirty="0">
                <a:latin typeface="Fjalla One" panose="02000506040000020004" pitchFamily="2" charset="0"/>
              </a:rPr>
              <a:t>Program Manfaat Pasti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132885" y="1695956"/>
            <a:ext cx="8229600" cy="4525433"/>
          </a:xfrm>
        </p:spPr>
        <p:txBody>
          <a:bodyPr>
            <a:normAutofit lnSpcReduction="10000"/>
          </a:bodyPr>
          <a:lstStyle/>
          <a:p>
            <a:pPr marL="380990" indent="-380990"/>
            <a:r>
              <a:rPr lang="en-US" sz="2133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Beban </a:t>
            </a:r>
            <a:r>
              <a:rPr lang="en-US" sz="2133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periode</a:t>
            </a:r>
            <a:r>
              <a:rPr lang="en-US" sz="2133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berjalan</a:t>
            </a:r>
            <a:r>
              <a:rPr lang="en-US" sz="2133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tersebut</a:t>
            </a:r>
            <a:r>
              <a:rPr lang="en-US" sz="2133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dihitung</a:t>
            </a:r>
            <a:r>
              <a:rPr lang="en-US" sz="2133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sebesar</a:t>
            </a:r>
            <a:r>
              <a:rPr lang="en-US" sz="2133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nilai</a:t>
            </a:r>
            <a:r>
              <a:rPr lang="en-US" sz="2133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neto</a:t>
            </a:r>
            <a:r>
              <a:rPr lang="en-US" sz="2133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dari</a:t>
            </a:r>
            <a:r>
              <a:rPr lang="en-US" sz="2133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:</a:t>
            </a:r>
            <a:endParaRPr lang="id-ID" sz="2133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730232" lvl="1" indent="-380990"/>
            <a:r>
              <a:rPr lang="en-US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Biaya</a:t>
            </a:r>
            <a:r>
              <a:rPr lang="en-US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Jasa</a:t>
            </a:r>
            <a:r>
              <a:rPr lang="en-US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yang </a:t>
            </a:r>
            <a:r>
              <a:rPr lang="en-US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mencakup</a:t>
            </a:r>
            <a:r>
              <a:rPr lang="en-US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Biaya</a:t>
            </a:r>
            <a:r>
              <a:rPr lang="en-US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Jasa</a:t>
            </a:r>
            <a:r>
              <a:rPr lang="en-US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Kini</a:t>
            </a:r>
            <a:r>
              <a:rPr lang="en-US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endParaRPr lang="id-ID" sz="2133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730232" lvl="1" indent="-380990"/>
            <a:r>
              <a:rPr lang="en-US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Biaya</a:t>
            </a:r>
            <a:r>
              <a:rPr lang="en-US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Jasa</a:t>
            </a:r>
            <a:r>
              <a:rPr lang="en-US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Lalu</a:t>
            </a:r>
            <a:r>
              <a:rPr lang="en-US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dan</a:t>
            </a:r>
            <a:r>
              <a:rPr lang="en-US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Keuntungan</a:t>
            </a:r>
            <a:r>
              <a:rPr lang="en-US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atau</a:t>
            </a:r>
            <a:r>
              <a:rPr lang="en-US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kerugian</a:t>
            </a:r>
            <a:r>
              <a:rPr lang="en-US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atas</a:t>
            </a:r>
            <a:r>
              <a:rPr lang="en-US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penyelesaian</a:t>
            </a:r>
            <a:r>
              <a:rPr lang="en-US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en-US" sz="2133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settlement</a:t>
            </a:r>
            <a:r>
              <a:rPr lang="en-US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).</a:t>
            </a:r>
            <a:endParaRPr lang="id-ID" sz="2133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730232" lvl="1" indent="-380990"/>
            <a:r>
              <a:rPr lang="en-US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Ditambah</a:t>
            </a:r>
            <a:r>
              <a:rPr lang="en-US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en-US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dikurang</a:t>
            </a:r>
            <a:r>
              <a:rPr lang="en-US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): </a:t>
            </a:r>
            <a:r>
              <a:rPr lang="en-US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Beban</a:t>
            </a:r>
            <a:r>
              <a:rPr lang="en-US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en-US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Pendapatan</a:t>
            </a:r>
            <a:r>
              <a:rPr lang="en-US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 </a:t>
            </a:r>
            <a:r>
              <a:rPr lang="en-US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Bunga</a:t>
            </a:r>
            <a:r>
              <a:rPr lang="en-US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Neto</a:t>
            </a:r>
            <a:r>
              <a:rPr lang="en-US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;</a:t>
            </a:r>
            <a:endParaRPr lang="id-ID" sz="2133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80990" indent="-380990"/>
            <a:r>
              <a:rPr lang="en-US" sz="2133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Penghasilan</a:t>
            </a:r>
            <a:r>
              <a:rPr lang="en-US" sz="2133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komprehensif</a:t>
            </a:r>
            <a:r>
              <a:rPr lang="en-US" sz="2133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lain :</a:t>
            </a:r>
            <a:endParaRPr lang="id-ID" sz="2133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730232" lvl="1" indent="-380990"/>
            <a:r>
              <a:rPr lang="en-US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Keuntungan</a:t>
            </a:r>
            <a:r>
              <a:rPr lang="en-US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dan </a:t>
            </a:r>
            <a:r>
              <a:rPr lang="en-US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kerugian</a:t>
            </a:r>
            <a:r>
              <a:rPr lang="en-US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aktuaria</a:t>
            </a:r>
            <a:r>
              <a:rPr lang="en-US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atas</a:t>
            </a:r>
            <a:r>
              <a:rPr lang="en-US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penilaian</a:t>
            </a:r>
            <a:r>
              <a:rPr lang="en-US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kembali</a:t>
            </a:r>
            <a:r>
              <a:rPr lang="en-US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 marL="1063599" lvl="2" indent="-380990"/>
            <a:r>
              <a:rPr lang="en-US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Kewajiban</a:t>
            </a:r>
            <a:r>
              <a:rPr lang="en-US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manfaag</a:t>
            </a:r>
            <a:r>
              <a:rPr lang="en-US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pasti</a:t>
            </a:r>
            <a:endParaRPr lang="en-US" sz="2133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063599" lvl="2" indent="-380990"/>
            <a:r>
              <a:rPr lang="en-US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Aset</a:t>
            </a:r>
            <a:r>
              <a:rPr lang="en-US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program</a:t>
            </a:r>
            <a:endParaRPr lang="en-US" sz="2133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80990" indent="-380990"/>
            <a:r>
              <a:rPr lang="id-ID" sz="2133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Neraca – liabilitas atau aset tergantung mana yang lebih besar dari keduanya</a:t>
            </a:r>
          </a:p>
          <a:p>
            <a:pPr marL="730232" lvl="1" indent="-380990"/>
            <a:r>
              <a:rPr lang="id-ID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Jika muncul aset maka dinilai yang terendah dari nilai surplus dan nilai </a:t>
            </a:r>
            <a:r>
              <a:rPr lang="en-US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batas</a:t>
            </a:r>
            <a:r>
              <a:rPr lang="en-US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atas</a:t>
            </a:r>
            <a:r>
              <a:rPr lang="en-US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asset (</a:t>
            </a:r>
            <a:r>
              <a:rPr lang="id-ID" sz="2133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ceiling</a:t>
            </a:r>
            <a:r>
              <a:rPr lang="en-US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id-ID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11482917" y="8339667"/>
            <a:ext cx="709083" cy="609600"/>
          </a:xfrm>
          <a:prstGeom prst="rect">
            <a:avLst/>
          </a:prstGeom>
        </p:spPr>
        <p:txBody>
          <a:bodyPr vert="horz" wrap="square" lIns="121920" tIns="60960" rIns="121920" bIns="6096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l" rtl="0" eaLnBrk="1" fontAlgn="base" hangingPunct="1">
              <a:spcBef>
                <a:spcPct val="20000"/>
              </a:spcBef>
              <a:spcAft>
                <a:spcPct val="0"/>
              </a:spcAft>
              <a:buFontTx/>
              <a:buNone/>
              <a:defRPr sz="2133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09585" algn="l" rtl="0" eaLnBrk="0" fontAlgn="base" hangingPunct="0">
              <a:spcBef>
                <a:spcPct val="0"/>
              </a:spcBef>
              <a:spcAft>
                <a:spcPct val="0"/>
              </a:spcAft>
              <a:defRPr sz="2667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219170" algn="l" rtl="0" eaLnBrk="0" fontAlgn="base" hangingPunct="0">
              <a:spcBef>
                <a:spcPct val="0"/>
              </a:spcBef>
              <a:spcAft>
                <a:spcPct val="0"/>
              </a:spcAft>
              <a:defRPr sz="2667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828754" algn="l" rtl="0" eaLnBrk="0" fontAlgn="base" hangingPunct="0">
              <a:spcBef>
                <a:spcPct val="0"/>
              </a:spcBef>
              <a:spcAft>
                <a:spcPct val="0"/>
              </a:spcAft>
              <a:defRPr sz="2667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2438339" algn="l" rtl="0" eaLnBrk="0" fontAlgn="base" hangingPunct="0">
              <a:spcBef>
                <a:spcPct val="0"/>
              </a:spcBef>
              <a:spcAft>
                <a:spcPct val="0"/>
              </a:spcAft>
              <a:defRPr sz="2667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667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667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667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667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77F2261C-A3A6-49AD-9868-D49A006EF5B8}" type="slidenum">
              <a:rPr lang="en-US" altLang="en-US" smtClean="0"/>
              <a:pPr>
                <a:defRPr/>
              </a:pPr>
              <a:t>24</a:t>
            </a:fld>
            <a:endParaRPr lang="en-US"/>
          </a:p>
        </p:txBody>
      </p:sp>
      <p:pic>
        <p:nvPicPr>
          <p:cNvPr id="5" name="Picture 44" descr="Construction workers team builder Royalty Free Vector Image">
            <a:extLst>
              <a:ext uri="{FF2B5EF4-FFF2-40B4-BE49-F238E27FC236}">
                <a16:creationId xmlns:a16="http://schemas.microsoft.com/office/drawing/2014/main" id="{DA7B6A14-0386-4952-B352-19880D675A6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68286" b="14445"/>
          <a:stretch/>
        </p:blipFill>
        <p:spPr bwMode="auto">
          <a:xfrm>
            <a:off x="8780391" y="626100"/>
            <a:ext cx="2553179" cy="53727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8E981EF2-84AC-4786-A424-42241BB10859}"/>
              </a:ext>
            </a:extLst>
          </p:cNvPr>
          <p:cNvSpPr txBox="1">
            <a:spLocks/>
          </p:cNvSpPr>
          <p:nvPr/>
        </p:nvSpPr>
        <p:spPr>
          <a:xfrm>
            <a:off x="11503293" y="6406897"/>
            <a:ext cx="688708" cy="451104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/>
            <a:fld id="{EBE3AD81-3AD4-9C46-856E-C08CF1183C60}" type="slidenum">
              <a:rPr lang="en-US" sz="16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pPr algn="r"/>
              <a:t>24</a:t>
            </a:fld>
            <a:endParaRPr lang="en-US" sz="16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143900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" y="336551"/>
            <a:ext cx="9726084" cy="548216"/>
          </a:xfrm>
        </p:spPr>
        <p:txBody>
          <a:bodyPr>
            <a:noAutofit/>
          </a:bodyPr>
          <a:lstStyle/>
          <a:p>
            <a:pPr algn="ctr" eaLnBrk="1" hangingPunct="1"/>
            <a:r>
              <a:rPr lang="en-US" sz="4000" dirty="0" err="1">
                <a:latin typeface="Fjalla One" panose="02000506040000020004" pitchFamily="2" charset="0"/>
              </a:rPr>
              <a:t>Aset</a:t>
            </a:r>
            <a:r>
              <a:rPr lang="en-US" sz="4000" dirty="0">
                <a:latin typeface="Fjalla One" panose="02000506040000020004" pitchFamily="2" charset="0"/>
              </a:rPr>
              <a:t> </a:t>
            </a:r>
            <a:r>
              <a:rPr lang="en-US" sz="4000" dirty="0" err="1">
                <a:latin typeface="Fjalla One" panose="02000506040000020004" pitchFamily="2" charset="0"/>
              </a:rPr>
              <a:t>Imbalan</a:t>
            </a:r>
            <a:r>
              <a:rPr lang="en-US" sz="4000" dirty="0">
                <a:latin typeface="Fjalla One" panose="02000506040000020004" pitchFamily="2" charset="0"/>
              </a:rPr>
              <a:t> </a:t>
            </a:r>
            <a:r>
              <a:rPr lang="en-US" sz="4000" dirty="0" err="1">
                <a:latin typeface="Fjalla One" panose="02000506040000020004" pitchFamily="2" charset="0"/>
              </a:rPr>
              <a:t>Pasti</a:t>
            </a:r>
            <a:endParaRPr lang="en-US" sz="4000" dirty="0">
              <a:latin typeface="Fjalla One" panose="02000506040000020004" pitchFamily="2" charset="0"/>
            </a:endParaRPr>
          </a:p>
        </p:txBody>
      </p:sp>
      <p:sp>
        <p:nvSpPr>
          <p:cNvPr id="46083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520700" y="1403351"/>
            <a:ext cx="7823200" cy="2184400"/>
          </a:xfr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380990" indent="-380990">
              <a:spcBef>
                <a:spcPts val="1200"/>
              </a:spcBef>
            </a:pPr>
            <a:r>
              <a:rPr lang="en-US" sz="2133" dirty="0" err="1">
                <a:solidFill>
                  <a:schemeClr val="tx1"/>
                </a:solidFill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Apabila</a:t>
            </a:r>
            <a:r>
              <a:rPr lang="en-US" sz="2133" dirty="0">
                <a:solidFill>
                  <a:schemeClr val="tx1"/>
                </a:solidFill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 </a:t>
            </a:r>
            <a:r>
              <a:rPr lang="en-US" sz="2133" dirty="0" err="1">
                <a:solidFill>
                  <a:schemeClr val="tx1"/>
                </a:solidFill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jumlahnya</a:t>
            </a:r>
            <a:r>
              <a:rPr lang="en-US" sz="2133" dirty="0">
                <a:solidFill>
                  <a:schemeClr val="tx1"/>
                </a:solidFill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 </a:t>
            </a:r>
            <a:r>
              <a:rPr lang="en-US" sz="2133" dirty="0" err="1">
                <a:solidFill>
                  <a:schemeClr val="tx1"/>
                </a:solidFill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negatif</a:t>
            </a:r>
            <a:r>
              <a:rPr lang="en-US" sz="2133" dirty="0">
                <a:solidFill>
                  <a:schemeClr val="tx1"/>
                </a:solidFill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 (= ASET), </a:t>
            </a:r>
            <a:r>
              <a:rPr lang="en-US" sz="2133" dirty="0" err="1">
                <a:solidFill>
                  <a:schemeClr val="tx1"/>
                </a:solidFill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maka</a:t>
            </a:r>
            <a:r>
              <a:rPr lang="en-US" sz="2133" dirty="0">
                <a:solidFill>
                  <a:schemeClr val="tx1"/>
                </a:solidFill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 </a:t>
            </a:r>
            <a:r>
              <a:rPr lang="en-US" sz="2133" dirty="0" err="1">
                <a:solidFill>
                  <a:schemeClr val="tx1"/>
                </a:solidFill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tentukan</a:t>
            </a:r>
            <a:r>
              <a:rPr lang="en-US" sz="2133" dirty="0">
                <a:solidFill>
                  <a:schemeClr val="tx1"/>
                </a:solidFill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 yang </a:t>
            </a:r>
            <a:r>
              <a:rPr lang="en-US" sz="2133" dirty="0" err="1">
                <a:solidFill>
                  <a:schemeClr val="tx1"/>
                </a:solidFill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lebih</a:t>
            </a:r>
            <a:r>
              <a:rPr lang="en-US" sz="2133" dirty="0">
                <a:solidFill>
                  <a:schemeClr val="tx1"/>
                </a:solidFill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 </a:t>
            </a:r>
            <a:r>
              <a:rPr lang="en-US" sz="2133" dirty="0" err="1">
                <a:solidFill>
                  <a:schemeClr val="tx1"/>
                </a:solidFill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rendah</a:t>
            </a:r>
            <a:r>
              <a:rPr lang="en-US" sz="2133" dirty="0">
                <a:solidFill>
                  <a:schemeClr val="tx1"/>
                </a:solidFill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: </a:t>
            </a:r>
          </a:p>
          <a:p>
            <a:pPr marL="730232" lvl="1" indent="-380990"/>
            <a:r>
              <a:rPr lang="id-ID" sz="2133" dirty="0">
                <a:solidFill>
                  <a:schemeClr val="tx1"/>
                </a:solidFill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Surplus program imbalan pasti</a:t>
            </a:r>
            <a:r>
              <a:rPr lang="en-US" sz="2133" dirty="0">
                <a:solidFill>
                  <a:schemeClr val="tx1"/>
                </a:solidFill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, </a:t>
            </a:r>
            <a:r>
              <a:rPr lang="en-US" sz="2133" dirty="0" err="1">
                <a:solidFill>
                  <a:schemeClr val="tx1"/>
                </a:solidFill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dan</a:t>
            </a:r>
            <a:r>
              <a:rPr lang="en-US" sz="2133" dirty="0">
                <a:solidFill>
                  <a:schemeClr val="tx1"/>
                </a:solidFill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 </a:t>
            </a:r>
          </a:p>
          <a:p>
            <a:pPr marL="730232" lvl="1" indent="-380990"/>
            <a:r>
              <a:rPr lang="id-ID" sz="2133" dirty="0">
                <a:solidFill>
                  <a:schemeClr val="tx1"/>
                </a:solidFill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Batas atas aset yang ditentukan dengan menggunakan tingkat diskonto.</a:t>
            </a:r>
            <a:endParaRPr lang="en-US" sz="2133" dirty="0">
              <a:solidFill>
                <a:schemeClr val="tx1"/>
              </a:solidFill>
              <a:latin typeface="Calibri" panose="020F0502020204030204" pitchFamily="34" charset="0"/>
              <a:ea typeface="Segoe UI" pitchFamily="34" charset="0"/>
              <a:cs typeface="Calibri" panose="020F0502020204030204" pitchFamily="34" charset="0"/>
            </a:endParaRPr>
          </a:p>
        </p:txBody>
      </p:sp>
      <p:sp>
        <p:nvSpPr>
          <p:cNvPr id="2" name="Explosion 2 1"/>
          <p:cNvSpPr/>
          <p:nvPr/>
        </p:nvSpPr>
        <p:spPr>
          <a:xfrm>
            <a:off x="8610600" y="952500"/>
            <a:ext cx="1066800" cy="838200"/>
          </a:xfrm>
          <a:prstGeom prst="irregularSeal2">
            <a:avLst/>
          </a:prstGeom>
          <a:solidFill>
            <a:srgbClr val="FF0000"/>
          </a:solidFill>
          <a:ln>
            <a:solidFill>
              <a:srgbClr val="FF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400"/>
          </a:p>
        </p:txBody>
      </p:sp>
      <p:sp>
        <p:nvSpPr>
          <p:cNvPr id="5" name="Rounded Rectangle 4"/>
          <p:cNvSpPr/>
          <p:nvPr/>
        </p:nvSpPr>
        <p:spPr>
          <a:xfrm>
            <a:off x="1319933" y="3136788"/>
            <a:ext cx="7824067" cy="2286000"/>
          </a:xfrm>
          <a:prstGeom prst="rect">
            <a:avLst/>
          </a:prstGeom>
          <a:ln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ts val="600"/>
              </a:spcBef>
            </a:pPr>
            <a:r>
              <a:rPr lang="id-ID" sz="2133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Aset imbalan pasti </a:t>
            </a:r>
            <a:r>
              <a:rPr lang="id-ID" sz="2133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 kelebihan dana:</a:t>
            </a:r>
          </a:p>
          <a:p>
            <a:pPr marL="342891" indent="-342891">
              <a:buFont typeface="+mj-lt"/>
              <a:buAutoNum type="alphaLcPeriod"/>
            </a:pPr>
            <a:r>
              <a:rPr lang="id-ID" sz="2133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Entitas mengendalikan sumber daya</a:t>
            </a:r>
          </a:p>
          <a:p>
            <a:pPr marL="342891" indent="-342891">
              <a:buFont typeface="+mj-lt"/>
              <a:buAutoNum type="alphaLcPeriod"/>
            </a:pPr>
            <a:r>
              <a:rPr lang="id-ID" sz="2133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Pengendalian akibat peristiwa masa lalu</a:t>
            </a:r>
          </a:p>
          <a:p>
            <a:pPr marL="342891" indent="-342891">
              <a:buFont typeface="+mj-lt"/>
              <a:buAutoNum type="alphaLcPeriod"/>
            </a:pPr>
            <a:r>
              <a:rPr lang="id-ID" sz="2133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Manfaat ekonomi tersedia dalam bentuk pengurangan iuran.</a:t>
            </a:r>
          </a:p>
          <a:p>
            <a:pPr>
              <a:spcBef>
                <a:spcPts val="1200"/>
              </a:spcBef>
            </a:pPr>
            <a:r>
              <a:rPr lang="id-ID" sz="2133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Batas atas aset </a:t>
            </a:r>
            <a:r>
              <a:rPr lang="id-ID" sz="2133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 nilai kini dari manfaat masa depan </a:t>
            </a:r>
            <a:r>
              <a:rPr lang="en-US" sz="2133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dalam</a:t>
            </a:r>
            <a:r>
              <a:rPr lang="en-US" sz="2133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 </a:t>
            </a:r>
            <a:r>
              <a:rPr lang="en-US" sz="2133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bentuk</a:t>
            </a:r>
            <a:r>
              <a:rPr lang="en-US" sz="2133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 </a:t>
            </a:r>
            <a:r>
              <a:rPr lang="en-US" sz="2133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pengembalian</a:t>
            </a:r>
            <a:r>
              <a:rPr lang="en-US" sz="2133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 </a:t>
            </a:r>
            <a:r>
              <a:rPr lang="en-US" sz="2133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dana</a:t>
            </a:r>
            <a:r>
              <a:rPr lang="en-US" sz="2133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 </a:t>
            </a:r>
            <a:r>
              <a:rPr lang="en-US" sz="2133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atau</a:t>
            </a:r>
            <a:r>
              <a:rPr lang="en-US" sz="2133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 </a:t>
            </a:r>
            <a:r>
              <a:rPr lang="id-ID" sz="2133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pengurangan iuran.</a:t>
            </a:r>
          </a:p>
        </p:txBody>
      </p:sp>
      <p:pic>
        <p:nvPicPr>
          <p:cNvPr id="6" name="Picture 44" descr="Construction workers team builder Royalty Free Vector Image">
            <a:extLst>
              <a:ext uri="{FF2B5EF4-FFF2-40B4-BE49-F238E27FC236}">
                <a16:creationId xmlns:a16="http://schemas.microsoft.com/office/drawing/2014/main" id="{A4EF62CF-8232-4BAF-A614-3BCDE236932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667" r="45881" b="14445"/>
          <a:stretch/>
        </p:blipFill>
        <p:spPr bwMode="auto">
          <a:xfrm>
            <a:off x="9677400" y="1874830"/>
            <a:ext cx="1690171" cy="48099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Slide Number Placeholder 1">
            <a:extLst>
              <a:ext uri="{FF2B5EF4-FFF2-40B4-BE49-F238E27FC236}">
                <a16:creationId xmlns:a16="http://schemas.microsoft.com/office/drawing/2014/main" id="{2961CF3A-98C1-4419-B8BD-D2816A115D8F}"/>
              </a:ext>
            </a:extLst>
          </p:cNvPr>
          <p:cNvSpPr txBox="1">
            <a:spLocks/>
          </p:cNvSpPr>
          <p:nvPr/>
        </p:nvSpPr>
        <p:spPr>
          <a:xfrm>
            <a:off x="11503293" y="6406897"/>
            <a:ext cx="688708" cy="451104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/>
            <a:fld id="{EBE3AD81-3AD4-9C46-856E-C08CF1183C60}" type="slidenum">
              <a:rPr lang="en-US" sz="16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pPr algn="r"/>
              <a:t>25</a:t>
            </a:fld>
            <a:endParaRPr lang="en-US" sz="16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062144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831209" y="229329"/>
            <a:ext cx="6529583" cy="884767"/>
          </a:xfrm>
        </p:spPr>
        <p:txBody>
          <a:bodyPr>
            <a:noAutofit/>
          </a:bodyPr>
          <a:lstStyle/>
          <a:p>
            <a:pPr marL="225420" algn="ctr"/>
            <a:r>
              <a:rPr lang="en-GB" altLang="id-ID" sz="4000" dirty="0">
                <a:latin typeface="Fjalla One" panose="02000506040000020004" pitchFamily="2" charset="0"/>
              </a:rPr>
              <a:t>Program </a:t>
            </a:r>
            <a:r>
              <a:rPr lang="id-ID" altLang="id-ID" sz="4000" dirty="0">
                <a:latin typeface="Fjalla One" panose="02000506040000020004" pitchFamily="2" charset="0"/>
              </a:rPr>
              <a:t>Manfaat </a:t>
            </a:r>
            <a:r>
              <a:rPr lang="en-GB" altLang="id-ID" sz="4000" dirty="0" err="1">
                <a:latin typeface="Fjalla One" panose="02000506040000020004" pitchFamily="2" charset="0"/>
              </a:rPr>
              <a:t>Pasti</a:t>
            </a:r>
            <a:endParaRPr lang="en-US" altLang="zh-TW" sz="4000" dirty="0">
              <a:latin typeface="Fjalla One" panose="02000506040000020004" pitchFamily="2" charset="0"/>
            </a:endParaRPr>
          </a:p>
        </p:txBody>
      </p:sp>
      <p:sp>
        <p:nvSpPr>
          <p:cNvPr id="5123" name="AutoShape 13"/>
          <p:cNvSpPr>
            <a:spLocks noChangeArrowheads="1"/>
          </p:cNvSpPr>
          <p:nvPr/>
        </p:nvSpPr>
        <p:spPr bwMode="auto">
          <a:xfrm>
            <a:off x="7405955" y="1855872"/>
            <a:ext cx="3048000" cy="990600"/>
          </a:xfrm>
          <a:prstGeom prst="roundRect">
            <a:avLst>
              <a:gd name="adj" fmla="val 16667"/>
            </a:avLst>
          </a:prstGeom>
          <a:solidFill>
            <a:srgbClr val="E5DAF6"/>
          </a:solidFill>
          <a:ln>
            <a:headEnd/>
            <a:tailEnd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id-ID" sz="2133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Nilai</a:t>
            </a:r>
            <a:r>
              <a:rPr lang="en-US" altLang="id-ID" sz="2133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id-ID" sz="2133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Kini</a:t>
            </a:r>
            <a:r>
              <a:rPr lang="en-US" altLang="id-ID" sz="2133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id-ID" sz="2133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Kewajiban</a:t>
            </a:r>
            <a:r>
              <a:rPr lang="en-US" altLang="id-ID" sz="2133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algn="ctr" eaLnBrk="1" hangingPunct="1"/>
            <a:r>
              <a:rPr lang="en-US" altLang="id-ID" sz="2133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Imbalan</a:t>
            </a:r>
            <a:r>
              <a:rPr lang="en-US" altLang="id-ID" sz="2133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id-ID" sz="2133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Pasti</a:t>
            </a:r>
            <a:r>
              <a:rPr lang="en-US" altLang="id-ID" sz="2133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(NKKIP)</a:t>
            </a:r>
          </a:p>
        </p:txBody>
      </p:sp>
      <p:sp>
        <p:nvSpPr>
          <p:cNvPr id="5124" name="AutoShape 14"/>
          <p:cNvSpPr>
            <a:spLocks noChangeArrowheads="1"/>
          </p:cNvSpPr>
          <p:nvPr/>
        </p:nvSpPr>
        <p:spPr bwMode="auto">
          <a:xfrm>
            <a:off x="7405955" y="4248364"/>
            <a:ext cx="3048000" cy="990600"/>
          </a:xfrm>
          <a:prstGeom prst="roundRect">
            <a:avLst>
              <a:gd name="adj" fmla="val 16667"/>
            </a:avLst>
          </a:prstGeom>
          <a:solidFill>
            <a:srgbClr val="FFD1D1"/>
          </a:solidFill>
          <a:ln>
            <a:headEnd/>
            <a:tailEnd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id-ID" sz="2133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Nilai </a:t>
            </a:r>
            <a:r>
              <a:rPr lang="en-US" altLang="id-ID" sz="2133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Wajar</a:t>
            </a:r>
            <a:r>
              <a:rPr lang="en-US" altLang="id-ID" sz="2133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id-ID" sz="2133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Aset</a:t>
            </a:r>
            <a:r>
              <a:rPr lang="en-US" altLang="id-ID" sz="2133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Program</a:t>
            </a:r>
          </a:p>
          <a:p>
            <a:pPr algn="ctr" eaLnBrk="1" hangingPunct="1"/>
            <a:r>
              <a:rPr lang="en-US" altLang="id-ID" sz="2133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(NWAP)</a:t>
            </a:r>
          </a:p>
        </p:txBody>
      </p:sp>
      <p:sp>
        <p:nvSpPr>
          <p:cNvPr id="12" name="Right Arrow Callout 11"/>
          <p:cNvSpPr/>
          <p:nvPr/>
        </p:nvSpPr>
        <p:spPr>
          <a:xfrm>
            <a:off x="1609084" y="1273344"/>
            <a:ext cx="5297859" cy="2155656"/>
          </a:xfrm>
          <a:prstGeom prst="rightArrowCallout">
            <a:avLst>
              <a:gd name="adj1" fmla="val 27892"/>
              <a:gd name="adj2" fmla="val 21627"/>
              <a:gd name="adj3" fmla="val 13225"/>
              <a:gd name="adj4" fmla="val 83834"/>
            </a:avLst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marL="539737" indent="-539737">
              <a:spcBef>
                <a:spcPct val="10000"/>
              </a:spcBef>
              <a:tabLst>
                <a:tab pos="539737" algn="l"/>
              </a:tabLst>
              <a:defRPr/>
            </a:pPr>
            <a:r>
              <a:rPr lang="en-US" altLang="zh-TW" sz="2133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+/+	</a:t>
            </a:r>
            <a:r>
              <a:rPr lang="en-US" altLang="zh-TW" sz="2133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Biaya</a:t>
            </a:r>
            <a:r>
              <a:rPr lang="en-US" altLang="zh-TW" sz="2133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zh-TW" sz="2133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Jasa</a:t>
            </a:r>
            <a:r>
              <a:rPr lang="en-US" altLang="zh-TW" sz="2133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zh-TW" sz="2133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Kini</a:t>
            </a:r>
            <a:endParaRPr lang="en-US" altLang="zh-TW" sz="2133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539737" indent="-539737">
              <a:spcBef>
                <a:spcPct val="10000"/>
              </a:spcBef>
              <a:tabLst>
                <a:tab pos="539737" algn="l"/>
              </a:tabLst>
              <a:defRPr/>
            </a:pPr>
            <a:r>
              <a:rPr lang="en-US" altLang="zh-TW" sz="2133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+/+	</a:t>
            </a:r>
            <a:r>
              <a:rPr lang="en-US" altLang="zh-TW" sz="2133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Biaya</a:t>
            </a:r>
            <a:r>
              <a:rPr lang="en-US" altLang="zh-TW" sz="2133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zh-TW" sz="2133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Jasa</a:t>
            </a:r>
            <a:r>
              <a:rPr lang="en-US" altLang="zh-TW" sz="2133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zh-TW" sz="2133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Lalu</a:t>
            </a:r>
            <a:endParaRPr lang="en-US" altLang="zh-TW" sz="2133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539737" indent="-539737">
              <a:spcBef>
                <a:spcPct val="10000"/>
              </a:spcBef>
              <a:tabLst>
                <a:tab pos="539737" algn="l"/>
              </a:tabLst>
              <a:defRPr/>
            </a:pPr>
            <a:r>
              <a:rPr lang="en-US" altLang="zh-TW" sz="2133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-/-	</a:t>
            </a:r>
            <a:r>
              <a:rPr lang="en-US" altLang="zh-TW" sz="2133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Pembayaran</a:t>
            </a:r>
            <a:r>
              <a:rPr lang="en-US" altLang="zh-TW" sz="2133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zh-TW" sz="2133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pensiun</a:t>
            </a:r>
            <a:endParaRPr lang="en-US" altLang="zh-TW" sz="2133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539737" indent="-539737">
              <a:spcBef>
                <a:spcPct val="10000"/>
              </a:spcBef>
              <a:tabLst>
                <a:tab pos="539737" algn="l"/>
              </a:tabLst>
              <a:defRPr/>
            </a:pPr>
            <a:r>
              <a:rPr lang="en-US" altLang="zh-TW" sz="2133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+/+	</a:t>
            </a:r>
            <a:r>
              <a:rPr lang="en-US" altLang="zh-TW" sz="2133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Biaya</a:t>
            </a:r>
            <a:r>
              <a:rPr lang="en-US" altLang="zh-TW" sz="2133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Bunga</a:t>
            </a:r>
          </a:p>
          <a:p>
            <a:pPr marL="539737" indent="-539737">
              <a:spcBef>
                <a:spcPct val="10000"/>
              </a:spcBef>
              <a:tabLst>
                <a:tab pos="539737" algn="l"/>
              </a:tabLst>
              <a:defRPr/>
            </a:pPr>
            <a:r>
              <a:rPr lang="en-US" altLang="zh-TW" sz="2133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+/-	Remeasurement (</a:t>
            </a:r>
            <a:r>
              <a:rPr lang="en-US" altLang="zh-TW" sz="2133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Keuntungan</a:t>
            </a:r>
            <a:r>
              <a:rPr lang="en-US" altLang="zh-TW" sz="2133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dan </a:t>
            </a:r>
            <a:r>
              <a:rPr lang="en-US" altLang="zh-TW" sz="2133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kerugian</a:t>
            </a:r>
            <a:r>
              <a:rPr lang="en-US" altLang="zh-TW" sz="2133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zh-TW" sz="2133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aktuarial</a:t>
            </a:r>
            <a:r>
              <a:rPr lang="en-US" altLang="zh-TW" sz="2133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 </a:t>
            </a:r>
            <a:r>
              <a:rPr lang="en-US" altLang="zh-TW" sz="2133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 OCI</a:t>
            </a:r>
            <a:endParaRPr lang="en-US" altLang="zh-TW" sz="2133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ight Arrow Callout 12"/>
          <p:cNvSpPr/>
          <p:nvPr/>
        </p:nvSpPr>
        <p:spPr>
          <a:xfrm>
            <a:off x="1585645" y="3747499"/>
            <a:ext cx="5242591" cy="1992331"/>
          </a:xfrm>
          <a:prstGeom prst="rightArrowCallout">
            <a:avLst>
              <a:gd name="adj1" fmla="val 25000"/>
              <a:gd name="adj2" fmla="val 25000"/>
              <a:gd name="adj3" fmla="val 25000"/>
              <a:gd name="adj4" fmla="val 84706"/>
            </a:avLst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marL="539737" indent="-539737">
              <a:spcBef>
                <a:spcPct val="10000"/>
              </a:spcBef>
              <a:defRPr/>
            </a:pPr>
            <a:r>
              <a:rPr lang="en-US" altLang="zh-TW" sz="2133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+/+	</a:t>
            </a:r>
            <a:r>
              <a:rPr lang="en-US" altLang="zh-TW" sz="2133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Pendapatan</a:t>
            </a:r>
            <a:r>
              <a:rPr lang="en-US" altLang="zh-TW" sz="2133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Bunga</a:t>
            </a:r>
          </a:p>
          <a:p>
            <a:pPr marL="539737" indent="-539737">
              <a:spcBef>
                <a:spcPct val="10000"/>
              </a:spcBef>
              <a:defRPr/>
            </a:pPr>
            <a:r>
              <a:rPr lang="en-US" altLang="zh-TW" sz="2133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+/+	</a:t>
            </a:r>
            <a:r>
              <a:rPr lang="en-US" altLang="zh-TW" sz="2133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Pembayaan</a:t>
            </a:r>
            <a:r>
              <a:rPr lang="en-US" altLang="zh-TW" sz="2133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zh-TW" sz="2133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dari</a:t>
            </a:r>
            <a:r>
              <a:rPr lang="en-US" altLang="zh-TW" sz="2133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zh-TW" sz="2133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perusahaan</a:t>
            </a:r>
            <a:r>
              <a:rPr lang="en-US" altLang="zh-TW" sz="2133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zh-TW" sz="2133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ke</a:t>
            </a:r>
            <a:r>
              <a:rPr lang="en-US" altLang="zh-TW" sz="2133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zh-TW" sz="2133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Dapen</a:t>
            </a:r>
            <a:endParaRPr lang="en-US" altLang="zh-TW" sz="2133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539737" indent="-539737">
              <a:spcBef>
                <a:spcPct val="10000"/>
              </a:spcBef>
              <a:defRPr/>
            </a:pPr>
            <a:r>
              <a:rPr lang="en-US" altLang="zh-TW" sz="2133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-/-	</a:t>
            </a:r>
            <a:r>
              <a:rPr lang="en-US" altLang="zh-TW" sz="2133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Pembayaran</a:t>
            </a:r>
            <a:r>
              <a:rPr lang="en-US" altLang="zh-TW" sz="2133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zh-TW" sz="2133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pensiun</a:t>
            </a:r>
            <a:endParaRPr lang="en-US" altLang="zh-TW" sz="2133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539737" indent="-539737">
              <a:spcBef>
                <a:spcPct val="10000"/>
              </a:spcBef>
              <a:defRPr/>
            </a:pPr>
            <a:r>
              <a:rPr lang="en-US" altLang="zh-TW" sz="2133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+/-	Remeasurement (</a:t>
            </a:r>
            <a:r>
              <a:rPr lang="en-US" altLang="zh-TW" sz="2133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Keuntungan</a:t>
            </a:r>
            <a:r>
              <a:rPr lang="en-US" altLang="zh-TW" sz="2133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dan </a:t>
            </a:r>
            <a:r>
              <a:rPr lang="en-US" altLang="zh-TW" sz="2133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kerugian</a:t>
            </a:r>
            <a:r>
              <a:rPr lang="en-US" altLang="zh-TW" sz="2133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zh-TW" sz="2133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aktuarial</a:t>
            </a:r>
            <a:r>
              <a:rPr lang="en-US" altLang="zh-TW" sz="2133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en-US" altLang="zh-TW" sz="2133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  OCI</a:t>
            </a:r>
            <a:endParaRPr lang="en-US" altLang="zh-TW" sz="2133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Slide Number Placeholder 1">
            <a:extLst>
              <a:ext uri="{FF2B5EF4-FFF2-40B4-BE49-F238E27FC236}">
                <a16:creationId xmlns:a16="http://schemas.microsoft.com/office/drawing/2014/main" id="{27043DBB-A774-4B54-9B0E-27F59C8FCD8F}"/>
              </a:ext>
            </a:extLst>
          </p:cNvPr>
          <p:cNvSpPr txBox="1">
            <a:spLocks/>
          </p:cNvSpPr>
          <p:nvPr/>
        </p:nvSpPr>
        <p:spPr>
          <a:xfrm>
            <a:off x="11503293" y="6406897"/>
            <a:ext cx="688708" cy="451104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/>
            <a:fld id="{EBE3AD81-3AD4-9C46-856E-C08CF1183C60}" type="slidenum">
              <a:rPr lang="en-US" sz="16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pPr algn="r"/>
              <a:t>26</a:t>
            </a:fld>
            <a:endParaRPr lang="en-US" sz="16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3170600"/>
      </p:ext>
    </p:extLst>
  </p:cSld>
  <p:clrMapOvr>
    <a:masterClrMapping/>
  </p:clrMapOvr>
  <p:transition spd="slow">
    <p:strips dir="rd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ded Corner 3"/>
          <p:cNvSpPr/>
          <p:nvPr/>
        </p:nvSpPr>
        <p:spPr>
          <a:xfrm>
            <a:off x="965000" y="1743869"/>
            <a:ext cx="8153400" cy="3715523"/>
          </a:xfrm>
          <a:prstGeom prst="foldedCorner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25000"/>
              </a:lnSpc>
            </a:pPr>
            <a:endParaRPr lang="id-ID" sz="2400" b="1" dirty="0">
              <a:solidFill>
                <a:srgbClr val="003300"/>
              </a:solidFill>
              <a:latin typeface="Calibri" panose="020F0502020204030204" pitchFamily="34" charset="0"/>
              <a:ea typeface="Segoe UI" pitchFamily="34" charset="0"/>
              <a:cs typeface="Calibri" panose="020F0502020204030204" pitchFamily="34" charset="0"/>
            </a:endParaRPr>
          </a:p>
          <a:p>
            <a:pPr>
              <a:lnSpc>
                <a:spcPct val="125000"/>
              </a:lnSpc>
            </a:pPr>
            <a:r>
              <a:rPr lang="en-US" sz="2400" b="1" dirty="0" err="1">
                <a:solidFill>
                  <a:srgbClr val="003300"/>
                </a:solidFill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Liabilitas</a:t>
            </a:r>
            <a:r>
              <a:rPr lang="en-US" sz="2400" b="1" dirty="0">
                <a:solidFill>
                  <a:srgbClr val="003300"/>
                </a:solidFill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 </a:t>
            </a:r>
            <a:r>
              <a:rPr lang="en-US" sz="2400" b="1" dirty="0" err="1">
                <a:solidFill>
                  <a:srgbClr val="003300"/>
                </a:solidFill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Imbalan</a:t>
            </a:r>
            <a:r>
              <a:rPr lang="en-US" sz="2400" b="1" dirty="0">
                <a:solidFill>
                  <a:srgbClr val="003300"/>
                </a:solidFill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 </a:t>
            </a:r>
            <a:r>
              <a:rPr lang="en-US" sz="2400" b="1" dirty="0" err="1">
                <a:solidFill>
                  <a:srgbClr val="003300"/>
                </a:solidFill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Pasti</a:t>
            </a:r>
            <a:r>
              <a:rPr lang="en-US" sz="2400" b="1" dirty="0">
                <a:solidFill>
                  <a:srgbClr val="003300"/>
                </a:solidFill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 (di </a:t>
            </a:r>
            <a:r>
              <a:rPr lang="en-US" sz="2400" b="1" dirty="0" err="1">
                <a:solidFill>
                  <a:srgbClr val="003300"/>
                </a:solidFill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Neraca</a:t>
            </a:r>
            <a:r>
              <a:rPr lang="en-US" sz="2400" b="1" dirty="0">
                <a:solidFill>
                  <a:srgbClr val="003300"/>
                </a:solidFill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) </a:t>
            </a:r>
          </a:p>
          <a:p>
            <a:pPr marL="1312830" lvl="1" indent="-855641">
              <a:lnSpc>
                <a:spcPct val="125000"/>
              </a:lnSpc>
            </a:pPr>
            <a:r>
              <a:rPr lang="en-US" sz="2400" b="1" dirty="0">
                <a:solidFill>
                  <a:srgbClr val="003300"/>
                </a:solidFill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+/+  </a:t>
            </a:r>
            <a:r>
              <a:rPr lang="id-ID" sz="2400" b="1" dirty="0">
                <a:solidFill>
                  <a:srgbClr val="003300"/>
                </a:solidFill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	</a:t>
            </a:r>
            <a:r>
              <a:rPr lang="en-US" sz="2400" b="1" dirty="0" err="1">
                <a:solidFill>
                  <a:srgbClr val="003300"/>
                </a:solidFill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Nilai</a:t>
            </a:r>
            <a:r>
              <a:rPr lang="en-US" sz="2400" b="1" dirty="0">
                <a:solidFill>
                  <a:srgbClr val="003300"/>
                </a:solidFill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 </a:t>
            </a:r>
            <a:r>
              <a:rPr lang="en-US" sz="2400" b="1" dirty="0" err="1">
                <a:solidFill>
                  <a:srgbClr val="003300"/>
                </a:solidFill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kini</a:t>
            </a:r>
            <a:r>
              <a:rPr lang="en-US" sz="2400" b="1" dirty="0">
                <a:solidFill>
                  <a:srgbClr val="003300"/>
                </a:solidFill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 </a:t>
            </a:r>
            <a:r>
              <a:rPr lang="en-US" sz="2400" b="1" dirty="0" err="1">
                <a:solidFill>
                  <a:srgbClr val="003300"/>
                </a:solidFill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kewajiban</a:t>
            </a:r>
            <a:r>
              <a:rPr lang="en-US" sz="2400" b="1" dirty="0">
                <a:solidFill>
                  <a:srgbClr val="003300"/>
                </a:solidFill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 </a:t>
            </a:r>
            <a:r>
              <a:rPr lang="en-US" sz="2400" b="1" dirty="0" err="1">
                <a:solidFill>
                  <a:srgbClr val="003300"/>
                </a:solidFill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imbalan</a:t>
            </a:r>
            <a:r>
              <a:rPr lang="en-US" sz="2400" b="1" dirty="0">
                <a:solidFill>
                  <a:srgbClr val="003300"/>
                </a:solidFill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 </a:t>
            </a:r>
            <a:r>
              <a:rPr lang="en-US" sz="2400" b="1" dirty="0" err="1">
                <a:solidFill>
                  <a:srgbClr val="003300"/>
                </a:solidFill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pasti</a:t>
            </a:r>
            <a:r>
              <a:rPr lang="en-US" sz="2400" b="1" dirty="0">
                <a:solidFill>
                  <a:srgbClr val="003300"/>
                </a:solidFill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 </a:t>
            </a:r>
          </a:p>
          <a:p>
            <a:pPr marL="1312830" lvl="1" indent="-855641">
              <a:lnSpc>
                <a:spcPct val="125000"/>
              </a:lnSpc>
            </a:pP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-/-    </a:t>
            </a:r>
            <a:r>
              <a:rPr lang="id-ID" sz="2400" b="1" dirty="0">
                <a:solidFill>
                  <a:srgbClr val="003300"/>
                </a:solidFill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	</a:t>
            </a:r>
            <a:r>
              <a:rPr lang="en-US" sz="2400" b="1" dirty="0" err="1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Nilai</a:t>
            </a: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 </a:t>
            </a:r>
            <a:r>
              <a:rPr lang="en-US" sz="2400" b="1" dirty="0" err="1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wajar</a:t>
            </a: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 </a:t>
            </a:r>
            <a:r>
              <a:rPr lang="en-US" sz="2400" b="1" dirty="0" err="1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aset</a:t>
            </a: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 program yang </a:t>
            </a:r>
            <a:r>
              <a:rPr lang="en-US" sz="2400" b="1" dirty="0" err="1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digunakan</a:t>
            </a: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 </a:t>
            </a:r>
            <a:r>
              <a:rPr lang="en-US" sz="2400" b="1" dirty="0" err="1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untuk</a:t>
            </a: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 </a:t>
            </a:r>
            <a:r>
              <a:rPr lang="en-US" sz="2400" b="1" dirty="0" err="1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menyelesaikan</a:t>
            </a: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 </a:t>
            </a:r>
            <a:r>
              <a:rPr lang="en-US" sz="2400" b="1" dirty="0" err="1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kewajiban</a:t>
            </a: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 </a:t>
            </a:r>
            <a:r>
              <a:rPr lang="en-US" sz="2400" b="1" dirty="0" err="1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secara</a:t>
            </a: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 </a:t>
            </a:r>
            <a:r>
              <a:rPr lang="en-US" sz="2400" b="1" dirty="0" err="1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langsung</a:t>
            </a:r>
            <a:endParaRPr lang="id-ID" sz="2400" b="1" dirty="0">
              <a:solidFill>
                <a:schemeClr val="accent2">
                  <a:lumMod val="50000"/>
                </a:schemeClr>
              </a:solidFill>
              <a:latin typeface="Calibri" panose="020F0502020204030204" pitchFamily="34" charset="0"/>
              <a:ea typeface="Segoe UI" pitchFamily="34" charset="0"/>
              <a:cs typeface="Calibri" panose="020F0502020204030204" pitchFamily="34" charset="0"/>
            </a:endParaRPr>
          </a:p>
          <a:p>
            <a:pPr marL="1312830" lvl="1" indent="-1312830">
              <a:lnSpc>
                <a:spcPct val="125000"/>
              </a:lnSpc>
            </a:pPr>
            <a:endParaRPr lang="id-ID" sz="2400" b="1" dirty="0">
              <a:solidFill>
                <a:srgbClr val="003300"/>
              </a:solidFill>
              <a:latin typeface="Calibri" panose="020F0502020204030204" pitchFamily="34" charset="0"/>
              <a:ea typeface="Segoe UI" pitchFamily="34" charset="0"/>
              <a:cs typeface="Calibri" panose="020F0502020204030204" pitchFamily="34" charset="0"/>
            </a:endParaRPr>
          </a:p>
          <a:p>
            <a:pPr marL="1312830" lvl="1" indent="-1312830">
              <a:lnSpc>
                <a:spcPct val="125000"/>
              </a:lnSpc>
            </a:pPr>
            <a:r>
              <a:rPr lang="id-ID" sz="2400" b="1" dirty="0">
                <a:solidFill>
                  <a:srgbClr val="003300"/>
                </a:solidFill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Ekuitas </a:t>
            </a:r>
            <a:r>
              <a:rPr lang="en-US" sz="2400" b="1" dirty="0">
                <a:solidFill>
                  <a:srgbClr val="003300"/>
                </a:solidFill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(di </a:t>
            </a:r>
            <a:r>
              <a:rPr lang="en-US" sz="2400" b="1" dirty="0" err="1">
                <a:solidFill>
                  <a:srgbClr val="003300"/>
                </a:solidFill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Neraca</a:t>
            </a:r>
            <a:r>
              <a:rPr lang="en-US" sz="2400" b="1" dirty="0">
                <a:solidFill>
                  <a:srgbClr val="003300"/>
                </a:solidFill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) </a:t>
            </a:r>
          </a:p>
          <a:p>
            <a:pPr marL="1312830" lvl="1" indent="-855641">
              <a:lnSpc>
                <a:spcPct val="125000"/>
              </a:lnSpc>
            </a:pPr>
            <a:r>
              <a:rPr lang="id-ID" sz="2400" b="1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+/- 	Penghasilan komprehensif lain </a:t>
            </a:r>
            <a:r>
              <a:rPr lang="id-ID" sz="2400" b="1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 pendapatan atau kerugian </a:t>
            </a:r>
            <a:endParaRPr lang="en-US" sz="2400" b="1" dirty="0">
              <a:solidFill>
                <a:schemeClr val="accent2">
                  <a:lumMod val="50000"/>
                </a:schemeClr>
              </a:solidFill>
              <a:latin typeface="Calibri" panose="020F0502020204030204" pitchFamily="34" charset="0"/>
              <a:ea typeface="Segoe UI" pitchFamily="34" charset="0"/>
              <a:cs typeface="Calibri" panose="020F0502020204030204" pitchFamily="34" charset="0"/>
            </a:endParaRPr>
          </a:p>
        </p:txBody>
      </p:sp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>
          <a:xfrm>
            <a:off x="965000" y="301905"/>
            <a:ext cx="10262000" cy="763600"/>
          </a:xfrm>
        </p:spPr>
        <p:txBody>
          <a:bodyPr>
            <a:noAutofit/>
          </a:bodyPr>
          <a:lstStyle/>
          <a:p>
            <a:pPr eaLnBrk="1" hangingPunct="1"/>
            <a:r>
              <a:rPr lang="en-US" sz="4000" dirty="0" err="1">
                <a:latin typeface="Fjalla One" panose="02000506040000020004" pitchFamily="2" charset="0"/>
              </a:rPr>
              <a:t>Laporan</a:t>
            </a:r>
            <a:r>
              <a:rPr lang="en-US" sz="4000" dirty="0">
                <a:latin typeface="Fjalla One" panose="02000506040000020004" pitchFamily="2" charset="0"/>
              </a:rPr>
              <a:t> </a:t>
            </a:r>
            <a:r>
              <a:rPr lang="en-US" sz="4000" dirty="0" err="1">
                <a:latin typeface="Fjalla One" panose="02000506040000020004" pitchFamily="2" charset="0"/>
              </a:rPr>
              <a:t>Posisi</a:t>
            </a:r>
            <a:r>
              <a:rPr lang="en-US" sz="4000" dirty="0">
                <a:latin typeface="Fjalla One" panose="02000506040000020004" pitchFamily="2" charset="0"/>
              </a:rPr>
              <a:t> </a:t>
            </a:r>
            <a:r>
              <a:rPr lang="en-US" sz="4000" dirty="0" err="1">
                <a:latin typeface="Fjalla One" panose="02000506040000020004" pitchFamily="2" charset="0"/>
              </a:rPr>
              <a:t>Keuangan</a:t>
            </a:r>
            <a:endParaRPr lang="en-US" sz="4000" dirty="0">
              <a:latin typeface="Fjalla One" panose="02000506040000020004" pitchFamily="2" charset="0"/>
            </a:endParaRPr>
          </a:p>
        </p:txBody>
      </p:sp>
      <p:pic>
        <p:nvPicPr>
          <p:cNvPr id="6" name="Picture 5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DFECADF0-142A-4757-A333-C8379A1559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5218" y="2582707"/>
            <a:ext cx="3176783" cy="2471823"/>
          </a:xfrm>
          <a:prstGeom prst="rect">
            <a:avLst/>
          </a:prstGeom>
        </p:spPr>
      </p:pic>
      <p:sp>
        <p:nvSpPr>
          <p:cNvPr id="5" name="Slide Number Placeholder 1">
            <a:extLst>
              <a:ext uri="{FF2B5EF4-FFF2-40B4-BE49-F238E27FC236}">
                <a16:creationId xmlns:a16="http://schemas.microsoft.com/office/drawing/2014/main" id="{75369075-5D4E-47AA-B575-F8A6BB9E2726}"/>
              </a:ext>
            </a:extLst>
          </p:cNvPr>
          <p:cNvSpPr txBox="1">
            <a:spLocks/>
          </p:cNvSpPr>
          <p:nvPr/>
        </p:nvSpPr>
        <p:spPr>
          <a:xfrm>
            <a:off x="11503293" y="6406897"/>
            <a:ext cx="688708" cy="451104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/>
            <a:fld id="{EBE3AD81-3AD4-9C46-856E-C08CF1183C60}" type="slidenum">
              <a:rPr lang="en-US" sz="16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pPr algn="r"/>
              <a:t>27</a:t>
            </a:fld>
            <a:endParaRPr lang="en-US" sz="16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542835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5" name="Rectangle 2"/>
          <p:cNvSpPr>
            <a:spLocks noGrp="1" noChangeArrowheads="1"/>
          </p:cNvSpPr>
          <p:nvPr>
            <p:ph type="title"/>
          </p:nvPr>
        </p:nvSpPr>
        <p:spPr>
          <a:xfrm>
            <a:off x="1241292" y="192404"/>
            <a:ext cx="10262000" cy="763600"/>
          </a:xfrm>
        </p:spPr>
        <p:txBody>
          <a:bodyPr>
            <a:noAutofit/>
          </a:bodyPr>
          <a:lstStyle/>
          <a:p>
            <a:pPr eaLnBrk="1" hangingPunct="1"/>
            <a:r>
              <a:rPr lang="en-US" sz="4000" dirty="0" err="1">
                <a:latin typeface="Fjalla One" panose="02000506040000020004" pitchFamily="2" charset="0"/>
              </a:rPr>
              <a:t>Komponen</a:t>
            </a:r>
            <a:r>
              <a:rPr lang="en-US" sz="4000" dirty="0">
                <a:latin typeface="Fjalla One" panose="02000506040000020004" pitchFamily="2" charset="0"/>
              </a:rPr>
              <a:t> </a:t>
            </a:r>
            <a:r>
              <a:rPr lang="en-US" sz="4000" dirty="0" err="1">
                <a:latin typeface="Fjalla One" panose="02000506040000020004" pitchFamily="2" charset="0"/>
              </a:rPr>
              <a:t>Biaya</a:t>
            </a:r>
            <a:r>
              <a:rPr lang="en-US" sz="4000" dirty="0">
                <a:latin typeface="Fjalla One" panose="02000506040000020004" pitchFamily="2" charset="0"/>
              </a:rPr>
              <a:t> </a:t>
            </a:r>
            <a:r>
              <a:rPr lang="en-US" sz="4000" dirty="0" err="1">
                <a:latin typeface="Fjalla One" panose="02000506040000020004" pitchFamily="2" charset="0"/>
              </a:rPr>
              <a:t>Imbalan</a:t>
            </a:r>
            <a:r>
              <a:rPr lang="en-US" sz="4000" dirty="0">
                <a:latin typeface="Fjalla One" panose="02000506040000020004" pitchFamily="2" charset="0"/>
              </a:rPr>
              <a:t> </a:t>
            </a:r>
            <a:r>
              <a:rPr lang="en-US" sz="4000" dirty="0" err="1">
                <a:latin typeface="Fjalla One" panose="02000506040000020004" pitchFamily="2" charset="0"/>
              </a:rPr>
              <a:t>Pasti</a:t>
            </a:r>
            <a:endParaRPr lang="en-US" sz="4000" dirty="0">
              <a:latin typeface="Fjalla One" panose="02000506040000020004" pitchFamily="2" charset="0"/>
            </a:endParaRP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F8FF505B-4086-4464-9F12-0CAF0D92D94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38596564"/>
              </p:ext>
            </p:extLst>
          </p:nvPr>
        </p:nvGraphicFramePr>
        <p:xfrm>
          <a:off x="611487" y="1376406"/>
          <a:ext cx="10668000" cy="482737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Slide Number Placeholder 1">
            <a:extLst>
              <a:ext uri="{FF2B5EF4-FFF2-40B4-BE49-F238E27FC236}">
                <a16:creationId xmlns:a16="http://schemas.microsoft.com/office/drawing/2014/main" id="{F92A328F-705E-4091-8C81-C014D4481F9B}"/>
              </a:ext>
            </a:extLst>
          </p:cNvPr>
          <p:cNvSpPr txBox="1">
            <a:spLocks/>
          </p:cNvSpPr>
          <p:nvPr/>
        </p:nvSpPr>
        <p:spPr>
          <a:xfrm>
            <a:off x="11503293" y="6406897"/>
            <a:ext cx="688708" cy="451104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/>
            <a:fld id="{EBE3AD81-3AD4-9C46-856E-C08CF1183C60}" type="slidenum">
              <a:rPr lang="en-US" sz="16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pPr algn="r"/>
              <a:t>28</a:t>
            </a:fld>
            <a:endParaRPr lang="en-US" sz="16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601997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5" name="Rectangle 2"/>
          <p:cNvSpPr>
            <a:spLocks noGrp="1" noChangeArrowheads="1"/>
          </p:cNvSpPr>
          <p:nvPr>
            <p:ph type="title"/>
          </p:nvPr>
        </p:nvSpPr>
        <p:spPr>
          <a:xfrm>
            <a:off x="1238021" y="203193"/>
            <a:ext cx="10262000" cy="763600"/>
          </a:xfrm>
        </p:spPr>
        <p:txBody>
          <a:bodyPr>
            <a:noAutofit/>
          </a:bodyPr>
          <a:lstStyle/>
          <a:p>
            <a:pPr eaLnBrk="1" hangingPunct="1"/>
            <a:r>
              <a:rPr lang="en-US" sz="4000" dirty="0" err="1">
                <a:latin typeface="Fjalla One" panose="02000506040000020004" pitchFamily="2" charset="0"/>
              </a:rPr>
              <a:t>Biaya</a:t>
            </a:r>
            <a:r>
              <a:rPr lang="en-US" sz="4000" dirty="0">
                <a:latin typeface="Fjalla One" panose="02000506040000020004" pitchFamily="2" charset="0"/>
              </a:rPr>
              <a:t> </a:t>
            </a:r>
            <a:r>
              <a:rPr lang="en-US" sz="4000" dirty="0" err="1">
                <a:latin typeface="Fjalla One" panose="02000506040000020004" pitchFamily="2" charset="0"/>
              </a:rPr>
              <a:t>Jasa</a:t>
            </a:r>
            <a:r>
              <a:rPr lang="en-US" sz="4000" dirty="0">
                <a:latin typeface="Fjalla One" panose="02000506040000020004" pitchFamily="2" charset="0"/>
              </a:rPr>
              <a:t> </a:t>
            </a:r>
            <a:r>
              <a:rPr lang="en-US" sz="4000" dirty="0" err="1">
                <a:latin typeface="Fjalla One" panose="02000506040000020004" pitchFamily="2" charset="0"/>
              </a:rPr>
              <a:t>Lalu</a:t>
            </a:r>
            <a:r>
              <a:rPr lang="en-US" sz="4000" dirty="0">
                <a:latin typeface="Fjalla One" panose="02000506040000020004" pitchFamily="2" charset="0"/>
              </a:rPr>
              <a:t> </a:t>
            </a:r>
          </a:p>
        </p:txBody>
      </p:sp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2557119812"/>
              </p:ext>
            </p:extLst>
          </p:nvPr>
        </p:nvGraphicFramePr>
        <p:xfrm>
          <a:off x="840262" y="1257300"/>
          <a:ext cx="10659760" cy="48463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Slide Number Placeholder 1">
            <a:extLst>
              <a:ext uri="{FF2B5EF4-FFF2-40B4-BE49-F238E27FC236}">
                <a16:creationId xmlns:a16="http://schemas.microsoft.com/office/drawing/2014/main" id="{5EF0EF6A-01BC-49C1-996E-8DE13EEE617A}"/>
              </a:ext>
            </a:extLst>
          </p:cNvPr>
          <p:cNvSpPr txBox="1">
            <a:spLocks/>
          </p:cNvSpPr>
          <p:nvPr/>
        </p:nvSpPr>
        <p:spPr>
          <a:xfrm>
            <a:off x="11503293" y="6406897"/>
            <a:ext cx="688708" cy="451104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/>
            <a:fld id="{EBE3AD81-3AD4-9C46-856E-C08CF1183C60}" type="slidenum">
              <a:rPr lang="en-US" sz="16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pPr algn="r"/>
              <a:t>29</a:t>
            </a:fld>
            <a:endParaRPr lang="en-US" sz="16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901175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D3DB8C-3D1F-4633-8CDF-42A6A1C7C5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79904" y="312524"/>
            <a:ext cx="8008400" cy="794400"/>
          </a:xfrm>
        </p:spPr>
        <p:txBody>
          <a:bodyPr/>
          <a:lstStyle/>
          <a:p>
            <a:r>
              <a:rPr lang="en-US" sz="4000" dirty="0" err="1">
                <a:latin typeface="Fjalla One" panose="02000506040000020004" pitchFamily="2" charset="0"/>
              </a:rPr>
              <a:t>Metode</a:t>
            </a:r>
            <a:r>
              <a:rPr lang="en-US" sz="4000" dirty="0">
                <a:latin typeface="Fjalla One" panose="02000506040000020004" pitchFamily="2" charset="0"/>
              </a:rPr>
              <a:t> </a:t>
            </a:r>
            <a:r>
              <a:rPr lang="en-US" sz="4000" dirty="0" err="1">
                <a:latin typeface="Fjalla One" panose="02000506040000020004" pitchFamily="2" charset="0"/>
              </a:rPr>
              <a:t>Penilaian</a:t>
            </a:r>
            <a:r>
              <a:rPr lang="en-US" sz="4000" dirty="0">
                <a:latin typeface="Fjalla One" panose="02000506040000020004" pitchFamily="2" charset="0"/>
              </a:rPr>
              <a:t> </a:t>
            </a:r>
            <a:r>
              <a:rPr lang="en-US" sz="4000" dirty="0" err="1">
                <a:latin typeface="Fjalla One" panose="02000506040000020004" pitchFamily="2" charset="0"/>
              </a:rPr>
              <a:t>Aktuarial</a:t>
            </a:r>
            <a:endParaRPr lang="en-ID" sz="4000" dirty="0">
              <a:latin typeface="Fjalla One" panose="02000506040000020004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C7232A2-C7AE-402C-9450-4D4DAE4B22BE}"/>
              </a:ext>
            </a:extLst>
          </p:cNvPr>
          <p:cNvSpPr txBox="1"/>
          <p:nvPr/>
        </p:nvSpPr>
        <p:spPr>
          <a:xfrm>
            <a:off x="4330041" y="1081847"/>
            <a:ext cx="3643971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67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Projected Unit Credit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10922DA-B264-4549-B51A-6AB915423AD9}"/>
              </a:ext>
            </a:extLst>
          </p:cNvPr>
          <p:cNvSpPr/>
          <p:nvPr/>
        </p:nvSpPr>
        <p:spPr>
          <a:xfrm>
            <a:off x="889687" y="2264813"/>
            <a:ext cx="3296213" cy="1105379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Digunakan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untuk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menentukan</a:t>
            </a:r>
            <a:endParaRPr lang="en-US" sz="24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Chevron 5">
            <a:extLst>
              <a:ext uri="{FF2B5EF4-FFF2-40B4-BE49-F238E27FC236}">
                <a16:creationId xmlns:a16="http://schemas.microsoft.com/office/drawing/2014/main" id="{3D4AFC87-7552-45AE-B45E-D36AD7FBB789}"/>
              </a:ext>
            </a:extLst>
          </p:cNvPr>
          <p:cNvSpPr/>
          <p:nvPr/>
        </p:nvSpPr>
        <p:spPr>
          <a:xfrm>
            <a:off x="4680933" y="2384649"/>
            <a:ext cx="666755" cy="520032"/>
          </a:xfrm>
          <a:prstGeom prst="chevron">
            <a:avLst/>
          </a:prstGeom>
          <a:solidFill>
            <a:srgbClr val="FFB3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tx1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C69610A-2FB4-4FE3-B398-73E766A4113C}"/>
              </a:ext>
            </a:extLst>
          </p:cNvPr>
          <p:cNvSpPr/>
          <p:nvPr/>
        </p:nvSpPr>
        <p:spPr>
          <a:xfrm>
            <a:off x="5842721" y="2209655"/>
            <a:ext cx="3761136" cy="1105379"/>
          </a:xfrm>
          <a:prstGeom prst="rect">
            <a:avLst/>
          </a:prstGeom>
          <a:solidFill>
            <a:srgbClr val="D4BAE4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nilai kini kewajiban imbalan pasti</a:t>
            </a:r>
            <a:endParaRPr lang="en-US" sz="24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10E1429-ABA3-41A1-B9E9-94DB0A7A8E05}"/>
              </a:ext>
            </a:extLst>
          </p:cNvPr>
          <p:cNvSpPr/>
          <p:nvPr/>
        </p:nvSpPr>
        <p:spPr>
          <a:xfrm>
            <a:off x="7220025" y="3594149"/>
            <a:ext cx="3761136" cy="1105379"/>
          </a:xfrm>
          <a:prstGeom prst="rect">
            <a:avLst/>
          </a:prstGeom>
          <a:solidFill>
            <a:srgbClr val="D4BAE4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biaya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jasa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kini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sz="24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terkait</a:t>
            </a:r>
            <a:endParaRPr lang="en-US" sz="24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C6645F4-A8E9-4640-BBD5-66150FA91EFE}"/>
              </a:ext>
            </a:extLst>
          </p:cNvPr>
          <p:cNvSpPr/>
          <p:nvPr/>
        </p:nvSpPr>
        <p:spPr>
          <a:xfrm>
            <a:off x="8235319" y="5007100"/>
            <a:ext cx="3761136" cy="1105379"/>
          </a:xfrm>
          <a:prstGeom prst="rect">
            <a:avLst/>
          </a:prstGeom>
          <a:solidFill>
            <a:srgbClr val="D4BAE4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/>
            <a:r>
              <a:rPr lang="en-US" sz="24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biaya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jasa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lalu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en-US" sz="24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jika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dapat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diterapkan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24511D9-DC92-419D-84FD-04BD8A1006EB}"/>
              </a:ext>
            </a:extLst>
          </p:cNvPr>
          <p:cNvSpPr txBox="1"/>
          <p:nvPr/>
        </p:nvSpPr>
        <p:spPr>
          <a:xfrm>
            <a:off x="652301" y="3909363"/>
            <a:ext cx="5631804" cy="2164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4361" indent="-224361">
              <a:spcBef>
                <a:spcPts val="800"/>
              </a:spcBef>
              <a:buFont typeface="Arial" pitchFamily="34" charset="0"/>
              <a:buChar char="•"/>
            </a:pPr>
            <a:r>
              <a:rPr lang="en-US" sz="2133" i="1" dirty="0" err="1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sering</a:t>
            </a:r>
            <a:r>
              <a:rPr lang="en-US" sz="2133" i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kali </a:t>
            </a:r>
            <a:r>
              <a:rPr lang="en-US" sz="2133" i="1" dirty="0" err="1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disebut</a:t>
            </a:r>
            <a:r>
              <a:rPr lang="en-US" sz="2133" i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dirty="0" err="1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sebagai</a:t>
            </a:r>
            <a:r>
              <a:rPr lang="en-US" sz="2133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dirty="0" err="1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metode</a:t>
            </a:r>
            <a:r>
              <a:rPr lang="en-US" sz="2133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dirty="0" err="1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imbalan</a:t>
            </a:r>
            <a:r>
              <a:rPr lang="en-US" sz="2133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sz="2133" dirty="0" err="1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diakru</a:t>
            </a:r>
            <a:r>
              <a:rPr lang="en-US" sz="2133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sz="2133" dirty="0" err="1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diperhitungkan</a:t>
            </a:r>
            <a:r>
              <a:rPr lang="en-US" sz="2133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t-BR" sz="2133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secara pro rata sesuai jasa atau sebagai metode imbalan </a:t>
            </a:r>
            <a:r>
              <a:rPr lang="en-US" sz="2133" dirty="0" err="1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dibagi</a:t>
            </a:r>
            <a:r>
              <a:rPr lang="en-US" sz="2133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dirty="0" err="1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tahun</a:t>
            </a:r>
            <a:r>
              <a:rPr lang="en-US" sz="2133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dirty="0" err="1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jasa</a:t>
            </a:r>
            <a:r>
              <a:rPr lang="en-US" sz="2133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pPr marL="224361" indent="-224361">
              <a:spcBef>
                <a:spcPts val="800"/>
              </a:spcBef>
              <a:buFont typeface="Arial" pitchFamily="34" charset="0"/>
              <a:buChar char="•"/>
            </a:pPr>
            <a:r>
              <a:rPr lang="en-US" sz="2133" dirty="0" err="1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menganggap</a:t>
            </a:r>
            <a:r>
              <a:rPr lang="en-US" sz="2133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dirty="0" err="1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setiap</a:t>
            </a:r>
            <a:r>
              <a:rPr lang="en-US" sz="2133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dirty="0" err="1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periode</a:t>
            </a:r>
            <a:r>
              <a:rPr lang="en-US" sz="2133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dirty="0" err="1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jasa</a:t>
            </a:r>
            <a:r>
              <a:rPr lang="en-US" sz="2133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dirty="0" err="1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akan</a:t>
            </a:r>
            <a:r>
              <a:rPr lang="en-US" sz="2133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i-FI" sz="2133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menghasilkan satu unit tambahan imbalan</a:t>
            </a:r>
            <a:endParaRPr lang="en-US" sz="2133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Slide Number Placeholder 1">
            <a:extLst>
              <a:ext uri="{FF2B5EF4-FFF2-40B4-BE49-F238E27FC236}">
                <a16:creationId xmlns:a16="http://schemas.microsoft.com/office/drawing/2014/main" id="{812FD232-B7D1-465F-B19E-DA399A7A6F75}"/>
              </a:ext>
            </a:extLst>
          </p:cNvPr>
          <p:cNvSpPr txBox="1">
            <a:spLocks/>
          </p:cNvSpPr>
          <p:nvPr/>
        </p:nvSpPr>
        <p:spPr>
          <a:xfrm>
            <a:off x="11503293" y="6406897"/>
            <a:ext cx="688708" cy="451104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/>
            <a:fld id="{EBE3AD81-3AD4-9C46-856E-C08CF1183C60}" type="slidenum">
              <a:rPr lang="en-US" sz="16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pPr algn="r"/>
              <a:t>30</a:t>
            </a:fld>
            <a:endParaRPr lang="en-US" sz="16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802312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Title 1"/>
          <p:cNvSpPr>
            <a:spLocks noGrp="1"/>
          </p:cNvSpPr>
          <p:nvPr>
            <p:ph type="title"/>
          </p:nvPr>
        </p:nvSpPr>
        <p:spPr>
          <a:xfrm>
            <a:off x="1770064" y="161816"/>
            <a:ext cx="8470011" cy="816800"/>
          </a:xfrm>
        </p:spPr>
        <p:txBody>
          <a:bodyPr>
            <a:noAutofit/>
          </a:bodyPr>
          <a:lstStyle/>
          <a:p>
            <a:pPr eaLnBrk="1" hangingPunct="1"/>
            <a:r>
              <a:rPr lang="en-US" sz="4000" dirty="0" err="1">
                <a:latin typeface="Fjalla One" panose="02000506040000020004" pitchFamily="2" charset="0"/>
              </a:rPr>
              <a:t>Imbalan</a:t>
            </a:r>
            <a:r>
              <a:rPr lang="en-US" sz="4000" dirty="0">
                <a:latin typeface="Fjalla One" panose="02000506040000020004" pitchFamily="2" charset="0"/>
              </a:rPr>
              <a:t> </a:t>
            </a:r>
            <a:r>
              <a:rPr lang="en-US" sz="4000" dirty="0" err="1">
                <a:latin typeface="Fjalla One" panose="02000506040000020004" pitchFamily="2" charset="0"/>
              </a:rPr>
              <a:t>Kerja</a:t>
            </a:r>
            <a:r>
              <a:rPr lang="en-US" sz="4000" dirty="0">
                <a:latin typeface="Fjalla One" panose="02000506040000020004" pitchFamily="2" charset="0"/>
              </a:rPr>
              <a:t> </a:t>
            </a:r>
            <a:r>
              <a:rPr lang="en-US" sz="4000" dirty="0" err="1">
                <a:latin typeface="Fjalla One" panose="02000506040000020004" pitchFamily="2" charset="0"/>
              </a:rPr>
              <a:t>Jangka</a:t>
            </a:r>
            <a:r>
              <a:rPr lang="en-US" sz="4000" dirty="0">
                <a:latin typeface="Fjalla One" panose="02000506040000020004" pitchFamily="2" charset="0"/>
              </a:rPr>
              <a:t> </a:t>
            </a:r>
            <a:r>
              <a:rPr lang="en-US" sz="4000" dirty="0" err="1">
                <a:latin typeface="Fjalla One" panose="02000506040000020004" pitchFamily="2" charset="0"/>
              </a:rPr>
              <a:t>Panjang</a:t>
            </a:r>
            <a:r>
              <a:rPr lang="en-US" sz="4000" dirty="0">
                <a:latin typeface="Fjalla One" panose="02000506040000020004" pitchFamily="2" charset="0"/>
              </a:rPr>
              <a:t> </a:t>
            </a:r>
            <a:r>
              <a:rPr lang="en-US" sz="4000" dirty="0" err="1">
                <a:latin typeface="Fjalla One" panose="02000506040000020004" pitchFamily="2" charset="0"/>
              </a:rPr>
              <a:t>Lainnya</a:t>
            </a:r>
            <a:endParaRPr lang="en-US" sz="4000" dirty="0">
              <a:latin typeface="Fjalla One" panose="02000506040000020004" pitchFamily="2" charset="0"/>
            </a:endParaRPr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2869640041"/>
              </p:ext>
            </p:extLst>
          </p:nvPr>
        </p:nvGraphicFramePr>
        <p:xfrm>
          <a:off x="1375453" y="1191802"/>
          <a:ext cx="9441095" cy="50959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Slide Number Placeholder 1">
            <a:extLst>
              <a:ext uri="{FF2B5EF4-FFF2-40B4-BE49-F238E27FC236}">
                <a16:creationId xmlns:a16="http://schemas.microsoft.com/office/drawing/2014/main" id="{87F029F3-ECE8-4141-897A-B401B49A3ADE}"/>
              </a:ext>
            </a:extLst>
          </p:cNvPr>
          <p:cNvSpPr txBox="1">
            <a:spLocks/>
          </p:cNvSpPr>
          <p:nvPr/>
        </p:nvSpPr>
        <p:spPr>
          <a:xfrm>
            <a:off x="11503293" y="6406897"/>
            <a:ext cx="688708" cy="451104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/>
            <a:fld id="{EBE3AD81-3AD4-9C46-856E-C08CF1183C60}" type="slidenum">
              <a:rPr lang="en-US" sz="16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pPr algn="r"/>
              <a:t>31</a:t>
            </a:fld>
            <a:endParaRPr lang="en-US" sz="16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625652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Title 1"/>
          <p:cNvSpPr>
            <a:spLocks noGrp="1"/>
          </p:cNvSpPr>
          <p:nvPr>
            <p:ph type="title" idx="4294967295"/>
          </p:nvPr>
        </p:nvSpPr>
        <p:spPr>
          <a:xfrm>
            <a:off x="2400413" y="303901"/>
            <a:ext cx="9616017" cy="1077383"/>
          </a:xfrm>
        </p:spPr>
        <p:txBody>
          <a:bodyPr>
            <a:normAutofit/>
          </a:bodyPr>
          <a:lstStyle/>
          <a:p>
            <a:pPr eaLnBrk="1" hangingPunct="1"/>
            <a:r>
              <a:rPr lang="en-US" sz="4000" dirty="0" err="1">
                <a:latin typeface="Fjalla One" panose="02000506040000020004" pitchFamily="2" charset="0"/>
              </a:rPr>
              <a:t>Imbalan</a:t>
            </a:r>
            <a:r>
              <a:rPr lang="en-US" sz="4000" dirty="0">
                <a:latin typeface="Fjalla One" panose="02000506040000020004" pitchFamily="2" charset="0"/>
              </a:rPr>
              <a:t> </a:t>
            </a:r>
            <a:r>
              <a:rPr lang="en-US" sz="4000" dirty="0" err="1">
                <a:latin typeface="Fjalla One" panose="02000506040000020004" pitchFamily="2" charset="0"/>
              </a:rPr>
              <a:t>Kerja</a:t>
            </a:r>
            <a:r>
              <a:rPr lang="en-US" sz="4000" dirty="0">
                <a:latin typeface="Fjalla One" panose="02000506040000020004" pitchFamily="2" charset="0"/>
              </a:rPr>
              <a:t> </a:t>
            </a:r>
            <a:r>
              <a:rPr lang="en-US" sz="4000" dirty="0" err="1">
                <a:latin typeface="Fjalla One" panose="02000506040000020004" pitchFamily="2" charset="0"/>
              </a:rPr>
              <a:t>Jangka</a:t>
            </a:r>
            <a:r>
              <a:rPr lang="en-US" sz="4000" dirty="0">
                <a:latin typeface="Fjalla One" panose="02000506040000020004" pitchFamily="2" charset="0"/>
              </a:rPr>
              <a:t> </a:t>
            </a:r>
            <a:r>
              <a:rPr lang="en-US" sz="4000" dirty="0" err="1">
                <a:latin typeface="Fjalla One" panose="02000506040000020004" pitchFamily="2" charset="0"/>
              </a:rPr>
              <a:t>Panjang</a:t>
            </a:r>
            <a:r>
              <a:rPr lang="en-US" sz="4000" dirty="0">
                <a:latin typeface="Fjalla One" panose="02000506040000020004" pitchFamily="2" charset="0"/>
              </a:rPr>
              <a:t> </a:t>
            </a:r>
            <a:r>
              <a:rPr lang="en-US" sz="4000" dirty="0" err="1">
                <a:latin typeface="Fjalla One" panose="02000506040000020004" pitchFamily="2" charset="0"/>
              </a:rPr>
              <a:t>Lainnya</a:t>
            </a:r>
            <a:endParaRPr lang="en-US" sz="4000" dirty="0">
              <a:latin typeface="Fjalla One" panose="02000506040000020004" pitchFamily="2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2643883" y="1557699"/>
            <a:ext cx="2657583" cy="743711"/>
          </a:xfrm>
          <a:prstGeom prst="rect">
            <a:avLst/>
          </a:pr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solidFill>
                  <a:schemeClr val="tx1"/>
                </a:solidFill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Diakui</a:t>
            </a:r>
            <a:r>
              <a:rPr lang="en-US" sz="2400" b="1" dirty="0">
                <a:solidFill>
                  <a:schemeClr val="tx1"/>
                </a:solidFill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sebagai</a:t>
            </a:r>
            <a:r>
              <a:rPr lang="en-US" sz="2400" b="1" dirty="0">
                <a:solidFill>
                  <a:schemeClr val="tx1"/>
                </a:solidFill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liabilitas</a:t>
            </a:r>
            <a:endParaRPr lang="en-US" sz="2400" b="1" dirty="0">
              <a:solidFill>
                <a:schemeClr val="tx1"/>
              </a:solidFill>
              <a:latin typeface="Calibri" panose="020F0502020204030204" pitchFamily="34" charset="0"/>
              <a:ea typeface="Segoe UI" pitchFamily="34" charset="0"/>
              <a:cs typeface="Calibri" panose="020F050202020403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890534" y="1510439"/>
            <a:ext cx="2773167" cy="83099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chemeClr val="tx1"/>
                </a:solidFill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total </a:t>
            </a:r>
            <a:r>
              <a:rPr lang="en-US" sz="2400" b="1" dirty="0" err="1">
                <a:solidFill>
                  <a:schemeClr val="tx1"/>
                </a:solidFill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nilai</a:t>
            </a:r>
            <a:r>
              <a:rPr lang="en-US" sz="2400" b="1" dirty="0">
                <a:solidFill>
                  <a:schemeClr val="tx1"/>
                </a:solidFill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neto</a:t>
            </a:r>
            <a:r>
              <a:rPr lang="en-US" sz="2400" b="1" dirty="0">
                <a:solidFill>
                  <a:schemeClr val="tx1"/>
                </a:solidFill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dari</a:t>
            </a:r>
            <a:r>
              <a:rPr lang="en-US" sz="2400" b="1" dirty="0">
                <a:solidFill>
                  <a:schemeClr val="tx1"/>
                </a:solidFill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jumlah</a:t>
            </a:r>
            <a:r>
              <a:rPr lang="en-US" sz="2400" b="1" dirty="0">
                <a:solidFill>
                  <a:schemeClr val="tx1"/>
                </a:solidFill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:</a:t>
            </a:r>
          </a:p>
        </p:txBody>
      </p:sp>
      <p:sp>
        <p:nvSpPr>
          <p:cNvPr id="7" name="Rectangle 6"/>
          <p:cNvSpPr/>
          <p:nvPr/>
        </p:nvSpPr>
        <p:spPr>
          <a:xfrm>
            <a:off x="2165277" y="2694265"/>
            <a:ext cx="8081484" cy="20159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23872" lvl="1" indent="-166684">
              <a:spcBef>
                <a:spcPts val="1200"/>
              </a:spcBef>
              <a:buFont typeface="Arial" charset="0"/>
              <a:buChar char="•"/>
            </a:pPr>
            <a:r>
              <a:rPr lang="en-US" sz="2300" dirty="0" err="1"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Nilai</a:t>
            </a:r>
            <a:r>
              <a:rPr lang="en-US" sz="2300" dirty="0"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 </a:t>
            </a:r>
            <a:r>
              <a:rPr lang="en-US" sz="2300" dirty="0" err="1"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kini</a:t>
            </a:r>
            <a:r>
              <a:rPr lang="en-US" sz="2300" dirty="0"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 </a:t>
            </a:r>
            <a:r>
              <a:rPr lang="en-US" sz="2300" dirty="0" err="1"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kewajiban</a:t>
            </a:r>
            <a:r>
              <a:rPr lang="en-US" sz="2300" dirty="0"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 </a:t>
            </a:r>
            <a:r>
              <a:rPr lang="en-US" sz="2300" dirty="0" err="1"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imbalan</a:t>
            </a:r>
            <a:r>
              <a:rPr lang="en-US" sz="2300" dirty="0"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 </a:t>
            </a:r>
            <a:r>
              <a:rPr lang="en-US" sz="2300" dirty="0" err="1"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pasti</a:t>
            </a:r>
            <a:r>
              <a:rPr lang="en-US" sz="2300" dirty="0"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 </a:t>
            </a:r>
            <a:r>
              <a:rPr lang="en-US" sz="2300" dirty="0" err="1"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pada</a:t>
            </a:r>
            <a:r>
              <a:rPr lang="en-US" sz="2300" dirty="0"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 </a:t>
            </a:r>
            <a:r>
              <a:rPr lang="en-US" sz="2300" dirty="0" err="1"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akhir</a:t>
            </a:r>
            <a:r>
              <a:rPr lang="en-US" sz="2300" dirty="0"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 </a:t>
            </a:r>
            <a:r>
              <a:rPr lang="en-US" sz="2300" dirty="0" err="1"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periode</a:t>
            </a:r>
            <a:r>
              <a:rPr lang="en-US" sz="2300" dirty="0"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 </a:t>
            </a:r>
            <a:r>
              <a:rPr lang="en-US" sz="2300" dirty="0" err="1"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pelaporan</a:t>
            </a:r>
            <a:endParaRPr lang="en-US" sz="2300" dirty="0">
              <a:latin typeface="Calibri" panose="020F0502020204030204" pitchFamily="34" charset="0"/>
              <a:ea typeface="Segoe UI" pitchFamily="34" charset="0"/>
              <a:cs typeface="Calibri" panose="020F0502020204030204" pitchFamily="34" charset="0"/>
            </a:endParaRPr>
          </a:p>
          <a:p>
            <a:pPr marL="623872" lvl="1" indent="-166684">
              <a:spcBef>
                <a:spcPts val="1200"/>
              </a:spcBef>
              <a:buFont typeface="Arial" charset="0"/>
              <a:buChar char="•"/>
            </a:pPr>
            <a:r>
              <a:rPr lang="en-US" sz="2300" dirty="0" err="1"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Dikurangi</a:t>
            </a:r>
            <a:r>
              <a:rPr lang="en-US" sz="2300" dirty="0"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 </a:t>
            </a:r>
            <a:r>
              <a:rPr lang="en-US" sz="2300" dirty="0" err="1"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dengan</a:t>
            </a:r>
            <a:r>
              <a:rPr lang="en-US" sz="2300" dirty="0"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 </a:t>
            </a:r>
            <a:r>
              <a:rPr lang="en-US" sz="2300" dirty="0" err="1"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nilai</a:t>
            </a:r>
            <a:r>
              <a:rPr lang="en-US" sz="2300" dirty="0"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 </a:t>
            </a:r>
            <a:r>
              <a:rPr lang="en-US" sz="2300" dirty="0" err="1"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wajar</a:t>
            </a:r>
            <a:r>
              <a:rPr lang="en-US" sz="2300" dirty="0"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 </a:t>
            </a:r>
            <a:r>
              <a:rPr lang="en-US" sz="2300" dirty="0" err="1"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dari</a:t>
            </a:r>
            <a:r>
              <a:rPr lang="en-US" sz="2300" dirty="0"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 </a:t>
            </a:r>
            <a:r>
              <a:rPr lang="en-US" sz="2300" dirty="0" err="1"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aset</a:t>
            </a:r>
            <a:r>
              <a:rPr lang="en-US" sz="2300" dirty="0"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 program </a:t>
            </a:r>
            <a:r>
              <a:rPr lang="en-US" sz="2300" dirty="0" err="1"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pada</a:t>
            </a:r>
            <a:r>
              <a:rPr lang="en-US" sz="2300" dirty="0"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 </a:t>
            </a:r>
            <a:r>
              <a:rPr lang="en-US" sz="2300" dirty="0" err="1"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akhir</a:t>
            </a:r>
            <a:r>
              <a:rPr lang="en-US" sz="2300" dirty="0"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 </a:t>
            </a:r>
            <a:r>
              <a:rPr lang="en-US" sz="2300" dirty="0" err="1"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periode</a:t>
            </a:r>
            <a:r>
              <a:rPr lang="en-US" sz="2300" dirty="0"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 </a:t>
            </a:r>
            <a:r>
              <a:rPr lang="en-US" sz="2300" dirty="0" err="1"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pelaporan</a:t>
            </a:r>
            <a:r>
              <a:rPr lang="en-US" sz="2300" dirty="0"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 (</a:t>
            </a:r>
            <a:r>
              <a:rPr lang="en-US" sz="2300" dirty="0" err="1"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jika</a:t>
            </a:r>
            <a:r>
              <a:rPr lang="en-US" sz="2300" dirty="0"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 </a:t>
            </a:r>
            <a:r>
              <a:rPr lang="en-US" sz="2300" dirty="0" err="1"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ada</a:t>
            </a:r>
            <a:r>
              <a:rPr lang="en-US" sz="2300" dirty="0"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) </a:t>
            </a:r>
            <a:r>
              <a:rPr lang="en-US" sz="2300" dirty="0" err="1"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selain</a:t>
            </a:r>
            <a:r>
              <a:rPr lang="en-US" sz="2300" dirty="0"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 </a:t>
            </a:r>
            <a:r>
              <a:rPr lang="en-US" sz="2300" dirty="0" err="1"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kewajiban</a:t>
            </a:r>
            <a:r>
              <a:rPr lang="en-US" sz="2300" dirty="0"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 yang </a:t>
            </a:r>
            <a:r>
              <a:rPr lang="en-US" sz="2300" dirty="0" err="1"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harus</a:t>
            </a:r>
            <a:r>
              <a:rPr lang="en-US" sz="2300" dirty="0"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 </a:t>
            </a:r>
            <a:r>
              <a:rPr lang="en-US" sz="2300" dirty="0" err="1"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dilunasi</a:t>
            </a:r>
            <a:r>
              <a:rPr lang="en-US" sz="2300" dirty="0"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 </a:t>
            </a:r>
            <a:r>
              <a:rPr lang="en-US" sz="2300" dirty="0" err="1"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secara</a:t>
            </a:r>
            <a:r>
              <a:rPr lang="en-US" sz="2300" dirty="0"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 </a:t>
            </a:r>
            <a:r>
              <a:rPr lang="en-US" sz="2300" dirty="0" err="1"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langsung</a:t>
            </a:r>
            <a:endParaRPr lang="en-US" sz="2300" dirty="0">
              <a:latin typeface="Calibri" panose="020F0502020204030204" pitchFamily="34" charset="0"/>
              <a:ea typeface="Segoe UI" pitchFamily="34" charset="0"/>
              <a:cs typeface="Calibri" panose="020F0502020204030204" pitchFamily="34" charset="0"/>
            </a:endParaRPr>
          </a:p>
        </p:txBody>
      </p:sp>
      <p:sp>
        <p:nvSpPr>
          <p:cNvPr id="9" name="Notched Right Arrow 8"/>
          <p:cNvSpPr/>
          <p:nvPr/>
        </p:nvSpPr>
        <p:spPr>
          <a:xfrm>
            <a:off x="5628581" y="1489833"/>
            <a:ext cx="934839" cy="790971"/>
          </a:xfrm>
          <a:prstGeom prst="notchedRightArrow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1" name="Picture 10" descr="Icon&#10;&#10;Description automatically generated with low confidence">
            <a:extLst>
              <a:ext uri="{FF2B5EF4-FFF2-40B4-BE49-F238E27FC236}">
                <a16:creationId xmlns:a16="http://schemas.microsoft.com/office/drawing/2014/main" id="{48A18F8C-7CF9-408D-93D9-DC3E6846457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9091" y="4549196"/>
            <a:ext cx="3516927" cy="2021771"/>
          </a:xfrm>
          <a:prstGeom prst="rect">
            <a:avLst/>
          </a:prstGeom>
        </p:spPr>
      </p:pic>
      <p:sp>
        <p:nvSpPr>
          <p:cNvPr id="8" name="Slide Number Placeholder 1">
            <a:extLst>
              <a:ext uri="{FF2B5EF4-FFF2-40B4-BE49-F238E27FC236}">
                <a16:creationId xmlns:a16="http://schemas.microsoft.com/office/drawing/2014/main" id="{0F2EB3E7-A47A-40C4-86F7-77CBF7A82194}"/>
              </a:ext>
            </a:extLst>
          </p:cNvPr>
          <p:cNvSpPr txBox="1">
            <a:spLocks/>
          </p:cNvSpPr>
          <p:nvPr/>
        </p:nvSpPr>
        <p:spPr>
          <a:xfrm>
            <a:off x="11503293" y="6406897"/>
            <a:ext cx="688708" cy="451104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/>
            <a:fld id="{EBE3AD81-3AD4-9C46-856E-C08CF1183C60}" type="slidenum">
              <a:rPr lang="en-US" sz="16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pPr algn="r"/>
              <a:t>32</a:t>
            </a:fld>
            <a:endParaRPr lang="en-US" sz="16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746478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Title 1"/>
          <p:cNvSpPr>
            <a:spLocks noGrp="1"/>
          </p:cNvSpPr>
          <p:nvPr>
            <p:ph type="title"/>
          </p:nvPr>
        </p:nvSpPr>
        <p:spPr>
          <a:xfrm>
            <a:off x="3936661" y="408436"/>
            <a:ext cx="4645200" cy="855160"/>
          </a:xfrm>
        </p:spPr>
        <p:txBody>
          <a:bodyPr/>
          <a:lstStyle/>
          <a:p>
            <a:pPr eaLnBrk="1" hangingPunct="1"/>
            <a:r>
              <a:rPr lang="id-ID" sz="4000" dirty="0">
                <a:solidFill>
                  <a:schemeClr val="tx1"/>
                </a:solidFill>
                <a:latin typeface="Fjalla One" panose="02000506040000020004" pitchFamily="2" charset="0"/>
              </a:rPr>
              <a:t>Pesangon</a:t>
            </a:r>
            <a:endParaRPr lang="en-US" sz="4000" dirty="0">
              <a:solidFill>
                <a:schemeClr val="tx1"/>
              </a:solidFill>
              <a:latin typeface="Fjalla One" panose="02000506040000020004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526501" y="1613629"/>
            <a:ext cx="69856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Syarat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mengakui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pesangon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sebagai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liabilitas</a:t>
            </a:r>
            <a:r>
              <a:rPr lang="en-US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dan</a:t>
            </a:r>
            <a:r>
              <a:rPr lang="en-US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beban</a:t>
            </a:r>
            <a:r>
              <a:rPr lang="id-ID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pada tanggal yang lebih awal di antara 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  <a:r>
              <a:rPr lang="en-US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6" name="Rectangle 5"/>
          <p:cNvSpPr/>
          <p:nvPr/>
        </p:nvSpPr>
        <p:spPr>
          <a:xfrm>
            <a:off x="3276601" y="2686758"/>
            <a:ext cx="6781801" cy="7487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>
              <a:spcBef>
                <a:spcPts val="1200"/>
              </a:spcBef>
            </a:pPr>
            <a:r>
              <a:rPr lang="en-US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Entitas</a:t>
            </a:r>
            <a:r>
              <a:rPr lang="en-US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d-ID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tidak dapat menarik lagi tawaran atas imbalan tersebut; dan</a:t>
            </a:r>
            <a:endParaRPr lang="en-US" sz="2133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276600" y="3658957"/>
            <a:ext cx="6576243" cy="10770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Entitas</a:t>
            </a:r>
            <a:r>
              <a:rPr lang="en-US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d-ID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mengakui biaya untuk restrukturisasi yang berada dalam ruang lingkup PSAK </a:t>
            </a:r>
            <a:r>
              <a:rPr lang="en-US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237</a:t>
            </a:r>
            <a:r>
              <a:rPr lang="id-ID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dan melibatkan pembayaran pesangon</a:t>
            </a:r>
            <a:endParaRPr lang="en-US" sz="2133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 rot="20935450">
            <a:off x="2556869" y="2476517"/>
            <a:ext cx="64294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A</a:t>
            </a:r>
          </a:p>
        </p:txBody>
      </p:sp>
      <p:sp>
        <p:nvSpPr>
          <p:cNvPr id="9" name="TextBox 8"/>
          <p:cNvSpPr txBox="1"/>
          <p:nvPr/>
        </p:nvSpPr>
        <p:spPr>
          <a:xfrm rot="455697">
            <a:off x="2616853" y="3540941"/>
            <a:ext cx="64294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B</a:t>
            </a:r>
          </a:p>
        </p:txBody>
      </p:sp>
      <p:pic>
        <p:nvPicPr>
          <p:cNvPr id="10" name="Picture 9" descr="business-clipart-secretary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76402" y="4766819"/>
            <a:ext cx="1500199" cy="1247764"/>
          </a:xfrm>
          <a:prstGeom prst="rect">
            <a:avLst/>
          </a:prstGeom>
        </p:spPr>
      </p:pic>
      <p:sp>
        <p:nvSpPr>
          <p:cNvPr id="11" name="Slide Number Placeholder 1">
            <a:extLst>
              <a:ext uri="{FF2B5EF4-FFF2-40B4-BE49-F238E27FC236}">
                <a16:creationId xmlns:a16="http://schemas.microsoft.com/office/drawing/2014/main" id="{B44EBB07-A993-4088-8F71-67DF9A37B15D}"/>
              </a:ext>
            </a:extLst>
          </p:cNvPr>
          <p:cNvSpPr txBox="1">
            <a:spLocks/>
          </p:cNvSpPr>
          <p:nvPr/>
        </p:nvSpPr>
        <p:spPr>
          <a:xfrm>
            <a:off x="11503293" y="6406897"/>
            <a:ext cx="688708" cy="451104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/>
            <a:fld id="{EBE3AD81-3AD4-9C46-856E-C08CF1183C60}" type="slidenum">
              <a:rPr lang="en-US" sz="16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pPr algn="r"/>
              <a:t>33</a:t>
            </a:fld>
            <a:endParaRPr lang="en-US" sz="16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651965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Title 1"/>
          <p:cNvSpPr>
            <a:spLocks noGrp="1"/>
          </p:cNvSpPr>
          <p:nvPr>
            <p:ph type="title" idx="4294967295"/>
          </p:nvPr>
        </p:nvSpPr>
        <p:spPr>
          <a:xfrm>
            <a:off x="4526595" y="446908"/>
            <a:ext cx="8229600" cy="548217"/>
          </a:xfrm>
        </p:spPr>
        <p:txBody>
          <a:bodyPr>
            <a:noAutofit/>
          </a:bodyPr>
          <a:lstStyle/>
          <a:p>
            <a:pPr eaLnBrk="1" hangingPunct="1"/>
            <a:r>
              <a:rPr lang="id-ID" sz="4000" dirty="0">
                <a:latin typeface="Fjalla One" panose="02000506040000020004" pitchFamily="2" charset="0"/>
              </a:rPr>
              <a:t>Pesangon</a:t>
            </a:r>
            <a:endParaRPr lang="en-US" sz="4000" dirty="0">
              <a:latin typeface="Fjalla One" panose="02000506040000020004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702101" y="1366446"/>
            <a:ext cx="8572560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891" indent="-342891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Pesangon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dihasilkan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dari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keputusan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entitas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memutuskan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hubungan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kerja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atau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keputusan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pekerja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untuk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menerima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tawaran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imbalan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dari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entitas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atas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terminasi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kontrak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342891" indent="-342891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Pesangon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tidak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termsuk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imbal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kerja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dihasilkan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dari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terminasi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kontrak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tanpa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tawaran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entitas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atau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sebagai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akibat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persyaratan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purna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karya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wajib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karena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merupakan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imbalan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pascakerja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342891" indent="-342891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Pesangon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biasanya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merupakan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pembayaran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i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lumpsum</a:t>
            </a:r>
            <a:endParaRPr lang="en-US" sz="2400" i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891" indent="-342891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Beberapa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imbalan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kerja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terutang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tanpa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memperhatikan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alasan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mengapa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pekerja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tersebut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berhenti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342891" indent="-342891">
              <a:spcBef>
                <a:spcPts val="1200"/>
              </a:spcBef>
              <a:buFont typeface="Arial" panose="020B0604020202020204" pitchFamily="34" charset="0"/>
              <a:buChar char="•"/>
            </a:pPr>
            <a:endParaRPr lang="en-US" sz="2400" b="1" dirty="0"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4" name="Slide Number Placeholder 1">
            <a:extLst>
              <a:ext uri="{FF2B5EF4-FFF2-40B4-BE49-F238E27FC236}">
                <a16:creationId xmlns:a16="http://schemas.microsoft.com/office/drawing/2014/main" id="{EDD44163-0EE7-42B6-9E37-04B9EC486BCD}"/>
              </a:ext>
            </a:extLst>
          </p:cNvPr>
          <p:cNvSpPr txBox="1">
            <a:spLocks/>
          </p:cNvSpPr>
          <p:nvPr/>
        </p:nvSpPr>
        <p:spPr>
          <a:xfrm>
            <a:off x="11503293" y="6406897"/>
            <a:ext cx="688708" cy="451104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/>
            <a:fld id="{EBE3AD81-3AD4-9C46-856E-C08CF1183C60}" type="slidenum">
              <a:rPr lang="en-US" sz="16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pPr algn="r"/>
              <a:t>34</a:t>
            </a:fld>
            <a:endParaRPr lang="en-US" sz="16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471322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Title 1"/>
          <p:cNvSpPr>
            <a:spLocks noGrp="1"/>
          </p:cNvSpPr>
          <p:nvPr>
            <p:ph type="title" idx="4294967295"/>
          </p:nvPr>
        </p:nvSpPr>
        <p:spPr>
          <a:xfrm>
            <a:off x="2421468" y="243732"/>
            <a:ext cx="8229600" cy="548217"/>
          </a:xfrm>
        </p:spPr>
        <p:txBody>
          <a:bodyPr>
            <a:noAutofit/>
          </a:bodyPr>
          <a:lstStyle/>
          <a:p>
            <a:pPr algn="ctr" eaLnBrk="1" hangingPunct="1"/>
            <a:r>
              <a:rPr lang="en-US" sz="4000" dirty="0" err="1">
                <a:latin typeface="Fjalla One" panose="02000506040000020004" pitchFamily="2" charset="0"/>
              </a:rPr>
              <a:t>Pesangon</a:t>
            </a:r>
            <a:endParaRPr lang="en-US" sz="4000" dirty="0">
              <a:latin typeface="Fjalla One" panose="02000506040000020004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641600" y="876875"/>
            <a:ext cx="170328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Pengukuran</a:t>
            </a:r>
            <a:endParaRPr lang="en-US" sz="24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641600" y="1333475"/>
            <a:ext cx="7162800" cy="409342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fi-FI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Entitas mengukur pesangon pada saat pengakuan</a:t>
            </a:r>
            <a:r>
              <a:rPr lang="id-ID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awal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d-ID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dan mengakui perubahan selanjutnya, sesuai sifat imbalan kerja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</a:t>
            </a:r>
            <a:r>
              <a:rPr lang="id-ID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ika </a:t>
            </a:r>
            <a:r>
              <a:rPr lang="sv-SE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pesangon merupakan sebuah peningkatan pada imbalan pasca</a:t>
            </a:r>
            <a:r>
              <a:rPr lang="id-ID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i-FI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kerja, entitas menerapkan persyaratan imbalan pasca kerja. </a:t>
            </a:r>
            <a:r>
              <a:rPr lang="id-ID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Sebaliknya</a:t>
            </a:r>
            <a:endParaRPr lang="fi-FI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457189" indent="-457189">
              <a:buFont typeface="+mj-lt"/>
              <a:buAutoNum type="alphaLcParenR"/>
            </a:pPr>
            <a:r>
              <a:rPr lang="id-ID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jika pesangon diharapkan akan diselesaikan seluruhnya sebelum dua belas bulan setelah akhir periode pelaporan tahunan di </a:t>
            </a:r>
            <a:r>
              <a:rPr lang="fi-FI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mana pesangon diakui, entitas harus menerapkan persyaratan</a:t>
            </a:r>
            <a:r>
              <a:rPr lang="id-ID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i-FI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untuk imbalan kerja jangka pendek.</a:t>
            </a:r>
          </a:p>
          <a:p>
            <a:pPr marL="457189" indent="-457189">
              <a:buFont typeface="+mj-lt"/>
              <a:buAutoNum type="alphaLcParenR"/>
            </a:pPr>
            <a:r>
              <a:rPr lang="id-ID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jika pesangon tidak diharapkan untuk dapat diselesaikan seluruhnya sebelum dua belas bulan setelah akhir periode </a:t>
            </a:r>
            <a:r>
              <a:rPr lang="fi-FI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pelaporan tahunan, entitas harus menerapkan persyaratan</a:t>
            </a:r>
            <a:r>
              <a:rPr lang="id-ID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i-FI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untuk imbalan kerja jangka panjang lainnya.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786967" y="5490395"/>
            <a:ext cx="206428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Pengungkapan</a:t>
            </a:r>
            <a:endParaRPr lang="en-US" sz="24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786967" y="5908886"/>
            <a:ext cx="4436533" cy="40011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id-ID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Imbalan kerja manajemen kunci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Slide Number Placeholder 1">
            <a:extLst>
              <a:ext uri="{FF2B5EF4-FFF2-40B4-BE49-F238E27FC236}">
                <a16:creationId xmlns:a16="http://schemas.microsoft.com/office/drawing/2014/main" id="{6655D8D4-BC6A-4A90-B89E-90AB738C46FD}"/>
              </a:ext>
            </a:extLst>
          </p:cNvPr>
          <p:cNvSpPr txBox="1">
            <a:spLocks/>
          </p:cNvSpPr>
          <p:nvPr/>
        </p:nvSpPr>
        <p:spPr>
          <a:xfrm>
            <a:off x="11503293" y="6406897"/>
            <a:ext cx="688708" cy="451104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/>
            <a:fld id="{EBE3AD81-3AD4-9C46-856E-C08CF1183C60}" type="slidenum">
              <a:rPr lang="en-US" sz="16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pPr algn="r"/>
              <a:t>35</a:t>
            </a:fld>
            <a:endParaRPr lang="en-US" sz="16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353998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3F9A8B86-9BB3-E081-5DD6-ABCB8E5A6A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1300" y="451104"/>
            <a:ext cx="7329200" cy="763600"/>
          </a:xfrm>
        </p:spPr>
        <p:txBody>
          <a:bodyPr/>
          <a:lstStyle/>
          <a:p>
            <a:r>
              <a:rPr lang="en-US" sz="4000" dirty="0" err="1">
                <a:latin typeface="Fjalla One" panose="02000506040000020004" pitchFamily="2" charset="0"/>
              </a:rPr>
              <a:t>Amandemen</a:t>
            </a:r>
            <a:r>
              <a:rPr lang="en-US" sz="4000" dirty="0">
                <a:latin typeface="Fjalla One" panose="02000506040000020004" pitchFamily="2" charset="0"/>
              </a:rPr>
              <a:t> 2018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9DF3FBC-BDAE-447B-8211-361CCA7B7C1D}"/>
              </a:ext>
            </a:extLst>
          </p:cNvPr>
          <p:cNvSpPr txBox="1"/>
          <p:nvPr/>
        </p:nvSpPr>
        <p:spPr>
          <a:xfrm>
            <a:off x="1449138" y="1404669"/>
            <a:ext cx="9293524" cy="47705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80990" indent="-380990"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en-US" sz="2000" i="1" dirty="0" err="1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Amendemen</a:t>
            </a:r>
            <a:r>
              <a:rPr lang="en-US" sz="2000" i="1" dirty="0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000" i="1" dirty="0" err="1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Kurtailmen</a:t>
            </a:r>
            <a:r>
              <a:rPr lang="en-US" sz="2000" i="1" dirty="0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000" i="1" dirty="0" err="1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atau</a:t>
            </a:r>
            <a:r>
              <a:rPr lang="en-US" sz="2000" i="1" dirty="0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i="1" dirty="0" err="1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Penyelesaian</a:t>
            </a:r>
            <a:r>
              <a:rPr lang="en-US" sz="2000" i="1" dirty="0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Program</a:t>
            </a:r>
            <a:r>
              <a:rPr lang="en-US" sz="2000" dirty="0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  <a:r>
              <a:rPr lang="en-US" sz="2000" dirty="0" err="1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diadopsi</a:t>
            </a:r>
            <a:r>
              <a:rPr lang="en-US" sz="2000" dirty="0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dari</a:t>
            </a:r>
            <a:r>
              <a:rPr lang="en-US" sz="2000" dirty="0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  <a:r>
              <a:rPr lang="en-US" sz="2000" i="1" dirty="0" err="1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Amendmentsto</a:t>
            </a:r>
            <a:r>
              <a:rPr lang="en-US" sz="2000" i="1" dirty="0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IAS 19 Plan Amendment, Curtailment or Settlement</a:t>
            </a:r>
            <a:r>
              <a:rPr lang="en-US" sz="2000" dirty="0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yang </a:t>
            </a:r>
            <a:r>
              <a:rPr lang="en-US" sz="2000" dirty="0" err="1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berlaku</a:t>
            </a:r>
            <a:r>
              <a:rPr lang="en-US" sz="2000" dirty="0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1 Januari2019 </a:t>
            </a:r>
            <a:r>
              <a:rPr lang="en-US" sz="2000" dirty="0" err="1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dengan</a:t>
            </a:r>
            <a:r>
              <a:rPr lang="en-US" sz="2000" dirty="0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opsi</a:t>
            </a:r>
            <a:r>
              <a:rPr lang="en-US" sz="2000" dirty="0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penerapan</a:t>
            </a:r>
            <a:r>
              <a:rPr lang="en-US" sz="2000" dirty="0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dini</a:t>
            </a:r>
            <a:r>
              <a:rPr lang="en-US" sz="2000" dirty="0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diperkenankan</a:t>
            </a:r>
            <a:r>
              <a:rPr lang="en-US" sz="2000" dirty="0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</a:p>
          <a:p>
            <a:pPr marL="380990" indent="-380990"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en-US" sz="2000" dirty="0" err="1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Menambahkan</a:t>
            </a:r>
            <a:r>
              <a:rPr lang="en-US" sz="2000" dirty="0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paragraf</a:t>
            </a:r>
            <a:r>
              <a:rPr lang="en-US" sz="2000" dirty="0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101A,122A,123A, 179  dan </a:t>
            </a:r>
            <a:r>
              <a:rPr lang="en-US" sz="2000" dirty="0" err="1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mengubah</a:t>
            </a:r>
            <a:r>
              <a:rPr lang="en-US" sz="2000" dirty="0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paragraf</a:t>
            </a:r>
            <a:r>
              <a:rPr lang="en-US" sz="2000" dirty="0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57, 99,120, 123, 125, 126, 156 </a:t>
            </a:r>
            <a:r>
              <a:rPr lang="en-US" sz="2000" dirty="0" err="1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serta</a:t>
            </a:r>
            <a:r>
              <a:rPr lang="en-US" sz="2000" dirty="0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penambahan</a:t>
            </a:r>
            <a:r>
              <a:rPr lang="en-US" sz="2000" dirty="0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judul</a:t>
            </a:r>
            <a:r>
              <a:rPr lang="en-US" sz="2000" dirty="0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sebelum</a:t>
            </a:r>
            <a:r>
              <a:rPr lang="en-US" sz="2000" dirty="0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paragraf</a:t>
            </a:r>
            <a:r>
              <a:rPr lang="en-US" sz="2000" dirty="0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122A. </a:t>
            </a:r>
          </a:p>
          <a:p>
            <a:pPr marL="380990" indent="-380990"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en-US" sz="2000" dirty="0" err="1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Memberikan</a:t>
            </a:r>
            <a:r>
              <a:rPr lang="en-US" sz="2000" dirty="0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panduan</a:t>
            </a:r>
            <a:r>
              <a:rPr lang="en-US" sz="2000" dirty="0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sz="2000" dirty="0" err="1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lebih</a:t>
            </a:r>
            <a:r>
              <a:rPr lang="en-US" sz="2000" dirty="0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jelas</a:t>
            </a:r>
            <a:r>
              <a:rPr lang="en-US" sz="2000" dirty="0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bagi</a:t>
            </a:r>
            <a:r>
              <a:rPr lang="en-US" sz="2000" dirty="0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entitas</a:t>
            </a:r>
            <a:r>
              <a:rPr lang="en-US" sz="2000" dirty="0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dalam</a:t>
            </a:r>
            <a:r>
              <a:rPr lang="en-US" sz="2000" dirty="0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mengakui</a:t>
            </a:r>
            <a:r>
              <a:rPr lang="en-US" sz="2000" dirty="0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biaya</a:t>
            </a:r>
            <a:r>
              <a:rPr lang="en-US" sz="2000" dirty="0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jasa</a:t>
            </a:r>
            <a:r>
              <a:rPr lang="en-US" sz="2000" dirty="0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lalu</a:t>
            </a:r>
            <a:r>
              <a:rPr lang="en-US" sz="2000" dirty="0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000" dirty="0" err="1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keuntungan</a:t>
            </a:r>
            <a:r>
              <a:rPr lang="en-US" sz="2000" dirty="0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dan </a:t>
            </a:r>
            <a:r>
              <a:rPr lang="en-US" sz="2000" dirty="0" err="1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kerugian</a:t>
            </a:r>
            <a:r>
              <a:rPr lang="en-US" sz="2000" dirty="0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penyelesaian</a:t>
            </a:r>
            <a:r>
              <a:rPr lang="en-US" sz="2000" dirty="0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000" dirty="0" err="1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biaya</a:t>
            </a:r>
            <a:r>
              <a:rPr lang="en-US" sz="2000" dirty="0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jasa</a:t>
            </a:r>
            <a:r>
              <a:rPr lang="en-US" sz="2000" dirty="0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kini</a:t>
            </a:r>
            <a:r>
              <a:rPr lang="en-US" sz="2000" dirty="0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dan </a:t>
            </a:r>
            <a:r>
              <a:rPr lang="en-US" sz="2000" dirty="0" err="1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bunga</a:t>
            </a:r>
            <a:r>
              <a:rPr lang="en-US" sz="2000" dirty="0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neto</a:t>
            </a:r>
            <a:r>
              <a:rPr lang="en-US" sz="2000" dirty="0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setelah</a:t>
            </a:r>
            <a:r>
              <a:rPr lang="en-US" sz="2000" dirty="0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adanya</a:t>
            </a:r>
            <a:r>
              <a:rPr lang="en-US" sz="2000" dirty="0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amendemen</a:t>
            </a:r>
            <a:r>
              <a:rPr lang="en-US" sz="2000" dirty="0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000" dirty="0" err="1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kurtailmen</a:t>
            </a:r>
            <a:r>
              <a:rPr lang="en-US" sz="2000" dirty="0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000" dirty="0" err="1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atau</a:t>
            </a:r>
            <a:r>
              <a:rPr lang="en-US" sz="2000" dirty="0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penyelesaian</a:t>
            </a:r>
            <a:r>
              <a:rPr lang="en-US" sz="2000" dirty="0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program </a:t>
            </a:r>
            <a:r>
              <a:rPr lang="en-US" sz="2000" dirty="0" err="1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karena</a:t>
            </a:r>
            <a:r>
              <a:rPr lang="en-US" sz="2000" dirty="0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menggunakan</a:t>
            </a:r>
            <a:r>
              <a:rPr lang="en-US" sz="2000" dirty="0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asumsi</a:t>
            </a:r>
            <a:r>
              <a:rPr lang="en-US" sz="2000" dirty="0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aktuarial</a:t>
            </a:r>
            <a:r>
              <a:rPr lang="en-US" sz="2000" dirty="0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terbaru</a:t>
            </a:r>
            <a:r>
              <a:rPr lang="en-US" sz="2000" dirty="0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en-US" sz="2000" dirty="0" err="1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sebelumnya</a:t>
            </a:r>
            <a:r>
              <a:rPr lang="en-US" sz="2000" dirty="0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menggunakan</a:t>
            </a:r>
            <a:r>
              <a:rPr lang="en-US" sz="2000" dirty="0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asumsi</a:t>
            </a:r>
            <a:r>
              <a:rPr lang="en-US" sz="2000" dirty="0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akturial</a:t>
            </a:r>
            <a:r>
              <a:rPr lang="en-US" sz="2000" dirty="0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pada </a:t>
            </a:r>
            <a:r>
              <a:rPr lang="en-US" sz="2000" dirty="0" err="1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awal</a:t>
            </a:r>
            <a:r>
              <a:rPr lang="en-US" sz="2000" dirty="0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periode</a:t>
            </a:r>
            <a:r>
              <a:rPr lang="en-US" sz="2000" dirty="0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pelaporan</a:t>
            </a:r>
            <a:r>
              <a:rPr lang="en-US" sz="2000" dirty="0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tahunan</a:t>
            </a:r>
            <a:r>
              <a:rPr lang="en-US" sz="2000" dirty="0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). </a:t>
            </a:r>
          </a:p>
          <a:p>
            <a:pPr marL="380990" indent="-380990"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en-US" sz="2000" dirty="0" err="1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Mengklarifikasi</a:t>
            </a:r>
            <a:r>
              <a:rPr lang="en-US" sz="2000" dirty="0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persyaratan</a:t>
            </a:r>
            <a:r>
              <a:rPr lang="en-US" sz="2000" dirty="0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akuntansi</a:t>
            </a:r>
            <a:r>
              <a:rPr lang="en-US" sz="2000" dirty="0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untuk</a:t>
            </a:r>
            <a:r>
              <a:rPr lang="en-US" sz="2000" dirty="0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amendemen</a:t>
            </a:r>
            <a:r>
              <a:rPr lang="en-US" sz="2000" dirty="0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000" dirty="0" err="1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kurtailmen</a:t>
            </a:r>
            <a:r>
              <a:rPr lang="en-US" sz="2000" dirty="0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000" dirty="0" err="1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atau</a:t>
            </a:r>
            <a:r>
              <a:rPr lang="en-US" sz="2000" dirty="0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penyelesaian</a:t>
            </a:r>
            <a:r>
              <a:rPr lang="en-US" sz="2000" dirty="0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program </a:t>
            </a:r>
            <a:r>
              <a:rPr lang="en-US" sz="2000" dirty="0" err="1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dapat</a:t>
            </a:r>
            <a:r>
              <a:rPr lang="en-US" sz="2000" dirty="0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mempengaruhi</a:t>
            </a:r>
            <a:r>
              <a:rPr lang="en-US" sz="2000" dirty="0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persyaratan</a:t>
            </a:r>
            <a:r>
              <a:rPr lang="en-US" sz="2000" dirty="0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batas</a:t>
            </a:r>
            <a:r>
              <a:rPr lang="en-US" sz="2000" dirty="0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atas</a:t>
            </a:r>
            <a:r>
              <a:rPr lang="en-US" sz="2000" dirty="0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aset</a:t>
            </a:r>
            <a:r>
              <a:rPr lang="en-US" sz="2000" dirty="0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sz="2000" dirty="0" err="1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terlihat</a:t>
            </a:r>
            <a:r>
              <a:rPr lang="en-US" sz="2000" dirty="0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dari</a:t>
            </a:r>
            <a:r>
              <a:rPr lang="en-US" sz="2000" dirty="0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pengurangan</a:t>
            </a:r>
            <a:r>
              <a:rPr lang="en-US" sz="2000" dirty="0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surplus yang </a:t>
            </a:r>
            <a:r>
              <a:rPr lang="en-US" sz="2000" dirty="0" err="1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menyebabkan</a:t>
            </a:r>
            <a:r>
              <a:rPr lang="en-US" sz="2000" dirty="0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dampak</a:t>
            </a:r>
            <a:r>
              <a:rPr lang="en-US" sz="2000" dirty="0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batas</a:t>
            </a:r>
            <a:r>
              <a:rPr lang="en-US" sz="2000" dirty="0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atas</a:t>
            </a:r>
            <a:r>
              <a:rPr lang="en-US" sz="2000" dirty="0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aset</a:t>
            </a:r>
            <a:r>
              <a:rPr lang="en-US" sz="2000" dirty="0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berubah</a:t>
            </a:r>
            <a:r>
              <a:rPr lang="en-US" sz="2000" dirty="0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en-US" sz="2400" dirty="0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  <a:endParaRPr lang="en-ID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Slide Number Placeholder 1">
            <a:extLst>
              <a:ext uri="{FF2B5EF4-FFF2-40B4-BE49-F238E27FC236}">
                <a16:creationId xmlns:a16="http://schemas.microsoft.com/office/drawing/2014/main" id="{3D5188F8-1CA1-431E-A597-CFA5E5EC5836}"/>
              </a:ext>
            </a:extLst>
          </p:cNvPr>
          <p:cNvSpPr txBox="1">
            <a:spLocks/>
          </p:cNvSpPr>
          <p:nvPr/>
        </p:nvSpPr>
        <p:spPr>
          <a:xfrm>
            <a:off x="11503293" y="6406897"/>
            <a:ext cx="688708" cy="451104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/>
            <a:fld id="{EBE3AD81-3AD4-9C46-856E-C08CF1183C60}" type="slidenum">
              <a:rPr lang="en-US" sz="16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pPr algn="r"/>
              <a:t>36</a:t>
            </a:fld>
            <a:endParaRPr lang="en-US" sz="16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666124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3F9A8B86-9BB3-E081-5DD6-ABCB8E5A6A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2804" y="468300"/>
            <a:ext cx="10450489" cy="763600"/>
          </a:xfrm>
        </p:spPr>
        <p:txBody>
          <a:bodyPr/>
          <a:lstStyle/>
          <a:p>
            <a:r>
              <a:rPr lang="en-US" sz="3600" dirty="0">
                <a:latin typeface="Fjalla One" panose="02000506040000020004" pitchFamily="2" charset="0"/>
              </a:rPr>
              <a:t>ATRIBUSI IMBALAN PADA PERIODE JASA - 2022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9DF3FBC-BDAE-447B-8211-361CCA7B7C1D}"/>
              </a:ext>
            </a:extLst>
          </p:cNvPr>
          <p:cNvSpPr txBox="1"/>
          <p:nvPr/>
        </p:nvSpPr>
        <p:spPr>
          <a:xfrm>
            <a:off x="1449238" y="1054562"/>
            <a:ext cx="9293524" cy="53347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80990" indent="-380990"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IFRS Interpretation Committee (</a:t>
            </a:r>
            <a:r>
              <a:rPr lang="en-US" sz="2000" dirty="0" err="1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sebelumnya</a:t>
            </a:r>
            <a:r>
              <a:rPr lang="en-US" sz="2000" dirty="0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IFRIC - International Financial Reporting Interpretation Committee) </a:t>
            </a:r>
            <a:r>
              <a:rPr lang="en-US" sz="2000" dirty="0" err="1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adalah</a:t>
            </a:r>
            <a:r>
              <a:rPr lang="en-US" sz="2000" dirty="0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sebuah</a:t>
            </a:r>
            <a:r>
              <a:rPr lang="en-US" sz="2000" dirty="0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badanyang</a:t>
            </a:r>
            <a:r>
              <a:rPr lang="en-US" sz="2000" dirty="0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melakukan</a:t>
            </a:r>
            <a:r>
              <a:rPr lang="en-US" sz="2000" dirty="0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interpretasi</a:t>
            </a:r>
            <a:r>
              <a:rPr lang="en-US" sz="2000" dirty="0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di </a:t>
            </a:r>
            <a:r>
              <a:rPr lang="en-US" sz="2000" dirty="0" err="1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dalam</a:t>
            </a:r>
            <a:r>
              <a:rPr lang="en-US" sz="2000" dirty="0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International </a:t>
            </a:r>
            <a:r>
              <a:rPr lang="en-US" sz="2000" dirty="0" err="1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AccountingStandard</a:t>
            </a:r>
            <a:r>
              <a:rPr lang="en-US" sz="2000" dirty="0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Board (IASB).</a:t>
            </a:r>
          </a:p>
          <a:p>
            <a:pPr marL="380990" indent="-380990"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IFRIC Interpretation Committee </a:t>
            </a:r>
            <a:r>
              <a:rPr lang="en-US" sz="2000" dirty="0" err="1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bekerja</a:t>
            </a:r>
            <a:r>
              <a:rPr lang="en-US" sz="2000" dirty="0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bersama</a:t>
            </a:r>
            <a:r>
              <a:rPr lang="en-US" sz="2000" dirty="0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dengan</a:t>
            </a:r>
            <a:r>
              <a:rPr lang="en-US" sz="2000" dirty="0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IASB </a:t>
            </a:r>
            <a:r>
              <a:rPr lang="en-US" sz="2000" dirty="0" err="1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dalam</a:t>
            </a:r>
            <a:r>
              <a:rPr lang="en-US" sz="2000" dirty="0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mendukung</a:t>
            </a:r>
            <a:r>
              <a:rPr lang="en-US" sz="2000" dirty="0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penerapan</a:t>
            </a:r>
            <a:r>
              <a:rPr lang="en-US" sz="2000" dirty="0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IFRS Accounting Standards (</a:t>
            </a:r>
            <a:r>
              <a:rPr lang="en-US" sz="2000" dirty="0" err="1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Standar</a:t>
            </a:r>
            <a:r>
              <a:rPr lang="en-US" sz="2000" dirty="0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Akuntansi</a:t>
            </a:r>
            <a:r>
              <a:rPr lang="en-US" sz="2000" dirty="0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 yang </a:t>
            </a:r>
            <a:r>
              <a:rPr lang="en-US" sz="2000" dirty="0" err="1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konsisten</a:t>
            </a:r>
            <a:r>
              <a:rPr lang="en-US" sz="2000" dirty="0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380990" indent="-380990"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IFRS Interpretation Committee </a:t>
            </a:r>
            <a:r>
              <a:rPr lang="en-US" sz="2000" dirty="0" err="1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menjawab</a:t>
            </a:r>
            <a:r>
              <a:rPr lang="en-US" sz="2000" dirty="0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pertanyaan-pertanyaan</a:t>
            </a:r>
            <a:r>
              <a:rPr lang="en-US" sz="2000" dirty="0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mengenai</a:t>
            </a:r>
            <a:r>
              <a:rPr lang="en-US" sz="2000" dirty="0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penerapan</a:t>
            </a:r>
            <a:r>
              <a:rPr lang="en-US" sz="2000" dirty="0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Standar</a:t>
            </a:r>
            <a:r>
              <a:rPr lang="en-US" sz="2000" dirty="0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Akuntansi</a:t>
            </a:r>
            <a:r>
              <a:rPr lang="en-US" sz="2000" dirty="0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dan </a:t>
            </a:r>
            <a:r>
              <a:rPr lang="en-US" sz="2000" dirty="0" err="1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melakukan</a:t>
            </a:r>
            <a:r>
              <a:rPr lang="en-US" sz="2000" dirty="0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pekerjaan</a:t>
            </a:r>
            <a:r>
              <a:rPr lang="en-US" sz="2000" dirty="0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lain </a:t>
            </a:r>
            <a:r>
              <a:rPr lang="en-US" sz="2000" dirty="0" err="1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sesuai</a:t>
            </a:r>
            <a:r>
              <a:rPr lang="en-US" sz="2000" dirty="0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permintaan</a:t>
            </a:r>
            <a:r>
              <a:rPr lang="en-US" sz="2000" dirty="0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IASB</a:t>
            </a:r>
          </a:p>
          <a:p>
            <a:pPr marL="380990" indent="-380990"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en-US" sz="2000" b="1" dirty="0" err="1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Siaran</a:t>
            </a:r>
            <a:r>
              <a:rPr lang="en-US" sz="2000" b="1" dirty="0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pers</a:t>
            </a:r>
          </a:p>
          <a:p>
            <a:pPr marL="838179" indent="-484705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000" dirty="0" err="1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Tidak</a:t>
            </a:r>
            <a:r>
              <a:rPr lang="en-US" sz="2000" dirty="0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mengatur</a:t>
            </a:r>
            <a:r>
              <a:rPr lang="en-US" sz="2000" dirty="0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atau</a:t>
            </a:r>
            <a:r>
              <a:rPr lang="en-US" sz="2000" dirty="0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mengubah</a:t>
            </a:r>
            <a:r>
              <a:rPr lang="en-US" sz="2000" dirty="0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ketentuan</a:t>
            </a:r>
            <a:r>
              <a:rPr lang="en-US" sz="2000" dirty="0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dalam</a:t>
            </a:r>
            <a:r>
              <a:rPr lang="en-US" sz="2000" dirty="0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PSAK. - </a:t>
            </a:r>
            <a:r>
              <a:rPr lang="en-US" sz="2000" dirty="0" err="1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Tidak</a:t>
            </a:r>
            <a:r>
              <a:rPr lang="en-US" sz="2000" dirty="0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mengubah</a:t>
            </a:r>
            <a:r>
              <a:rPr lang="en-US" sz="2000" dirty="0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000" dirty="0" err="1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menambah</a:t>
            </a:r>
            <a:r>
              <a:rPr lang="en-US" sz="2000" dirty="0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000" dirty="0" err="1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atau</a:t>
            </a:r>
            <a:r>
              <a:rPr lang="en-US" sz="2000" dirty="0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mengurangi</a:t>
            </a:r>
            <a:r>
              <a:rPr lang="en-US" sz="2000" dirty="0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persyaratan</a:t>
            </a:r>
            <a:r>
              <a:rPr lang="en-US" sz="2000" dirty="0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PSAK 219. </a:t>
            </a:r>
            <a:r>
              <a:rPr lang="en-US" sz="2000" dirty="0" err="1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Merupakan</a:t>
            </a:r>
            <a:r>
              <a:rPr lang="en-US" sz="2000" dirty="0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materi</a:t>
            </a:r>
            <a:r>
              <a:rPr lang="en-US" sz="2000" dirty="0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penjelas</a:t>
            </a:r>
            <a:r>
              <a:rPr lang="en-US" sz="2000" dirty="0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(explanatory materials) </a:t>
            </a:r>
            <a:r>
              <a:rPr lang="en-US" sz="2000" dirty="0" err="1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untuk</a:t>
            </a:r>
            <a:r>
              <a:rPr lang="en-US" sz="2000" dirty="0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memberikan</a:t>
            </a:r>
            <a:r>
              <a:rPr lang="en-US" sz="2000" dirty="0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wawasan</a:t>
            </a:r>
            <a:r>
              <a:rPr lang="en-US" sz="2000" dirty="0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en-US" sz="2000" i="1" dirty="0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insight</a:t>
            </a:r>
            <a:r>
              <a:rPr lang="en-US" sz="2000" dirty="0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 </a:t>
            </a:r>
            <a:r>
              <a:rPr lang="en-US" sz="2000" dirty="0" err="1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bagaimana</a:t>
            </a:r>
            <a:r>
              <a:rPr lang="en-US" sz="2000" dirty="0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seharusnya</a:t>
            </a:r>
            <a:r>
              <a:rPr lang="en-US" sz="2000" dirty="0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ketentuan</a:t>
            </a:r>
            <a:r>
              <a:rPr lang="en-US" sz="2000" dirty="0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diterapkan</a:t>
            </a:r>
            <a:r>
              <a:rPr lang="en-US" sz="2000" dirty="0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untuk</a:t>
            </a:r>
            <a:r>
              <a:rPr lang="en-US" sz="2000" dirty="0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suatu</a:t>
            </a:r>
            <a:r>
              <a:rPr lang="en-US" sz="2000" dirty="0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pola</a:t>
            </a:r>
            <a:r>
              <a:rPr lang="en-US" sz="2000" dirty="0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fakta</a:t>
            </a:r>
            <a:r>
              <a:rPr lang="en-US" sz="2000" dirty="0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tertentu</a:t>
            </a:r>
            <a:r>
              <a:rPr lang="en-US" sz="2000" dirty="0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838179" indent="-484705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000" dirty="0" err="1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Didasarkan</a:t>
            </a:r>
            <a:r>
              <a:rPr lang="en-US" sz="2000" dirty="0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pada </a:t>
            </a:r>
            <a:r>
              <a:rPr lang="en-US" sz="2000" dirty="0" err="1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suatu</a:t>
            </a:r>
            <a:r>
              <a:rPr lang="en-US" sz="2000" dirty="0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pola</a:t>
            </a:r>
            <a:r>
              <a:rPr lang="en-US" sz="2000" dirty="0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fakta</a:t>
            </a:r>
            <a:r>
              <a:rPr lang="en-US" sz="2000" dirty="0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tertentu</a:t>
            </a:r>
            <a:r>
              <a:rPr lang="en-US" sz="2000" dirty="0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Jika </a:t>
            </a:r>
            <a:r>
              <a:rPr lang="en-US" sz="2000" dirty="0" err="1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pola</a:t>
            </a:r>
            <a:r>
              <a:rPr lang="en-US" sz="2000" dirty="0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faktanya</a:t>
            </a:r>
            <a:r>
              <a:rPr lang="en-US" sz="2000" dirty="0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berbeda</a:t>
            </a:r>
            <a:r>
              <a:rPr lang="en-US" sz="2000" dirty="0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000" dirty="0" err="1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maka</a:t>
            </a:r>
            <a:r>
              <a:rPr lang="en-US" sz="2000" dirty="0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kesimpulan</a:t>
            </a:r>
            <a:r>
              <a:rPr lang="en-US" sz="2000" dirty="0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atau</a:t>
            </a:r>
            <a:r>
              <a:rPr lang="en-US" sz="2000" dirty="0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rujukan</a:t>
            </a:r>
            <a:r>
              <a:rPr lang="en-US" sz="2000" dirty="0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sz="2000" dirty="0" err="1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dipakai</a:t>
            </a:r>
            <a:r>
              <a:rPr lang="en-US" sz="2000" dirty="0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akan</a:t>
            </a:r>
            <a:r>
              <a:rPr lang="en-US" sz="2000" dirty="0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berbeda</a:t>
            </a:r>
            <a:endParaRPr lang="en-US" sz="2000" dirty="0">
              <a:solidFill>
                <a:srgbClr val="212529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80990" lvl="1" indent="-380990">
              <a:spcBef>
                <a:spcPts val="800"/>
              </a:spcBef>
              <a:buFont typeface="Arial" panose="020B0604020202020204" pitchFamily="34" charset="0"/>
              <a:buChar char="•"/>
            </a:pPr>
            <a:endParaRPr lang="en-ID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Slide Number Placeholder 1">
            <a:extLst>
              <a:ext uri="{FF2B5EF4-FFF2-40B4-BE49-F238E27FC236}">
                <a16:creationId xmlns:a16="http://schemas.microsoft.com/office/drawing/2014/main" id="{3C02EE44-16F6-49BD-82C3-8381CD1BE9B2}"/>
              </a:ext>
            </a:extLst>
          </p:cNvPr>
          <p:cNvSpPr txBox="1">
            <a:spLocks/>
          </p:cNvSpPr>
          <p:nvPr/>
        </p:nvSpPr>
        <p:spPr>
          <a:xfrm>
            <a:off x="11503293" y="6406897"/>
            <a:ext cx="688708" cy="451104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/>
            <a:fld id="{EBE3AD81-3AD4-9C46-856E-C08CF1183C60}" type="slidenum">
              <a:rPr lang="en-US" sz="16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pPr algn="r"/>
              <a:t>37</a:t>
            </a:fld>
            <a:endParaRPr lang="en-US" sz="16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347815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3F9A8B86-9BB3-E081-5DD6-ABCB8E5A6A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8557" y="588893"/>
            <a:ext cx="10504436" cy="763600"/>
          </a:xfrm>
        </p:spPr>
        <p:txBody>
          <a:bodyPr/>
          <a:lstStyle/>
          <a:p>
            <a:r>
              <a:rPr lang="en-US" sz="3600" dirty="0">
                <a:latin typeface="Fjalla One" panose="02000506040000020004" pitchFamily="2" charset="0"/>
              </a:rPr>
              <a:t>ATRIBUSI IMBALAN PADA PERIODE JASA - 2022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9DF3FBC-BDAE-447B-8211-361CCA7B7C1D}"/>
              </a:ext>
            </a:extLst>
          </p:cNvPr>
          <p:cNvSpPr txBox="1"/>
          <p:nvPr/>
        </p:nvSpPr>
        <p:spPr>
          <a:xfrm>
            <a:off x="1357798" y="1470149"/>
            <a:ext cx="9293524" cy="45550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80990" indent="-380990">
              <a:lnSpc>
                <a:spcPct val="90000"/>
              </a:lnSpc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en-ID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Dewan </a:t>
            </a:r>
            <a:r>
              <a:rPr lang="en-ID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Standar</a:t>
            </a:r>
            <a:r>
              <a:rPr lang="en-ID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Akuntansi</a:t>
            </a:r>
            <a:r>
              <a:rPr lang="en-ID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Keuangan</a:t>
            </a:r>
            <a:r>
              <a:rPr lang="en-ID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Ikatan</a:t>
            </a:r>
            <a:r>
              <a:rPr lang="en-ID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Akuntan</a:t>
            </a:r>
            <a:r>
              <a:rPr lang="en-ID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Indonesia (“DSAK IAI”) </a:t>
            </a:r>
            <a:r>
              <a:rPr lang="en-ID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mengeluarkan</a:t>
            </a:r>
            <a:r>
              <a:rPr lang="en-ID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Siaran</a:t>
            </a:r>
            <a:r>
              <a:rPr lang="en-ID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Pers</a:t>
            </a:r>
            <a:r>
              <a:rPr lang="en-ID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terkait</a:t>
            </a:r>
            <a:r>
              <a:rPr lang="en-ID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pengatribusian</a:t>
            </a:r>
            <a:r>
              <a:rPr lang="en-ID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imbalan</a:t>
            </a:r>
            <a:r>
              <a:rPr lang="en-ID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pada </a:t>
            </a:r>
            <a:r>
              <a:rPr lang="en-ID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periode</a:t>
            </a:r>
            <a:r>
              <a:rPr lang="en-ID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jasa</a:t>
            </a:r>
            <a:r>
              <a:rPr lang="en-ID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pada </a:t>
            </a:r>
            <a:r>
              <a:rPr lang="en-ID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bulan</a:t>
            </a:r>
            <a:r>
              <a:rPr lang="en-ID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April 2022. </a:t>
            </a:r>
          </a:p>
          <a:p>
            <a:pPr marL="380990" indent="-380990">
              <a:lnSpc>
                <a:spcPct val="90000"/>
              </a:lnSpc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en-ID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Siaran</a:t>
            </a:r>
            <a:r>
              <a:rPr lang="en-ID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Pers</a:t>
            </a:r>
            <a:r>
              <a:rPr lang="en-ID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sebagai</a:t>
            </a:r>
            <a:r>
              <a:rPr lang="en-ID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tindak</a:t>
            </a:r>
            <a:r>
              <a:rPr lang="en-ID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lanjut</a:t>
            </a:r>
            <a:r>
              <a:rPr lang="en-ID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atas</a:t>
            </a:r>
            <a:r>
              <a:rPr lang="en-ID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Agenda Decision IAS 19 Employee Benefits </a:t>
            </a:r>
            <a:r>
              <a:rPr lang="en-ID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tentang</a:t>
            </a:r>
            <a:r>
              <a:rPr lang="en-ID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Attributing Benefit to Period of Service. </a:t>
            </a:r>
          </a:p>
          <a:p>
            <a:pPr marL="380990" indent="-380990">
              <a:lnSpc>
                <a:spcPct val="90000"/>
              </a:lnSpc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en-ID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IFRIC Agenda Decision (“IFRIC AD”) </a:t>
            </a:r>
            <a:r>
              <a:rPr lang="en-ID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menjawab</a:t>
            </a:r>
            <a:r>
              <a:rPr lang="en-ID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pertanyaan</a:t>
            </a:r>
            <a:r>
              <a:rPr lang="en-ID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berbasis</a:t>
            </a:r>
            <a:r>
              <a:rPr lang="en-ID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pola</a:t>
            </a:r>
            <a:r>
              <a:rPr lang="en-ID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fakta</a:t>
            </a:r>
            <a:r>
              <a:rPr lang="en-ID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tertentu</a:t>
            </a:r>
            <a:r>
              <a:rPr lang="en-ID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mengenai</a:t>
            </a:r>
            <a:r>
              <a:rPr lang="en-ID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kapan</a:t>
            </a:r>
            <a:r>
              <a:rPr lang="en-ID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entitas</a:t>
            </a:r>
            <a:r>
              <a:rPr lang="en-ID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mulai</a:t>
            </a:r>
            <a:r>
              <a:rPr lang="en-ID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mengatribusikan</a:t>
            </a:r>
            <a:r>
              <a:rPr lang="en-ID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imbalan</a:t>
            </a:r>
            <a:r>
              <a:rPr lang="en-ID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pada </a:t>
            </a:r>
            <a:r>
              <a:rPr lang="en-ID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periode</a:t>
            </a:r>
            <a:r>
              <a:rPr lang="en-ID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jasa</a:t>
            </a:r>
            <a:r>
              <a:rPr lang="en-ID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ID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khususnya</a:t>
            </a:r>
            <a:r>
              <a:rPr lang="en-ID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dalam</a:t>
            </a:r>
            <a:r>
              <a:rPr lang="en-ID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hal</a:t>
            </a:r>
            <a:r>
              <a:rPr lang="en-ID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besaran</a:t>
            </a:r>
            <a:r>
              <a:rPr lang="en-ID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imbalan</a:t>
            </a:r>
            <a:r>
              <a:rPr lang="en-ID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pensiun</a:t>
            </a:r>
            <a:r>
              <a:rPr lang="en-ID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dibatasi</a:t>
            </a:r>
            <a:r>
              <a:rPr lang="en-ID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en-ID" sz="20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capped</a:t>
            </a:r>
            <a:r>
              <a:rPr lang="en-ID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 pada </a:t>
            </a:r>
            <a:r>
              <a:rPr lang="en-ID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jumlah</a:t>
            </a:r>
            <a:r>
              <a:rPr lang="en-ID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tahun</a:t>
            </a:r>
            <a:r>
              <a:rPr lang="en-ID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jasa</a:t>
            </a:r>
            <a:r>
              <a:rPr lang="en-ID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tertentu</a:t>
            </a:r>
            <a:r>
              <a:rPr lang="en-ID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dan </a:t>
            </a:r>
            <a:r>
              <a:rPr lang="en-ID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imbalan</a:t>
            </a:r>
            <a:r>
              <a:rPr lang="en-ID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pensiun</a:t>
            </a:r>
            <a:r>
              <a:rPr lang="en-ID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dihitung</a:t>
            </a:r>
            <a:r>
              <a:rPr lang="en-ID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dengan</a:t>
            </a:r>
            <a:r>
              <a:rPr lang="en-ID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menggunakan</a:t>
            </a:r>
            <a:r>
              <a:rPr lang="en-ID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jumlah</a:t>
            </a:r>
            <a:r>
              <a:rPr lang="en-ID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tahun</a:t>
            </a:r>
            <a:r>
              <a:rPr lang="en-ID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kerja</a:t>
            </a:r>
            <a:r>
              <a:rPr lang="en-ID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berturut-turut</a:t>
            </a:r>
            <a:r>
              <a:rPr lang="en-ID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atas</a:t>
            </a:r>
            <a:r>
              <a:rPr lang="en-ID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jasa</a:t>
            </a:r>
            <a:r>
              <a:rPr lang="en-ID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pekerja</a:t>
            </a:r>
            <a:r>
              <a:rPr lang="en-ID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segera</a:t>
            </a:r>
            <a:r>
              <a:rPr lang="en-ID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sebelum</a:t>
            </a:r>
            <a:r>
              <a:rPr lang="en-ID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usia</a:t>
            </a:r>
            <a:r>
              <a:rPr lang="en-ID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pensiun</a:t>
            </a:r>
            <a:endParaRPr lang="en-ID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80990" indent="-380990">
              <a:lnSpc>
                <a:spcPct val="90000"/>
              </a:lnSpc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en-ID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DSAK IAI </a:t>
            </a:r>
            <a:r>
              <a:rPr lang="en-ID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dalam</a:t>
            </a:r>
            <a:r>
              <a:rPr lang="en-ID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Siaran</a:t>
            </a:r>
            <a:r>
              <a:rPr lang="en-ID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Persnya</a:t>
            </a:r>
            <a:r>
              <a:rPr lang="en-ID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menyimpulkan</a:t>
            </a:r>
            <a:r>
              <a:rPr lang="en-ID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skema</a:t>
            </a:r>
            <a:r>
              <a:rPr lang="en-ID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imbalan</a:t>
            </a:r>
            <a:r>
              <a:rPr lang="en-ID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Pascakerja</a:t>
            </a:r>
            <a:r>
              <a:rPr lang="en-ID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berbasis</a:t>
            </a:r>
            <a:r>
              <a:rPr lang="en-ID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Undang-Undang</a:t>
            </a:r>
            <a:r>
              <a:rPr lang="en-ID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Ketenagakerjaan</a:t>
            </a:r>
            <a:r>
              <a:rPr lang="en-ID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atau</a:t>
            </a:r>
            <a:r>
              <a:rPr lang="en-ID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UndangUndang</a:t>
            </a:r>
            <a:r>
              <a:rPr lang="en-ID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Cipta</a:t>
            </a:r>
            <a:r>
              <a:rPr lang="en-ID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Kerja</a:t>
            </a:r>
            <a:r>
              <a:rPr lang="en-ID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(UUCK) </a:t>
            </a:r>
            <a:r>
              <a:rPr lang="en-ID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beserta</a:t>
            </a:r>
            <a:r>
              <a:rPr lang="en-ID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peraturan</a:t>
            </a:r>
            <a:r>
              <a:rPr lang="en-ID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pelaksanaannya</a:t>
            </a:r>
            <a:r>
              <a:rPr lang="en-ID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memiliki</a:t>
            </a:r>
            <a:r>
              <a:rPr lang="en-ID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pola</a:t>
            </a:r>
            <a:r>
              <a:rPr lang="en-ID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fakta</a:t>
            </a:r>
            <a:r>
              <a:rPr lang="en-ID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ID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serupa</a:t>
            </a:r>
            <a:r>
              <a:rPr lang="en-ID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dengan</a:t>
            </a:r>
            <a:r>
              <a:rPr lang="en-ID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pola</a:t>
            </a:r>
            <a:r>
              <a:rPr lang="en-ID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fakta</a:t>
            </a:r>
            <a:r>
              <a:rPr lang="en-ID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dalam</a:t>
            </a:r>
            <a:r>
              <a:rPr lang="en-ID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IFRIC AD. </a:t>
            </a:r>
            <a:r>
              <a:rPr lang="en-ID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Dengan</a:t>
            </a:r>
            <a:r>
              <a:rPr lang="en-ID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pola</a:t>
            </a:r>
            <a:r>
              <a:rPr lang="en-ID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fakta</a:t>
            </a:r>
            <a:r>
              <a:rPr lang="en-ID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ID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serupa</a:t>
            </a:r>
            <a:r>
              <a:rPr lang="en-ID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ID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maka</a:t>
            </a:r>
            <a:r>
              <a:rPr lang="en-ID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perlakuan</a:t>
            </a:r>
            <a:r>
              <a:rPr lang="en-ID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akuntansi</a:t>
            </a:r>
            <a:r>
              <a:rPr lang="en-ID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dalam</a:t>
            </a:r>
            <a:r>
              <a:rPr lang="en-ID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IFRIC AD </a:t>
            </a:r>
            <a:r>
              <a:rPr lang="en-ID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relevan</a:t>
            </a:r>
            <a:r>
              <a:rPr lang="en-ID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untuk</a:t>
            </a:r>
            <a:r>
              <a:rPr lang="en-ID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UUCK</a:t>
            </a:r>
          </a:p>
        </p:txBody>
      </p:sp>
      <p:sp>
        <p:nvSpPr>
          <p:cNvPr id="5" name="Slide Number Placeholder 1">
            <a:extLst>
              <a:ext uri="{FF2B5EF4-FFF2-40B4-BE49-F238E27FC236}">
                <a16:creationId xmlns:a16="http://schemas.microsoft.com/office/drawing/2014/main" id="{ACDB6816-8735-461A-9130-B42A5FDF84EE}"/>
              </a:ext>
            </a:extLst>
          </p:cNvPr>
          <p:cNvSpPr txBox="1">
            <a:spLocks/>
          </p:cNvSpPr>
          <p:nvPr/>
        </p:nvSpPr>
        <p:spPr>
          <a:xfrm>
            <a:off x="11503293" y="6406897"/>
            <a:ext cx="688708" cy="451104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/>
            <a:fld id="{EBE3AD81-3AD4-9C46-856E-C08CF1183C60}" type="slidenum">
              <a:rPr lang="en-US" sz="16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pPr algn="r"/>
              <a:t>38</a:t>
            </a:fld>
            <a:endParaRPr lang="en-US" sz="16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300595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3F9A8B86-9BB3-E081-5DD6-ABCB8E5A6A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62709" y="658800"/>
            <a:ext cx="9033799" cy="763600"/>
          </a:xfrm>
        </p:spPr>
        <p:txBody>
          <a:bodyPr/>
          <a:lstStyle/>
          <a:p>
            <a:r>
              <a:rPr lang="en-US" sz="3600" dirty="0">
                <a:latin typeface="Fjalla One" panose="02000506040000020004" pitchFamily="2" charset="0"/>
              </a:rPr>
              <a:t>PERBANDINGAN POLA  FAKTA IFRIC AD dan UU-CK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8DA6382-A8B3-4AAC-BD01-4867491BBA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5492" y="1422400"/>
            <a:ext cx="9401016" cy="4696216"/>
          </a:xfrm>
          <a:prstGeom prst="rect">
            <a:avLst/>
          </a:prstGeom>
        </p:spPr>
      </p:pic>
      <p:sp>
        <p:nvSpPr>
          <p:cNvPr id="7" name="Slide Number Placeholder 1">
            <a:extLst>
              <a:ext uri="{FF2B5EF4-FFF2-40B4-BE49-F238E27FC236}">
                <a16:creationId xmlns:a16="http://schemas.microsoft.com/office/drawing/2014/main" id="{C975737A-4495-41D6-97AC-E6BE9EE4EE4E}"/>
              </a:ext>
            </a:extLst>
          </p:cNvPr>
          <p:cNvSpPr txBox="1">
            <a:spLocks/>
          </p:cNvSpPr>
          <p:nvPr/>
        </p:nvSpPr>
        <p:spPr>
          <a:xfrm>
            <a:off x="11503293" y="6406897"/>
            <a:ext cx="688708" cy="451104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/>
            <a:fld id="{EBE3AD81-3AD4-9C46-856E-C08CF1183C60}" type="slidenum">
              <a:rPr lang="en-US" sz="16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pPr algn="r"/>
              <a:t>39</a:t>
            </a:fld>
            <a:endParaRPr lang="en-US" sz="16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096069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3F9A8B86-9BB3-E081-5DD6-ABCB8E5A6A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35205" y="207268"/>
            <a:ext cx="9091028" cy="763600"/>
          </a:xfrm>
        </p:spPr>
        <p:txBody>
          <a:bodyPr/>
          <a:lstStyle/>
          <a:p>
            <a:r>
              <a:rPr lang="en-US" sz="3500" dirty="0">
                <a:latin typeface="Fjalla One" panose="02000506040000020004" pitchFamily="2" charset="0"/>
              </a:rPr>
              <a:t>PERBANDINGA POLA  FAKTA IFRIC AD dan UU-CK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446786C-DE50-4CD3-820D-0BB515A02374}"/>
              </a:ext>
            </a:extLst>
          </p:cNvPr>
          <p:cNvSpPr txBox="1"/>
          <p:nvPr/>
        </p:nvSpPr>
        <p:spPr>
          <a:xfrm>
            <a:off x="1354666" y="901172"/>
            <a:ext cx="9482667" cy="48885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80990" indent="-380990">
              <a:spcBef>
                <a:spcPts val="1600"/>
              </a:spcBef>
              <a:buFont typeface="Arial" panose="020B0604020202020204" pitchFamily="34" charset="0"/>
              <a:buChar char="•"/>
            </a:pPr>
            <a:r>
              <a:rPr lang="en-ID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PSAK 219 </a:t>
            </a:r>
            <a:r>
              <a:rPr lang="en-ID" sz="19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paragraf</a:t>
            </a:r>
            <a:r>
              <a:rPr lang="en-ID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70 – 74 </a:t>
            </a:r>
            <a:r>
              <a:rPr lang="en-ID" sz="19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mensyaratkan</a:t>
            </a:r>
            <a:r>
              <a:rPr lang="en-ID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19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entitas</a:t>
            </a:r>
            <a:r>
              <a:rPr lang="en-ID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19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mengatribusikan</a:t>
            </a:r>
            <a:r>
              <a:rPr lang="en-ID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19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imbalan</a:t>
            </a:r>
            <a:r>
              <a:rPr lang="en-ID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19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ke</a:t>
            </a:r>
            <a:r>
              <a:rPr lang="en-ID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19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periode</a:t>
            </a:r>
            <a:r>
              <a:rPr lang="en-ID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19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jasa</a:t>
            </a:r>
            <a:r>
              <a:rPr lang="en-ID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19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berdasarkan</a:t>
            </a:r>
            <a:r>
              <a:rPr lang="en-ID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formula </a:t>
            </a:r>
            <a:r>
              <a:rPr lang="en-ID" sz="19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imbalan</a:t>
            </a:r>
            <a:r>
              <a:rPr lang="en-ID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program </a:t>
            </a:r>
            <a:r>
              <a:rPr lang="en-ID" sz="19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dari</a:t>
            </a:r>
            <a:r>
              <a:rPr lang="en-ID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19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tanggal</a:t>
            </a:r>
            <a:r>
              <a:rPr lang="en-ID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19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ketika</a:t>
            </a:r>
            <a:r>
              <a:rPr lang="en-ID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19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jasa</a:t>
            </a:r>
            <a:r>
              <a:rPr lang="en-ID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19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pekerja</a:t>
            </a:r>
            <a:r>
              <a:rPr lang="en-ID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19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pertama</a:t>
            </a:r>
            <a:r>
              <a:rPr lang="en-ID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kali </a:t>
            </a:r>
            <a:r>
              <a:rPr lang="en-ID" sz="19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menghasilkan</a:t>
            </a:r>
            <a:r>
              <a:rPr lang="en-ID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19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imbalan</a:t>
            </a:r>
            <a:r>
              <a:rPr lang="en-ID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19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sampai</a:t>
            </a:r>
            <a:r>
              <a:rPr lang="en-ID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19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tanggal</a:t>
            </a:r>
            <a:r>
              <a:rPr lang="en-ID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19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ketika</a:t>
            </a:r>
            <a:r>
              <a:rPr lang="en-ID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19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jasa</a:t>
            </a:r>
            <a:r>
              <a:rPr lang="en-ID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19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pekerja</a:t>
            </a:r>
            <a:r>
              <a:rPr lang="en-ID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19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selanjutnya</a:t>
            </a:r>
            <a:r>
              <a:rPr lang="en-ID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19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tidak</a:t>
            </a:r>
            <a:r>
              <a:rPr lang="en-ID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19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menghasilkan</a:t>
            </a:r>
            <a:r>
              <a:rPr lang="en-ID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19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jumlah</a:t>
            </a:r>
            <a:r>
              <a:rPr lang="en-ID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19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imbalan</a:t>
            </a:r>
            <a:r>
              <a:rPr lang="en-ID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19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selanjutnya</a:t>
            </a:r>
            <a:r>
              <a:rPr lang="en-ID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yang material, </a:t>
            </a:r>
            <a:r>
              <a:rPr lang="en-ID" sz="19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selain</a:t>
            </a:r>
            <a:r>
              <a:rPr lang="en-ID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19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dari</a:t>
            </a:r>
            <a:r>
              <a:rPr lang="en-ID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19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kenaikan</a:t>
            </a:r>
            <a:r>
              <a:rPr lang="en-ID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19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gaji</a:t>
            </a:r>
            <a:r>
              <a:rPr lang="en-ID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19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berikutnya</a:t>
            </a:r>
            <a:r>
              <a:rPr lang="en-ID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</a:p>
          <a:p>
            <a:pPr marL="380990" indent="-380990">
              <a:spcBef>
                <a:spcPts val="1600"/>
              </a:spcBef>
              <a:buFont typeface="Arial" panose="020B0604020202020204" pitchFamily="34" charset="0"/>
              <a:buChar char="•"/>
            </a:pPr>
            <a:r>
              <a:rPr lang="en-ID" sz="19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Selama</a:t>
            </a:r>
            <a:r>
              <a:rPr lang="en-ID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19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ini</a:t>
            </a:r>
            <a:r>
              <a:rPr lang="en-ID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19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interpretasi</a:t>
            </a:r>
            <a:r>
              <a:rPr lang="en-ID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19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atas</a:t>
            </a:r>
            <a:r>
              <a:rPr lang="en-ID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19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paragraf</a:t>
            </a:r>
            <a:r>
              <a:rPr lang="en-ID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19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tersebut</a:t>
            </a:r>
            <a:r>
              <a:rPr lang="en-ID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ID" sz="19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diimplementasikan</a:t>
            </a:r>
            <a:r>
              <a:rPr lang="en-ID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19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dalam</a:t>
            </a:r>
            <a:r>
              <a:rPr lang="en-ID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19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perhitungan</a:t>
            </a:r>
            <a:r>
              <a:rPr lang="en-ID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19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kewajiban</a:t>
            </a:r>
            <a:r>
              <a:rPr lang="en-ID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19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imbalan</a:t>
            </a:r>
            <a:r>
              <a:rPr lang="en-ID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19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pasca</a:t>
            </a:r>
            <a:r>
              <a:rPr lang="en-ID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19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kerja</a:t>
            </a:r>
            <a:r>
              <a:rPr lang="en-ID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19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adalah</a:t>
            </a:r>
            <a:r>
              <a:rPr lang="en-ID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19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bahwa</a:t>
            </a:r>
            <a:r>
              <a:rPr lang="en-ID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19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kewajiban</a:t>
            </a:r>
            <a:r>
              <a:rPr lang="en-ID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19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konstruktif</a:t>
            </a:r>
            <a:r>
              <a:rPr lang="en-ID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19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entitas</a:t>
            </a:r>
            <a:r>
              <a:rPr lang="en-ID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19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untuk</a:t>
            </a:r>
            <a:r>
              <a:rPr lang="en-ID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19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memberikan</a:t>
            </a:r>
            <a:r>
              <a:rPr lang="en-ID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19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imbalan</a:t>
            </a:r>
            <a:r>
              <a:rPr lang="en-ID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19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pensiun</a:t>
            </a:r>
            <a:r>
              <a:rPr lang="en-ID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19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pertama</a:t>
            </a:r>
            <a:r>
              <a:rPr lang="en-ID" sz="19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kali </a:t>
            </a:r>
            <a:r>
              <a:rPr lang="en-ID" sz="19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timbul</a:t>
            </a:r>
            <a:r>
              <a:rPr lang="en-ID" sz="19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19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ketika</a:t>
            </a:r>
            <a:r>
              <a:rPr lang="en-ID" sz="19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19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seorang</a:t>
            </a:r>
            <a:r>
              <a:rPr lang="en-ID" sz="19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19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pekerja</a:t>
            </a:r>
            <a:r>
              <a:rPr lang="en-ID" sz="19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19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mulai</a:t>
            </a:r>
            <a:r>
              <a:rPr lang="en-ID" sz="19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19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bekerja</a:t>
            </a:r>
            <a:endParaRPr lang="en-ID" sz="19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80990" indent="-380990">
              <a:spcBef>
                <a:spcPts val="1600"/>
              </a:spcBef>
              <a:buFont typeface="Arial" panose="020B0604020202020204" pitchFamily="34" charset="0"/>
              <a:buChar char="•"/>
            </a:pPr>
            <a:r>
              <a:rPr lang="en-ID" sz="19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Mempertimbangkan</a:t>
            </a:r>
            <a:r>
              <a:rPr lang="en-ID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IFRIC AD, </a:t>
            </a:r>
            <a:r>
              <a:rPr lang="en-ID" sz="19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hasil</a:t>
            </a:r>
            <a:r>
              <a:rPr lang="en-ID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19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pengamatan</a:t>
            </a:r>
            <a:r>
              <a:rPr lang="en-ID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DSAK IAI </a:t>
            </a:r>
            <a:r>
              <a:rPr lang="en-ID" sz="19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adalah</a:t>
            </a:r>
            <a:r>
              <a:rPr lang="en-ID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19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kewajiban</a:t>
            </a:r>
            <a:r>
              <a:rPr lang="en-ID" sz="19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19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kontruktif</a:t>
            </a:r>
            <a:r>
              <a:rPr lang="en-ID" sz="19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19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imbalan</a:t>
            </a:r>
            <a:r>
              <a:rPr lang="en-ID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19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pensiun</a:t>
            </a:r>
            <a:r>
              <a:rPr lang="en-ID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19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pertama</a:t>
            </a:r>
            <a:r>
              <a:rPr lang="en-ID" sz="19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kali </a:t>
            </a:r>
            <a:r>
              <a:rPr lang="en-ID" sz="19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timbul</a:t>
            </a:r>
            <a:r>
              <a:rPr lang="en-ID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19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hanya</a:t>
            </a:r>
            <a:r>
              <a:rPr lang="en-ID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19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ketika</a:t>
            </a:r>
            <a:r>
              <a:rPr lang="en-ID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19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seorang</a:t>
            </a:r>
            <a:r>
              <a:rPr lang="en-ID" sz="19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19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pekerja</a:t>
            </a:r>
            <a:r>
              <a:rPr lang="en-ID" sz="19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19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mencapai</a:t>
            </a:r>
            <a:r>
              <a:rPr lang="en-ID" sz="19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19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usia</a:t>
            </a:r>
            <a:r>
              <a:rPr lang="en-ID" sz="19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32 </a:t>
            </a:r>
            <a:r>
              <a:rPr lang="en-ID" sz="19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tahun</a:t>
            </a:r>
            <a:r>
              <a:rPr lang="en-ID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Jika </a:t>
            </a:r>
            <a:r>
              <a:rPr lang="en-ID" sz="19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usia</a:t>
            </a:r>
            <a:r>
              <a:rPr lang="en-ID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19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pensiun</a:t>
            </a:r>
            <a:r>
              <a:rPr lang="en-ID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normal </a:t>
            </a:r>
            <a:r>
              <a:rPr lang="en-ID" sz="19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adalah</a:t>
            </a:r>
            <a:r>
              <a:rPr lang="en-ID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56 </a:t>
            </a:r>
            <a:r>
              <a:rPr lang="en-ID" sz="19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tahun</a:t>
            </a:r>
            <a:r>
              <a:rPr lang="en-ID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ID" sz="19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maka</a:t>
            </a:r>
            <a:r>
              <a:rPr lang="en-ID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19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kewajiban</a:t>
            </a:r>
            <a:r>
              <a:rPr lang="en-ID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19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kontruktif</a:t>
            </a:r>
            <a:r>
              <a:rPr lang="en-ID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19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entitas</a:t>
            </a:r>
            <a:r>
              <a:rPr lang="en-ID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19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untuk</a:t>
            </a:r>
            <a:r>
              <a:rPr lang="en-ID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19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memberikan</a:t>
            </a:r>
            <a:r>
              <a:rPr lang="en-ID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19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imbalan</a:t>
            </a:r>
            <a:r>
              <a:rPr lang="en-ID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19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pensiun</a:t>
            </a:r>
            <a:r>
              <a:rPr lang="en-ID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19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pertama</a:t>
            </a:r>
            <a:r>
              <a:rPr lang="en-ID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kali </a:t>
            </a:r>
            <a:r>
              <a:rPr lang="en-ID" sz="19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timbul</a:t>
            </a:r>
            <a:r>
              <a:rPr lang="en-ID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19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hanya</a:t>
            </a:r>
            <a:r>
              <a:rPr lang="en-ID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19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ketika</a:t>
            </a:r>
            <a:r>
              <a:rPr lang="en-ID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19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seorang</a:t>
            </a:r>
            <a:r>
              <a:rPr lang="en-ID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19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pekerja</a:t>
            </a:r>
            <a:r>
              <a:rPr lang="en-ID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19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mencapai</a:t>
            </a:r>
            <a:r>
              <a:rPr lang="en-ID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19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usia</a:t>
            </a:r>
            <a:r>
              <a:rPr lang="en-ID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32 </a:t>
            </a:r>
            <a:r>
              <a:rPr lang="en-ID" sz="19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tahun</a:t>
            </a:r>
            <a:r>
              <a:rPr lang="en-ID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ID" sz="19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Perhitungan</a:t>
            </a:r>
            <a:r>
              <a:rPr lang="en-ID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19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jumlah</a:t>
            </a:r>
            <a:r>
              <a:rPr lang="en-ID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19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manfaat</a:t>
            </a:r>
            <a:r>
              <a:rPr lang="en-ID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19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penghargaan</a:t>
            </a:r>
            <a:r>
              <a:rPr lang="en-ID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masa </a:t>
            </a:r>
            <a:r>
              <a:rPr lang="en-ID" sz="19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kerja</a:t>
            </a:r>
            <a:r>
              <a:rPr lang="en-ID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19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imbalan</a:t>
            </a:r>
            <a:r>
              <a:rPr lang="en-ID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19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pensiun</a:t>
            </a:r>
            <a:r>
              <a:rPr lang="en-ID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19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bagi</a:t>
            </a:r>
            <a:r>
              <a:rPr lang="en-ID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19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pekerja</a:t>
            </a:r>
            <a:r>
              <a:rPr lang="en-ID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ID" sz="19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mulai</a:t>
            </a:r>
            <a:r>
              <a:rPr lang="en-ID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19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bekerja</a:t>
            </a:r>
            <a:r>
              <a:rPr lang="en-ID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19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sebelum</a:t>
            </a:r>
            <a:r>
              <a:rPr lang="en-ID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19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usia</a:t>
            </a:r>
            <a:r>
              <a:rPr lang="en-ID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32 </a:t>
            </a:r>
            <a:r>
              <a:rPr lang="en-ID" sz="19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tahun</a:t>
            </a:r>
            <a:r>
              <a:rPr lang="en-ID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19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akan</a:t>
            </a:r>
            <a:r>
              <a:rPr lang="en-ID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19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sama</a:t>
            </a:r>
            <a:r>
              <a:rPr lang="en-ID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19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dengan</a:t>
            </a:r>
            <a:r>
              <a:rPr lang="en-ID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19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pekerja</a:t>
            </a:r>
            <a:r>
              <a:rPr lang="en-ID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lain yang </a:t>
            </a:r>
            <a:r>
              <a:rPr lang="en-ID" sz="19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baru</a:t>
            </a:r>
            <a:r>
              <a:rPr lang="en-ID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19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mulai</a:t>
            </a:r>
            <a:r>
              <a:rPr lang="en-ID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19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bekerja</a:t>
            </a:r>
            <a:r>
              <a:rPr lang="en-ID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19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dengan</a:t>
            </a:r>
            <a:r>
              <a:rPr lang="en-ID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19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entitas</a:t>
            </a:r>
            <a:r>
              <a:rPr lang="en-ID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ID" sz="19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sama</a:t>
            </a:r>
            <a:r>
              <a:rPr lang="en-ID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19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sejak</a:t>
            </a:r>
            <a:r>
              <a:rPr lang="en-ID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19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usia</a:t>
            </a:r>
            <a:r>
              <a:rPr lang="en-ID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32 </a:t>
            </a:r>
            <a:r>
              <a:rPr lang="en-ID" sz="19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tahun</a:t>
            </a:r>
            <a:r>
              <a:rPr lang="en-ID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ID" sz="19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yaitu</a:t>
            </a:r>
            <a:r>
              <a:rPr lang="en-ID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19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maksimum</a:t>
            </a:r>
            <a:r>
              <a:rPr lang="en-ID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19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sebesar</a:t>
            </a:r>
            <a:r>
              <a:rPr lang="en-ID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24 </a:t>
            </a:r>
            <a:r>
              <a:rPr lang="en-ID" sz="19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tahun</a:t>
            </a:r>
            <a:r>
              <a:rPr lang="en-ID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masa </a:t>
            </a:r>
            <a:r>
              <a:rPr lang="en-ID" sz="19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kerja</a:t>
            </a:r>
            <a:r>
              <a:rPr lang="en-ID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19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secara</a:t>
            </a:r>
            <a:r>
              <a:rPr lang="en-ID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19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berturut-turut</a:t>
            </a:r>
            <a:r>
              <a:rPr lang="en-ID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19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sampai</a:t>
            </a:r>
            <a:r>
              <a:rPr lang="en-ID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19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usia</a:t>
            </a:r>
            <a:r>
              <a:rPr lang="en-ID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56 </a:t>
            </a:r>
            <a:r>
              <a:rPr lang="en-ID" sz="19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tahun</a:t>
            </a:r>
            <a:r>
              <a:rPr lang="en-ID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</a:p>
        </p:txBody>
      </p:sp>
      <p:sp>
        <p:nvSpPr>
          <p:cNvPr id="7" name="Slide Number Placeholder 1">
            <a:extLst>
              <a:ext uri="{FF2B5EF4-FFF2-40B4-BE49-F238E27FC236}">
                <a16:creationId xmlns:a16="http://schemas.microsoft.com/office/drawing/2014/main" id="{01187151-1875-4B13-9F3C-7529A1AC8E32}"/>
              </a:ext>
            </a:extLst>
          </p:cNvPr>
          <p:cNvSpPr txBox="1">
            <a:spLocks/>
          </p:cNvSpPr>
          <p:nvPr/>
        </p:nvSpPr>
        <p:spPr>
          <a:xfrm>
            <a:off x="11503293" y="6406897"/>
            <a:ext cx="688708" cy="451104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/>
            <a:fld id="{EBE3AD81-3AD4-9C46-856E-C08CF1183C60}" type="slidenum">
              <a:rPr lang="en-US" sz="16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pPr algn="r"/>
              <a:t>40</a:t>
            </a:fld>
            <a:endParaRPr lang="en-US" sz="16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643289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3F9A8B86-9BB3-E081-5DD6-ABCB8E5A6A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3902" y="427615"/>
            <a:ext cx="9373364" cy="763600"/>
          </a:xfrm>
        </p:spPr>
        <p:txBody>
          <a:bodyPr/>
          <a:lstStyle/>
          <a:p>
            <a:r>
              <a:rPr lang="en-US" sz="3200" dirty="0">
                <a:latin typeface="Fjalla One" panose="02000506040000020004" pitchFamily="2" charset="0"/>
              </a:rPr>
              <a:t>DAMPAK ATRIBUSI IMBALAN PADA PERIODE JASA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CC07487-ACD7-46D6-AE51-E3B8815204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3902" y="1424848"/>
            <a:ext cx="9031668" cy="5179075"/>
          </a:xfrm>
          <a:prstGeom prst="rect">
            <a:avLst/>
          </a:prstGeom>
        </p:spPr>
      </p:pic>
      <p:sp>
        <p:nvSpPr>
          <p:cNvPr id="10" name="Slide Number Placeholder 1">
            <a:extLst>
              <a:ext uri="{FF2B5EF4-FFF2-40B4-BE49-F238E27FC236}">
                <a16:creationId xmlns:a16="http://schemas.microsoft.com/office/drawing/2014/main" id="{EECBAA4B-AD50-449E-9C66-2EAB317AEBD6}"/>
              </a:ext>
            </a:extLst>
          </p:cNvPr>
          <p:cNvSpPr txBox="1">
            <a:spLocks/>
          </p:cNvSpPr>
          <p:nvPr/>
        </p:nvSpPr>
        <p:spPr>
          <a:xfrm>
            <a:off x="11503293" y="6406897"/>
            <a:ext cx="688708" cy="451104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/>
            <a:fld id="{EBE3AD81-3AD4-9C46-856E-C08CF1183C60}" type="slidenum">
              <a:rPr lang="en-US" sz="16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pPr algn="r"/>
              <a:t>41</a:t>
            </a:fld>
            <a:endParaRPr lang="en-US" sz="16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186598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3F9A8B86-9BB3-E081-5DD6-ABCB8E5A6A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29929" y="451104"/>
            <a:ext cx="8299372" cy="763600"/>
          </a:xfrm>
        </p:spPr>
        <p:txBody>
          <a:bodyPr/>
          <a:lstStyle/>
          <a:p>
            <a:r>
              <a:rPr lang="en-US" sz="4000" dirty="0">
                <a:latin typeface="Fjalla One" panose="02000506040000020004" pitchFamily="2" charset="0"/>
              </a:rPr>
              <a:t>ATRIBUSI IMBALAN - ILUSTRASI 1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9DF3FBC-BDAE-447B-8211-361CCA7B7C1D}"/>
              </a:ext>
            </a:extLst>
          </p:cNvPr>
          <p:cNvSpPr txBox="1"/>
          <p:nvPr/>
        </p:nvSpPr>
        <p:spPr>
          <a:xfrm>
            <a:off x="1552132" y="1364019"/>
            <a:ext cx="9087736" cy="47697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80990" lvl="1" indent="-380990"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en-ID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Seorang</a:t>
            </a:r>
            <a:r>
              <a:rPr lang="en-ID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karyawan</a:t>
            </a:r>
            <a:r>
              <a:rPr lang="en-ID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berusia</a:t>
            </a:r>
            <a:r>
              <a:rPr lang="en-ID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40 </a:t>
            </a:r>
            <a:r>
              <a:rPr lang="en-ID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tahun</a:t>
            </a:r>
            <a:r>
              <a:rPr lang="en-ID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ID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sudah</a:t>
            </a:r>
            <a:r>
              <a:rPr lang="en-ID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bekerja</a:t>
            </a:r>
            <a:r>
              <a:rPr lang="en-ID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selama</a:t>
            </a:r>
            <a:r>
              <a:rPr lang="en-ID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5 </a:t>
            </a:r>
            <a:r>
              <a:rPr lang="en-ID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tahun</a:t>
            </a:r>
            <a:r>
              <a:rPr lang="en-ID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dan </a:t>
            </a:r>
            <a:r>
              <a:rPr lang="en-ID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usia</a:t>
            </a:r>
            <a:r>
              <a:rPr lang="en-ID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pensiun</a:t>
            </a:r>
            <a:r>
              <a:rPr lang="en-ID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56 </a:t>
            </a:r>
            <a:r>
              <a:rPr lang="en-ID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tahun</a:t>
            </a:r>
            <a:r>
              <a:rPr lang="en-ID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akan</a:t>
            </a:r>
            <a:r>
              <a:rPr lang="en-ID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memiliki</a:t>
            </a:r>
            <a:r>
              <a:rPr lang="en-ID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masa </a:t>
            </a:r>
            <a:r>
              <a:rPr lang="en-ID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kerja</a:t>
            </a:r>
            <a:r>
              <a:rPr lang="en-ID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total 31 </a:t>
            </a:r>
            <a:r>
              <a:rPr lang="en-ID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tahun</a:t>
            </a:r>
            <a:r>
              <a:rPr lang="en-ID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380990" lvl="1" indent="-380990"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en-ID" sz="2133" b="1" dirty="0" err="1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Sebelum</a:t>
            </a:r>
            <a:r>
              <a:rPr lang="en-ID" sz="2133" b="1" dirty="0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IFRIC AD </a:t>
            </a:r>
          </a:p>
          <a:p>
            <a:pPr marL="380990" lvl="1" indent="-380990"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en-ID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Nilai </a:t>
            </a:r>
            <a:r>
              <a:rPr lang="en-ID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Kini</a:t>
            </a:r>
            <a:r>
              <a:rPr lang="en-ID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Kewajiban</a:t>
            </a:r>
            <a:r>
              <a:rPr lang="en-ID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Imbalan</a:t>
            </a:r>
            <a:r>
              <a:rPr lang="en-ID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Pasti</a:t>
            </a:r>
            <a:r>
              <a:rPr lang="en-ID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dihitung</a:t>
            </a:r>
            <a:r>
              <a:rPr lang="en-ID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sejak</a:t>
            </a:r>
            <a:r>
              <a:rPr lang="en-ID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awal</a:t>
            </a:r>
            <a:r>
              <a:rPr lang="en-ID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masa </a:t>
            </a:r>
            <a:r>
              <a:rPr lang="en-ID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kerja</a:t>
            </a:r>
            <a:r>
              <a:rPr lang="en-ID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dan </a:t>
            </a:r>
            <a:r>
              <a:rPr lang="en-ID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diatribusikan</a:t>
            </a:r>
            <a:r>
              <a:rPr lang="en-ID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selama</a:t>
            </a:r>
            <a:r>
              <a:rPr lang="en-ID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periode</a:t>
            </a:r>
            <a:r>
              <a:rPr lang="en-ID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masa </a:t>
            </a:r>
            <a:r>
              <a:rPr lang="en-ID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kerja</a:t>
            </a:r>
            <a:r>
              <a:rPr lang="en-ID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sampai</a:t>
            </a:r>
            <a:r>
              <a:rPr lang="en-ID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usia</a:t>
            </a:r>
            <a:r>
              <a:rPr lang="en-ID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pensiun</a:t>
            </a:r>
            <a:r>
              <a:rPr lang="en-ID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atau</a:t>
            </a:r>
            <a:r>
              <a:rPr lang="en-ID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sebesar</a:t>
            </a:r>
            <a:r>
              <a:rPr lang="en-ID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5/31 x Nilai </a:t>
            </a:r>
            <a:r>
              <a:rPr lang="en-ID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Sekarang</a:t>
            </a:r>
            <a:r>
              <a:rPr lang="en-ID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Imbalan</a:t>
            </a:r>
            <a:r>
              <a:rPr lang="en-ID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Pasti</a:t>
            </a:r>
            <a:r>
              <a:rPr lang="en-ID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ID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Biaya</a:t>
            </a:r>
            <a:r>
              <a:rPr lang="en-ID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jasa</a:t>
            </a:r>
            <a:r>
              <a:rPr lang="en-ID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diatribusikan</a:t>
            </a:r>
            <a:r>
              <a:rPr lang="en-ID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sejak</a:t>
            </a:r>
            <a:r>
              <a:rPr lang="en-ID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awal</a:t>
            </a:r>
            <a:r>
              <a:rPr lang="en-ID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masa </a:t>
            </a:r>
            <a:r>
              <a:rPr lang="en-ID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kerja</a:t>
            </a:r>
            <a:r>
              <a:rPr lang="en-ID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sampai</a:t>
            </a:r>
            <a:r>
              <a:rPr lang="en-ID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usia</a:t>
            </a:r>
            <a:r>
              <a:rPr lang="en-ID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pensiun</a:t>
            </a:r>
            <a:r>
              <a:rPr lang="en-ID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sehingga</a:t>
            </a:r>
            <a:r>
              <a:rPr lang="en-ID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biaya</a:t>
            </a:r>
            <a:r>
              <a:rPr lang="en-ID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jasa</a:t>
            </a:r>
            <a:r>
              <a:rPr lang="en-ID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untuk</a:t>
            </a:r>
            <a:r>
              <a:rPr lang="en-ID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satu</a:t>
            </a:r>
            <a:r>
              <a:rPr lang="en-ID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tahun</a:t>
            </a:r>
            <a:r>
              <a:rPr lang="en-ID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masa </a:t>
            </a:r>
            <a:r>
              <a:rPr lang="en-ID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kerja</a:t>
            </a:r>
            <a:r>
              <a:rPr lang="en-ID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sebesar</a:t>
            </a:r>
            <a:r>
              <a:rPr lang="en-ID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1/31 x Nilai </a:t>
            </a:r>
            <a:r>
              <a:rPr lang="en-ID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Sekarang</a:t>
            </a:r>
            <a:r>
              <a:rPr lang="en-ID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Imbalan</a:t>
            </a:r>
            <a:r>
              <a:rPr lang="en-ID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Pasti</a:t>
            </a:r>
            <a:endParaRPr lang="en-ID" sz="2133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80990" lvl="1" indent="-380990"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en-ID" sz="2133" b="1" dirty="0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IFRIC AD </a:t>
            </a:r>
          </a:p>
          <a:p>
            <a:pPr marL="380990" lvl="1" indent="-380990"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en-ID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Berdasarkan</a:t>
            </a:r>
            <a:r>
              <a:rPr lang="en-ID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IFRIC AD dan </a:t>
            </a:r>
            <a:r>
              <a:rPr lang="en-ID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Siaran</a:t>
            </a:r>
            <a:r>
              <a:rPr lang="en-ID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Pers</a:t>
            </a:r>
            <a:r>
              <a:rPr lang="en-ID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DSAK IAI, </a:t>
            </a:r>
            <a:r>
              <a:rPr lang="en-ID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kewajiban</a:t>
            </a:r>
            <a:r>
              <a:rPr lang="en-ID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konstruktif</a:t>
            </a:r>
            <a:r>
              <a:rPr lang="en-ID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akan</a:t>
            </a:r>
            <a:r>
              <a:rPr lang="en-ID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timbul</a:t>
            </a:r>
            <a:r>
              <a:rPr lang="en-ID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pada </a:t>
            </a:r>
            <a:r>
              <a:rPr lang="en-ID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saat</a:t>
            </a:r>
            <a:r>
              <a:rPr lang="en-ID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pekerja</a:t>
            </a:r>
            <a:r>
              <a:rPr lang="en-ID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mencapai</a:t>
            </a:r>
            <a:r>
              <a:rPr lang="en-ID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usia</a:t>
            </a:r>
            <a:r>
              <a:rPr lang="en-ID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32 </a:t>
            </a:r>
            <a:r>
              <a:rPr lang="en-ID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tahun</a:t>
            </a:r>
            <a:r>
              <a:rPr lang="en-ID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jika</a:t>
            </a:r>
            <a:r>
              <a:rPr lang="en-ID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usia</a:t>
            </a:r>
            <a:r>
              <a:rPr lang="en-ID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pensiun</a:t>
            </a:r>
            <a:r>
              <a:rPr lang="en-ID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pada 56 </a:t>
            </a:r>
            <a:r>
              <a:rPr lang="en-ID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tahun</a:t>
            </a:r>
            <a:r>
              <a:rPr lang="en-ID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Karena </a:t>
            </a:r>
            <a:r>
              <a:rPr lang="en-ID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saat</a:t>
            </a:r>
            <a:r>
              <a:rPr lang="en-ID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valuasi</a:t>
            </a:r>
            <a:r>
              <a:rPr lang="en-ID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pekerja</a:t>
            </a:r>
            <a:r>
              <a:rPr lang="en-ID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masih</a:t>
            </a:r>
            <a:r>
              <a:rPr lang="en-ID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berusia</a:t>
            </a:r>
            <a:r>
              <a:rPr lang="en-ID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30 </a:t>
            </a:r>
            <a:r>
              <a:rPr lang="en-ID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tahun</a:t>
            </a:r>
            <a:r>
              <a:rPr lang="en-ID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ID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maka</a:t>
            </a:r>
            <a:r>
              <a:rPr lang="en-ID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Nilai </a:t>
            </a:r>
            <a:r>
              <a:rPr lang="en-ID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Kini</a:t>
            </a:r>
            <a:r>
              <a:rPr lang="en-ID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Kewajiban</a:t>
            </a:r>
            <a:r>
              <a:rPr lang="en-ID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Imbalan</a:t>
            </a:r>
            <a:r>
              <a:rPr lang="en-ID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Pasti</a:t>
            </a:r>
            <a:r>
              <a:rPr lang="en-ID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berdasarkan</a:t>
            </a:r>
            <a:r>
              <a:rPr lang="en-ID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IFRIC AD </a:t>
            </a:r>
            <a:r>
              <a:rPr lang="en-ID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menjadi</a:t>
            </a:r>
            <a:r>
              <a:rPr lang="en-ID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0</a:t>
            </a:r>
          </a:p>
        </p:txBody>
      </p:sp>
      <p:sp>
        <p:nvSpPr>
          <p:cNvPr id="5" name="Slide Number Placeholder 1">
            <a:extLst>
              <a:ext uri="{FF2B5EF4-FFF2-40B4-BE49-F238E27FC236}">
                <a16:creationId xmlns:a16="http://schemas.microsoft.com/office/drawing/2014/main" id="{F0925D95-9E5A-454B-BBA3-36F03EC53D20}"/>
              </a:ext>
            </a:extLst>
          </p:cNvPr>
          <p:cNvSpPr txBox="1">
            <a:spLocks/>
          </p:cNvSpPr>
          <p:nvPr/>
        </p:nvSpPr>
        <p:spPr>
          <a:xfrm>
            <a:off x="11503293" y="6406897"/>
            <a:ext cx="688708" cy="451104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/>
            <a:fld id="{EBE3AD81-3AD4-9C46-856E-C08CF1183C60}" type="slidenum">
              <a:rPr lang="en-US" sz="16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pPr algn="r"/>
              <a:t>42</a:t>
            </a:fld>
            <a:endParaRPr lang="en-US" sz="16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83168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3F9A8B86-9BB3-E081-5DD6-ABCB8E5A6A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6591" y="303200"/>
            <a:ext cx="9784660" cy="763600"/>
          </a:xfrm>
        </p:spPr>
        <p:txBody>
          <a:bodyPr/>
          <a:lstStyle/>
          <a:p>
            <a:r>
              <a:rPr lang="en-US" sz="3200" dirty="0">
                <a:latin typeface="Fjalla One" panose="02000506040000020004" pitchFamily="2" charset="0"/>
              </a:rPr>
              <a:t>DAMPAK ATRIBUSI IMBALAN PADA PERIODE JASA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66A5D6E-A0A1-45B8-A9A0-3C332F120D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2646" y="1214704"/>
            <a:ext cx="9562641" cy="5192192"/>
          </a:xfrm>
          <a:prstGeom prst="rect">
            <a:avLst/>
          </a:prstGeom>
        </p:spPr>
      </p:pic>
      <p:sp>
        <p:nvSpPr>
          <p:cNvPr id="8" name="Slide Number Placeholder 1">
            <a:extLst>
              <a:ext uri="{FF2B5EF4-FFF2-40B4-BE49-F238E27FC236}">
                <a16:creationId xmlns:a16="http://schemas.microsoft.com/office/drawing/2014/main" id="{4857DE7B-CDC8-4DB7-8C14-01E8A4C01A7A}"/>
              </a:ext>
            </a:extLst>
          </p:cNvPr>
          <p:cNvSpPr txBox="1">
            <a:spLocks/>
          </p:cNvSpPr>
          <p:nvPr/>
        </p:nvSpPr>
        <p:spPr>
          <a:xfrm>
            <a:off x="11503293" y="6406897"/>
            <a:ext cx="688708" cy="451104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/>
            <a:fld id="{EBE3AD81-3AD4-9C46-856E-C08CF1183C60}" type="slidenum">
              <a:rPr lang="en-US" sz="16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pPr algn="r"/>
              <a:t>43</a:t>
            </a:fld>
            <a:endParaRPr lang="en-US" sz="16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297274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3F9A8B86-9BB3-E081-5DD6-ABCB8E5A6A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38641" y="451105"/>
            <a:ext cx="8299372" cy="763600"/>
          </a:xfrm>
        </p:spPr>
        <p:txBody>
          <a:bodyPr/>
          <a:lstStyle/>
          <a:p>
            <a:r>
              <a:rPr lang="en-US" sz="3600" dirty="0">
                <a:latin typeface="Fjalla One" panose="02000506040000020004" pitchFamily="2" charset="0"/>
              </a:rPr>
              <a:t>ATRIBUSI IMBALAN - ILUSTRASI 2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9DF3FBC-BDAE-447B-8211-361CCA7B7C1D}"/>
              </a:ext>
            </a:extLst>
          </p:cNvPr>
          <p:cNvSpPr txBox="1"/>
          <p:nvPr/>
        </p:nvSpPr>
        <p:spPr>
          <a:xfrm>
            <a:off x="1233891" y="1214705"/>
            <a:ext cx="9508872" cy="46576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80990" lvl="1" indent="-380990"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en-ID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Seorang</a:t>
            </a:r>
            <a:r>
              <a:rPr lang="en-ID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karyawan</a:t>
            </a:r>
            <a:r>
              <a:rPr lang="en-ID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berusia</a:t>
            </a:r>
            <a:r>
              <a:rPr lang="en-ID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40 </a:t>
            </a:r>
            <a:r>
              <a:rPr lang="en-ID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tahun</a:t>
            </a:r>
            <a:r>
              <a:rPr lang="en-ID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ID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sudah</a:t>
            </a:r>
            <a:r>
              <a:rPr lang="en-ID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bekerja</a:t>
            </a:r>
            <a:r>
              <a:rPr lang="en-ID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selama</a:t>
            </a:r>
            <a:r>
              <a:rPr lang="en-ID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15 </a:t>
            </a:r>
            <a:r>
              <a:rPr lang="en-ID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tahun</a:t>
            </a:r>
            <a:r>
              <a:rPr lang="en-ID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dan </a:t>
            </a:r>
            <a:r>
              <a:rPr lang="en-ID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usia</a:t>
            </a:r>
            <a:r>
              <a:rPr lang="en-ID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pensiun</a:t>
            </a:r>
            <a:r>
              <a:rPr lang="en-ID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56 </a:t>
            </a:r>
            <a:r>
              <a:rPr lang="en-ID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tahun</a:t>
            </a:r>
            <a:r>
              <a:rPr lang="en-ID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akan</a:t>
            </a:r>
            <a:r>
              <a:rPr lang="en-ID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memiliki</a:t>
            </a:r>
            <a:r>
              <a:rPr lang="en-ID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masa </a:t>
            </a:r>
            <a:r>
              <a:rPr lang="en-ID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kerja</a:t>
            </a:r>
            <a:r>
              <a:rPr lang="en-ID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total 31 </a:t>
            </a:r>
            <a:r>
              <a:rPr lang="en-ID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tahun</a:t>
            </a:r>
            <a:r>
              <a:rPr lang="en-ID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380990" lvl="1" indent="-380990"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en-ID" b="1" dirty="0" err="1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Sebelum</a:t>
            </a:r>
            <a:r>
              <a:rPr lang="en-ID" b="1" dirty="0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IFRIC AD </a:t>
            </a:r>
          </a:p>
          <a:p>
            <a:pPr marL="380990" lvl="1" indent="-380990"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en-ID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Nilai </a:t>
            </a:r>
            <a:r>
              <a:rPr lang="en-ID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Kini</a:t>
            </a:r>
            <a:r>
              <a:rPr lang="en-ID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Kewajiban</a:t>
            </a:r>
            <a:r>
              <a:rPr lang="en-ID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Imbalan</a:t>
            </a:r>
            <a:r>
              <a:rPr lang="en-ID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Pasti</a:t>
            </a:r>
            <a:r>
              <a:rPr lang="en-ID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dihitung</a:t>
            </a:r>
            <a:r>
              <a:rPr lang="en-ID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sejak</a:t>
            </a:r>
            <a:r>
              <a:rPr lang="en-ID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awal</a:t>
            </a:r>
            <a:r>
              <a:rPr lang="en-ID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masa </a:t>
            </a:r>
            <a:r>
              <a:rPr lang="en-ID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kerja</a:t>
            </a:r>
            <a:r>
              <a:rPr lang="en-ID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dan </a:t>
            </a:r>
            <a:r>
              <a:rPr lang="en-ID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diatribusikan</a:t>
            </a:r>
            <a:r>
              <a:rPr lang="en-ID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selama</a:t>
            </a:r>
            <a:r>
              <a:rPr lang="en-ID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periode</a:t>
            </a:r>
            <a:r>
              <a:rPr lang="en-ID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masa </a:t>
            </a:r>
            <a:r>
              <a:rPr lang="en-ID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kerja</a:t>
            </a:r>
            <a:r>
              <a:rPr lang="en-ID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sampai</a:t>
            </a:r>
            <a:r>
              <a:rPr lang="en-ID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usia</a:t>
            </a:r>
            <a:r>
              <a:rPr lang="en-ID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pensiun</a:t>
            </a:r>
            <a:r>
              <a:rPr lang="en-ID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atau</a:t>
            </a:r>
            <a:r>
              <a:rPr lang="en-ID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sebesar</a:t>
            </a:r>
            <a:r>
              <a:rPr lang="en-ID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15/31 x Nilai </a:t>
            </a:r>
            <a:r>
              <a:rPr lang="en-ID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Sekarang</a:t>
            </a:r>
            <a:r>
              <a:rPr lang="en-ID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Imbalan</a:t>
            </a:r>
            <a:r>
              <a:rPr lang="en-ID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Pasti</a:t>
            </a:r>
            <a:r>
              <a:rPr lang="en-ID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ID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Biaya</a:t>
            </a:r>
            <a:r>
              <a:rPr lang="en-ID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Jasa </a:t>
            </a:r>
            <a:r>
              <a:rPr lang="en-ID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Kini</a:t>
            </a:r>
            <a:r>
              <a:rPr lang="en-ID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diatribusikan</a:t>
            </a:r>
            <a:r>
              <a:rPr lang="en-ID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sejak</a:t>
            </a:r>
            <a:r>
              <a:rPr lang="en-ID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awal</a:t>
            </a:r>
            <a:r>
              <a:rPr lang="en-ID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masa </a:t>
            </a:r>
            <a:r>
              <a:rPr lang="en-ID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kerja</a:t>
            </a:r>
            <a:r>
              <a:rPr lang="en-ID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sampai</a:t>
            </a:r>
            <a:r>
              <a:rPr lang="en-ID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usia</a:t>
            </a:r>
            <a:r>
              <a:rPr lang="en-ID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pensiun</a:t>
            </a:r>
            <a:r>
              <a:rPr lang="en-ID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sehingga</a:t>
            </a:r>
            <a:r>
              <a:rPr lang="en-ID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biaya</a:t>
            </a:r>
            <a:r>
              <a:rPr lang="en-ID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jasa</a:t>
            </a:r>
            <a:r>
              <a:rPr lang="en-ID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untuk</a:t>
            </a:r>
            <a:r>
              <a:rPr lang="en-ID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satu</a:t>
            </a:r>
            <a:r>
              <a:rPr lang="en-ID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tahun</a:t>
            </a:r>
            <a:r>
              <a:rPr lang="en-ID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masa </a:t>
            </a:r>
            <a:r>
              <a:rPr lang="en-ID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kerja</a:t>
            </a:r>
            <a:r>
              <a:rPr lang="en-ID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sebesar</a:t>
            </a:r>
            <a:r>
              <a:rPr lang="en-ID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1/31 x Nilai </a:t>
            </a:r>
            <a:r>
              <a:rPr lang="en-ID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Sekarang</a:t>
            </a:r>
            <a:r>
              <a:rPr lang="en-ID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Imbalan</a:t>
            </a:r>
            <a:r>
              <a:rPr lang="en-ID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Pasti</a:t>
            </a:r>
            <a:endParaRPr lang="en-ID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80990" lvl="1" indent="-380990"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en-ID" b="1" dirty="0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IFRIC AD </a:t>
            </a:r>
          </a:p>
          <a:p>
            <a:pPr marL="380990" lvl="1" indent="-380990"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en-ID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Berdasarkan</a:t>
            </a:r>
            <a:r>
              <a:rPr lang="en-ID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IFRIC AD dan </a:t>
            </a:r>
            <a:r>
              <a:rPr lang="en-ID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Siaran</a:t>
            </a:r>
            <a:r>
              <a:rPr lang="en-ID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Pers</a:t>
            </a:r>
            <a:r>
              <a:rPr lang="en-ID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DSAK IAI, </a:t>
            </a:r>
            <a:r>
              <a:rPr lang="en-ID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kewajiban</a:t>
            </a:r>
            <a:r>
              <a:rPr lang="en-ID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konstruktif</a:t>
            </a:r>
            <a:r>
              <a:rPr lang="en-ID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akan</a:t>
            </a:r>
            <a:r>
              <a:rPr lang="en-ID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muncul</a:t>
            </a:r>
            <a:r>
              <a:rPr lang="en-ID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pada </a:t>
            </a:r>
            <a:r>
              <a:rPr lang="en-ID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saat</a:t>
            </a:r>
            <a:r>
              <a:rPr lang="en-ID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pekerja</a:t>
            </a:r>
            <a:r>
              <a:rPr lang="en-ID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mencapai</a:t>
            </a:r>
            <a:r>
              <a:rPr lang="en-ID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usia</a:t>
            </a:r>
            <a:r>
              <a:rPr lang="en-ID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32 </a:t>
            </a:r>
            <a:r>
              <a:rPr lang="en-ID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tahun</a:t>
            </a:r>
            <a:r>
              <a:rPr lang="en-ID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jika</a:t>
            </a:r>
            <a:r>
              <a:rPr lang="en-ID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usia</a:t>
            </a:r>
            <a:r>
              <a:rPr lang="en-ID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pensiun</a:t>
            </a:r>
            <a:r>
              <a:rPr lang="en-ID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pada 56 </a:t>
            </a:r>
            <a:r>
              <a:rPr lang="en-ID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tahun</a:t>
            </a:r>
            <a:r>
              <a:rPr lang="en-ID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Karena </a:t>
            </a:r>
            <a:r>
              <a:rPr lang="en-ID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atribusi</a:t>
            </a:r>
            <a:r>
              <a:rPr lang="en-ID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dimulai</a:t>
            </a:r>
            <a:r>
              <a:rPr lang="en-ID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sejak</a:t>
            </a:r>
            <a:r>
              <a:rPr lang="en-ID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usia</a:t>
            </a:r>
            <a:r>
              <a:rPr lang="en-ID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32 </a:t>
            </a:r>
            <a:r>
              <a:rPr lang="en-ID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tahun</a:t>
            </a:r>
            <a:r>
              <a:rPr lang="en-ID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sampai</a:t>
            </a:r>
            <a:r>
              <a:rPr lang="en-ID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usia</a:t>
            </a:r>
            <a:r>
              <a:rPr lang="en-ID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56 </a:t>
            </a:r>
            <a:r>
              <a:rPr lang="en-ID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tahun</a:t>
            </a:r>
            <a:r>
              <a:rPr lang="en-ID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en-ID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selama</a:t>
            </a:r>
            <a:r>
              <a:rPr lang="en-ID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24 </a:t>
            </a:r>
            <a:r>
              <a:rPr lang="en-ID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tahun</a:t>
            </a:r>
            <a:r>
              <a:rPr lang="en-ID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), </a:t>
            </a:r>
            <a:r>
              <a:rPr lang="en-ID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maka</a:t>
            </a:r>
            <a:r>
              <a:rPr lang="en-ID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porsi</a:t>
            </a:r>
            <a:r>
              <a:rPr lang="en-ID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kewajiban</a:t>
            </a:r>
            <a:r>
              <a:rPr lang="en-ID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ID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sudah</a:t>
            </a:r>
            <a:r>
              <a:rPr lang="en-ID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diatribusikan</a:t>
            </a:r>
            <a:r>
              <a:rPr lang="en-ID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adalah</a:t>
            </a:r>
            <a:r>
              <a:rPr lang="en-ID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selama</a:t>
            </a:r>
            <a:r>
              <a:rPr lang="en-ID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8 </a:t>
            </a:r>
            <a:r>
              <a:rPr lang="en-ID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tahun</a:t>
            </a:r>
            <a:r>
              <a:rPr lang="en-ID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ID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Sehingga</a:t>
            </a:r>
            <a:r>
              <a:rPr lang="en-ID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Nilai </a:t>
            </a:r>
            <a:r>
              <a:rPr lang="en-ID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Kini</a:t>
            </a:r>
            <a:r>
              <a:rPr lang="en-ID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Kewajiban</a:t>
            </a:r>
            <a:r>
              <a:rPr lang="en-ID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Imbalan</a:t>
            </a:r>
            <a:r>
              <a:rPr lang="en-ID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Pasti</a:t>
            </a:r>
            <a:r>
              <a:rPr lang="en-ID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menjadi</a:t>
            </a:r>
            <a:r>
              <a:rPr lang="en-ID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sebesar</a:t>
            </a:r>
            <a:r>
              <a:rPr lang="en-ID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8/24 x Nilai </a:t>
            </a:r>
            <a:r>
              <a:rPr lang="en-ID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Sekarang</a:t>
            </a:r>
            <a:r>
              <a:rPr lang="en-ID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Imbalan</a:t>
            </a:r>
            <a:r>
              <a:rPr lang="en-ID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Pasti</a:t>
            </a:r>
            <a:r>
              <a:rPr lang="en-ID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atau</a:t>
            </a:r>
            <a:r>
              <a:rPr lang="en-ID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turun</a:t>
            </a:r>
            <a:r>
              <a:rPr lang="en-ID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sekitar</a:t>
            </a:r>
            <a:r>
              <a:rPr lang="en-ID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30%. </a:t>
            </a:r>
            <a:r>
              <a:rPr lang="en-ID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Biaya</a:t>
            </a:r>
            <a:r>
              <a:rPr lang="en-ID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Jasa </a:t>
            </a:r>
            <a:r>
              <a:rPr lang="en-ID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Kini</a:t>
            </a:r>
            <a:r>
              <a:rPr lang="en-ID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ID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sebelum</a:t>
            </a:r>
            <a:r>
              <a:rPr lang="en-ID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IFRIC AD </a:t>
            </a:r>
            <a:r>
              <a:rPr lang="en-ID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diatribusikan</a:t>
            </a:r>
            <a:r>
              <a:rPr lang="en-ID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selama</a:t>
            </a:r>
            <a:r>
              <a:rPr lang="en-ID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31 </a:t>
            </a:r>
            <a:r>
              <a:rPr lang="en-ID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tahun</a:t>
            </a:r>
            <a:r>
              <a:rPr lang="en-ID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ID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dengan</a:t>
            </a:r>
            <a:r>
              <a:rPr lang="en-ID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diimplementasikannya</a:t>
            </a:r>
            <a:r>
              <a:rPr lang="en-ID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IFRIC AD </a:t>
            </a:r>
            <a:r>
              <a:rPr lang="en-ID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maka</a:t>
            </a:r>
            <a:r>
              <a:rPr lang="en-ID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Biaya</a:t>
            </a:r>
            <a:r>
              <a:rPr lang="en-ID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Jasa </a:t>
            </a:r>
            <a:r>
              <a:rPr lang="en-ID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Kini</a:t>
            </a:r>
            <a:r>
              <a:rPr lang="en-ID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diatribusikan</a:t>
            </a:r>
            <a:r>
              <a:rPr lang="en-ID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selama</a:t>
            </a:r>
            <a:r>
              <a:rPr lang="en-ID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24 </a:t>
            </a:r>
            <a:r>
              <a:rPr lang="en-ID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tahun</a:t>
            </a:r>
            <a:r>
              <a:rPr lang="en-ID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Hal </a:t>
            </a:r>
            <a:r>
              <a:rPr lang="en-ID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ini</a:t>
            </a:r>
            <a:r>
              <a:rPr lang="en-ID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menyebabkan</a:t>
            </a:r>
            <a:r>
              <a:rPr lang="en-ID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kenaikan</a:t>
            </a:r>
            <a:r>
              <a:rPr lang="en-ID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Biaya</a:t>
            </a:r>
            <a:r>
              <a:rPr lang="en-ID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Jasa </a:t>
            </a:r>
            <a:r>
              <a:rPr lang="en-ID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Kini</a:t>
            </a:r>
            <a:r>
              <a:rPr lang="en-ID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sekitar</a:t>
            </a:r>
            <a:r>
              <a:rPr lang="en-ID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30</a:t>
            </a:r>
          </a:p>
        </p:txBody>
      </p:sp>
      <p:sp>
        <p:nvSpPr>
          <p:cNvPr id="5" name="Slide Number Placeholder 1">
            <a:extLst>
              <a:ext uri="{FF2B5EF4-FFF2-40B4-BE49-F238E27FC236}">
                <a16:creationId xmlns:a16="http://schemas.microsoft.com/office/drawing/2014/main" id="{1B355A78-EA7F-4162-884F-81DE52FDEE07}"/>
              </a:ext>
            </a:extLst>
          </p:cNvPr>
          <p:cNvSpPr txBox="1">
            <a:spLocks/>
          </p:cNvSpPr>
          <p:nvPr/>
        </p:nvSpPr>
        <p:spPr>
          <a:xfrm>
            <a:off x="11503293" y="6406897"/>
            <a:ext cx="688708" cy="451104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/>
            <a:fld id="{EBE3AD81-3AD4-9C46-856E-C08CF1183C60}" type="slidenum">
              <a:rPr lang="en-US" sz="16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pPr algn="r"/>
              <a:t>44</a:t>
            </a:fld>
            <a:endParaRPr lang="en-US" sz="16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128996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3F9A8B86-9BB3-E081-5DD6-ABCB8E5A6A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4254" y="233307"/>
            <a:ext cx="10289039" cy="763600"/>
          </a:xfrm>
        </p:spPr>
        <p:txBody>
          <a:bodyPr/>
          <a:lstStyle/>
          <a:p>
            <a:r>
              <a:rPr lang="en-US" sz="3200" dirty="0">
                <a:latin typeface="Fjalla One" panose="02000506040000020004" pitchFamily="2" charset="0"/>
              </a:rPr>
              <a:t>DAMPAK ATRIBUSI IMBALAN PADA PERIODE JASA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ECA57C9-5D98-4030-8FAA-082FEC3742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2700" y="1213953"/>
            <a:ext cx="9254165" cy="5028940"/>
          </a:xfrm>
          <a:prstGeom prst="rect">
            <a:avLst/>
          </a:prstGeom>
        </p:spPr>
      </p:pic>
      <p:sp>
        <p:nvSpPr>
          <p:cNvPr id="4" name="Slide Number Placeholder 1">
            <a:extLst>
              <a:ext uri="{FF2B5EF4-FFF2-40B4-BE49-F238E27FC236}">
                <a16:creationId xmlns:a16="http://schemas.microsoft.com/office/drawing/2014/main" id="{D3CAA3DE-69B7-42BB-B41E-A19F4C920EFA}"/>
              </a:ext>
            </a:extLst>
          </p:cNvPr>
          <p:cNvSpPr txBox="1">
            <a:spLocks/>
          </p:cNvSpPr>
          <p:nvPr/>
        </p:nvSpPr>
        <p:spPr>
          <a:xfrm>
            <a:off x="11503293" y="6406897"/>
            <a:ext cx="688708" cy="451104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/>
            <a:fld id="{EBE3AD81-3AD4-9C46-856E-C08CF1183C60}" type="slidenum">
              <a:rPr lang="en-US" sz="16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pPr algn="r"/>
              <a:t>45</a:t>
            </a:fld>
            <a:endParaRPr lang="en-US" sz="16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885322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3F9A8B86-9BB3-E081-5DD6-ABCB8E5A6A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29929" y="451104"/>
            <a:ext cx="8299372" cy="763600"/>
          </a:xfrm>
        </p:spPr>
        <p:txBody>
          <a:bodyPr/>
          <a:lstStyle/>
          <a:p>
            <a:r>
              <a:rPr lang="en-US" sz="3600" dirty="0">
                <a:latin typeface="Fjalla One" panose="02000506040000020004" pitchFamily="2" charset="0"/>
              </a:rPr>
              <a:t>ATRIBUSI IMBALAN - ILUSTRASI 3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9DF3FBC-BDAE-447B-8211-361CCA7B7C1D}"/>
              </a:ext>
            </a:extLst>
          </p:cNvPr>
          <p:cNvSpPr txBox="1"/>
          <p:nvPr/>
        </p:nvSpPr>
        <p:spPr>
          <a:xfrm>
            <a:off x="1449238" y="1633268"/>
            <a:ext cx="9293524" cy="45037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80990" lvl="1" indent="-380990"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en-ID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Seorang</a:t>
            </a:r>
            <a:r>
              <a:rPr lang="en-ID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karyawan</a:t>
            </a:r>
            <a:r>
              <a:rPr lang="en-ID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berusia</a:t>
            </a:r>
            <a:r>
              <a:rPr lang="en-ID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40 </a:t>
            </a:r>
            <a:r>
              <a:rPr lang="en-ID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tahun</a:t>
            </a:r>
            <a:r>
              <a:rPr lang="en-ID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ID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sudah</a:t>
            </a:r>
            <a:r>
              <a:rPr lang="en-ID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bekerja</a:t>
            </a:r>
            <a:r>
              <a:rPr lang="en-ID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selama</a:t>
            </a:r>
            <a:r>
              <a:rPr lang="en-ID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4 </a:t>
            </a:r>
            <a:r>
              <a:rPr lang="en-ID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tahun</a:t>
            </a:r>
            <a:r>
              <a:rPr lang="en-ID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dan </a:t>
            </a:r>
            <a:r>
              <a:rPr lang="en-ID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usia</a:t>
            </a:r>
            <a:r>
              <a:rPr lang="en-ID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pensiun</a:t>
            </a:r>
            <a:r>
              <a:rPr lang="en-ID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56 </a:t>
            </a:r>
            <a:r>
              <a:rPr lang="en-ID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tahun</a:t>
            </a:r>
            <a:r>
              <a:rPr lang="en-ID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akan</a:t>
            </a:r>
            <a:r>
              <a:rPr lang="en-ID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memiliki</a:t>
            </a:r>
            <a:r>
              <a:rPr lang="en-ID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masa </a:t>
            </a:r>
            <a:r>
              <a:rPr lang="en-ID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kerja</a:t>
            </a:r>
            <a:r>
              <a:rPr lang="en-ID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total 20 </a:t>
            </a:r>
            <a:r>
              <a:rPr lang="en-ID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tahun</a:t>
            </a:r>
            <a:r>
              <a:rPr lang="en-ID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</a:p>
          <a:p>
            <a:pPr marL="380990" lvl="1" indent="-380990"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en-ID" sz="2000" b="1" dirty="0" err="1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Sebelum</a:t>
            </a:r>
            <a:r>
              <a:rPr lang="en-ID" sz="2000" b="1" dirty="0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IFRIC AD </a:t>
            </a:r>
          </a:p>
          <a:p>
            <a:pPr marL="380990" lvl="1" indent="-380990"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en-ID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Nilai </a:t>
            </a:r>
            <a:r>
              <a:rPr lang="en-ID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Kini</a:t>
            </a:r>
            <a:r>
              <a:rPr lang="en-ID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Kewajiban</a:t>
            </a:r>
            <a:r>
              <a:rPr lang="en-ID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Imbalan</a:t>
            </a:r>
            <a:r>
              <a:rPr lang="en-ID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Pasti</a:t>
            </a:r>
            <a:r>
              <a:rPr lang="en-ID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dihitung</a:t>
            </a:r>
            <a:r>
              <a:rPr lang="en-ID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sejak</a:t>
            </a:r>
            <a:r>
              <a:rPr lang="en-ID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awal</a:t>
            </a:r>
            <a:r>
              <a:rPr lang="en-ID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masa </a:t>
            </a:r>
            <a:r>
              <a:rPr lang="en-ID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kerja</a:t>
            </a:r>
            <a:r>
              <a:rPr lang="en-ID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dan </a:t>
            </a:r>
            <a:r>
              <a:rPr lang="en-ID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diatribusikan</a:t>
            </a:r>
            <a:r>
              <a:rPr lang="en-ID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selama</a:t>
            </a:r>
            <a:r>
              <a:rPr lang="en-ID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periode</a:t>
            </a:r>
            <a:r>
              <a:rPr lang="en-ID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masa </a:t>
            </a:r>
            <a:r>
              <a:rPr lang="en-ID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kerja</a:t>
            </a:r>
            <a:r>
              <a:rPr lang="en-ID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sampai</a:t>
            </a:r>
            <a:r>
              <a:rPr lang="en-ID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usia</a:t>
            </a:r>
            <a:r>
              <a:rPr lang="en-ID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pensiun</a:t>
            </a:r>
            <a:r>
              <a:rPr lang="en-ID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atau</a:t>
            </a:r>
            <a:r>
              <a:rPr lang="en-ID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sebesar</a:t>
            </a:r>
            <a:r>
              <a:rPr lang="en-ID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4/20 x Nilai </a:t>
            </a:r>
            <a:r>
              <a:rPr lang="en-ID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Sekarang</a:t>
            </a:r>
            <a:r>
              <a:rPr lang="en-ID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Imbalan</a:t>
            </a:r>
            <a:r>
              <a:rPr lang="en-ID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Pasti</a:t>
            </a:r>
            <a:r>
              <a:rPr lang="en-ID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ID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Biaya</a:t>
            </a:r>
            <a:r>
              <a:rPr lang="en-ID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Jasa </a:t>
            </a:r>
            <a:r>
              <a:rPr lang="en-ID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Kini</a:t>
            </a:r>
            <a:r>
              <a:rPr lang="en-ID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diatribusikan</a:t>
            </a:r>
            <a:r>
              <a:rPr lang="en-ID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sejak</a:t>
            </a:r>
            <a:r>
              <a:rPr lang="en-ID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awal</a:t>
            </a:r>
            <a:r>
              <a:rPr lang="en-ID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masa </a:t>
            </a:r>
            <a:r>
              <a:rPr lang="en-ID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kerja</a:t>
            </a:r>
            <a:r>
              <a:rPr lang="en-ID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sampai</a:t>
            </a:r>
            <a:r>
              <a:rPr lang="en-ID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usia</a:t>
            </a:r>
            <a:r>
              <a:rPr lang="en-ID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pensiun</a:t>
            </a:r>
            <a:r>
              <a:rPr lang="en-ID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sehingga</a:t>
            </a:r>
            <a:r>
              <a:rPr lang="en-ID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biaya</a:t>
            </a:r>
            <a:r>
              <a:rPr lang="en-ID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jasa</a:t>
            </a:r>
            <a:r>
              <a:rPr lang="en-ID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untuk</a:t>
            </a:r>
            <a:r>
              <a:rPr lang="en-ID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satu</a:t>
            </a:r>
            <a:r>
              <a:rPr lang="en-ID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tahun</a:t>
            </a:r>
            <a:r>
              <a:rPr lang="en-ID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masa </a:t>
            </a:r>
            <a:r>
              <a:rPr lang="en-ID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kerja</a:t>
            </a:r>
            <a:r>
              <a:rPr lang="en-ID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sebesar</a:t>
            </a:r>
            <a:r>
              <a:rPr lang="en-ID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1/20 x Nilai </a:t>
            </a:r>
            <a:r>
              <a:rPr lang="en-ID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Sekarang</a:t>
            </a:r>
            <a:r>
              <a:rPr lang="en-ID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Imbalan</a:t>
            </a:r>
            <a:r>
              <a:rPr lang="en-ID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Pasti</a:t>
            </a:r>
            <a:endParaRPr lang="en-ID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80990" lvl="1" indent="-380990"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en-ID" sz="2000" b="1" dirty="0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IFRIC AD </a:t>
            </a:r>
          </a:p>
          <a:p>
            <a:pPr marL="380990" lvl="1" indent="-380990"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en-ID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Karena </a:t>
            </a:r>
            <a:r>
              <a:rPr lang="en-ID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pekerja</a:t>
            </a:r>
            <a:r>
              <a:rPr lang="en-ID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mulai</a:t>
            </a:r>
            <a:r>
              <a:rPr lang="en-ID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bekerja</a:t>
            </a:r>
            <a:r>
              <a:rPr lang="en-ID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dengan</a:t>
            </a:r>
            <a:r>
              <a:rPr lang="en-ID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Perusahaan </a:t>
            </a:r>
            <a:r>
              <a:rPr lang="en-ID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sejak</a:t>
            </a:r>
            <a:r>
              <a:rPr lang="en-ID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usia</a:t>
            </a:r>
            <a:r>
              <a:rPr lang="en-ID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36 </a:t>
            </a:r>
            <a:r>
              <a:rPr lang="en-ID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tahun</a:t>
            </a:r>
            <a:r>
              <a:rPr lang="en-ID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en-ID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setelah</a:t>
            </a:r>
            <a:r>
              <a:rPr lang="en-ID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usia</a:t>
            </a:r>
            <a:r>
              <a:rPr lang="en-ID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awal</a:t>
            </a:r>
            <a:r>
              <a:rPr lang="en-ID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kewajiban</a:t>
            </a:r>
            <a:r>
              <a:rPr lang="en-ID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konstruktif</a:t>
            </a:r>
            <a:r>
              <a:rPr lang="en-ID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 dan total masa </a:t>
            </a:r>
            <a:r>
              <a:rPr lang="en-ID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kerja</a:t>
            </a:r>
            <a:r>
              <a:rPr lang="en-ID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kurang</a:t>
            </a:r>
            <a:r>
              <a:rPr lang="en-ID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dari</a:t>
            </a:r>
            <a:r>
              <a:rPr lang="en-ID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24 </a:t>
            </a:r>
            <a:r>
              <a:rPr lang="en-ID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tahun</a:t>
            </a:r>
            <a:r>
              <a:rPr lang="en-ID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pada </a:t>
            </a:r>
            <a:r>
              <a:rPr lang="en-ID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saat</a:t>
            </a:r>
            <a:r>
              <a:rPr lang="en-ID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mencapai</a:t>
            </a:r>
            <a:r>
              <a:rPr lang="en-ID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pensiun</a:t>
            </a:r>
            <a:r>
              <a:rPr lang="en-ID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ID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maka</a:t>
            </a:r>
            <a:r>
              <a:rPr lang="en-ID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tidak</a:t>
            </a:r>
            <a:r>
              <a:rPr lang="en-ID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terdapat</a:t>
            </a:r>
            <a:r>
              <a:rPr lang="en-ID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perbedaan</a:t>
            </a:r>
            <a:r>
              <a:rPr lang="en-ID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atribusi</a:t>
            </a:r>
            <a:r>
              <a:rPr lang="en-ID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antara</a:t>
            </a:r>
            <a:r>
              <a:rPr lang="en-ID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sebelum</a:t>
            </a:r>
            <a:r>
              <a:rPr lang="en-ID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dan </a:t>
            </a:r>
            <a:r>
              <a:rPr lang="en-ID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sesudah</a:t>
            </a:r>
            <a:r>
              <a:rPr lang="en-ID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IFRIC AD</a:t>
            </a:r>
          </a:p>
        </p:txBody>
      </p:sp>
      <p:sp>
        <p:nvSpPr>
          <p:cNvPr id="5" name="Slide Number Placeholder 1">
            <a:extLst>
              <a:ext uri="{FF2B5EF4-FFF2-40B4-BE49-F238E27FC236}">
                <a16:creationId xmlns:a16="http://schemas.microsoft.com/office/drawing/2014/main" id="{686890B5-3B0C-4878-9A70-F486DBE6BAB3}"/>
              </a:ext>
            </a:extLst>
          </p:cNvPr>
          <p:cNvSpPr txBox="1">
            <a:spLocks/>
          </p:cNvSpPr>
          <p:nvPr/>
        </p:nvSpPr>
        <p:spPr>
          <a:xfrm>
            <a:off x="11503293" y="6406897"/>
            <a:ext cx="688708" cy="451104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/>
            <a:fld id="{EBE3AD81-3AD4-9C46-856E-C08CF1183C60}" type="slidenum">
              <a:rPr lang="en-US" sz="16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pPr algn="r"/>
              <a:t>46</a:t>
            </a:fld>
            <a:endParaRPr lang="en-US" sz="16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072839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3F9A8B86-9BB3-E081-5DD6-ABCB8E5A6A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10767" y="655666"/>
            <a:ext cx="8980063" cy="763600"/>
          </a:xfrm>
        </p:spPr>
        <p:txBody>
          <a:bodyPr/>
          <a:lstStyle/>
          <a:p>
            <a:r>
              <a:rPr lang="en-US" sz="3600" dirty="0">
                <a:latin typeface="Fjalla One" panose="02000506040000020004" pitchFamily="2" charset="0"/>
              </a:rPr>
              <a:t>ATRIBUSI IMBALAN PADA PERIODE JASA - 2019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9DF3FBC-BDAE-447B-8211-361CCA7B7C1D}"/>
              </a:ext>
            </a:extLst>
          </p:cNvPr>
          <p:cNvSpPr txBox="1"/>
          <p:nvPr/>
        </p:nvSpPr>
        <p:spPr>
          <a:xfrm>
            <a:off x="1449238" y="1633269"/>
            <a:ext cx="9293524" cy="38054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80990" lvl="1" indent="-380990"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en-US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Karena </a:t>
            </a:r>
            <a:r>
              <a:rPr lang="en-US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dampak</a:t>
            </a:r>
            <a:r>
              <a:rPr lang="en-US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atas</a:t>
            </a:r>
            <a:r>
              <a:rPr lang="en-US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perubahan</a:t>
            </a:r>
            <a:r>
              <a:rPr lang="en-US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atribusi</a:t>
            </a:r>
            <a:r>
              <a:rPr lang="en-US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biaya</a:t>
            </a:r>
            <a:r>
              <a:rPr lang="en-US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jasa</a:t>
            </a:r>
            <a:r>
              <a:rPr lang="en-US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dapat</a:t>
            </a:r>
            <a:r>
              <a:rPr lang="en-US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bervariasi</a:t>
            </a:r>
            <a:r>
              <a:rPr lang="en-US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antara</a:t>
            </a:r>
            <a:r>
              <a:rPr lang="en-US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satu</a:t>
            </a:r>
            <a:r>
              <a:rPr lang="en-US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entitas</a:t>
            </a:r>
            <a:r>
              <a:rPr lang="en-US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dengan</a:t>
            </a:r>
            <a:r>
              <a:rPr lang="en-US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entitas</a:t>
            </a:r>
            <a:r>
              <a:rPr lang="en-US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lain, </a:t>
            </a:r>
            <a:r>
              <a:rPr lang="en-US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maka</a:t>
            </a:r>
            <a:r>
              <a:rPr lang="en-US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Perusahaan </a:t>
            </a:r>
            <a:r>
              <a:rPr lang="en-US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perlu</a:t>
            </a:r>
            <a:r>
              <a:rPr lang="en-US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membuat</a:t>
            </a:r>
            <a:r>
              <a:rPr lang="en-US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pertimbangan</a:t>
            </a:r>
            <a:r>
              <a:rPr lang="en-US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dalam</a:t>
            </a:r>
            <a:r>
              <a:rPr lang="en-US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pemilihan</a:t>
            </a:r>
            <a:r>
              <a:rPr lang="en-US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dan </a:t>
            </a:r>
            <a:r>
              <a:rPr lang="en-US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penerapan</a:t>
            </a:r>
            <a:r>
              <a:rPr lang="en-US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kebijakan</a:t>
            </a:r>
            <a:r>
              <a:rPr lang="en-US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akuntansi</a:t>
            </a:r>
            <a:r>
              <a:rPr lang="en-US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sebagaimana</a:t>
            </a:r>
            <a:r>
              <a:rPr lang="en-US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dideskripsikan</a:t>
            </a:r>
            <a:r>
              <a:rPr lang="en-US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dalam</a:t>
            </a:r>
            <a:r>
              <a:rPr lang="en-US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PSAK 208 : </a:t>
            </a:r>
            <a:r>
              <a:rPr lang="en-US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paragraf</a:t>
            </a:r>
            <a:r>
              <a:rPr lang="en-US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7 – 12</a:t>
            </a:r>
          </a:p>
          <a:p>
            <a:pPr marL="380990" lvl="1" indent="-380990"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en-ID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Pola </a:t>
            </a:r>
            <a:r>
              <a:rPr lang="en-ID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fakta</a:t>
            </a:r>
            <a:r>
              <a:rPr lang="en-ID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ID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diamati</a:t>
            </a:r>
            <a:r>
              <a:rPr lang="en-ID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oleh DSAK IAI </a:t>
            </a:r>
            <a:r>
              <a:rPr lang="en-ID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hanya</a:t>
            </a:r>
            <a:r>
              <a:rPr lang="en-ID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program </a:t>
            </a:r>
            <a:r>
              <a:rPr lang="en-ID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imbalan</a:t>
            </a:r>
            <a:r>
              <a:rPr lang="en-ID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Pasca</a:t>
            </a:r>
            <a:r>
              <a:rPr lang="en-ID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Kerja</a:t>
            </a:r>
            <a:r>
              <a:rPr lang="en-ID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UUK. </a:t>
            </a:r>
            <a:r>
              <a:rPr lang="en-ID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Perusahan</a:t>
            </a:r>
            <a:r>
              <a:rPr lang="en-ID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ID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memberikan</a:t>
            </a:r>
            <a:r>
              <a:rPr lang="en-ID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program </a:t>
            </a:r>
            <a:r>
              <a:rPr lang="en-ID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imbalan</a:t>
            </a:r>
            <a:r>
              <a:rPr lang="en-ID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Pascakerja</a:t>
            </a:r>
            <a:r>
              <a:rPr lang="en-ID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lainnya</a:t>
            </a:r>
            <a:r>
              <a:rPr lang="en-ID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perlu</a:t>
            </a:r>
            <a:r>
              <a:rPr lang="en-ID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melakukan</a:t>
            </a:r>
            <a:r>
              <a:rPr lang="en-ID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analisis</a:t>
            </a:r>
            <a:r>
              <a:rPr lang="en-ID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atas</a:t>
            </a:r>
            <a:r>
              <a:rPr lang="en-ID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pola</a:t>
            </a:r>
            <a:r>
              <a:rPr lang="en-ID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fakta</a:t>
            </a:r>
            <a:r>
              <a:rPr lang="en-ID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program </a:t>
            </a:r>
            <a:r>
              <a:rPr lang="en-ID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pensiunnya</a:t>
            </a:r>
            <a:r>
              <a:rPr lang="en-ID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untuk</a:t>
            </a:r>
            <a:r>
              <a:rPr lang="en-ID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mengetahui</a:t>
            </a:r>
            <a:r>
              <a:rPr lang="en-ID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apakah</a:t>
            </a:r>
            <a:r>
              <a:rPr lang="en-ID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perubahan</a:t>
            </a:r>
            <a:r>
              <a:rPr lang="en-ID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atribusi</a:t>
            </a:r>
            <a:r>
              <a:rPr lang="en-ID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biaya</a:t>
            </a:r>
            <a:r>
              <a:rPr lang="en-ID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jasa</a:t>
            </a:r>
            <a:r>
              <a:rPr lang="en-ID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berdasarkan</a:t>
            </a:r>
            <a:r>
              <a:rPr lang="en-ID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IFRIC AD </a:t>
            </a:r>
            <a:r>
              <a:rPr lang="en-ID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akan</a:t>
            </a:r>
            <a:r>
              <a:rPr lang="en-ID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memberikan</a:t>
            </a:r>
            <a:r>
              <a:rPr lang="en-ID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dampak</a:t>
            </a:r>
            <a:r>
              <a:rPr lang="en-ID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bagi</a:t>
            </a:r>
            <a:r>
              <a:rPr lang="en-ID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Perusahaan. </a:t>
            </a:r>
            <a:r>
              <a:rPr lang="en-ID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Termasuk</a:t>
            </a:r>
            <a:r>
              <a:rPr lang="en-ID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perusahaan</a:t>
            </a:r>
            <a:r>
              <a:rPr lang="en-ID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ID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memiliki</a:t>
            </a:r>
            <a:r>
              <a:rPr lang="en-ID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program </a:t>
            </a:r>
            <a:r>
              <a:rPr lang="en-ID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pensiun</a:t>
            </a:r>
            <a:r>
              <a:rPr lang="en-ID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melalui</a:t>
            </a:r>
            <a:r>
              <a:rPr lang="en-ID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DPLK (Dana </a:t>
            </a:r>
            <a:r>
              <a:rPr lang="en-ID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Pensiun</a:t>
            </a:r>
            <a:r>
              <a:rPr lang="en-ID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Lembaga </a:t>
            </a:r>
            <a:r>
              <a:rPr lang="en-ID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Keuangan</a:t>
            </a:r>
            <a:r>
              <a:rPr lang="en-ID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 </a:t>
            </a:r>
            <a:r>
              <a:rPr lang="en-ID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maupun</a:t>
            </a:r>
            <a:r>
              <a:rPr lang="en-ID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melalui</a:t>
            </a:r>
            <a:r>
              <a:rPr lang="en-ID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DPPK (Dana </a:t>
            </a:r>
            <a:r>
              <a:rPr lang="en-ID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Pensiun</a:t>
            </a:r>
            <a:r>
              <a:rPr lang="en-ID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Pemberi</a:t>
            </a:r>
            <a:r>
              <a:rPr lang="en-ID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Kerja</a:t>
            </a:r>
            <a:r>
              <a:rPr lang="en-ID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  <p:sp>
        <p:nvSpPr>
          <p:cNvPr id="5" name="Slide Number Placeholder 1">
            <a:extLst>
              <a:ext uri="{FF2B5EF4-FFF2-40B4-BE49-F238E27FC236}">
                <a16:creationId xmlns:a16="http://schemas.microsoft.com/office/drawing/2014/main" id="{DB4DF5EE-7A69-425E-9148-3ACE04304881}"/>
              </a:ext>
            </a:extLst>
          </p:cNvPr>
          <p:cNvSpPr txBox="1">
            <a:spLocks/>
          </p:cNvSpPr>
          <p:nvPr/>
        </p:nvSpPr>
        <p:spPr>
          <a:xfrm>
            <a:off x="11503293" y="6406897"/>
            <a:ext cx="688708" cy="451104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/>
            <a:fld id="{EBE3AD81-3AD4-9C46-856E-C08CF1183C60}" type="slidenum">
              <a:rPr lang="en-US" sz="16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pPr algn="r"/>
              <a:t>47</a:t>
            </a:fld>
            <a:endParaRPr lang="en-US" sz="16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113483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444297"/>
            <a:ext cx="10009744" cy="814064"/>
          </a:xfrm>
        </p:spPr>
        <p:txBody>
          <a:bodyPr>
            <a:noAutofit/>
          </a:bodyPr>
          <a:lstStyle/>
          <a:p>
            <a:r>
              <a:rPr lang="id-ID" sz="3600" dirty="0">
                <a:latin typeface="Fjalla One" panose="02000506040000020004" pitchFamily="2" charset="0"/>
              </a:rPr>
              <a:t>Ilustrasi 1</a:t>
            </a:r>
            <a:r>
              <a:rPr lang="en-US" sz="3600" dirty="0">
                <a:latin typeface="Fjalla One" panose="02000506040000020004" pitchFamily="2" charset="0"/>
              </a:rPr>
              <a:t> – PSAK 219 (</a:t>
            </a:r>
            <a:r>
              <a:rPr lang="en-US" sz="3600" dirty="0" err="1">
                <a:latin typeface="Fjalla One" panose="02000506040000020004" pitchFamily="2" charset="0"/>
              </a:rPr>
              <a:t>Revisi</a:t>
            </a:r>
            <a:r>
              <a:rPr lang="en-US" sz="3600" dirty="0">
                <a:latin typeface="Fjalla One" panose="02000506040000020004" pitchFamily="2" charset="0"/>
              </a:rPr>
              <a:t> 2013)</a:t>
            </a:r>
            <a:endParaRPr lang="id-ID" sz="3600" dirty="0">
              <a:latin typeface="Fjalla One" panose="02000506040000020004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2300" y="1346420"/>
            <a:ext cx="8534400" cy="5286029"/>
          </a:xfrm>
        </p:spPr>
        <p:txBody>
          <a:bodyPr>
            <a:normAutofit/>
          </a:bodyPr>
          <a:lstStyle/>
          <a:p>
            <a:r>
              <a:rPr lang="id-ID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Imbalan kerja perusahaan: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914400" y="1945640"/>
          <a:ext cx="7464152" cy="304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886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755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5920">
                <a:tc>
                  <a:txBody>
                    <a:bodyPr/>
                    <a:lstStyle/>
                    <a:p>
                      <a:r>
                        <a:rPr lang="en-US" sz="19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Nilai</a:t>
                      </a:r>
                      <a:r>
                        <a:rPr lang="en-US" sz="19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9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Kini</a:t>
                      </a:r>
                      <a:r>
                        <a:rPr lang="en-US" sz="19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9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Kewajiban</a:t>
                      </a:r>
                      <a:r>
                        <a:rPr lang="en-US" sz="19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9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Imbalan</a:t>
                      </a:r>
                      <a:r>
                        <a:rPr lang="en-US" sz="19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9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Pasti</a:t>
                      </a:r>
                      <a:r>
                        <a:rPr lang="en-US" sz="19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- </a:t>
                      </a:r>
                      <a:r>
                        <a:rPr lang="en-US" sz="19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Awal</a:t>
                      </a:r>
                      <a:r>
                        <a:rPr lang="en-US" sz="19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20X0</a:t>
                      </a:r>
                      <a:endParaRPr lang="id-ID" sz="19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9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200.000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5920">
                <a:tc>
                  <a:txBody>
                    <a:bodyPr/>
                    <a:lstStyle/>
                    <a:p>
                      <a:r>
                        <a:rPr lang="en-US" sz="19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Nilai</a:t>
                      </a:r>
                      <a:r>
                        <a:rPr lang="en-US" sz="19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9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Wajar</a:t>
                      </a:r>
                      <a:r>
                        <a:rPr lang="en-US" sz="19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9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Aset</a:t>
                      </a:r>
                      <a:r>
                        <a:rPr lang="en-US" sz="19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Program - </a:t>
                      </a:r>
                      <a:r>
                        <a:rPr lang="en-US" sz="19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Awal</a:t>
                      </a:r>
                      <a:r>
                        <a:rPr lang="en-US" sz="19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20X0</a:t>
                      </a:r>
                      <a:endParaRPr lang="id-ID" sz="19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9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200.000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5920">
                <a:tc>
                  <a:txBody>
                    <a:bodyPr/>
                    <a:lstStyle/>
                    <a:p>
                      <a:r>
                        <a:rPr lang="en-US" sz="19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Biaya</a:t>
                      </a:r>
                      <a:r>
                        <a:rPr lang="en-US" sz="19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9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Jasa</a:t>
                      </a:r>
                      <a:r>
                        <a:rPr lang="en-US" sz="19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9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Kini</a:t>
                      </a:r>
                      <a:endParaRPr lang="id-ID" sz="19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9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30.000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5920">
                <a:tc>
                  <a:txBody>
                    <a:bodyPr/>
                    <a:lstStyle/>
                    <a:p>
                      <a:r>
                        <a:rPr lang="en-US" sz="19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Tingkat </a:t>
                      </a:r>
                      <a:r>
                        <a:rPr lang="en-US" sz="19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Diskonto</a:t>
                      </a:r>
                      <a:endParaRPr lang="id-ID" sz="19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9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10%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5920">
                <a:tc>
                  <a:txBody>
                    <a:bodyPr/>
                    <a:lstStyle/>
                    <a:p>
                      <a:r>
                        <a:rPr lang="id-ID" sz="19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Iuran</a:t>
                      </a:r>
                      <a:r>
                        <a:rPr lang="en-US" sz="19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9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perusahaan</a:t>
                      </a:r>
                      <a:r>
                        <a:rPr lang="en-US" sz="19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9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ke</a:t>
                      </a:r>
                      <a:r>
                        <a:rPr lang="en-US" sz="19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asset program (DP)</a:t>
                      </a:r>
                      <a:endParaRPr lang="id-ID" sz="19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9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24.000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5920">
                <a:tc>
                  <a:txBody>
                    <a:bodyPr/>
                    <a:lstStyle/>
                    <a:p>
                      <a:r>
                        <a:rPr lang="id-ID" sz="19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Imbalan</a:t>
                      </a:r>
                      <a:r>
                        <a:rPr lang="en-US" sz="19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pension yang </a:t>
                      </a:r>
                      <a:r>
                        <a:rPr lang="en-US" sz="19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dibayarkan</a:t>
                      </a:r>
                      <a:r>
                        <a:rPr lang="en-US" sz="19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DP</a:t>
                      </a:r>
                      <a:endParaRPr lang="id-ID" sz="19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9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16.000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5920">
                <a:tc>
                  <a:txBody>
                    <a:bodyPr/>
                    <a:lstStyle/>
                    <a:p>
                      <a:r>
                        <a:rPr lang="id-ID" sz="19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Nilai Kini Kewaji</a:t>
                      </a:r>
                      <a:r>
                        <a:rPr lang="en-US" sz="19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</a:t>
                      </a:r>
                      <a:r>
                        <a:rPr lang="id-ID" sz="19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an imbalan akhir </a:t>
                      </a:r>
                      <a:r>
                        <a:rPr lang="id-ID" sz="1900" baseline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20X0</a:t>
                      </a:r>
                      <a:endParaRPr lang="id-ID" sz="19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9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250.000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5920">
                <a:tc>
                  <a:txBody>
                    <a:bodyPr/>
                    <a:lstStyle/>
                    <a:p>
                      <a:r>
                        <a:rPr lang="id-ID" sz="19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Nilai wajar aset</a:t>
                      </a:r>
                      <a:r>
                        <a:rPr lang="id-ID" sz="1900" baseline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akhir 20X0</a:t>
                      </a:r>
                      <a:endParaRPr lang="id-ID" sz="19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9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222.000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3DCFFE56-4CAE-483B-A7B5-1080CCAB1BD3}"/>
              </a:ext>
            </a:extLst>
          </p:cNvPr>
          <p:cNvSpPr txBox="1">
            <a:spLocks/>
          </p:cNvSpPr>
          <p:nvPr/>
        </p:nvSpPr>
        <p:spPr>
          <a:xfrm>
            <a:off x="11503293" y="6406897"/>
            <a:ext cx="688708" cy="451104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/>
            <a:fld id="{EBE3AD81-3AD4-9C46-856E-C08CF1183C60}" type="slidenum">
              <a:rPr lang="en-US" sz="16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pPr algn="r"/>
              <a:t>48</a:t>
            </a:fld>
            <a:endParaRPr lang="en-US" sz="16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339545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2852457" y="-107236"/>
            <a:ext cx="8229600" cy="1143000"/>
          </a:xfrm>
        </p:spPr>
        <p:txBody>
          <a:bodyPr>
            <a:normAutofit/>
          </a:bodyPr>
          <a:lstStyle/>
          <a:p>
            <a:r>
              <a:rPr lang="id-ID" sz="3600" dirty="0">
                <a:latin typeface="Fjalla One" panose="02000506040000020004" pitchFamily="2" charset="0"/>
              </a:rPr>
              <a:t>Ilustrasi 1</a:t>
            </a:r>
            <a:r>
              <a:rPr lang="en-US" sz="3600" dirty="0">
                <a:latin typeface="Fjalla One" panose="02000506040000020004" pitchFamily="2" charset="0"/>
              </a:rPr>
              <a:t> – PSAK 219 (</a:t>
            </a:r>
            <a:r>
              <a:rPr lang="en-US" sz="3600" dirty="0" err="1">
                <a:latin typeface="Fjalla One" panose="02000506040000020004" pitchFamily="2" charset="0"/>
              </a:rPr>
              <a:t>Revisi</a:t>
            </a:r>
            <a:r>
              <a:rPr lang="en-US" sz="3600" dirty="0">
                <a:latin typeface="Fjalla One" panose="02000506040000020004" pitchFamily="2" charset="0"/>
              </a:rPr>
              <a:t> 2013)</a:t>
            </a:r>
            <a:endParaRPr lang="id-ID" sz="3600" dirty="0">
              <a:latin typeface="Fjalla One" panose="02000506040000020004" pitchFamily="2" charset="0"/>
            </a:endParaRP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3416823988"/>
              </p:ext>
            </p:extLst>
          </p:nvPr>
        </p:nvGraphicFramePr>
        <p:xfrm>
          <a:off x="944843" y="875665"/>
          <a:ext cx="10558449" cy="4028932"/>
        </p:xfrm>
        <a:graphic>
          <a:graphicData uri="http://schemas.openxmlformats.org/drawingml/2006/table">
            <a:tbl>
              <a:tblPr firstRow="1">
                <a:tableStyleId>{10A1B5D5-9B99-4C35-A422-299274C87663}</a:tableStyleId>
              </a:tblPr>
              <a:tblGrid>
                <a:gridCol w="32271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18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1205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3978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0275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0146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25631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23166">
                <a:tc>
                  <a:txBody>
                    <a:bodyPr/>
                    <a:lstStyle/>
                    <a:p>
                      <a:pPr algn="l" fontAlgn="b"/>
                      <a:endParaRPr lang="id-ID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id-ID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JURNAL UMUM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id-ID" sz="1600" b="0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b"/>
                      <a:endParaRPr lang="id-ID" sz="1600" b="0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id-ID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MEMO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id-ID" sz="1600" b="0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7215">
                <a:tc>
                  <a:txBody>
                    <a:bodyPr/>
                    <a:lstStyle/>
                    <a:p>
                      <a:pPr algn="l" fontAlgn="b"/>
                      <a:endParaRPr lang="id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800" b="1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Beban </a:t>
                      </a:r>
                      <a:endParaRPr lang="id-ID" sz="18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800" b="1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Kas </a:t>
                      </a:r>
                      <a:endParaRPr lang="id-ID" sz="18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Pen</a:t>
                      </a:r>
                      <a:r>
                        <a:rPr lang="en-US" sz="1800" b="1" i="0" u="none" strike="noStrike" dirty="0" err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ghasilan</a:t>
                      </a:r>
                      <a:endParaRPr lang="id-ID" sz="18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 fontAlgn="b"/>
                      <a:r>
                        <a:rPr lang="id-ID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Komprehensif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800" b="1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Liabilitas </a:t>
                      </a:r>
                      <a:endParaRPr lang="id-ID" sz="18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800" b="1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Nilai Kini Kewajiban </a:t>
                      </a:r>
                      <a:endParaRPr lang="id-ID" sz="18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Aset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3278">
                <a:tc>
                  <a:txBody>
                    <a:bodyPr/>
                    <a:lstStyle/>
                    <a:p>
                      <a:pPr algn="l" fontAlgn="b"/>
                      <a:r>
                        <a:rPr lang="id-ID" sz="180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Saldo awal </a:t>
                      </a:r>
                      <a:endParaRPr lang="id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id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id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id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id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d-ID" sz="180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 (200.000)</a:t>
                      </a:r>
                      <a:endParaRPr lang="id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d-ID" sz="180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200.000</a:t>
                      </a:r>
                      <a:endParaRPr lang="id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3278">
                <a:tc>
                  <a:txBody>
                    <a:bodyPr/>
                    <a:lstStyle/>
                    <a:p>
                      <a:pPr algn="l" fontAlgn="b"/>
                      <a:r>
                        <a:rPr lang="id-ID" sz="180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Biaya jasa kini </a:t>
                      </a:r>
                      <a:endParaRPr lang="id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d-ID" sz="180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30.000 </a:t>
                      </a:r>
                      <a:endParaRPr lang="id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id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id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id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d-ID" sz="180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   (30.000)</a:t>
                      </a:r>
                      <a:endParaRPr lang="id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id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3278">
                <a:tc>
                  <a:txBody>
                    <a:bodyPr/>
                    <a:lstStyle/>
                    <a:p>
                      <a:pPr algn="l" fontAlgn="b"/>
                      <a:r>
                        <a:rPr lang="id-ID" sz="180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Biaya bunga </a:t>
                      </a:r>
                      <a:endParaRPr lang="id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d-ID" sz="180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20.000 </a:t>
                      </a:r>
                      <a:endParaRPr lang="id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id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id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id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d-ID" sz="180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   (20.000)</a:t>
                      </a:r>
                      <a:endParaRPr lang="id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id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3278">
                <a:tc>
                  <a:txBody>
                    <a:bodyPr/>
                    <a:lstStyle/>
                    <a:p>
                      <a:pPr algn="l" fontAlgn="b"/>
                      <a:r>
                        <a:rPr lang="id-ID" sz="180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Pendapatan bunga </a:t>
                      </a:r>
                      <a:endParaRPr lang="id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d-ID" sz="180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(20.000)</a:t>
                      </a:r>
                      <a:endParaRPr lang="id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id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id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id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id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d-ID" sz="180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20.000 </a:t>
                      </a:r>
                      <a:endParaRPr lang="id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3278">
                <a:tc>
                  <a:txBody>
                    <a:bodyPr/>
                    <a:lstStyle/>
                    <a:p>
                      <a:pPr algn="l" fontAlgn="b"/>
                      <a:r>
                        <a:rPr lang="id-ID" sz="180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Iuran </a:t>
                      </a:r>
                      <a:endParaRPr lang="id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id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d-ID" sz="180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(24.000)</a:t>
                      </a:r>
                      <a:endParaRPr lang="id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id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id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id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d-ID" sz="180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24.000 </a:t>
                      </a:r>
                      <a:endParaRPr lang="id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3278">
                <a:tc>
                  <a:txBody>
                    <a:bodyPr/>
                    <a:lstStyle/>
                    <a:p>
                      <a:pPr algn="l" fontAlgn="b"/>
                      <a:r>
                        <a:rPr lang="id-ID" sz="180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Imbalan </a:t>
                      </a:r>
                      <a:endParaRPr lang="id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id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id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id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id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d-ID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16.000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d-ID" sz="180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(16.000)</a:t>
                      </a:r>
                      <a:endParaRPr lang="id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3278">
                <a:tc>
                  <a:txBody>
                    <a:bodyPr/>
                    <a:lstStyle/>
                    <a:p>
                      <a:pPr algn="l" fontAlgn="b"/>
                      <a:r>
                        <a:rPr lang="id-ID" sz="180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Rugi Aktuaria</a:t>
                      </a:r>
                      <a:r>
                        <a:rPr lang="id-ID" sz="1800" u="none" strike="noStrike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Liabiilitas</a:t>
                      </a:r>
                      <a:endParaRPr lang="id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id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id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d-ID" sz="180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16.000 </a:t>
                      </a:r>
                      <a:endParaRPr lang="id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id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d-ID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(16.000)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d-ID" sz="180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                  </a:t>
                      </a:r>
                      <a:endParaRPr lang="id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89049">
                <a:tc>
                  <a:txBody>
                    <a:bodyPr/>
                    <a:lstStyle/>
                    <a:p>
                      <a:pPr algn="l" fontAlgn="b"/>
                      <a:r>
                        <a:rPr lang="id-ID" sz="180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Rugi Aktuaria – Aset</a:t>
                      </a:r>
                      <a:r>
                        <a:rPr lang="id-ID" sz="1800" u="none" strike="noStrike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Program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id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id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d-ID" sz="180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6.000 </a:t>
                      </a:r>
                      <a:endParaRPr lang="id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id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id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d-ID" sz="180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(6.000)</a:t>
                      </a:r>
                      <a:endParaRPr lang="id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3278">
                <a:tc>
                  <a:txBody>
                    <a:bodyPr/>
                    <a:lstStyle/>
                    <a:p>
                      <a:pPr algn="l" fontAlgn="b"/>
                      <a:r>
                        <a:rPr lang="id-ID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Jml tahun berjalan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d-ID" sz="180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30.000 </a:t>
                      </a:r>
                      <a:endParaRPr lang="id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d-ID" sz="180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(24.000)</a:t>
                      </a:r>
                      <a:endParaRPr lang="id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d-ID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22.000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d-ID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(28.000)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d-ID" sz="180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(250.000)</a:t>
                      </a:r>
                      <a:endParaRPr lang="id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d-ID" sz="180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222.000 </a:t>
                      </a:r>
                      <a:endParaRPr lang="id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93278">
                <a:tc>
                  <a:txBody>
                    <a:bodyPr/>
                    <a:lstStyle/>
                    <a:p>
                      <a:pPr algn="l" fontAlgn="b"/>
                      <a:r>
                        <a:rPr lang="id-ID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Saldo</a:t>
                      </a:r>
                      <a:r>
                        <a:rPr lang="id-ID" sz="1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Akhir</a:t>
                      </a:r>
                      <a:endParaRPr lang="id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id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id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d-ID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22.000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id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id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id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>
            <a:off x="5874059" y="4815867"/>
            <a:ext cx="1232899" cy="317643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1600" b="1" dirty="0"/>
              <a:t>Kerugian</a:t>
            </a:r>
            <a:endParaRPr lang="id-ID" sz="1400" b="1" dirty="0"/>
          </a:p>
        </p:txBody>
      </p:sp>
      <p:sp>
        <p:nvSpPr>
          <p:cNvPr id="6" name="Rectangle 5"/>
          <p:cNvSpPr/>
          <p:nvPr/>
        </p:nvSpPr>
        <p:spPr>
          <a:xfrm>
            <a:off x="836911" y="4974688"/>
            <a:ext cx="11126489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*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Hitung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dulu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penjumlahan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dari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200.000 + 30.000+20.000 – 16.000 = 234.000.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Menurut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aktuaris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250.000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sehingga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kerugian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aktuaria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= 250.000 – 234.000 = 16.000</a:t>
            </a:r>
          </a:p>
          <a:p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**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Hitung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dulu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penjumlahan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dari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200.000 + 24.000+24.000 – 16.000 = 228.000.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Menurut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Dapen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aset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program pada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akhir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periode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220.000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sehingga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kerugian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aktuaria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= 250.000 – 234.000 = 6.000</a:t>
            </a:r>
          </a:p>
        </p:txBody>
      </p:sp>
      <p:sp>
        <p:nvSpPr>
          <p:cNvPr id="7" name="Slide Number Placeholder 1">
            <a:extLst>
              <a:ext uri="{FF2B5EF4-FFF2-40B4-BE49-F238E27FC236}">
                <a16:creationId xmlns:a16="http://schemas.microsoft.com/office/drawing/2014/main" id="{DB5F1E4A-DB88-4B43-B458-0F9441C36CD7}"/>
              </a:ext>
            </a:extLst>
          </p:cNvPr>
          <p:cNvSpPr txBox="1">
            <a:spLocks/>
          </p:cNvSpPr>
          <p:nvPr/>
        </p:nvSpPr>
        <p:spPr>
          <a:xfrm>
            <a:off x="11503293" y="6406897"/>
            <a:ext cx="688708" cy="451104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/>
            <a:fld id="{EBE3AD81-3AD4-9C46-856E-C08CF1183C60}" type="slidenum">
              <a:rPr lang="en-US" sz="16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pPr algn="r"/>
              <a:t>49</a:t>
            </a:fld>
            <a:endParaRPr lang="en-US" sz="16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563983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C6CF11-F554-8376-C83D-71BB0E950C0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id-ID" sz="4800" dirty="0">
                <a:latin typeface="Fjalla One" panose="02000506040000020004" pitchFamily="2" charset="0"/>
              </a:rPr>
              <a:t>Jurnal</a:t>
            </a:r>
          </a:p>
        </p:txBody>
      </p:sp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1397591" y="1467497"/>
            <a:ext cx="7526868" cy="43434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o"/>
              <a:defRPr sz="2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o"/>
              <a:defRPr sz="20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o"/>
              <a:defRPr sz="18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o"/>
              <a:defRPr sz="16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o"/>
              <a:defRPr sz="16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o"/>
              <a:defRPr sz="20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o"/>
              <a:defRPr sz="20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o"/>
              <a:defRPr sz="20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o"/>
              <a:defRPr sz="20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tabLst>
                <a:tab pos="713300" algn="l"/>
              </a:tabLst>
            </a:pPr>
            <a:r>
              <a:rPr lang="en-US" sz="1800" dirty="0" err="1"/>
              <a:t>Beban</a:t>
            </a:r>
            <a:r>
              <a:rPr lang="en-US" sz="1800" dirty="0"/>
              <a:t>	</a:t>
            </a:r>
            <a:r>
              <a:rPr lang="id-ID" sz="1800" dirty="0"/>
              <a:t>pensiun</a:t>
            </a:r>
            <a:r>
              <a:rPr lang="en-US" sz="1800" dirty="0"/>
              <a:t>			</a:t>
            </a:r>
            <a:r>
              <a:rPr lang="id-ID" sz="1800" dirty="0"/>
              <a:t>30</a:t>
            </a:r>
            <a:r>
              <a:rPr lang="en-US" sz="1800" dirty="0"/>
              <a:t>.000</a:t>
            </a:r>
            <a:endParaRPr lang="id-ID" sz="1800" dirty="0"/>
          </a:p>
          <a:p>
            <a:pPr marL="0" indent="0">
              <a:buNone/>
              <a:tabLst>
                <a:tab pos="713300" algn="l"/>
              </a:tabLst>
            </a:pPr>
            <a:r>
              <a:rPr lang="en-US" sz="1800" dirty="0" err="1"/>
              <a:t>Penghasilan</a:t>
            </a:r>
            <a:r>
              <a:rPr lang="en-US" sz="1800" dirty="0"/>
              <a:t> </a:t>
            </a:r>
            <a:r>
              <a:rPr lang="en-US" sz="1800" dirty="0" err="1"/>
              <a:t>Komprehensif</a:t>
            </a:r>
            <a:r>
              <a:rPr lang="en-US" sz="1800" dirty="0"/>
              <a:t> Lain		</a:t>
            </a:r>
            <a:r>
              <a:rPr lang="id-ID" sz="1800" dirty="0"/>
              <a:t>22</a:t>
            </a:r>
            <a:r>
              <a:rPr lang="en-US" sz="1800" dirty="0"/>
              <a:t>.000</a:t>
            </a:r>
            <a:endParaRPr lang="id-ID" sz="1800" dirty="0"/>
          </a:p>
          <a:p>
            <a:pPr marL="0" indent="0">
              <a:buNone/>
              <a:tabLst>
                <a:tab pos="713300" algn="l"/>
              </a:tabLst>
            </a:pPr>
            <a:r>
              <a:rPr lang="en-US" sz="1800" dirty="0"/>
              <a:t>		</a:t>
            </a:r>
            <a:r>
              <a:rPr lang="en-US" sz="1800" dirty="0" err="1"/>
              <a:t>Kas</a:t>
            </a:r>
            <a:r>
              <a:rPr lang="en-US" sz="1800" dirty="0"/>
              <a:t>				</a:t>
            </a:r>
            <a:r>
              <a:rPr lang="id-ID" sz="1800" dirty="0"/>
              <a:t>24</a:t>
            </a:r>
            <a:r>
              <a:rPr lang="en-US" sz="1800" dirty="0"/>
              <a:t>.000</a:t>
            </a:r>
            <a:endParaRPr lang="id-ID" sz="1800" dirty="0"/>
          </a:p>
          <a:p>
            <a:pPr marL="0" indent="0">
              <a:buNone/>
              <a:tabLst>
                <a:tab pos="713300" algn="l"/>
              </a:tabLst>
            </a:pPr>
            <a:r>
              <a:rPr lang="en-US" sz="1800" dirty="0"/>
              <a:t>		</a:t>
            </a:r>
            <a:r>
              <a:rPr lang="en-US" sz="1800" dirty="0" err="1"/>
              <a:t>Liabilitas</a:t>
            </a:r>
            <a:r>
              <a:rPr lang="en-US" sz="1800" dirty="0"/>
              <a:t>			</a:t>
            </a:r>
            <a:r>
              <a:rPr lang="id-ID" sz="1800" dirty="0"/>
              <a:t>	28</a:t>
            </a:r>
            <a:r>
              <a:rPr lang="en-US" sz="1800" dirty="0"/>
              <a:t>.000</a:t>
            </a:r>
            <a:endParaRPr lang="id-ID" sz="1800" dirty="0"/>
          </a:p>
          <a:p>
            <a:pPr marL="0" indent="0">
              <a:buNone/>
            </a:pPr>
            <a:endParaRPr lang="id-ID" sz="1800" dirty="0"/>
          </a:p>
          <a:p>
            <a:pPr marL="0" indent="0">
              <a:buNone/>
            </a:pPr>
            <a:r>
              <a:rPr lang="id-ID" sz="1800" b="1" u="sng" dirty="0"/>
              <a:t>Liabilitas</a:t>
            </a:r>
            <a:endParaRPr lang="en-US" sz="1800" b="1" u="sng" dirty="0"/>
          </a:p>
          <a:p>
            <a:pPr marL="0" indent="0">
              <a:buNone/>
              <a:tabLst>
                <a:tab pos="480472" algn="l"/>
              </a:tabLst>
            </a:pPr>
            <a:r>
              <a:rPr lang="en-US" sz="1800" dirty="0"/>
              <a:t>	</a:t>
            </a:r>
            <a:r>
              <a:rPr lang="en-US" sz="1800" dirty="0" err="1"/>
              <a:t>Kewajiban</a:t>
            </a:r>
            <a:r>
              <a:rPr lang="en-US" sz="1800" dirty="0"/>
              <a:t> </a:t>
            </a:r>
            <a:r>
              <a:rPr lang="en-US" sz="1800" dirty="0" err="1"/>
              <a:t>manfaat</a:t>
            </a:r>
            <a:r>
              <a:rPr lang="en-US" sz="1800" dirty="0"/>
              <a:t> </a:t>
            </a:r>
            <a:r>
              <a:rPr lang="en-US" sz="1800" dirty="0" err="1"/>
              <a:t>Pensiun</a:t>
            </a:r>
            <a:r>
              <a:rPr lang="en-US" sz="1800" dirty="0"/>
              <a:t>			28.000</a:t>
            </a:r>
            <a:endParaRPr lang="id-ID" sz="1800" dirty="0"/>
          </a:p>
          <a:p>
            <a:pPr marL="0" indent="0">
              <a:buNone/>
            </a:pPr>
            <a:r>
              <a:rPr lang="id-ID" sz="1800" b="1" u="sng" dirty="0"/>
              <a:t>Ekuitas</a:t>
            </a:r>
          </a:p>
          <a:p>
            <a:pPr marL="0" indent="0">
              <a:buNone/>
              <a:tabLst>
                <a:tab pos="480472" algn="l"/>
              </a:tabLst>
            </a:pPr>
            <a:r>
              <a:rPr lang="en-US" sz="1800" dirty="0"/>
              <a:t>	</a:t>
            </a:r>
            <a:r>
              <a:rPr lang="en-US" sz="1800" dirty="0" err="1"/>
              <a:t>Penghasilan</a:t>
            </a:r>
            <a:r>
              <a:rPr lang="id-ID" sz="1800" dirty="0"/>
              <a:t> komprehensif lain - </a:t>
            </a:r>
            <a:r>
              <a:rPr lang="id-ID" sz="1800" dirty="0">
                <a:solidFill>
                  <a:srgbClr val="FF5050"/>
                </a:solidFill>
              </a:rPr>
              <a:t>kerugian</a:t>
            </a:r>
            <a:r>
              <a:rPr lang="id-ID" sz="1800" dirty="0"/>
              <a:t>		22.000</a:t>
            </a:r>
          </a:p>
          <a:p>
            <a:pPr marL="0" indent="0">
              <a:buNone/>
            </a:pPr>
            <a:r>
              <a:rPr lang="en-US" sz="1800" b="1" u="sng" dirty="0"/>
              <a:t>Notes</a:t>
            </a:r>
          </a:p>
          <a:p>
            <a:pPr marL="0" indent="0">
              <a:spcBef>
                <a:spcPts val="0"/>
              </a:spcBef>
              <a:buNone/>
              <a:tabLst>
                <a:tab pos="480472" algn="l"/>
              </a:tabLst>
            </a:pPr>
            <a:r>
              <a:rPr lang="en-US" sz="1800" dirty="0"/>
              <a:t>	</a:t>
            </a:r>
            <a:r>
              <a:rPr lang="id-ID" sz="1800" dirty="0"/>
              <a:t>Nilai kini Kewajiban 			250.000</a:t>
            </a:r>
          </a:p>
          <a:p>
            <a:pPr marL="0" indent="0">
              <a:spcBef>
                <a:spcPts val="0"/>
              </a:spcBef>
              <a:buNone/>
              <a:tabLst>
                <a:tab pos="480472" algn="l"/>
              </a:tabLst>
            </a:pPr>
            <a:r>
              <a:rPr lang="en-US" sz="1800" dirty="0"/>
              <a:t>	</a:t>
            </a:r>
            <a:r>
              <a:rPr lang="id-ID" sz="1800" dirty="0"/>
              <a:t>Aset Program				</a:t>
            </a:r>
            <a:r>
              <a:rPr lang="id-ID" sz="1800" u="sng" dirty="0"/>
              <a:t>222.000</a:t>
            </a:r>
          </a:p>
          <a:p>
            <a:pPr marL="0" indent="0">
              <a:spcBef>
                <a:spcPts val="0"/>
              </a:spcBef>
              <a:buNone/>
              <a:tabLst>
                <a:tab pos="480472" algn="l"/>
              </a:tabLst>
            </a:pPr>
            <a:r>
              <a:rPr lang="en-US" sz="1800" dirty="0"/>
              <a:t>	</a:t>
            </a:r>
            <a:r>
              <a:rPr lang="id-ID" sz="1800" dirty="0"/>
              <a:t>Net Liabilitas manfaat pensiun			</a:t>
            </a:r>
            <a:r>
              <a:rPr lang="en-US" sz="1800" dirty="0"/>
              <a:t>  </a:t>
            </a:r>
            <a:r>
              <a:rPr lang="id-ID" sz="1800" dirty="0"/>
              <a:t>28.000</a:t>
            </a:r>
          </a:p>
          <a:p>
            <a:pPr marL="0" indent="0">
              <a:buNone/>
            </a:pPr>
            <a:endParaRPr lang="en-US" sz="1800" b="1" u="sng" dirty="0"/>
          </a:p>
          <a:p>
            <a:pPr marL="0" indent="0">
              <a:buNone/>
            </a:pPr>
            <a:endParaRPr lang="id-ID" sz="1800" b="1" u="sng" dirty="0"/>
          </a:p>
          <a:p>
            <a:pPr marL="0" indent="0">
              <a:buNone/>
            </a:pPr>
            <a:r>
              <a:rPr lang="id-ID" sz="1800" dirty="0"/>
              <a:t>	</a:t>
            </a:r>
          </a:p>
        </p:txBody>
      </p:sp>
      <p:pic>
        <p:nvPicPr>
          <p:cNvPr id="4" name="Picture 3" descr="Icon&#10;&#10;Description automatically generated">
            <a:extLst>
              <a:ext uri="{FF2B5EF4-FFF2-40B4-BE49-F238E27FC236}">
                <a16:creationId xmlns:a16="http://schemas.microsoft.com/office/drawing/2014/main" id="{5CA4DF8B-D4D4-4DDE-B57D-9DB89FAE23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4459" y="2241804"/>
            <a:ext cx="3021391" cy="2794787"/>
          </a:xfrm>
          <a:prstGeom prst="rect">
            <a:avLst/>
          </a:prstGeom>
        </p:spPr>
      </p:pic>
      <p:sp>
        <p:nvSpPr>
          <p:cNvPr id="5" name="Slide Number Placeholder 1">
            <a:extLst>
              <a:ext uri="{FF2B5EF4-FFF2-40B4-BE49-F238E27FC236}">
                <a16:creationId xmlns:a16="http://schemas.microsoft.com/office/drawing/2014/main" id="{6C0E9307-B5E7-4652-8DE1-A508667A1599}"/>
              </a:ext>
            </a:extLst>
          </p:cNvPr>
          <p:cNvSpPr txBox="1">
            <a:spLocks/>
          </p:cNvSpPr>
          <p:nvPr/>
        </p:nvSpPr>
        <p:spPr>
          <a:xfrm>
            <a:off x="11503293" y="6406897"/>
            <a:ext cx="688708" cy="451104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/>
            <a:fld id="{EBE3AD81-3AD4-9C46-856E-C08CF1183C60}" type="slidenum">
              <a:rPr lang="en-US" sz="16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pPr algn="r"/>
              <a:t>50</a:t>
            </a:fld>
            <a:endParaRPr lang="en-US" sz="16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994881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2694874" y="625038"/>
            <a:ext cx="7448551" cy="548216"/>
          </a:xfrm>
        </p:spPr>
        <p:txBody>
          <a:bodyPr>
            <a:noAutofit/>
          </a:bodyPr>
          <a:lstStyle/>
          <a:p>
            <a:r>
              <a:rPr lang="id-ID" sz="3600" dirty="0">
                <a:latin typeface="Fjalla One" panose="02000506040000020004" pitchFamily="2" charset="0"/>
              </a:rPr>
              <a:t>Ilustrasi 2</a:t>
            </a:r>
            <a:r>
              <a:rPr lang="en-US" sz="3600" dirty="0">
                <a:latin typeface="Fjalla One" panose="02000506040000020004" pitchFamily="2" charset="0"/>
              </a:rPr>
              <a:t> – PSAK 219 (</a:t>
            </a:r>
            <a:r>
              <a:rPr lang="en-US" sz="3600" dirty="0" err="1">
                <a:latin typeface="Fjalla One" panose="02000506040000020004" pitchFamily="2" charset="0"/>
              </a:rPr>
              <a:t>Revisi</a:t>
            </a:r>
            <a:r>
              <a:rPr lang="en-US" sz="3600" dirty="0">
                <a:latin typeface="Fjalla One" panose="02000506040000020004" pitchFamily="2" charset="0"/>
              </a:rPr>
              <a:t> 2013)</a:t>
            </a:r>
            <a:endParaRPr lang="id-ID" sz="3600" dirty="0">
              <a:latin typeface="Fjalla One" panose="02000506040000020004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371600" y="1364628"/>
            <a:ext cx="8229600" cy="4754033"/>
          </a:xfrm>
        </p:spPr>
        <p:txBody>
          <a:bodyPr/>
          <a:lstStyle/>
          <a:p>
            <a:r>
              <a:rPr lang="id-ID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Imbalan kerja perusahaan</a:t>
            </a:r>
            <a:r>
              <a:rPr lang="id-ID" sz="2667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0339261"/>
              </p:ext>
            </p:extLst>
          </p:nvPr>
        </p:nvGraphicFramePr>
        <p:xfrm>
          <a:off x="1371600" y="1873000"/>
          <a:ext cx="9296400" cy="4245661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70850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113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59900">
                <a:tc>
                  <a:txBody>
                    <a:bodyPr/>
                    <a:lstStyle/>
                    <a:p>
                      <a:r>
                        <a:rPr lang="id-ID" sz="21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KETERANGAN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id-ID" sz="21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9423">
                <a:tc>
                  <a:txBody>
                    <a:bodyPr/>
                    <a:lstStyle/>
                    <a:p>
                      <a:pPr algn="l" rtl="0" fontAlgn="ctr"/>
                      <a:r>
                        <a:rPr lang="fi-FI" sz="2100" b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Nilai Kini Kewajiban Imbalan Pasti - Awal 20X</a:t>
                      </a:r>
                      <a:r>
                        <a:rPr lang="id-ID" sz="2100" b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  <a:endParaRPr lang="fi-FI" sz="2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2100" b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250.000</a:t>
                      </a:r>
                      <a:endParaRPr lang="id-ID" sz="2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85725" marT="952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9423">
                <a:tc>
                  <a:txBody>
                    <a:bodyPr/>
                    <a:lstStyle/>
                    <a:p>
                      <a:pPr algn="l" rtl="0" fontAlgn="ctr"/>
                      <a:r>
                        <a:rPr lang="id-ID" sz="2100" b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Nilai Wajar Aset Program - Awal 20X1</a:t>
                      </a:r>
                      <a:endParaRPr lang="id-ID" sz="2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2100" b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222.000</a:t>
                      </a:r>
                      <a:endParaRPr lang="id-ID" sz="2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85725" marT="952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9423">
                <a:tc>
                  <a:txBody>
                    <a:bodyPr/>
                    <a:lstStyle/>
                    <a:p>
                      <a:pPr algn="l" rtl="0" fontAlgn="ctr"/>
                      <a:r>
                        <a:rPr lang="id-ID" sz="2100" b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Rugi  Aktuaria OCI – Awal 20X1</a:t>
                      </a:r>
                      <a:endParaRPr lang="id-ID" sz="2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2100" b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22.000</a:t>
                      </a:r>
                      <a:endParaRPr lang="id-ID" sz="2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85725" marT="9525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9423">
                <a:tc>
                  <a:txBody>
                    <a:bodyPr/>
                    <a:lstStyle/>
                    <a:p>
                      <a:pPr algn="l" rtl="0" fontAlgn="ctr"/>
                      <a:r>
                        <a:rPr lang="id-ID" sz="2100" b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Biaya Jasa Kini</a:t>
                      </a:r>
                      <a:endParaRPr lang="id-ID" sz="2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2100" b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34.000</a:t>
                      </a:r>
                      <a:endParaRPr lang="id-ID" sz="2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85725" marT="9525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9423">
                <a:tc>
                  <a:txBody>
                    <a:bodyPr/>
                    <a:lstStyle/>
                    <a:p>
                      <a:pPr algn="l" rtl="0" fontAlgn="ctr"/>
                      <a:r>
                        <a:rPr lang="id-ID" sz="2100" b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Tingkat Diskonto</a:t>
                      </a:r>
                      <a:endParaRPr lang="id-ID" sz="2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2100" b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10%</a:t>
                      </a:r>
                      <a:endParaRPr lang="id-ID" sz="2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85725" marT="9525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59900">
                <a:tc>
                  <a:txBody>
                    <a:bodyPr/>
                    <a:lstStyle/>
                    <a:p>
                      <a:r>
                        <a:rPr lang="id-ID" sz="21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Iuran</a:t>
                      </a:r>
                      <a:r>
                        <a:rPr lang="en-US" sz="21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21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perusahaan</a:t>
                      </a:r>
                      <a:r>
                        <a:rPr lang="en-US" sz="21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21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ke</a:t>
                      </a:r>
                      <a:r>
                        <a:rPr lang="en-US" sz="21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asset program (DP)</a:t>
                      </a:r>
                      <a:endParaRPr lang="id-ID" sz="21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2100" b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26.000</a:t>
                      </a:r>
                      <a:endParaRPr lang="id-ID" sz="2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85725" marT="9525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59900">
                <a:tc>
                  <a:txBody>
                    <a:bodyPr/>
                    <a:lstStyle/>
                    <a:p>
                      <a:r>
                        <a:rPr lang="id-ID" sz="21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Imbalan</a:t>
                      </a:r>
                      <a:r>
                        <a:rPr lang="en-US" sz="21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pension yang </a:t>
                      </a:r>
                      <a:r>
                        <a:rPr lang="en-US" sz="21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dibayarkan</a:t>
                      </a:r>
                      <a:r>
                        <a:rPr lang="en-US" sz="21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DP</a:t>
                      </a:r>
                      <a:endParaRPr lang="id-ID" sz="21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2100" b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20.000</a:t>
                      </a:r>
                      <a:endParaRPr lang="id-ID" sz="2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85725" marT="9525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09423">
                <a:tc>
                  <a:txBody>
                    <a:bodyPr/>
                    <a:lstStyle/>
                    <a:p>
                      <a:pPr algn="l" rtl="0" fontAlgn="ctr"/>
                      <a:r>
                        <a:rPr lang="id-ID" sz="2100" b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Nilai Kini Kewaji</a:t>
                      </a:r>
                      <a:r>
                        <a:rPr lang="en-US" sz="2100" b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b</a:t>
                      </a:r>
                      <a:r>
                        <a:rPr lang="id-ID" sz="2100" b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an imbalan – Akhir 20X1</a:t>
                      </a:r>
                      <a:endParaRPr lang="id-ID" sz="2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2100" b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279.500</a:t>
                      </a:r>
                      <a:endParaRPr lang="id-ID" sz="2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85725" marT="9525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09423">
                <a:tc>
                  <a:txBody>
                    <a:bodyPr/>
                    <a:lstStyle/>
                    <a:p>
                      <a:pPr algn="l" rtl="0" fontAlgn="ctr"/>
                      <a:r>
                        <a:rPr lang="id-ID" sz="2100" b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Nilai wajar aset – Akhir 20X1</a:t>
                      </a:r>
                      <a:endParaRPr lang="id-ID" sz="2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2100" b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276.600</a:t>
                      </a:r>
                      <a:endParaRPr lang="id-ID" sz="2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85725" marT="9525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A3B8F99B-1D80-43A4-947F-F46B1102146C}"/>
              </a:ext>
            </a:extLst>
          </p:cNvPr>
          <p:cNvSpPr txBox="1">
            <a:spLocks/>
          </p:cNvSpPr>
          <p:nvPr/>
        </p:nvSpPr>
        <p:spPr>
          <a:xfrm>
            <a:off x="11503293" y="6406897"/>
            <a:ext cx="688708" cy="451104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/>
            <a:fld id="{EBE3AD81-3AD4-9C46-856E-C08CF1183C60}" type="slidenum">
              <a:rPr lang="en-US" sz="16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pPr algn="r"/>
              <a:t>51</a:t>
            </a:fld>
            <a:endParaRPr lang="en-US" sz="16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640541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1981200" y="320917"/>
            <a:ext cx="8229600" cy="548216"/>
          </a:xfrm>
        </p:spPr>
        <p:txBody>
          <a:bodyPr>
            <a:noAutofit/>
          </a:bodyPr>
          <a:lstStyle/>
          <a:p>
            <a:pPr algn="ctr"/>
            <a:r>
              <a:rPr lang="id-ID" sz="3600" dirty="0">
                <a:latin typeface="Fjalla One" panose="02000506040000020004" pitchFamily="2" charset="0"/>
              </a:rPr>
              <a:t>Ilustrasi 2</a:t>
            </a:r>
            <a:r>
              <a:rPr lang="en-US" sz="3600" dirty="0">
                <a:latin typeface="Fjalla One" panose="02000506040000020004" pitchFamily="2" charset="0"/>
              </a:rPr>
              <a:t> – PSAK 219 (</a:t>
            </a:r>
            <a:r>
              <a:rPr lang="en-US" sz="3600" dirty="0" err="1">
                <a:latin typeface="Fjalla One" panose="02000506040000020004" pitchFamily="2" charset="0"/>
              </a:rPr>
              <a:t>Revisi</a:t>
            </a:r>
            <a:r>
              <a:rPr lang="en-US" sz="3600" dirty="0">
                <a:latin typeface="Fjalla One" panose="02000506040000020004" pitchFamily="2" charset="0"/>
              </a:rPr>
              <a:t> 2013)</a:t>
            </a:r>
            <a:endParaRPr lang="id-ID" sz="3600" dirty="0">
              <a:latin typeface="Fjalla One" panose="02000506040000020004" pitchFamily="2" charset="0"/>
            </a:endParaRP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4294967295"/>
          </p:nvPr>
        </p:nvGraphicFramePr>
        <p:xfrm>
          <a:off x="863600" y="1248834"/>
          <a:ext cx="10810510" cy="4661113"/>
        </p:xfrm>
        <a:graphic>
          <a:graphicData uri="http://schemas.openxmlformats.org/drawingml/2006/table">
            <a:tbl>
              <a:tblPr firstRow="1">
                <a:tableStyleId>{10A1B5D5-9B99-4C35-A422-299274C87663}</a:tableStyleId>
              </a:tblPr>
              <a:tblGrid>
                <a:gridCol w="310215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6166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944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6857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8105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7130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3131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56001">
                <a:tc>
                  <a:txBody>
                    <a:bodyPr/>
                    <a:lstStyle/>
                    <a:p>
                      <a:pPr algn="l" fontAlgn="b"/>
                      <a:endParaRPr lang="id-ID" sz="1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040A6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id-ID" sz="19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JURNAL</a:t>
                      </a:r>
                      <a:r>
                        <a:rPr lang="id-ID" sz="1900" b="1" i="0" u="none" strike="noStrike" baseline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UMUM</a:t>
                      </a:r>
                      <a:endParaRPr lang="id-ID" sz="19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040A6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id-ID" sz="1600" b="1" i="0" u="none" strike="noStrike" dirty="0">
                        <a:solidFill>
                          <a:schemeClr val="bg1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b"/>
                      <a:endParaRPr lang="id-ID" sz="1600" b="1" i="0" u="none" strike="noStrike" dirty="0">
                        <a:solidFill>
                          <a:schemeClr val="bg1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id-ID" sz="19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MEMO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040A6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id-ID" sz="1600" b="1" i="0" u="none" strike="noStrike" dirty="0">
                        <a:solidFill>
                          <a:schemeClr val="bg1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01868">
                <a:tc>
                  <a:txBody>
                    <a:bodyPr/>
                    <a:lstStyle/>
                    <a:p>
                      <a:pPr algn="l" fontAlgn="b"/>
                      <a:endParaRPr lang="id-ID" sz="1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900" b="1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Beban </a:t>
                      </a:r>
                      <a:endParaRPr lang="id-ID" sz="19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900" b="1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Kas </a:t>
                      </a:r>
                      <a:endParaRPr lang="id-ID" sz="19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9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Pen</a:t>
                      </a:r>
                      <a:r>
                        <a:rPr lang="en-US" sz="1900" b="1" i="0" u="none" strike="noStrike" dirty="0" err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ghasilan</a:t>
                      </a:r>
                      <a:endParaRPr lang="en-US" sz="19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 fontAlgn="b"/>
                      <a:r>
                        <a:rPr lang="id-ID" sz="1900" b="1" i="0" u="none" strike="noStrike" baseline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Komprehensif</a:t>
                      </a:r>
                      <a:endParaRPr lang="id-ID" sz="19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900" b="1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Liabilitas </a:t>
                      </a:r>
                      <a:endParaRPr lang="id-ID" sz="19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9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Kewajiban Program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9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Aset Program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6001">
                <a:tc>
                  <a:txBody>
                    <a:bodyPr/>
                    <a:lstStyle/>
                    <a:p>
                      <a:pPr algn="l" fontAlgn="b"/>
                      <a:r>
                        <a:rPr lang="id-ID" sz="190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Saldo awal </a:t>
                      </a:r>
                      <a:endParaRPr lang="id-ID" sz="1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id-ID" sz="1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id-ID" sz="1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d-ID" sz="1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      22.000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d-ID" sz="1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   (28.000)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d-ID" sz="1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(250.000)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d-ID" sz="1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     222.000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6001">
                <a:tc>
                  <a:txBody>
                    <a:bodyPr/>
                    <a:lstStyle/>
                    <a:p>
                      <a:pPr algn="l" fontAlgn="b"/>
                      <a:r>
                        <a:rPr lang="id-ID" sz="190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Biaya jasa kini </a:t>
                      </a:r>
                      <a:endParaRPr lang="id-ID" sz="1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d-ID" sz="1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       34.000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id-ID" sz="1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id-ID" sz="1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id-ID" sz="1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d-ID" sz="1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(34.000)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id-ID" sz="1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6001">
                <a:tc>
                  <a:txBody>
                    <a:bodyPr/>
                    <a:lstStyle/>
                    <a:p>
                      <a:pPr algn="l" fontAlgn="b"/>
                      <a:r>
                        <a:rPr lang="id-ID" sz="190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Biaya bunga </a:t>
                      </a:r>
                      <a:endParaRPr lang="id-ID" sz="1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d-ID" sz="1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25.000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id-ID" sz="1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id-ID" sz="1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id-ID" sz="1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d-ID" sz="1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   (25.000)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id-ID" sz="1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6001">
                <a:tc>
                  <a:txBody>
                    <a:bodyPr/>
                    <a:lstStyle/>
                    <a:p>
                      <a:pPr algn="l" fontAlgn="b"/>
                      <a:r>
                        <a:rPr lang="id-ID" sz="190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Pendapatan bunga</a:t>
                      </a:r>
                      <a:endParaRPr lang="id-ID" sz="1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d-ID" sz="1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(22.200)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id-ID" sz="1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id-ID" sz="1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id-ID" sz="1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id-ID" sz="1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d-ID" sz="1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        22.200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6001">
                <a:tc>
                  <a:txBody>
                    <a:bodyPr/>
                    <a:lstStyle/>
                    <a:p>
                      <a:pPr algn="l" fontAlgn="b"/>
                      <a:r>
                        <a:rPr lang="id-ID" sz="190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Iuran </a:t>
                      </a:r>
                      <a:endParaRPr lang="id-ID" sz="1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id-ID" sz="1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d-ID" sz="1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 (26.000)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id-ID" sz="1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id-ID" sz="1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id-ID" sz="1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d-ID" sz="1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        26.000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6001">
                <a:tc>
                  <a:txBody>
                    <a:bodyPr/>
                    <a:lstStyle/>
                    <a:p>
                      <a:pPr algn="l" fontAlgn="b"/>
                      <a:r>
                        <a:rPr lang="id-ID" sz="190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Imbalan </a:t>
                      </a:r>
                      <a:endParaRPr lang="id-ID" sz="1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id-ID" sz="1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id-ID" sz="1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id-ID" sz="1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id-ID" sz="1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d-ID" sz="1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      20.000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d-ID" sz="1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     (20.000)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6001">
                <a:tc>
                  <a:txBody>
                    <a:bodyPr/>
                    <a:lstStyle/>
                    <a:p>
                      <a:pPr algn="l" fontAlgn="b"/>
                      <a:r>
                        <a:rPr lang="id-ID" sz="190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Selisih aktuaria </a:t>
                      </a:r>
                      <a:r>
                        <a:rPr lang="en-US" sz="190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K</a:t>
                      </a:r>
                      <a:r>
                        <a:rPr lang="id-ID" sz="190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ewajiban </a:t>
                      </a:r>
                      <a:endParaRPr lang="id-ID" sz="1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id-ID" sz="1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id-ID" sz="1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d-ID" sz="1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    (9.500)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id-ID" sz="1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d-ID" sz="1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      9.500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id-ID" sz="1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6001">
                <a:tc>
                  <a:txBody>
                    <a:bodyPr/>
                    <a:lstStyle/>
                    <a:p>
                      <a:pPr algn="l" fontAlgn="b"/>
                      <a:r>
                        <a:rPr lang="id-ID" sz="190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Selisih aktuaria Aset Program</a:t>
                      </a:r>
                      <a:endParaRPr lang="pt-BR" sz="1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id-ID" sz="1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id-ID" sz="1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d-ID" sz="1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    (26.400)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id-ID" sz="1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id-ID" sz="1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d-ID" sz="1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        26.400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99235">
                <a:tc>
                  <a:txBody>
                    <a:bodyPr/>
                    <a:lstStyle/>
                    <a:p>
                      <a:pPr algn="l" fontAlgn="b"/>
                      <a:endParaRPr lang="id-ID" sz="1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d-ID" sz="1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36.800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d-ID" sz="1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 (26.000)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d-ID" sz="1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(35.900)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9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25.100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id-ID" sz="19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id-ID" sz="19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56001">
                <a:tc>
                  <a:txBody>
                    <a:bodyPr/>
                    <a:lstStyle/>
                    <a:p>
                      <a:pPr algn="l" fontAlgn="b"/>
                      <a:endParaRPr lang="id-ID" sz="1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id-ID" sz="1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id-ID" sz="1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d-ID" sz="1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(1</a:t>
                      </a:r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</a:t>
                      </a:r>
                      <a:r>
                        <a:rPr lang="id-ID" sz="1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.900)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d-ID" sz="1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   (2.900)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d-ID" sz="1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(279.500)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d-ID" sz="1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276.600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4" name="Rectangle 3">
            <a:extLst>
              <a:ext uri="{FF2B5EF4-FFF2-40B4-BE49-F238E27FC236}">
                <a16:creationId xmlns:a16="http://schemas.microsoft.com/office/drawing/2014/main" id="{1274E4F1-6481-4B19-A912-C54A624D9BC0}"/>
              </a:ext>
            </a:extLst>
          </p:cNvPr>
          <p:cNvSpPr/>
          <p:nvPr/>
        </p:nvSpPr>
        <p:spPr>
          <a:xfrm>
            <a:off x="5308600" y="5869140"/>
            <a:ext cx="1574800" cy="384257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Keuntungan</a:t>
            </a:r>
            <a:endParaRPr lang="id-ID" sz="14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823AF01C-69D9-4940-BEBE-428D9C37F0BD}"/>
              </a:ext>
            </a:extLst>
          </p:cNvPr>
          <p:cNvSpPr txBox="1">
            <a:spLocks/>
          </p:cNvSpPr>
          <p:nvPr/>
        </p:nvSpPr>
        <p:spPr>
          <a:xfrm>
            <a:off x="11503293" y="6406897"/>
            <a:ext cx="688708" cy="451104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/>
            <a:fld id="{EBE3AD81-3AD4-9C46-856E-C08CF1183C60}" type="slidenum">
              <a:rPr lang="en-US" sz="16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pPr algn="r"/>
              <a:t>52</a:t>
            </a:fld>
            <a:endParaRPr lang="en-US" sz="16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249499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007" y="314149"/>
            <a:ext cx="10262000" cy="763600"/>
          </a:xfrm>
        </p:spPr>
        <p:txBody>
          <a:bodyPr>
            <a:noAutofit/>
          </a:bodyPr>
          <a:lstStyle/>
          <a:p>
            <a:r>
              <a:rPr lang="id-ID" sz="4000" dirty="0">
                <a:latin typeface="Fjalla One" panose="02000506040000020004" pitchFamily="2" charset="0"/>
              </a:rPr>
              <a:t>Jurnal</a:t>
            </a:r>
          </a:p>
        </p:txBody>
      </p:sp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1784993" y="1181665"/>
            <a:ext cx="7053465" cy="4814710"/>
          </a:xfrm>
          <a:prstGeom prst="rect">
            <a:avLst/>
          </a:prstGeom>
          <a:solidFill>
            <a:srgbClr val="FFCCCC"/>
          </a:solidFill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o"/>
              <a:defRPr sz="2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o"/>
              <a:defRPr sz="20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o"/>
              <a:defRPr sz="18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o"/>
              <a:defRPr sz="16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o"/>
              <a:defRPr sz="16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o"/>
              <a:defRPr sz="20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o"/>
              <a:defRPr sz="20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o"/>
              <a:defRPr sz="20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o"/>
              <a:defRPr sz="20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  <a:tabLst>
                <a:tab pos="829713" algn="l"/>
                <a:tab pos="4792014" algn="l"/>
                <a:tab pos="6095848" algn="l"/>
              </a:tabLst>
            </a:pPr>
            <a:r>
              <a:rPr lang="en-US" sz="1867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Beban	</a:t>
            </a:r>
            <a:r>
              <a:rPr lang="id-ID" sz="1867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pensiun</a:t>
            </a:r>
            <a:r>
              <a:rPr lang="en-US" sz="1867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id-ID" sz="1867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36</a:t>
            </a:r>
            <a:r>
              <a:rPr lang="en-US" sz="1867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id-ID" sz="1867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80</a:t>
            </a:r>
            <a:r>
              <a:rPr lang="en-US" sz="1867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</a:t>
            </a:r>
            <a:endParaRPr lang="id-ID" sz="1867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  <a:tabLst>
                <a:tab pos="829713" algn="l"/>
                <a:tab pos="4792014" algn="l"/>
                <a:tab pos="6095848" algn="l"/>
              </a:tabLst>
            </a:pPr>
            <a:r>
              <a:rPr lang="id-ID" sz="1867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Liabilitas manfaat pensiun	25.100</a:t>
            </a:r>
          </a:p>
          <a:p>
            <a:pPr marL="0" indent="0">
              <a:spcBef>
                <a:spcPts val="0"/>
              </a:spcBef>
              <a:buNone/>
              <a:tabLst>
                <a:tab pos="829713" algn="l"/>
                <a:tab pos="4792014" algn="l"/>
                <a:tab pos="6095848" algn="l"/>
              </a:tabLst>
            </a:pPr>
            <a:r>
              <a:rPr lang="en-US" sz="1867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Kas	</a:t>
            </a:r>
            <a:r>
              <a:rPr lang="id-ID" sz="1867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26</a:t>
            </a:r>
            <a:r>
              <a:rPr lang="en-US" sz="1867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.000</a:t>
            </a:r>
            <a:endParaRPr lang="id-ID" sz="1867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  <a:tabLst>
                <a:tab pos="829713" algn="l"/>
                <a:tab pos="4792014" algn="l"/>
                <a:tab pos="6095848" algn="l"/>
              </a:tabLst>
            </a:pPr>
            <a:r>
              <a:rPr lang="en-US" sz="1867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1867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Penghasilan</a:t>
            </a:r>
            <a:r>
              <a:rPr lang="en-US" sz="1867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67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Komprehensif</a:t>
            </a:r>
            <a:r>
              <a:rPr lang="en-US" sz="1867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Lain		</a:t>
            </a:r>
            <a:r>
              <a:rPr lang="id-ID" sz="1867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35</a:t>
            </a:r>
            <a:r>
              <a:rPr lang="en-US" sz="1867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id-ID" sz="1867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90</a:t>
            </a:r>
            <a:r>
              <a:rPr lang="en-US" sz="1867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</a:t>
            </a:r>
            <a:endParaRPr lang="id-ID" sz="1867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  <a:tabLst>
                <a:tab pos="829713" algn="l"/>
                <a:tab pos="4300959" algn="l"/>
                <a:tab pos="5503196" algn="l"/>
              </a:tabLst>
            </a:pPr>
            <a:endParaRPr lang="id-ID" sz="1867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  <a:tabLst>
                <a:tab pos="829713" algn="l"/>
                <a:tab pos="4300959" algn="l"/>
                <a:tab pos="5503196" algn="l"/>
              </a:tabLst>
            </a:pPr>
            <a:r>
              <a:rPr lang="id-ID" sz="1867" b="1" u="sng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Liabilitas</a:t>
            </a:r>
          </a:p>
          <a:p>
            <a:pPr marL="0" indent="0">
              <a:buNone/>
              <a:tabLst>
                <a:tab pos="474121" algn="l"/>
                <a:tab pos="829713" algn="l"/>
                <a:tab pos="4300959" algn="l"/>
                <a:tab pos="5503196" algn="l"/>
              </a:tabLst>
            </a:pPr>
            <a:r>
              <a:rPr lang="en-US" sz="1867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id-ID" sz="1867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Liabilitas manfaat pensiun		2.900</a:t>
            </a:r>
          </a:p>
          <a:p>
            <a:pPr marL="0" indent="0">
              <a:buNone/>
              <a:tabLst>
                <a:tab pos="474121" algn="l"/>
                <a:tab pos="829713" algn="l"/>
                <a:tab pos="4300959" algn="l"/>
                <a:tab pos="5503196" algn="l"/>
              </a:tabLst>
            </a:pPr>
            <a:r>
              <a:rPr lang="id-ID" sz="1867" b="1" u="sng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Ekuitas</a:t>
            </a:r>
          </a:p>
          <a:p>
            <a:pPr marL="0" indent="0">
              <a:buNone/>
              <a:tabLst>
                <a:tab pos="474121" algn="l"/>
                <a:tab pos="829713" algn="l"/>
                <a:tab pos="4300959" algn="l"/>
                <a:tab pos="5503196" algn="l"/>
              </a:tabLst>
            </a:pPr>
            <a:r>
              <a:rPr lang="en-US" sz="1867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1867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Penghasilan</a:t>
            </a:r>
            <a:r>
              <a:rPr lang="id-ID" sz="1867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komprehensif lain		1</a:t>
            </a:r>
            <a:r>
              <a:rPr lang="en-US" sz="1867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id-ID" sz="1867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.900</a:t>
            </a:r>
            <a:endParaRPr lang="en-US" sz="1867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  <a:tabLst>
                <a:tab pos="474121" algn="l"/>
                <a:tab pos="829713" algn="l"/>
                <a:tab pos="4300959" algn="l"/>
                <a:tab pos="5503196" algn="l"/>
              </a:tabLst>
            </a:pPr>
            <a:r>
              <a:rPr lang="en-US" sz="1867" b="1" u="sng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Notes</a:t>
            </a:r>
          </a:p>
          <a:p>
            <a:pPr marL="0" indent="0">
              <a:buNone/>
              <a:tabLst>
                <a:tab pos="474121" algn="l"/>
                <a:tab pos="829713" algn="l"/>
                <a:tab pos="4300959" algn="l"/>
                <a:tab pos="5503196" algn="l"/>
              </a:tabLst>
            </a:pPr>
            <a:r>
              <a:rPr lang="en-US" sz="1867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id-ID" sz="1867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Nilai kini Kewajiban 		(279.500)</a:t>
            </a:r>
          </a:p>
          <a:p>
            <a:pPr marL="0" indent="0">
              <a:buNone/>
              <a:tabLst>
                <a:tab pos="474121" algn="l"/>
                <a:tab pos="829713" algn="l"/>
                <a:tab pos="4300959" algn="l"/>
                <a:tab pos="5503196" algn="l"/>
              </a:tabLst>
            </a:pPr>
            <a:r>
              <a:rPr lang="en-US" sz="1867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id-ID" sz="1867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Aset Program		 </a:t>
            </a:r>
            <a:r>
              <a:rPr lang="id-ID" sz="1867" u="sng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276.600</a:t>
            </a:r>
          </a:p>
          <a:p>
            <a:pPr marL="0" indent="0">
              <a:buNone/>
              <a:tabLst>
                <a:tab pos="474121" algn="l"/>
                <a:tab pos="829713" algn="l"/>
                <a:tab pos="4300959" algn="l"/>
                <a:tab pos="5503196" algn="l"/>
              </a:tabLst>
            </a:pPr>
            <a:r>
              <a:rPr lang="en-US" sz="1867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id-ID" sz="1867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Net Liabilitas manfaat pensiun		   (2.900)</a:t>
            </a:r>
            <a:endParaRPr lang="id-ID" sz="1867" b="1" u="sng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  <a:tabLst>
                <a:tab pos="829713" algn="l"/>
                <a:tab pos="4300959" algn="l"/>
                <a:tab pos="5503196" algn="l"/>
              </a:tabLst>
            </a:pPr>
            <a:r>
              <a:rPr lang="id-ID" sz="1867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</a:p>
        </p:txBody>
      </p:sp>
      <p:pic>
        <p:nvPicPr>
          <p:cNvPr id="4" name="Picture 3" descr="A picture containing text&#10;&#10;Description automatically generated">
            <a:extLst>
              <a:ext uri="{FF2B5EF4-FFF2-40B4-BE49-F238E27FC236}">
                <a16:creationId xmlns:a16="http://schemas.microsoft.com/office/drawing/2014/main" id="{CEE320B9-00A8-4D4D-95B9-3AC2DE5F81E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3003" y="1996089"/>
            <a:ext cx="3018154" cy="2598772"/>
          </a:xfrm>
          <a:prstGeom prst="rect">
            <a:avLst/>
          </a:prstGeom>
        </p:spPr>
      </p:pic>
      <p:sp>
        <p:nvSpPr>
          <p:cNvPr id="5" name="Slide Number Placeholder 1">
            <a:extLst>
              <a:ext uri="{FF2B5EF4-FFF2-40B4-BE49-F238E27FC236}">
                <a16:creationId xmlns:a16="http://schemas.microsoft.com/office/drawing/2014/main" id="{DEFA6DA3-A642-4F79-9599-3D234DF72B96}"/>
              </a:ext>
            </a:extLst>
          </p:cNvPr>
          <p:cNvSpPr txBox="1">
            <a:spLocks/>
          </p:cNvSpPr>
          <p:nvPr/>
        </p:nvSpPr>
        <p:spPr>
          <a:xfrm>
            <a:off x="11503293" y="6406897"/>
            <a:ext cx="688708" cy="451104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/>
            <a:fld id="{EBE3AD81-3AD4-9C46-856E-C08CF1183C60}" type="slidenum">
              <a:rPr lang="en-US" sz="16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pPr algn="r"/>
              <a:t>53</a:t>
            </a:fld>
            <a:endParaRPr lang="en-US" sz="16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253748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549;p11">
            <a:extLst>
              <a:ext uri="{FF2B5EF4-FFF2-40B4-BE49-F238E27FC236}">
                <a16:creationId xmlns:a16="http://schemas.microsoft.com/office/drawing/2014/main" id="{795B06DF-C2E3-E883-2FA8-D1457127BB99}"/>
              </a:ext>
            </a:extLst>
          </p:cNvPr>
          <p:cNvSpPr/>
          <p:nvPr/>
        </p:nvSpPr>
        <p:spPr>
          <a:xfrm rot="10593939">
            <a:off x="2158160" y="1431110"/>
            <a:ext cx="7142766" cy="4708689"/>
          </a:xfrm>
          <a:custGeom>
            <a:avLst/>
            <a:gdLst/>
            <a:ahLst/>
            <a:cxnLst/>
            <a:rect l="l" t="t" r="r" b="b"/>
            <a:pathLst>
              <a:path w="213267" h="206972" extrusionOk="0">
                <a:moveTo>
                  <a:pt x="114278" y="0"/>
                </a:moveTo>
                <a:cubicBezTo>
                  <a:pt x="106004" y="0"/>
                  <a:pt x="97190" y="1739"/>
                  <a:pt x="87837" y="5636"/>
                </a:cubicBezTo>
                <a:cubicBezTo>
                  <a:pt x="66552" y="14570"/>
                  <a:pt x="49704" y="31717"/>
                  <a:pt x="36634" y="50724"/>
                </a:cubicBezTo>
                <a:cubicBezTo>
                  <a:pt x="16248" y="80223"/>
                  <a:pt x="3657" y="115058"/>
                  <a:pt x="420" y="150792"/>
                </a:cubicBezTo>
                <a:cubicBezTo>
                  <a:pt x="180" y="153610"/>
                  <a:pt x="0" y="156488"/>
                  <a:pt x="0" y="159366"/>
                </a:cubicBezTo>
                <a:cubicBezTo>
                  <a:pt x="0" y="171058"/>
                  <a:pt x="2578" y="182929"/>
                  <a:pt x="11632" y="189704"/>
                </a:cubicBezTo>
                <a:cubicBezTo>
                  <a:pt x="18287" y="194621"/>
                  <a:pt x="27041" y="195640"/>
                  <a:pt x="35315" y="196419"/>
                </a:cubicBezTo>
                <a:cubicBezTo>
                  <a:pt x="67631" y="199597"/>
                  <a:pt x="99948" y="202775"/>
                  <a:pt x="132265" y="205893"/>
                </a:cubicBezTo>
                <a:cubicBezTo>
                  <a:pt x="137601" y="206432"/>
                  <a:pt x="143057" y="206972"/>
                  <a:pt x="148393" y="206972"/>
                </a:cubicBezTo>
                <a:cubicBezTo>
                  <a:pt x="155648" y="206972"/>
                  <a:pt x="162723" y="206013"/>
                  <a:pt x="169258" y="203075"/>
                </a:cubicBezTo>
                <a:cubicBezTo>
                  <a:pt x="184907" y="196000"/>
                  <a:pt x="193241" y="179092"/>
                  <a:pt x="200376" y="163443"/>
                </a:cubicBezTo>
                <a:cubicBezTo>
                  <a:pt x="206611" y="149713"/>
                  <a:pt x="213027" y="135443"/>
                  <a:pt x="213266" y="120334"/>
                </a:cubicBezTo>
                <a:cubicBezTo>
                  <a:pt x="213266" y="120034"/>
                  <a:pt x="213266" y="119734"/>
                  <a:pt x="213266" y="119375"/>
                </a:cubicBezTo>
                <a:cubicBezTo>
                  <a:pt x="213266" y="104925"/>
                  <a:pt x="207690" y="90955"/>
                  <a:pt x="201035" y="78064"/>
                </a:cubicBezTo>
                <a:cubicBezTo>
                  <a:pt x="182569" y="42150"/>
                  <a:pt x="154809" y="0"/>
                  <a:pt x="114278" y="0"/>
                </a:cubicBezTo>
                <a:close/>
              </a:path>
            </a:pathLst>
          </a:custGeom>
          <a:solidFill>
            <a:srgbClr val="66CC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9A2D9B5-E42E-09C1-5DF5-0E58EF082B2A}"/>
              </a:ext>
            </a:extLst>
          </p:cNvPr>
          <p:cNvSpPr txBox="1"/>
          <p:nvPr/>
        </p:nvSpPr>
        <p:spPr>
          <a:xfrm>
            <a:off x="3438525" y="3606284"/>
            <a:ext cx="690245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000" b="1" dirty="0">
                <a:latin typeface="Fjalla One" panose="02000506040000020004" pitchFamily="2" charset="0"/>
              </a:rPr>
              <a:t>UU CIPTAKER</a:t>
            </a:r>
            <a:endParaRPr lang="en-ID" sz="6000" b="1" dirty="0">
              <a:latin typeface="Fjalla One" panose="02000506040000020004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DCD1C77-2084-ED4E-BDE8-36C93E8A41C9}"/>
              </a:ext>
            </a:extLst>
          </p:cNvPr>
          <p:cNvSpPr txBox="1"/>
          <p:nvPr/>
        </p:nvSpPr>
        <p:spPr>
          <a:xfrm>
            <a:off x="4683125" y="2105561"/>
            <a:ext cx="690245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" sz="8000" b="1" dirty="0">
                <a:latin typeface="Fjalla One" panose="02000506040000020004" pitchFamily="2" charset="0"/>
              </a:rPr>
              <a:t>03</a:t>
            </a:r>
            <a:endParaRPr lang="en-ID" sz="8000" b="1" dirty="0">
              <a:latin typeface="Fjalla One" panose="0200050604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652310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2995250" y="399419"/>
            <a:ext cx="8208095" cy="860625"/>
          </a:xfrm>
        </p:spPr>
        <p:txBody>
          <a:bodyPr>
            <a:noAutofit/>
          </a:bodyPr>
          <a:lstStyle/>
          <a:p>
            <a:r>
              <a:rPr lang="en-US" sz="3600" dirty="0">
                <a:latin typeface="Fjalla One" panose="02000506040000020004" pitchFamily="2" charset="0"/>
              </a:rPr>
              <a:t>UU CIPTAKER – KETENAGAKERJAAN</a:t>
            </a:r>
            <a:endParaRPr lang="id-ID" sz="3600" dirty="0">
              <a:latin typeface="Fjalla One" panose="02000506040000020004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2146842" y="1532239"/>
            <a:ext cx="7898313" cy="4496029"/>
          </a:xfrm>
        </p:spPr>
        <p:txBody>
          <a:bodyPr>
            <a:noAutofit/>
          </a:bodyPr>
          <a:lstStyle/>
          <a:p>
            <a:pPr marL="380990" indent="-380990"/>
            <a:r>
              <a:rPr lang="en-US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UU 11/2020 </a:t>
            </a:r>
            <a:r>
              <a:rPr lang="en-US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Cipta</a:t>
            </a:r>
            <a:r>
              <a:rPr lang="en-US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kerja</a:t>
            </a:r>
            <a:r>
              <a:rPr lang="en-US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– </a:t>
            </a:r>
            <a:r>
              <a:rPr lang="en-US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kluster</a:t>
            </a:r>
            <a:r>
              <a:rPr lang="en-US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ketegakerjaan</a:t>
            </a:r>
            <a:endParaRPr lang="en-US" sz="2133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840296" indent="-478355">
              <a:spcBef>
                <a:spcPts val="800"/>
              </a:spcBef>
            </a:pPr>
            <a:r>
              <a:rPr lang="en-ID" sz="2133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Pasal</a:t>
            </a:r>
            <a:r>
              <a:rPr lang="en-ID" sz="2133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80, </a:t>
            </a:r>
            <a:r>
              <a:rPr lang="en-ID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penguatan</a:t>
            </a:r>
            <a:r>
              <a:rPr lang="en-ID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perlindungan</a:t>
            </a:r>
            <a:r>
              <a:rPr lang="en-ID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kepada</a:t>
            </a:r>
            <a:r>
              <a:rPr lang="en-ID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tenaga</a:t>
            </a:r>
            <a:r>
              <a:rPr lang="en-ID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kerja</a:t>
            </a:r>
            <a:r>
              <a:rPr lang="en-ID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dan </a:t>
            </a:r>
            <a:r>
              <a:rPr lang="en-ID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meningkatkan</a:t>
            </a:r>
            <a:r>
              <a:rPr lang="en-ID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peran</a:t>
            </a:r>
            <a:r>
              <a:rPr lang="en-ID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dan </a:t>
            </a:r>
            <a:r>
              <a:rPr lang="en-ID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kesejahteraan</a:t>
            </a:r>
            <a:r>
              <a:rPr lang="en-ID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pekerja</a:t>
            </a:r>
            <a:r>
              <a:rPr lang="en-ID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/</a:t>
            </a:r>
            <a:r>
              <a:rPr lang="en-ID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buruh</a:t>
            </a:r>
            <a:r>
              <a:rPr lang="en-ID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dalam</a:t>
            </a:r>
            <a:r>
              <a:rPr lang="en-ID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mendukung</a:t>
            </a:r>
            <a:r>
              <a:rPr lang="en-ID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ekosistem</a:t>
            </a:r>
            <a:r>
              <a:rPr lang="en-ID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investasi</a:t>
            </a:r>
            <a:r>
              <a:rPr lang="en-ID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UU </a:t>
            </a:r>
            <a:r>
              <a:rPr lang="en-ID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ini</a:t>
            </a:r>
            <a:r>
              <a:rPr lang="en-ID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menghapus</a:t>
            </a:r>
            <a:r>
              <a:rPr lang="en-ID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ID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menetapkan</a:t>
            </a:r>
            <a:r>
              <a:rPr lang="en-ID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pengaturan</a:t>
            </a:r>
            <a:r>
              <a:rPr lang="en-ID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baru</a:t>
            </a:r>
            <a:r>
              <a:rPr lang="en-ID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beberapa</a:t>
            </a:r>
            <a:r>
              <a:rPr lang="en-ID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ketentuan</a:t>
            </a:r>
            <a:r>
              <a:rPr lang="en-ID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dalam</a:t>
            </a:r>
            <a:r>
              <a:rPr lang="en-ID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 marL="840296" indent="-478355">
              <a:spcBef>
                <a:spcPts val="800"/>
              </a:spcBef>
            </a:pPr>
            <a:r>
              <a:rPr lang="en-ID" sz="2133" b="1" dirty="0" err="1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Undang-Undang</a:t>
            </a:r>
            <a:r>
              <a:rPr lang="en-ID" sz="2133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ID" sz="2133" b="1" dirty="0" err="1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Nomor</a:t>
            </a:r>
            <a:r>
              <a:rPr lang="en-ID" sz="2133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13 </a:t>
            </a:r>
            <a:r>
              <a:rPr lang="en-ID" sz="2133" b="1" dirty="0" err="1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Tahun</a:t>
            </a:r>
            <a:r>
              <a:rPr lang="en-ID" sz="2133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2003 </a:t>
            </a:r>
            <a:r>
              <a:rPr lang="en-ID" sz="2133" b="1" dirty="0" err="1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tentang</a:t>
            </a:r>
            <a:r>
              <a:rPr lang="en-ID" sz="2133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ID" sz="2133" b="1" dirty="0" err="1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Ketenagakerjaan</a:t>
            </a:r>
            <a:endParaRPr lang="en-ID" sz="2133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hlinkClick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840296" indent="-478355">
              <a:spcBef>
                <a:spcPts val="800"/>
              </a:spcBef>
            </a:pPr>
            <a:r>
              <a:rPr lang="en-ID" sz="2133" b="1" dirty="0">
                <a:solidFill>
                  <a:srgbClr val="0C0C0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UU lain: 40/2004 </a:t>
            </a:r>
            <a:r>
              <a:rPr lang="en-ID" sz="2133" b="1" dirty="0" err="1">
                <a:solidFill>
                  <a:srgbClr val="0C0C0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tentang</a:t>
            </a:r>
            <a:r>
              <a:rPr lang="en-ID" sz="2133" b="1" dirty="0">
                <a:solidFill>
                  <a:srgbClr val="0C0C0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ID" sz="2133" b="1" dirty="0" err="1">
                <a:solidFill>
                  <a:srgbClr val="0C0C0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Sistem</a:t>
            </a:r>
            <a:r>
              <a:rPr lang="en-ID" sz="2133" b="1" dirty="0">
                <a:solidFill>
                  <a:srgbClr val="0C0C0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ID" sz="2133" b="1" dirty="0" err="1">
                <a:solidFill>
                  <a:srgbClr val="0C0C0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Jaringan</a:t>
            </a:r>
            <a:r>
              <a:rPr lang="en-ID" sz="2133" b="1" dirty="0">
                <a:solidFill>
                  <a:srgbClr val="0C0C0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ID" sz="2133" b="1" dirty="0" err="1">
                <a:solidFill>
                  <a:srgbClr val="0C0C0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Sosial</a:t>
            </a:r>
            <a:r>
              <a:rPr lang="en-ID" sz="2133" b="1" dirty="0">
                <a:solidFill>
                  <a:srgbClr val="0C0C0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ID" sz="2133" b="1" dirty="0" err="1">
                <a:solidFill>
                  <a:srgbClr val="0C0C0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Nasional</a:t>
            </a:r>
            <a:endParaRPr lang="en-ID" sz="2133" b="1" dirty="0">
              <a:solidFill>
                <a:srgbClr val="0C0C0C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hlinkClick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840296" indent="-478355">
              <a:spcBef>
                <a:spcPts val="800"/>
              </a:spcBef>
            </a:pPr>
            <a:r>
              <a:rPr lang="en-ID" sz="2133" b="1" dirty="0">
                <a:solidFill>
                  <a:srgbClr val="0C0C0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UU 24/2021 </a:t>
            </a:r>
            <a:r>
              <a:rPr lang="en-ID" sz="2133" b="1" dirty="0" err="1">
                <a:solidFill>
                  <a:srgbClr val="0C0C0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tentang</a:t>
            </a:r>
            <a:r>
              <a:rPr lang="en-ID" sz="2133" b="1" dirty="0">
                <a:solidFill>
                  <a:srgbClr val="0C0C0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Badan </a:t>
            </a:r>
            <a:r>
              <a:rPr lang="en-ID" sz="2133" b="1" dirty="0" err="1">
                <a:solidFill>
                  <a:srgbClr val="0C0C0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Penyelenggara</a:t>
            </a:r>
            <a:r>
              <a:rPr lang="en-ID" sz="2133" b="1" dirty="0">
                <a:solidFill>
                  <a:srgbClr val="0C0C0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ID" sz="2133" b="1" dirty="0" err="1">
                <a:solidFill>
                  <a:srgbClr val="0C0C0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Jaminan</a:t>
            </a:r>
            <a:r>
              <a:rPr lang="en-ID" sz="2133" b="1" dirty="0">
                <a:solidFill>
                  <a:srgbClr val="0C0C0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ID" sz="2133" b="1" dirty="0" err="1">
                <a:solidFill>
                  <a:srgbClr val="0C0C0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Sosial</a:t>
            </a:r>
            <a:endParaRPr lang="en-ID" sz="2133" b="1" dirty="0">
              <a:solidFill>
                <a:srgbClr val="0C0C0C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hlinkClick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840296" indent="-478355">
              <a:spcBef>
                <a:spcPts val="800"/>
              </a:spcBef>
            </a:pPr>
            <a:r>
              <a:rPr lang="en-ID" sz="2133" b="1" dirty="0">
                <a:solidFill>
                  <a:srgbClr val="0C0C0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UU 18/2017 </a:t>
            </a:r>
            <a:r>
              <a:rPr lang="en-ID" sz="2133" b="1" dirty="0" err="1">
                <a:solidFill>
                  <a:srgbClr val="0C0C0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Perlindungan</a:t>
            </a:r>
            <a:r>
              <a:rPr lang="en-ID" sz="2133" b="1" dirty="0">
                <a:solidFill>
                  <a:srgbClr val="0C0C0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ID" sz="2133" b="1" dirty="0" err="1">
                <a:solidFill>
                  <a:srgbClr val="0C0C0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Pekerja</a:t>
            </a:r>
            <a:r>
              <a:rPr lang="en-ID" sz="2133" b="1" dirty="0">
                <a:solidFill>
                  <a:srgbClr val="0C0C0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ID" sz="2133" b="1" dirty="0" err="1">
                <a:solidFill>
                  <a:srgbClr val="0C0C0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Migran</a:t>
            </a:r>
            <a:r>
              <a:rPr lang="en-ID" sz="2133" b="1" dirty="0">
                <a:solidFill>
                  <a:srgbClr val="0C0C0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Indonesia.</a:t>
            </a:r>
          </a:p>
          <a:p>
            <a:pPr marL="380990" indent="-380990"/>
            <a:endParaRPr lang="en-US" sz="2133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80990" indent="-380990"/>
            <a:endParaRPr lang="en-ID" dirty="0"/>
          </a:p>
        </p:txBody>
      </p:sp>
      <p:sp>
        <p:nvSpPr>
          <p:cNvPr id="4" name="Slide Number Placeholder 1">
            <a:extLst>
              <a:ext uri="{FF2B5EF4-FFF2-40B4-BE49-F238E27FC236}">
                <a16:creationId xmlns:a16="http://schemas.microsoft.com/office/drawing/2014/main" id="{E452DE94-0F2C-470A-AD01-8F69B63FDAB0}"/>
              </a:ext>
            </a:extLst>
          </p:cNvPr>
          <p:cNvSpPr txBox="1">
            <a:spLocks/>
          </p:cNvSpPr>
          <p:nvPr/>
        </p:nvSpPr>
        <p:spPr>
          <a:xfrm>
            <a:off x="11503293" y="6406897"/>
            <a:ext cx="688708" cy="451104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/>
            <a:fld id="{EBE3AD81-3AD4-9C46-856E-C08CF1183C60}" type="slidenum">
              <a:rPr lang="en-US" sz="16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pPr algn="r"/>
              <a:t>55</a:t>
            </a:fld>
            <a:endParaRPr lang="en-US" sz="16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076737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2323069" y="698376"/>
            <a:ext cx="9433759" cy="860625"/>
          </a:xfrm>
        </p:spPr>
        <p:txBody>
          <a:bodyPr>
            <a:noAutofit/>
          </a:bodyPr>
          <a:lstStyle/>
          <a:p>
            <a:r>
              <a:rPr lang="en-US" sz="3600" dirty="0">
                <a:latin typeface="Fjalla One" panose="02000506040000020004" pitchFamily="2" charset="0"/>
              </a:rPr>
              <a:t>UU CIPTAKER – PERATURAN PELAKSANA</a:t>
            </a:r>
            <a:endParaRPr lang="id-ID" sz="3600" dirty="0">
              <a:latin typeface="Fjalla One" panose="02000506040000020004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2323069" y="1833079"/>
            <a:ext cx="7479956" cy="4496029"/>
          </a:xfrm>
        </p:spPr>
        <p:txBody>
          <a:bodyPr>
            <a:noAutofit/>
          </a:bodyPr>
          <a:lstStyle/>
          <a:p>
            <a:pPr marL="380990" indent="-380990"/>
            <a:r>
              <a:rPr lang="en-US" sz="2133" dirty="0" err="1">
                <a:latin typeface="Calibri" panose="020F0502020204030204" pitchFamily="34" charset="0"/>
                <a:cs typeface="Calibri" panose="020F0502020204030204" pitchFamily="34" charset="0"/>
              </a:rPr>
              <a:t>Perubahan</a:t>
            </a:r>
            <a:r>
              <a:rPr lang="en-US" sz="2133" dirty="0">
                <a:latin typeface="Calibri" panose="020F0502020204030204" pitchFamily="34" charset="0"/>
                <a:cs typeface="Calibri" panose="020F0502020204030204" pitchFamily="34" charset="0"/>
              </a:rPr>
              <a:t> UU 13/ 2003 – PP </a:t>
            </a:r>
            <a:r>
              <a:rPr lang="en-US" sz="2133" dirty="0" err="1">
                <a:latin typeface="Calibri" panose="020F0502020204030204" pitchFamily="34" charset="0"/>
                <a:cs typeface="Calibri" panose="020F0502020204030204" pitchFamily="34" charset="0"/>
              </a:rPr>
              <a:t>Pelaksana</a:t>
            </a:r>
            <a:endParaRPr lang="en-US" sz="2133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723882" indent="-361942"/>
            <a:r>
              <a:rPr lang="en-ID" sz="2133" b="1" dirty="0" err="1">
                <a:latin typeface="Calibri" panose="020F0502020204030204" pitchFamily="34" charset="0"/>
                <a:cs typeface="Calibri" panose="020F0502020204030204" pitchFamily="34" charset="0"/>
                <a:hlinkClick r:id="rId2"/>
              </a:rPr>
              <a:t>Peraturan</a:t>
            </a:r>
            <a:r>
              <a:rPr lang="en-ID" sz="2133" b="1" dirty="0">
                <a:latin typeface="Calibri" panose="020F0502020204030204" pitchFamily="34" charset="0"/>
                <a:cs typeface="Calibri" panose="020F0502020204030204" pitchFamily="34" charset="0"/>
                <a:hlinkClick r:id="rId2"/>
              </a:rPr>
              <a:t> </a:t>
            </a:r>
            <a:r>
              <a:rPr lang="en-ID" sz="2133" b="1" dirty="0" err="1">
                <a:latin typeface="Calibri" panose="020F0502020204030204" pitchFamily="34" charset="0"/>
                <a:cs typeface="Calibri" panose="020F0502020204030204" pitchFamily="34" charset="0"/>
                <a:hlinkClick r:id="rId2"/>
              </a:rPr>
              <a:t>Pemerintah</a:t>
            </a:r>
            <a:r>
              <a:rPr lang="en-ID" sz="2133" b="1" dirty="0">
                <a:latin typeface="Calibri" panose="020F0502020204030204" pitchFamily="34" charset="0"/>
                <a:cs typeface="Calibri" panose="020F0502020204030204" pitchFamily="34" charset="0"/>
                <a:hlinkClick r:id="rId2"/>
              </a:rPr>
              <a:t> </a:t>
            </a:r>
            <a:r>
              <a:rPr lang="en-ID" sz="2133" b="1" dirty="0" err="1">
                <a:latin typeface="Calibri" panose="020F0502020204030204" pitchFamily="34" charset="0"/>
                <a:cs typeface="Calibri" panose="020F0502020204030204" pitchFamily="34" charset="0"/>
                <a:hlinkClick r:id="rId2"/>
              </a:rPr>
              <a:t>Nomor</a:t>
            </a:r>
            <a:r>
              <a:rPr lang="en-ID" sz="2133" b="1" dirty="0">
                <a:latin typeface="Calibri" panose="020F0502020204030204" pitchFamily="34" charset="0"/>
                <a:cs typeface="Calibri" panose="020F0502020204030204" pitchFamily="34" charset="0"/>
                <a:hlinkClick r:id="rId2"/>
              </a:rPr>
              <a:t> 35 </a:t>
            </a:r>
            <a:r>
              <a:rPr lang="en-ID" sz="2133" b="1" dirty="0" err="1">
                <a:latin typeface="Calibri" panose="020F0502020204030204" pitchFamily="34" charset="0"/>
                <a:cs typeface="Calibri" panose="020F0502020204030204" pitchFamily="34" charset="0"/>
                <a:hlinkClick r:id="rId2"/>
              </a:rPr>
              <a:t>Tahun</a:t>
            </a:r>
            <a:r>
              <a:rPr lang="en-ID" sz="2133" b="1" dirty="0">
                <a:latin typeface="Calibri" panose="020F0502020204030204" pitchFamily="34" charset="0"/>
                <a:cs typeface="Calibri" panose="020F0502020204030204" pitchFamily="34" charset="0"/>
                <a:hlinkClick r:id="rId2"/>
              </a:rPr>
              <a:t> 2021</a:t>
            </a:r>
            <a:r>
              <a:rPr lang="en-ID" sz="2133" dirty="0"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  <a:r>
              <a:rPr lang="en-ID" sz="2133" dirty="0" err="1">
                <a:latin typeface="Calibri" panose="020F0502020204030204" pitchFamily="34" charset="0"/>
                <a:cs typeface="Calibri" panose="020F0502020204030204" pitchFamily="34" charset="0"/>
              </a:rPr>
              <a:t>tentang</a:t>
            </a:r>
            <a:r>
              <a:rPr lang="en-ID" sz="2133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133" dirty="0" err="1">
                <a:latin typeface="Calibri" panose="020F0502020204030204" pitchFamily="34" charset="0"/>
                <a:cs typeface="Calibri" panose="020F0502020204030204" pitchFamily="34" charset="0"/>
              </a:rPr>
              <a:t>Perjanjian</a:t>
            </a:r>
            <a:r>
              <a:rPr lang="en-ID" sz="2133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133" dirty="0" err="1">
                <a:latin typeface="Calibri" panose="020F0502020204030204" pitchFamily="34" charset="0"/>
                <a:cs typeface="Calibri" panose="020F0502020204030204" pitchFamily="34" charset="0"/>
              </a:rPr>
              <a:t>Kerja</a:t>
            </a:r>
            <a:r>
              <a:rPr lang="en-ID" sz="2133" dirty="0">
                <a:latin typeface="Calibri" panose="020F0502020204030204" pitchFamily="34" charset="0"/>
                <a:cs typeface="Calibri" panose="020F0502020204030204" pitchFamily="34" charset="0"/>
              </a:rPr>
              <a:t> Waktu </a:t>
            </a:r>
            <a:r>
              <a:rPr lang="en-ID" sz="2133" dirty="0" err="1">
                <a:latin typeface="Calibri" panose="020F0502020204030204" pitchFamily="34" charset="0"/>
                <a:cs typeface="Calibri" panose="020F0502020204030204" pitchFamily="34" charset="0"/>
              </a:rPr>
              <a:t>Tertentu</a:t>
            </a:r>
            <a:r>
              <a:rPr lang="en-ID" sz="2133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ID" sz="2133" dirty="0" err="1">
                <a:latin typeface="Calibri" panose="020F0502020204030204" pitchFamily="34" charset="0"/>
                <a:cs typeface="Calibri" panose="020F0502020204030204" pitchFamily="34" charset="0"/>
              </a:rPr>
              <a:t>Alih</a:t>
            </a:r>
            <a:r>
              <a:rPr lang="en-ID" sz="2133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133" dirty="0" err="1">
                <a:latin typeface="Calibri" panose="020F0502020204030204" pitchFamily="34" charset="0"/>
                <a:cs typeface="Calibri" panose="020F0502020204030204" pitchFamily="34" charset="0"/>
              </a:rPr>
              <a:t>Daya</a:t>
            </a:r>
            <a:r>
              <a:rPr lang="en-ID" sz="2133" dirty="0">
                <a:latin typeface="Calibri" panose="020F0502020204030204" pitchFamily="34" charset="0"/>
                <a:cs typeface="Calibri" panose="020F0502020204030204" pitchFamily="34" charset="0"/>
              </a:rPr>
              <a:t>, Waktu </a:t>
            </a:r>
            <a:r>
              <a:rPr lang="en-ID" sz="2133" dirty="0" err="1">
                <a:latin typeface="Calibri" panose="020F0502020204030204" pitchFamily="34" charset="0"/>
                <a:cs typeface="Calibri" panose="020F0502020204030204" pitchFamily="34" charset="0"/>
              </a:rPr>
              <a:t>Kerja</a:t>
            </a:r>
            <a:r>
              <a:rPr lang="en-ID" sz="2133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ID" sz="2133" dirty="0" err="1">
                <a:latin typeface="Calibri" panose="020F0502020204030204" pitchFamily="34" charset="0"/>
                <a:cs typeface="Calibri" panose="020F0502020204030204" pitchFamily="34" charset="0"/>
              </a:rPr>
              <a:t>Hubungan</a:t>
            </a:r>
            <a:r>
              <a:rPr lang="en-ID" sz="2133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133" dirty="0" err="1">
                <a:latin typeface="Calibri" panose="020F0502020204030204" pitchFamily="34" charset="0"/>
                <a:cs typeface="Calibri" panose="020F0502020204030204" pitchFamily="34" charset="0"/>
              </a:rPr>
              <a:t>Kerja</a:t>
            </a:r>
            <a:r>
              <a:rPr lang="en-ID" sz="2133" dirty="0">
                <a:latin typeface="Calibri" panose="020F0502020204030204" pitchFamily="34" charset="0"/>
                <a:cs typeface="Calibri" panose="020F0502020204030204" pitchFamily="34" charset="0"/>
              </a:rPr>
              <a:t> dan Waktu </a:t>
            </a:r>
            <a:r>
              <a:rPr lang="en-ID" sz="2133" dirty="0" err="1">
                <a:latin typeface="Calibri" panose="020F0502020204030204" pitchFamily="34" charset="0"/>
                <a:cs typeface="Calibri" panose="020F0502020204030204" pitchFamily="34" charset="0"/>
              </a:rPr>
              <a:t>Istirahat</a:t>
            </a:r>
            <a:r>
              <a:rPr lang="en-ID" sz="2133" dirty="0">
                <a:latin typeface="Calibri" panose="020F0502020204030204" pitchFamily="34" charset="0"/>
                <a:cs typeface="Calibri" panose="020F0502020204030204" pitchFamily="34" charset="0"/>
              </a:rPr>
              <a:t>, dan </a:t>
            </a:r>
            <a:r>
              <a:rPr lang="en-ID" sz="2133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Pemutusan</a:t>
            </a:r>
            <a:r>
              <a:rPr lang="en-ID" sz="2133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133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Hubungan</a:t>
            </a:r>
            <a:r>
              <a:rPr lang="en-ID" sz="2133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133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Kerja</a:t>
            </a:r>
            <a:r>
              <a:rPr lang="en-ID" sz="2133" dirty="0">
                <a:latin typeface="Calibri" panose="020F0502020204030204" pitchFamily="34" charset="0"/>
                <a:cs typeface="Calibri" panose="020F0502020204030204" pitchFamily="34" charset="0"/>
              </a:rPr>
              <a:t>;</a:t>
            </a:r>
          </a:p>
          <a:p>
            <a:pPr marL="1071007" lvl="1" indent="-347125">
              <a:spcBef>
                <a:spcPts val="800"/>
              </a:spcBef>
            </a:pPr>
            <a:r>
              <a:rPr lang="en-ID" sz="2133" dirty="0" err="1">
                <a:latin typeface="Calibri" panose="020F0502020204030204" pitchFamily="34" charset="0"/>
                <a:cs typeface="Calibri" panose="020F0502020204030204" pitchFamily="34" charset="0"/>
              </a:rPr>
              <a:t>Pemutusan</a:t>
            </a:r>
            <a:r>
              <a:rPr lang="en-ID" sz="2133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133" dirty="0" err="1">
                <a:latin typeface="Calibri" panose="020F0502020204030204" pitchFamily="34" charset="0"/>
                <a:cs typeface="Calibri" panose="020F0502020204030204" pitchFamily="34" charset="0"/>
              </a:rPr>
              <a:t>hubungan</a:t>
            </a:r>
            <a:r>
              <a:rPr lang="en-ID" sz="2133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133" dirty="0" err="1">
                <a:latin typeface="Calibri" panose="020F0502020204030204" pitchFamily="34" charset="0"/>
                <a:cs typeface="Calibri" panose="020F0502020204030204" pitchFamily="34" charset="0"/>
              </a:rPr>
              <a:t>kerja</a:t>
            </a:r>
            <a:r>
              <a:rPr lang="en-ID" sz="2133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133" dirty="0" err="1">
                <a:latin typeface="Calibri" panose="020F0502020204030204" pitchFamily="34" charset="0"/>
                <a:cs typeface="Calibri" panose="020F0502020204030204" pitchFamily="34" charset="0"/>
              </a:rPr>
              <a:t>diatur</a:t>
            </a:r>
            <a:r>
              <a:rPr lang="en-ID" sz="2133" dirty="0">
                <a:latin typeface="Calibri" panose="020F0502020204030204" pitchFamily="34" charset="0"/>
                <a:cs typeface="Calibri" panose="020F0502020204030204" pitchFamily="34" charset="0"/>
              </a:rPr>
              <a:t> pada Bab V </a:t>
            </a:r>
            <a:r>
              <a:rPr lang="en-ID" sz="2133" dirty="0" err="1">
                <a:latin typeface="Calibri" panose="020F0502020204030204" pitchFamily="34" charset="0"/>
                <a:cs typeface="Calibri" panose="020F0502020204030204" pitchFamily="34" charset="0"/>
              </a:rPr>
              <a:t>Pasal</a:t>
            </a:r>
            <a:r>
              <a:rPr lang="en-ID" sz="2133" dirty="0">
                <a:latin typeface="Calibri" panose="020F0502020204030204" pitchFamily="34" charset="0"/>
                <a:cs typeface="Calibri" panose="020F0502020204030204" pitchFamily="34" charset="0"/>
              </a:rPr>
              <a:t> 36 </a:t>
            </a:r>
            <a:r>
              <a:rPr lang="en-ID" sz="2133" dirty="0" err="1">
                <a:latin typeface="Calibri" panose="020F0502020204030204" pitchFamily="34" charset="0"/>
                <a:cs typeface="Calibri" panose="020F0502020204030204" pitchFamily="34" charset="0"/>
              </a:rPr>
              <a:t>s.d.</a:t>
            </a:r>
            <a:r>
              <a:rPr lang="en-ID" sz="2133" dirty="0">
                <a:latin typeface="Calibri" panose="020F0502020204030204" pitchFamily="34" charset="0"/>
                <a:cs typeface="Calibri" panose="020F0502020204030204" pitchFamily="34" charset="0"/>
              </a:rPr>
              <a:t> 59, </a:t>
            </a:r>
            <a:r>
              <a:rPr lang="en-ID" sz="2133" dirty="0" err="1">
                <a:latin typeface="Calibri" panose="020F0502020204030204" pitchFamily="34" charset="0"/>
                <a:cs typeface="Calibri" panose="020F0502020204030204" pitchFamily="34" charset="0"/>
              </a:rPr>
              <a:t>yaitu</a:t>
            </a:r>
            <a:r>
              <a:rPr lang="en-ID" sz="2133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133" dirty="0" err="1">
                <a:latin typeface="Calibri" panose="020F0502020204030204" pitchFamily="34" charset="0"/>
                <a:cs typeface="Calibri" panose="020F0502020204030204" pitchFamily="34" charset="0"/>
              </a:rPr>
              <a:t>tentang</a:t>
            </a:r>
            <a:r>
              <a:rPr lang="en-ID" sz="2133" dirty="0"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</a:p>
          <a:p>
            <a:pPr marL="1432948" lvl="1" indent="-361942"/>
            <a:r>
              <a:rPr lang="en-ID" sz="2133" dirty="0">
                <a:latin typeface="Calibri" panose="020F0502020204030204" pitchFamily="34" charset="0"/>
                <a:cs typeface="Calibri" panose="020F0502020204030204" pitchFamily="34" charset="0"/>
              </a:rPr>
              <a:t>Tata </a:t>
            </a:r>
            <a:r>
              <a:rPr lang="en-ID" sz="2133" dirty="0" err="1">
                <a:latin typeface="Calibri" panose="020F0502020204030204" pitchFamily="34" charset="0"/>
                <a:cs typeface="Calibri" panose="020F0502020204030204" pitchFamily="34" charset="0"/>
              </a:rPr>
              <a:t>cara</a:t>
            </a:r>
            <a:r>
              <a:rPr lang="en-ID" sz="2133" dirty="0">
                <a:latin typeface="Calibri" panose="020F0502020204030204" pitchFamily="34" charset="0"/>
                <a:cs typeface="Calibri" panose="020F0502020204030204" pitchFamily="34" charset="0"/>
              </a:rPr>
              <a:t> PHK dan </a:t>
            </a:r>
            <a:r>
              <a:rPr lang="en-ID" sz="2133" dirty="0" err="1">
                <a:latin typeface="Calibri" panose="020F0502020204030204" pitchFamily="34" charset="0"/>
                <a:cs typeface="Calibri" panose="020F0502020204030204" pitchFamily="34" charset="0"/>
              </a:rPr>
              <a:t>kategori</a:t>
            </a:r>
            <a:r>
              <a:rPr lang="en-ID" sz="2133" dirty="0">
                <a:latin typeface="Calibri" panose="020F0502020204030204" pitchFamily="34" charset="0"/>
                <a:cs typeface="Calibri" panose="020F0502020204030204" pitchFamily="34" charset="0"/>
              </a:rPr>
              <a:t>/</a:t>
            </a:r>
            <a:r>
              <a:rPr lang="en-ID" sz="2133" dirty="0" err="1">
                <a:latin typeface="Calibri" panose="020F0502020204030204" pitchFamily="34" charset="0"/>
                <a:cs typeface="Calibri" panose="020F0502020204030204" pitchFamily="34" charset="0"/>
              </a:rPr>
              <a:t>alasam</a:t>
            </a:r>
            <a:r>
              <a:rPr lang="en-ID" sz="2133" dirty="0">
                <a:latin typeface="Calibri" panose="020F0502020204030204" pitchFamily="34" charset="0"/>
                <a:cs typeface="Calibri" panose="020F0502020204030204" pitchFamily="34" charset="0"/>
              </a:rPr>
              <a:t> PHK. </a:t>
            </a:r>
          </a:p>
          <a:p>
            <a:pPr marL="1432948" lvl="1" indent="-361942"/>
            <a:r>
              <a:rPr lang="en-ID" sz="2133" dirty="0" err="1">
                <a:latin typeface="Calibri" panose="020F0502020204030204" pitchFamily="34" charset="0"/>
                <a:cs typeface="Calibri" panose="020F0502020204030204" pitchFamily="34" charset="0"/>
              </a:rPr>
              <a:t>Besaran</a:t>
            </a:r>
            <a:r>
              <a:rPr lang="en-ID" sz="2133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133" dirty="0" err="1">
                <a:latin typeface="Calibri" panose="020F0502020204030204" pitchFamily="34" charset="0"/>
                <a:cs typeface="Calibri" panose="020F0502020204030204" pitchFamily="34" charset="0"/>
              </a:rPr>
              <a:t>hak</a:t>
            </a:r>
            <a:r>
              <a:rPr lang="en-ID" sz="2133" dirty="0">
                <a:latin typeface="Calibri" panose="020F0502020204030204" pitchFamily="34" charset="0"/>
                <a:cs typeface="Calibri" panose="020F0502020204030204" pitchFamily="34" charset="0"/>
              </a:rPr>
              <a:t> dan </a:t>
            </a:r>
            <a:r>
              <a:rPr lang="en-ID" sz="2133" dirty="0" err="1">
                <a:latin typeface="Calibri" panose="020F0502020204030204" pitchFamily="34" charset="0"/>
                <a:cs typeface="Calibri" panose="020F0502020204030204" pitchFamily="34" charset="0"/>
              </a:rPr>
              <a:t>akibat</a:t>
            </a:r>
            <a:r>
              <a:rPr lang="en-ID" sz="2133" dirty="0">
                <a:latin typeface="Calibri" panose="020F0502020204030204" pitchFamily="34" charset="0"/>
                <a:cs typeface="Calibri" panose="020F0502020204030204" pitchFamily="34" charset="0"/>
              </a:rPr>
              <a:t> PHK. </a:t>
            </a:r>
          </a:p>
        </p:txBody>
      </p:sp>
      <p:sp>
        <p:nvSpPr>
          <p:cNvPr id="4" name="Slide Number Placeholder 1">
            <a:extLst>
              <a:ext uri="{FF2B5EF4-FFF2-40B4-BE49-F238E27FC236}">
                <a16:creationId xmlns:a16="http://schemas.microsoft.com/office/drawing/2014/main" id="{A6AAB9D2-030A-4C69-98E1-8491E3345312}"/>
              </a:ext>
            </a:extLst>
          </p:cNvPr>
          <p:cNvSpPr txBox="1">
            <a:spLocks/>
          </p:cNvSpPr>
          <p:nvPr/>
        </p:nvSpPr>
        <p:spPr>
          <a:xfrm>
            <a:off x="11503293" y="6406897"/>
            <a:ext cx="688708" cy="451104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/>
            <a:fld id="{EBE3AD81-3AD4-9C46-856E-C08CF1183C60}" type="slidenum">
              <a:rPr lang="en-US" sz="16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pPr algn="r"/>
              <a:t>56</a:t>
            </a:fld>
            <a:endParaRPr lang="en-US" sz="16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11608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2356022" y="466354"/>
            <a:ext cx="9476917" cy="860625"/>
          </a:xfrm>
        </p:spPr>
        <p:txBody>
          <a:bodyPr>
            <a:noAutofit/>
          </a:bodyPr>
          <a:lstStyle/>
          <a:p>
            <a:r>
              <a:rPr lang="en-US" sz="3200" dirty="0">
                <a:latin typeface="Fjalla One" panose="02000506040000020004" pitchFamily="2" charset="0"/>
              </a:rPr>
              <a:t>PP 35 / 2021 – </a:t>
            </a:r>
            <a:r>
              <a:rPr lang="en-US" sz="3200" dirty="0" err="1">
                <a:latin typeface="Fjalla One" panose="02000506040000020004" pitchFamily="2" charset="0"/>
              </a:rPr>
              <a:t>Pemutusan</a:t>
            </a:r>
            <a:r>
              <a:rPr lang="en-US" sz="3200" dirty="0">
                <a:latin typeface="Fjalla One" panose="02000506040000020004" pitchFamily="2" charset="0"/>
              </a:rPr>
              <a:t> </a:t>
            </a:r>
            <a:r>
              <a:rPr lang="en-US" sz="3200" dirty="0" err="1">
                <a:latin typeface="Fjalla One" panose="02000506040000020004" pitchFamily="2" charset="0"/>
              </a:rPr>
              <a:t>Hubungan</a:t>
            </a:r>
            <a:r>
              <a:rPr lang="en-US" sz="3200" dirty="0">
                <a:latin typeface="Fjalla One" panose="02000506040000020004" pitchFamily="2" charset="0"/>
              </a:rPr>
              <a:t> </a:t>
            </a:r>
            <a:r>
              <a:rPr lang="en-US" sz="3200" dirty="0" err="1">
                <a:latin typeface="Fjalla One" panose="02000506040000020004" pitchFamily="2" charset="0"/>
              </a:rPr>
              <a:t>Kerja</a:t>
            </a:r>
            <a:endParaRPr lang="id-ID" sz="3200" dirty="0">
              <a:latin typeface="Fjalla One" panose="02000506040000020004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2356022" y="1603681"/>
            <a:ext cx="7479956" cy="5395555"/>
          </a:xfrm>
        </p:spPr>
        <p:txBody>
          <a:bodyPr>
            <a:noAutofit/>
          </a:bodyPr>
          <a:lstStyle/>
          <a:p>
            <a:pPr marL="380990" indent="-380990" fontAlgn="base">
              <a:spcBef>
                <a:spcPts val="800"/>
              </a:spcBef>
              <a:buFont typeface="Wingdings" panose="05000000000000000000" pitchFamily="2" charset="2"/>
              <a:buChar char="§"/>
            </a:pPr>
            <a:r>
              <a:rPr lang="en-ID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Komponen</a:t>
            </a:r>
            <a:r>
              <a:rPr lang="en-ID" sz="2000" dirty="0">
                <a:latin typeface="Calibri" panose="020F0502020204030204" pitchFamily="34" charset="0"/>
                <a:cs typeface="Calibri" panose="020F0502020204030204" pitchFamily="34" charset="0"/>
              </a:rPr>
              <a:t> 15% pada </a:t>
            </a:r>
            <a:r>
              <a:rPr lang="en-ID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penentuan</a:t>
            </a:r>
            <a:r>
              <a:rPr lang="en-ID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Uang</a:t>
            </a:r>
            <a:r>
              <a:rPr lang="en-ID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Penggantian</a:t>
            </a:r>
            <a:r>
              <a:rPr lang="en-ID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Hak</a:t>
            </a:r>
            <a:r>
              <a:rPr lang="en-ID" sz="2000" dirty="0">
                <a:latin typeface="Calibri" panose="020F0502020204030204" pitchFamily="34" charset="0"/>
                <a:cs typeface="Calibri" panose="020F0502020204030204" pitchFamily="34" charset="0"/>
              </a:rPr>
              <a:t> (UPH) </a:t>
            </a:r>
            <a:r>
              <a:rPr lang="en-ID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sebagai</a:t>
            </a:r>
            <a:r>
              <a:rPr lang="en-ID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Penggantian</a:t>
            </a:r>
            <a:r>
              <a:rPr lang="en-ID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Perumahan</a:t>
            </a:r>
            <a:r>
              <a:rPr lang="en-ID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serta</a:t>
            </a:r>
            <a:r>
              <a:rPr lang="en-ID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Pengobatan</a:t>
            </a:r>
            <a:r>
              <a:rPr lang="en-ID" sz="2000" dirty="0">
                <a:latin typeface="Calibri" panose="020F0502020204030204" pitchFamily="34" charset="0"/>
                <a:cs typeface="Calibri" panose="020F0502020204030204" pitchFamily="34" charset="0"/>
              </a:rPr>
              <a:t> dan </a:t>
            </a:r>
            <a:r>
              <a:rPr lang="en-ID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Perawatan</a:t>
            </a:r>
            <a:r>
              <a:rPr lang="en-ID" sz="20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ID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dihilangkan</a:t>
            </a:r>
            <a:r>
              <a:rPr lang="en-ID" sz="2000" dirty="0">
                <a:latin typeface="Calibri" panose="020F0502020204030204" pitchFamily="34" charset="0"/>
                <a:cs typeface="Calibri" panose="020F0502020204030204" pitchFamily="34" charset="0"/>
              </a:rPr>
              <a:t>. </a:t>
            </a:r>
          </a:p>
          <a:p>
            <a:pPr marL="380990" indent="-380990" fontAlgn="base">
              <a:spcBef>
                <a:spcPts val="800"/>
              </a:spcBef>
              <a:buFont typeface="Wingdings" panose="05000000000000000000" pitchFamily="2" charset="2"/>
              <a:buChar char="§"/>
            </a:pPr>
            <a:r>
              <a:rPr lang="en-ID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Faktor</a:t>
            </a:r>
            <a:r>
              <a:rPr lang="en-ID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Pengali</a:t>
            </a:r>
            <a:r>
              <a:rPr lang="en-ID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Uang</a:t>
            </a:r>
            <a:r>
              <a:rPr lang="en-ID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Pesangon</a:t>
            </a:r>
            <a:r>
              <a:rPr lang="en-ID" sz="2000" dirty="0">
                <a:latin typeface="Calibri" panose="020F0502020204030204" pitchFamily="34" charset="0"/>
                <a:cs typeface="Calibri" panose="020F0502020204030204" pitchFamily="34" charset="0"/>
              </a:rPr>
              <a:t> pada PHK di </a:t>
            </a:r>
            <a:r>
              <a:rPr lang="en-ID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Usia</a:t>
            </a:r>
            <a:r>
              <a:rPr lang="en-ID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Pensiun</a:t>
            </a:r>
            <a:r>
              <a:rPr lang="en-ID" sz="20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ID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menjadi</a:t>
            </a:r>
            <a:r>
              <a:rPr lang="en-ID" sz="2000" dirty="0">
                <a:latin typeface="Calibri" panose="020F0502020204030204" pitchFamily="34" charset="0"/>
                <a:cs typeface="Calibri" panose="020F0502020204030204" pitchFamily="34" charset="0"/>
              </a:rPr>
              <a:t> 1,75x </a:t>
            </a:r>
            <a:r>
              <a:rPr lang="en-ID" sz="20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en-ID" sz="2000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sebelumnya</a:t>
            </a:r>
            <a:r>
              <a:rPr lang="en-ID" sz="20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sebesar</a:t>
            </a:r>
            <a:r>
              <a:rPr lang="en-ID" sz="20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2x)</a:t>
            </a:r>
            <a:r>
              <a:rPr lang="en-ID" sz="2000" dirty="0">
                <a:latin typeface="Calibri" panose="020F0502020204030204" pitchFamily="34" charset="0"/>
                <a:cs typeface="Calibri" panose="020F0502020204030204" pitchFamily="34" charset="0"/>
              </a:rPr>
              <a:t>. </a:t>
            </a:r>
          </a:p>
          <a:p>
            <a:pPr marL="380990" indent="-380990" fontAlgn="base">
              <a:spcBef>
                <a:spcPts val="800"/>
              </a:spcBef>
              <a:buFont typeface="Wingdings" panose="05000000000000000000" pitchFamily="2" charset="2"/>
              <a:buChar char="§"/>
            </a:pPr>
            <a:r>
              <a:rPr lang="en-ID" sz="2000" dirty="0">
                <a:latin typeface="Calibri" panose="020F0502020204030204" pitchFamily="34" charset="0"/>
                <a:cs typeface="Calibri" panose="020F0502020204030204" pitchFamily="34" charset="0"/>
              </a:rPr>
              <a:t>Program </a:t>
            </a:r>
            <a:r>
              <a:rPr lang="en-ID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Pensiun</a:t>
            </a:r>
            <a:r>
              <a:rPr lang="en-ID" sz="2000" dirty="0"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en-ID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i.e</a:t>
            </a:r>
            <a:r>
              <a:rPr lang="en-ID" sz="2000" dirty="0">
                <a:latin typeface="Calibri" panose="020F0502020204030204" pitchFamily="34" charset="0"/>
                <a:cs typeface="Calibri" panose="020F0502020204030204" pitchFamily="34" charset="0"/>
              </a:rPr>
              <a:t> Program </a:t>
            </a:r>
            <a:r>
              <a:rPr lang="en-ID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Pendanaan</a:t>
            </a:r>
            <a:r>
              <a:rPr lang="en-ID" sz="2000" dirty="0">
                <a:latin typeface="Calibri" panose="020F0502020204030204" pitchFamily="34" charset="0"/>
                <a:cs typeface="Calibri" panose="020F0502020204030204" pitchFamily="34" charset="0"/>
              </a:rPr>
              <a:t>) </a:t>
            </a:r>
            <a:r>
              <a:rPr lang="en-ID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secara</a:t>
            </a:r>
            <a:r>
              <a:rPr lang="en-ID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jelas</a:t>
            </a:r>
            <a:r>
              <a:rPr lang="en-ID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disebutkan</a:t>
            </a:r>
            <a:r>
              <a:rPr lang="en-ID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dapat</a:t>
            </a:r>
            <a:r>
              <a:rPr lang="en-ID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digunakan</a:t>
            </a:r>
            <a:r>
              <a:rPr lang="en-ID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untuk</a:t>
            </a:r>
            <a:r>
              <a:rPr lang="en-ID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menutup</a:t>
            </a:r>
            <a:r>
              <a:rPr lang="en-ID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hak</a:t>
            </a:r>
            <a:r>
              <a:rPr lang="en-ID" sz="2000" dirty="0">
                <a:latin typeface="Calibri" panose="020F0502020204030204" pitchFamily="34" charset="0"/>
                <a:cs typeface="Calibri" panose="020F0502020204030204" pitchFamily="34" charset="0"/>
              </a:rPr>
              <a:t> PHK </a:t>
            </a:r>
            <a:r>
              <a:rPr lang="en-ID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untuk</a:t>
            </a:r>
            <a:r>
              <a:rPr lang="en-ID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semua</a:t>
            </a:r>
            <a:r>
              <a:rPr lang="en-ID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kasus</a:t>
            </a:r>
            <a:r>
              <a:rPr lang="en-ID" sz="2000" dirty="0">
                <a:latin typeface="Calibri" panose="020F0502020204030204" pitchFamily="34" charset="0"/>
                <a:cs typeface="Calibri" panose="020F0502020204030204" pitchFamily="34" charset="0"/>
              </a:rPr>
              <a:t> PHK. </a:t>
            </a:r>
          </a:p>
          <a:p>
            <a:pPr marL="380990" indent="-380990" fontAlgn="base">
              <a:spcBef>
                <a:spcPts val="800"/>
              </a:spcBef>
              <a:buFont typeface="Wingdings" panose="05000000000000000000" pitchFamily="2" charset="2"/>
              <a:buChar char="§"/>
            </a:pPr>
            <a:r>
              <a:rPr lang="en-ID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Pemberian</a:t>
            </a:r>
            <a:r>
              <a:rPr lang="en-ID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Kompensasi</a:t>
            </a:r>
            <a:r>
              <a:rPr lang="en-ID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untuk</a:t>
            </a:r>
            <a:r>
              <a:rPr lang="en-ID" sz="2000" dirty="0">
                <a:latin typeface="Calibri" panose="020F0502020204030204" pitchFamily="34" charset="0"/>
                <a:cs typeface="Calibri" panose="020F0502020204030204" pitchFamily="34" charset="0"/>
              </a:rPr>
              <a:t> PKWT pada </a:t>
            </a:r>
            <a:r>
              <a:rPr lang="en-ID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saat</a:t>
            </a:r>
            <a:r>
              <a:rPr lang="en-ID" sz="2000" dirty="0">
                <a:latin typeface="Calibri" panose="020F0502020204030204" pitchFamily="34" charset="0"/>
                <a:cs typeface="Calibri" panose="020F0502020204030204" pitchFamily="34" charset="0"/>
              </a:rPr>
              <a:t> PKWT </a:t>
            </a:r>
            <a:r>
              <a:rPr lang="en-ID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berakhir</a:t>
            </a:r>
            <a:r>
              <a:rPr lang="en-ID" sz="2000" dirty="0">
                <a:latin typeface="Calibri" panose="020F0502020204030204" pitchFamily="34" charset="0"/>
                <a:cs typeface="Calibri" panose="020F0502020204030204" pitchFamily="34" charset="0"/>
              </a:rPr>
              <a:t>. </a:t>
            </a:r>
          </a:p>
          <a:p>
            <a:pPr marL="723882" indent="-361942" fontAlgn="base">
              <a:spcBef>
                <a:spcPts val="800"/>
              </a:spcBef>
              <a:buFont typeface="Wingdings" panose="05000000000000000000" pitchFamily="2" charset="2"/>
              <a:buChar char="§"/>
            </a:pPr>
            <a:r>
              <a:rPr lang="en-ID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Kompensasi</a:t>
            </a:r>
            <a:r>
              <a:rPr lang="en-ID" sz="2000" dirty="0">
                <a:latin typeface="Calibri" panose="020F0502020204030204" pitchFamily="34" charset="0"/>
                <a:cs typeface="Calibri" panose="020F0502020204030204" pitchFamily="34" charset="0"/>
              </a:rPr>
              <a:t> = (MK </a:t>
            </a:r>
            <a:r>
              <a:rPr lang="en-ID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bulanan</a:t>
            </a:r>
            <a:r>
              <a:rPr lang="en-ID" sz="2000" dirty="0">
                <a:latin typeface="Calibri" panose="020F0502020204030204" pitchFamily="34" charset="0"/>
                <a:cs typeface="Calibri" panose="020F0502020204030204" pitchFamily="34" charset="0"/>
              </a:rPr>
              <a:t>/12) x 1 </a:t>
            </a:r>
            <a:r>
              <a:rPr lang="en-ID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Bulan</a:t>
            </a:r>
            <a:r>
              <a:rPr lang="en-ID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Upah</a:t>
            </a:r>
            <a:r>
              <a:rPr lang="en-ID" sz="2000" dirty="0">
                <a:latin typeface="Calibri" panose="020F0502020204030204" pitchFamily="34" charset="0"/>
                <a:cs typeface="Calibri" panose="020F0502020204030204" pitchFamily="34" charset="0"/>
              </a:rPr>
              <a:t>; </a:t>
            </a:r>
            <a:r>
              <a:rPr lang="en-ID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Upah</a:t>
            </a:r>
            <a:r>
              <a:rPr lang="en-ID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Upah</a:t>
            </a:r>
            <a:r>
              <a:rPr lang="en-ID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Pokok</a:t>
            </a:r>
            <a:r>
              <a:rPr lang="en-ID" sz="2000" dirty="0">
                <a:latin typeface="Calibri" panose="020F0502020204030204" pitchFamily="34" charset="0"/>
                <a:cs typeface="Calibri" panose="020F0502020204030204" pitchFamily="34" charset="0"/>
              </a:rPr>
              <a:t> + </a:t>
            </a:r>
            <a:r>
              <a:rPr lang="en-ID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Tetap</a:t>
            </a:r>
            <a:r>
              <a:rPr lang="en-ID" sz="2000" dirty="0"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</a:p>
          <a:p>
            <a:pPr marL="723882" indent="-361942" fontAlgn="base">
              <a:spcBef>
                <a:spcPts val="800"/>
              </a:spcBef>
              <a:buFont typeface="Wingdings" panose="05000000000000000000" pitchFamily="2" charset="2"/>
              <a:buChar char="§"/>
            </a:pPr>
            <a:r>
              <a:rPr lang="en-ID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Bagi</a:t>
            </a:r>
            <a:r>
              <a:rPr lang="en-ID" sz="2000" dirty="0">
                <a:latin typeface="Calibri" panose="020F0502020204030204" pitchFamily="34" charset="0"/>
                <a:cs typeface="Calibri" panose="020F0502020204030204" pitchFamily="34" charset="0"/>
              </a:rPr>
              <a:t> PKWT yang </a:t>
            </a:r>
            <a:r>
              <a:rPr lang="en-ID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belum</a:t>
            </a:r>
            <a:r>
              <a:rPr lang="en-ID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berakhir</a:t>
            </a:r>
            <a:r>
              <a:rPr lang="en-ID" sz="20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ID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kompensasi</a:t>
            </a:r>
            <a:r>
              <a:rPr lang="en-ID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dihitung</a:t>
            </a:r>
            <a:r>
              <a:rPr lang="en-ID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berdasarkan</a:t>
            </a:r>
            <a:r>
              <a:rPr lang="en-ID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masakerja</a:t>
            </a:r>
            <a:r>
              <a:rPr lang="en-ID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Pekerja</a:t>
            </a:r>
            <a:r>
              <a:rPr lang="en-ID" sz="2000" dirty="0">
                <a:latin typeface="Calibri" panose="020F0502020204030204" pitchFamily="34" charset="0"/>
                <a:cs typeface="Calibri" panose="020F0502020204030204" pitchFamily="34" charset="0"/>
              </a:rPr>
              <a:t>/</a:t>
            </a:r>
            <a:r>
              <a:rPr lang="en-ID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Buruh</a:t>
            </a:r>
            <a:r>
              <a:rPr lang="en-ID" sz="2000" dirty="0"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ID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perhitungannya</a:t>
            </a:r>
            <a:r>
              <a:rPr lang="en-ID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dimulai</a:t>
            </a:r>
            <a:r>
              <a:rPr lang="en-ID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sejak</a:t>
            </a:r>
            <a:r>
              <a:rPr lang="en-ID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tanggal</a:t>
            </a:r>
            <a:r>
              <a:rPr lang="en-ID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diundangkan</a:t>
            </a:r>
            <a:r>
              <a:rPr lang="en-ID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Undang-Undang</a:t>
            </a:r>
            <a:r>
              <a:rPr lang="en-ID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Nomor</a:t>
            </a:r>
            <a:r>
              <a:rPr lang="en-ID" sz="2000" dirty="0">
                <a:latin typeface="Calibri" panose="020F0502020204030204" pitchFamily="34" charset="0"/>
                <a:cs typeface="Calibri" panose="020F0502020204030204" pitchFamily="34" charset="0"/>
              </a:rPr>
              <a:t> 11 </a:t>
            </a:r>
            <a:r>
              <a:rPr lang="en-ID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Tahun</a:t>
            </a:r>
            <a:r>
              <a:rPr lang="en-ID" sz="2000" dirty="0">
                <a:latin typeface="Calibri" panose="020F0502020204030204" pitchFamily="34" charset="0"/>
                <a:cs typeface="Calibri" panose="020F0502020204030204" pitchFamily="34" charset="0"/>
              </a:rPr>
              <a:t> 2020 </a:t>
            </a:r>
            <a:r>
              <a:rPr lang="en-ID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tentang</a:t>
            </a:r>
            <a:r>
              <a:rPr lang="en-ID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Cipta</a:t>
            </a:r>
            <a:r>
              <a:rPr lang="en-ID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Kerja</a:t>
            </a:r>
            <a:r>
              <a:rPr lang="en-ID" sz="2000" dirty="0">
                <a:latin typeface="Calibri" panose="020F0502020204030204" pitchFamily="34" charset="0"/>
                <a:cs typeface="Calibri" panose="020F0502020204030204" pitchFamily="34" charset="0"/>
              </a:rPr>
              <a:t>. </a:t>
            </a:r>
          </a:p>
        </p:txBody>
      </p:sp>
      <p:sp>
        <p:nvSpPr>
          <p:cNvPr id="4" name="Slide Number Placeholder 1">
            <a:extLst>
              <a:ext uri="{FF2B5EF4-FFF2-40B4-BE49-F238E27FC236}">
                <a16:creationId xmlns:a16="http://schemas.microsoft.com/office/drawing/2014/main" id="{C51F2506-E615-4806-A9D7-74351236D2F1}"/>
              </a:ext>
            </a:extLst>
          </p:cNvPr>
          <p:cNvSpPr txBox="1">
            <a:spLocks/>
          </p:cNvSpPr>
          <p:nvPr/>
        </p:nvSpPr>
        <p:spPr>
          <a:xfrm>
            <a:off x="11503293" y="6406897"/>
            <a:ext cx="688708" cy="451104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/>
            <a:fld id="{EBE3AD81-3AD4-9C46-856E-C08CF1183C60}" type="slidenum">
              <a:rPr lang="en-US" sz="16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pPr algn="r"/>
              <a:t>57</a:t>
            </a:fld>
            <a:endParaRPr lang="en-US" sz="16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9548102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2433395" y="613718"/>
            <a:ext cx="8829553" cy="671384"/>
          </a:xfrm>
        </p:spPr>
        <p:txBody>
          <a:bodyPr>
            <a:noAutofit/>
          </a:bodyPr>
          <a:lstStyle/>
          <a:p>
            <a:r>
              <a:rPr lang="en-US" sz="3600" dirty="0" err="1">
                <a:latin typeface="Fjalla One" panose="02000506040000020004" pitchFamily="2" charset="0"/>
              </a:rPr>
              <a:t>Dampak</a:t>
            </a:r>
            <a:r>
              <a:rPr lang="en-US" sz="3600" dirty="0">
                <a:latin typeface="Fjalla One" panose="02000506040000020004" pitchFamily="2" charset="0"/>
              </a:rPr>
              <a:t> </a:t>
            </a:r>
            <a:r>
              <a:rPr lang="en-US" sz="3600" dirty="0" err="1">
                <a:latin typeface="Fjalla One" panose="02000506040000020004" pitchFamily="2" charset="0"/>
              </a:rPr>
              <a:t>Perubahan</a:t>
            </a:r>
            <a:r>
              <a:rPr lang="en-US" sz="3600" dirty="0">
                <a:latin typeface="Fjalla One" panose="02000506040000020004" pitchFamily="2" charset="0"/>
              </a:rPr>
              <a:t> </a:t>
            </a:r>
            <a:r>
              <a:rPr lang="en-US" sz="3600" dirty="0" err="1">
                <a:latin typeface="Fjalla One" panose="02000506040000020004" pitchFamily="2" charset="0"/>
              </a:rPr>
              <a:t>terhadap</a:t>
            </a:r>
            <a:r>
              <a:rPr lang="en-US" sz="3600" dirty="0">
                <a:latin typeface="Fjalla One" panose="02000506040000020004" pitchFamily="2" charset="0"/>
              </a:rPr>
              <a:t> PSAK 219</a:t>
            </a:r>
            <a:endParaRPr lang="id-ID" sz="3600" dirty="0">
              <a:latin typeface="Fjalla One" panose="02000506040000020004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2433395" y="1713471"/>
            <a:ext cx="7677664" cy="4530811"/>
          </a:xfrm>
        </p:spPr>
        <p:txBody>
          <a:bodyPr>
            <a:noAutofit/>
          </a:bodyPr>
          <a:lstStyle/>
          <a:p>
            <a:pPr marL="380990" indent="-380990" fontAlgn="base">
              <a:spcBef>
                <a:spcPts val="800"/>
              </a:spcBef>
              <a:buFont typeface="Wingdings" panose="05000000000000000000" pitchFamily="2" charset="2"/>
              <a:buChar char="§"/>
            </a:pPr>
            <a:r>
              <a:rPr lang="en-ID" sz="2133" dirty="0" err="1">
                <a:latin typeface="Calibri" panose="020F0502020204030204" pitchFamily="34" charset="0"/>
                <a:cs typeface="Calibri" panose="020F0502020204030204" pitchFamily="34" charset="0"/>
              </a:rPr>
              <a:t>Perubahan</a:t>
            </a:r>
            <a:r>
              <a:rPr lang="en-ID" sz="2133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133" dirty="0" err="1">
                <a:latin typeface="Calibri" panose="020F0502020204030204" pitchFamily="34" charset="0"/>
                <a:cs typeface="Calibri" panose="020F0502020204030204" pitchFamily="34" charset="0"/>
              </a:rPr>
              <a:t>faktor</a:t>
            </a:r>
            <a:r>
              <a:rPr lang="en-ID" sz="2133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133" dirty="0" err="1">
                <a:latin typeface="Calibri" panose="020F0502020204030204" pitchFamily="34" charset="0"/>
                <a:cs typeface="Calibri" panose="020F0502020204030204" pitchFamily="34" charset="0"/>
              </a:rPr>
              <a:t>pengali</a:t>
            </a:r>
            <a:r>
              <a:rPr lang="en-ID" sz="2133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133" dirty="0" err="1">
                <a:latin typeface="Calibri" panose="020F0502020204030204" pitchFamily="34" charset="0"/>
                <a:cs typeface="Calibri" panose="020F0502020204030204" pitchFamily="34" charset="0"/>
              </a:rPr>
              <a:t>pesangon</a:t>
            </a:r>
            <a:r>
              <a:rPr lang="en-ID" sz="2133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ID" sz="2133" dirty="0" err="1">
                <a:latin typeface="Calibri" panose="020F0502020204030204" pitchFamily="34" charset="0"/>
                <a:cs typeface="Calibri" panose="020F0502020204030204" pitchFamily="34" charset="0"/>
              </a:rPr>
              <a:t>secara</a:t>
            </a:r>
            <a:r>
              <a:rPr lang="en-ID" sz="2133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133" dirty="0" err="1">
                <a:latin typeface="Calibri" panose="020F0502020204030204" pitchFamily="34" charset="0"/>
                <a:cs typeface="Calibri" panose="020F0502020204030204" pitchFamily="34" charset="0"/>
              </a:rPr>
              <a:t>umum</a:t>
            </a:r>
            <a:r>
              <a:rPr lang="en-ID" sz="2133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133" dirty="0" err="1">
                <a:latin typeface="Calibri" panose="020F0502020204030204" pitchFamily="34" charset="0"/>
                <a:cs typeface="Calibri" panose="020F0502020204030204" pitchFamily="34" charset="0"/>
              </a:rPr>
              <a:t>dampaknya</a:t>
            </a:r>
            <a:r>
              <a:rPr lang="en-ID" sz="2133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133" dirty="0" err="1">
                <a:latin typeface="Calibri" panose="020F0502020204030204" pitchFamily="34" charset="0"/>
                <a:cs typeface="Calibri" panose="020F0502020204030204" pitchFamily="34" charset="0"/>
              </a:rPr>
              <a:t>signifikan</a:t>
            </a:r>
            <a:r>
              <a:rPr lang="en-ID" sz="2133" dirty="0">
                <a:latin typeface="Calibri" panose="020F0502020204030204" pitchFamily="34" charset="0"/>
                <a:cs typeface="Calibri" panose="020F0502020204030204" pitchFamily="34" charset="0"/>
              </a:rPr>
              <a:t> (15% </a:t>
            </a:r>
            <a:r>
              <a:rPr lang="en-ID" sz="2133" dirty="0" err="1">
                <a:latin typeface="Calibri" panose="020F0502020204030204" pitchFamily="34" charset="0"/>
                <a:cs typeface="Calibri" panose="020F0502020204030204" pitchFamily="34" charset="0"/>
              </a:rPr>
              <a:t>penurunan</a:t>
            </a:r>
            <a:r>
              <a:rPr lang="en-ID" sz="2133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133" dirty="0" err="1">
                <a:latin typeface="Calibri" panose="020F0502020204030204" pitchFamily="34" charset="0"/>
                <a:cs typeface="Calibri" panose="020F0502020204030204" pitchFamily="34" charset="0"/>
              </a:rPr>
              <a:t>kewajiban</a:t>
            </a:r>
            <a:r>
              <a:rPr lang="en-ID" sz="2133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133" dirty="0" err="1">
                <a:latin typeface="Calibri" panose="020F0502020204030204" pitchFamily="34" charset="0"/>
                <a:cs typeface="Calibri" panose="020F0502020204030204" pitchFamily="34" charset="0"/>
              </a:rPr>
              <a:t>secara</a:t>
            </a:r>
            <a:r>
              <a:rPr lang="en-ID" sz="2133" dirty="0">
                <a:latin typeface="Calibri" panose="020F0502020204030204" pitchFamily="34" charset="0"/>
                <a:cs typeface="Calibri" panose="020F0502020204030204" pitchFamily="34" charset="0"/>
              </a:rPr>
              <a:t> total). </a:t>
            </a:r>
          </a:p>
          <a:p>
            <a:pPr marL="380990" indent="-380990" fontAlgn="base">
              <a:spcBef>
                <a:spcPts val="800"/>
              </a:spcBef>
              <a:buFont typeface="Wingdings" panose="05000000000000000000" pitchFamily="2" charset="2"/>
              <a:buChar char="§"/>
            </a:pPr>
            <a:r>
              <a:rPr lang="en-ID" sz="2133" dirty="0" err="1">
                <a:latin typeface="Calibri" panose="020F0502020204030204" pitchFamily="34" charset="0"/>
                <a:cs typeface="Calibri" panose="020F0502020204030204" pitchFamily="34" charset="0"/>
              </a:rPr>
              <a:t>Faktor</a:t>
            </a:r>
            <a:r>
              <a:rPr lang="en-ID" sz="2133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133" dirty="0" err="1">
                <a:latin typeface="Calibri" panose="020F0502020204030204" pitchFamily="34" charset="0"/>
                <a:cs typeface="Calibri" panose="020F0502020204030204" pitchFamily="34" charset="0"/>
              </a:rPr>
              <a:t>Pengali</a:t>
            </a:r>
            <a:r>
              <a:rPr lang="en-ID" sz="2133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133" dirty="0" err="1">
                <a:latin typeface="Calibri" panose="020F0502020204030204" pitchFamily="34" charset="0"/>
                <a:cs typeface="Calibri" panose="020F0502020204030204" pitchFamily="34" charset="0"/>
              </a:rPr>
              <a:t>Uang</a:t>
            </a:r>
            <a:r>
              <a:rPr lang="en-ID" sz="2133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133" dirty="0" err="1">
                <a:latin typeface="Calibri" panose="020F0502020204030204" pitchFamily="34" charset="0"/>
                <a:cs typeface="Calibri" panose="020F0502020204030204" pitchFamily="34" charset="0"/>
              </a:rPr>
              <a:t>Pesangon</a:t>
            </a:r>
            <a:r>
              <a:rPr lang="en-ID" sz="2133" dirty="0">
                <a:latin typeface="Calibri" panose="020F0502020204030204" pitchFamily="34" charset="0"/>
                <a:cs typeface="Calibri" panose="020F0502020204030204" pitchFamily="34" charset="0"/>
              </a:rPr>
              <a:t> pada PHK di </a:t>
            </a:r>
            <a:r>
              <a:rPr lang="en-ID" sz="2133" dirty="0" err="1">
                <a:latin typeface="Calibri" panose="020F0502020204030204" pitchFamily="34" charset="0"/>
                <a:cs typeface="Calibri" panose="020F0502020204030204" pitchFamily="34" charset="0"/>
              </a:rPr>
              <a:t>Usia</a:t>
            </a:r>
            <a:r>
              <a:rPr lang="en-ID" sz="2133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133" dirty="0" err="1">
                <a:latin typeface="Calibri" panose="020F0502020204030204" pitchFamily="34" charset="0"/>
                <a:cs typeface="Calibri" panose="020F0502020204030204" pitchFamily="34" charset="0"/>
              </a:rPr>
              <a:t>Pensiun</a:t>
            </a:r>
            <a:r>
              <a:rPr lang="en-ID" sz="2133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ID" sz="2133" dirty="0" err="1">
                <a:latin typeface="Calibri" panose="020F0502020204030204" pitchFamily="34" charset="0"/>
                <a:cs typeface="Calibri" panose="020F0502020204030204" pitchFamily="34" charset="0"/>
              </a:rPr>
              <a:t>menjadi</a:t>
            </a:r>
            <a:r>
              <a:rPr lang="en-ID" sz="2133" dirty="0">
                <a:latin typeface="Calibri" panose="020F0502020204030204" pitchFamily="34" charset="0"/>
                <a:cs typeface="Calibri" panose="020F0502020204030204" pitchFamily="34" charset="0"/>
              </a:rPr>
              <a:t> 1,75x</a:t>
            </a:r>
          </a:p>
          <a:p>
            <a:pPr marL="380990" indent="-380990" fontAlgn="base">
              <a:spcBef>
                <a:spcPts val="800"/>
              </a:spcBef>
              <a:buFont typeface="Wingdings" panose="05000000000000000000" pitchFamily="2" charset="2"/>
              <a:buChar char="§"/>
            </a:pPr>
            <a:r>
              <a:rPr lang="en-ID" sz="2133" dirty="0" err="1">
                <a:latin typeface="Calibri" panose="020F0502020204030204" pitchFamily="34" charset="0"/>
                <a:cs typeface="Calibri" panose="020F0502020204030204" pitchFamily="34" charset="0"/>
              </a:rPr>
              <a:t>Kompensasi</a:t>
            </a:r>
            <a:r>
              <a:rPr lang="en-ID" sz="2133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133" dirty="0" err="1">
                <a:latin typeface="Calibri" panose="020F0502020204030204" pitchFamily="34" charset="0"/>
                <a:cs typeface="Calibri" panose="020F0502020204030204" pitchFamily="34" charset="0"/>
              </a:rPr>
              <a:t>untuk</a:t>
            </a:r>
            <a:r>
              <a:rPr lang="en-ID" sz="2133" dirty="0">
                <a:latin typeface="Calibri" panose="020F0502020204030204" pitchFamily="34" charset="0"/>
                <a:cs typeface="Calibri" panose="020F0502020204030204" pitchFamily="34" charset="0"/>
              </a:rPr>
              <a:t> PKWT pada </a:t>
            </a:r>
            <a:r>
              <a:rPr lang="en-ID" sz="2133" dirty="0" err="1">
                <a:latin typeface="Calibri" panose="020F0502020204030204" pitchFamily="34" charset="0"/>
                <a:cs typeface="Calibri" panose="020F0502020204030204" pitchFamily="34" charset="0"/>
              </a:rPr>
              <a:t>saat</a:t>
            </a:r>
            <a:r>
              <a:rPr lang="en-ID" sz="2133" dirty="0">
                <a:latin typeface="Calibri" panose="020F0502020204030204" pitchFamily="34" charset="0"/>
                <a:cs typeface="Calibri" panose="020F0502020204030204" pitchFamily="34" charset="0"/>
              </a:rPr>
              <a:t> PKWT </a:t>
            </a:r>
            <a:r>
              <a:rPr lang="en-ID" sz="2133" dirty="0" err="1">
                <a:latin typeface="Calibri" panose="020F0502020204030204" pitchFamily="34" charset="0"/>
                <a:cs typeface="Calibri" panose="020F0502020204030204" pitchFamily="34" charset="0"/>
              </a:rPr>
              <a:t>berakhir</a:t>
            </a:r>
            <a:r>
              <a:rPr lang="en-ID" sz="2133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ID" sz="2133" dirty="0" err="1">
                <a:latin typeface="Calibri" panose="020F0502020204030204" pitchFamily="34" charset="0"/>
                <a:cs typeface="Calibri" panose="020F0502020204030204" pitchFamily="34" charset="0"/>
              </a:rPr>
              <a:t>berdampak</a:t>
            </a:r>
            <a:r>
              <a:rPr lang="en-ID" sz="2133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133" dirty="0" err="1">
                <a:latin typeface="Calibri" panose="020F0502020204030204" pitchFamily="34" charset="0"/>
                <a:cs typeface="Calibri" panose="020F0502020204030204" pitchFamily="34" charset="0"/>
              </a:rPr>
              <a:t>tambahan</a:t>
            </a:r>
            <a:r>
              <a:rPr lang="en-ID" sz="2133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133" dirty="0" err="1">
                <a:latin typeface="Calibri" panose="020F0502020204030204" pitchFamily="34" charset="0"/>
                <a:cs typeface="Calibri" panose="020F0502020204030204" pitchFamily="34" charset="0"/>
              </a:rPr>
              <a:t>nilai</a:t>
            </a:r>
            <a:r>
              <a:rPr lang="en-ID" sz="2133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133" dirty="0" err="1">
                <a:latin typeface="Calibri" panose="020F0502020204030204" pitchFamily="34" charset="0"/>
                <a:cs typeface="Calibri" panose="020F0502020204030204" pitchFamily="34" charset="0"/>
              </a:rPr>
              <a:t>imbalan</a:t>
            </a:r>
            <a:r>
              <a:rPr lang="en-ID" sz="2133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133" dirty="0" err="1">
                <a:latin typeface="Calibri" panose="020F0502020204030204" pitchFamily="34" charset="0"/>
                <a:cs typeface="Calibri" panose="020F0502020204030204" pitchFamily="34" charset="0"/>
              </a:rPr>
              <a:t>kerja</a:t>
            </a:r>
            <a:r>
              <a:rPr lang="en-ID" sz="2133" dirty="0">
                <a:latin typeface="Calibri" panose="020F0502020204030204" pitchFamily="34" charset="0"/>
                <a:cs typeface="Calibri" panose="020F0502020204030204" pitchFamily="34" charset="0"/>
              </a:rPr>
              <a:t>. </a:t>
            </a:r>
          </a:p>
          <a:p>
            <a:pPr marL="380990" indent="-380990" fontAlgn="base">
              <a:spcBef>
                <a:spcPts val="800"/>
              </a:spcBef>
              <a:buFont typeface="Wingdings" panose="05000000000000000000" pitchFamily="2" charset="2"/>
              <a:buChar char="§"/>
            </a:pPr>
            <a:r>
              <a:rPr lang="en-ID" sz="2133" dirty="0" err="1">
                <a:latin typeface="Calibri" panose="020F0502020204030204" pitchFamily="34" charset="0"/>
                <a:cs typeface="Calibri" panose="020F0502020204030204" pitchFamily="34" charset="0"/>
              </a:rPr>
              <a:t>Paragraf</a:t>
            </a:r>
            <a:r>
              <a:rPr lang="en-ID" sz="2133" dirty="0">
                <a:latin typeface="Calibri" panose="020F0502020204030204" pitchFamily="34" charset="0"/>
                <a:cs typeface="Calibri" panose="020F0502020204030204" pitchFamily="34" charset="0"/>
              </a:rPr>
              <a:t> 120 PSAK 219 </a:t>
            </a:r>
            <a:r>
              <a:rPr lang="en-ID" sz="2133" dirty="0" err="1">
                <a:latin typeface="Calibri" panose="020F0502020204030204" pitchFamily="34" charset="0"/>
                <a:cs typeface="Calibri" panose="020F0502020204030204" pitchFamily="34" charset="0"/>
              </a:rPr>
              <a:t>mengatur</a:t>
            </a:r>
            <a:r>
              <a:rPr lang="en-ID" sz="2133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133" dirty="0" err="1">
                <a:latin typeface="Calibri" panose="020F0502020204030204" pitchFamily="34" charset="0"/>
                <a:cs typeface="Calibri" panose="020F0502020204030204" pitchFamily="34" charset="0"/>
              </a:rPr>
              <a:t>bahwa</a:t>
            </a:r>
            <a:r>
              <a:rPr lang="en-ID" sz="2133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133" dirty="0" err="1">
                <a:latin typeface="Calibri" panose="020F0502020204030204" pitchFamily="34" charset="0"/>
                <a:cs typeface="Calibri" panose="020F0502020204030204" pitchFamily="34" charset="0"/>
              </a:rPr>
              <a:t>dampak</a:t>
            </a:r>
            <a:r>
              <a:rPr lang="en-ID" sz="2133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133" dirty="0" err="1">
                <a:latin typeface="Calibri" panose="020F0502020204030204" pitchFamily="34" charset="0"/>
                <a:cs typeface="Calibri" panose="020F0502020204030204" pitchFamily="34" charset="0"/>
              </a:rPr>
              <a:t>perubahan</a:t>
            </a:r>
            <a:r>
              <a:rPr lang="en-ID" sz="2133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133" dirty="0" err="1">
                <a:latin typeface="Calibri" panose="020F0502020204030204" pitchFamily="34" charset="0"/>
                <a:cs typeface="Calibri" panose="020F0502020204030204" pitchFamily="34" charset="0"/>
              </a:rPr>
              <a:t>imbalan</a:t>
            </a:r>
            <a:r>
              <a:rPr lang="en-ID" sz="2133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133" dirty="0" err="1">
                <a:latin typeface="Calibri" panose="020F0502020204030204" pitchFamily="34" charset="0"/>
                <a:cs typeface="Calibri" panose="020F0502020204030204" pitchFamily="34" charset="0"/>
              </a:rPr>
              <a:t>kerja</a:t>
            </a:r>
            <a:r>
              <a:rPr lang="en-ID" sz="2133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133" dirty="0" err="1">
                <a:latin typeface="Calibri" panose="020F0502020204030204" pitchFamily="34" charset="0"/>
                <a:cs typeface="Calibri" panose="020F0502020204030204" pitchFamily="34" charset="0"/>
              </a:rPr>
              <a:t>diakui</a:t>
            </a:r>
            <a:r>
              <a:rPr lang="en-ID" sz="2133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133" dirty="0" err="1">
                <a:latin typeface="Calibri" panose="020F0502020204030204" pitchFamily="34" charset="0"/>
                <a:cs typeface="Calibri" panose="020F0502020204030204" pitchFamily="34" charset="0"/>
              </a:rPr>
              <a:t>sebagai</a:t>
            </a:r>
            <a:r>
              <a:rPr lang="en-ID" sz="2133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133" dirty="0" err="1">
                <a:latin typeface="Calibri" panose="020F0502020204030204" pitchFamily="34" charset="0"/>
                <a:cs typeface="Calibri" panose="020F0502020204030204" pitchFamily="34" charset="0"/>
              </a:rPr>
              <a:t>biaya</a:t>
            </a:r>
            <a:r>
              <a:rPr lang="en-ID" sz="2133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133" dirty="0" err="1">
                <a:latin typeface="Calibri" panose="020F0502020204030204" pitchFamily="34" charset="0"/>
                <a:cs typeface="Calibri" panose="020F0502020204030204" pitchFamily="34" charset="0"/>
              </a:rPr>
              <a:t>jasa</a:t>
            </a:r>
            <a:r>
              <a:rPr lang="en-ID" sz="2133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133" dirty="0" err="1">
                <a:latin typeface="Calibri" panose="020F0502020204030204" pitchFamily="34" charset="0"/>
                <a:cs typeface="Calibri" panose="020F0502020204030204" pitchFamily="34" charset="0"/>
              </a:rPr>
              <a:t>lalu</a:t>
            </a:r>
            <a:r>
              <a:rPr lang="en-ID" sz="2133" dirty="0">
                <a:latin typeface="Calibri" panose="020F0502020204030204" pitchFamily="34" charset="0"/>
                <a:cs typeface="Calibri" panose="020F0502020204030204" pitchFamily="34" charset="0"/>
              </a:rPr>
              <a:t> pada </a:t>
            </a:r>
            <a:r>
              <a:rPr lang="en-ID" sz="2133" dirty="0" err="1">
                <a:latin typeface="Calibri" panose="020F0502020204030204" pitchFamily="34" charset="0"/>
                <a:cs typeface="Calibri" panose="020F0502020204030204" pitchFamily="34" charset="0"/>
              </a:rPr>
              <a:t>beban</a:t>
            </a:r>
            <a:r>
              <a:rPr lang="en-ID" sz="2133" dirty="0">
                <a:latin typeface="Calibri" panose="020F0502020204030204" pitchFamily="34" charset="0"/>
                <a:cs typeface="Calibri" panose="020F0502020204030204" pitchFamily="34" charset="0"/>
              </a:rPr>
              <a:t>/</a:t>
            </a:r>
            <a:r>
              <a:rPr lang="en-ID" sz="2133" dirty="0" err="1">
                <a:latin typeface="Calibri" panose="020F0502020204030204" pitchFamily="34" charset="0"/>
                <a:cs typeface="Calibri" panose="020F0502020204030204" pitchFamily="34" charset="0"/>
              </a:rPr>
              <a:t>pendapatan</a:t>
            </a:r>
            <a:r>
              <a:rPr lang="en-ID" sz="2133" dirty="0">
                <a:latin typeface="Calibri" panose="020F0502020204030204" pitchFamily="34" charset="0"/>
                <a:cs typeface="Calibri" panose="020F0502020204030204" pitchFamily="34" charset="0"/>
              </a:rPr>
              <a:t>, pada </a:t>
            </a:r>
            <a:r>
              <a:rPr lang="en-ID" sz="2133" dirty="0" err="1">
                <a:latin typeface="Calibri" panose="020F0502020204030204" pitchFamily="34" charset="0"/>
                <a:cs typeface="Calibri" panose="020F0502020204030204" pitchFamily="34" charset="0"/>
              </a:rPr>
              <a:t>periode</a:t>
            </a:r>
            <a:r>
              <a:rPr lang="en-ID" sz="2133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133" dirty="0" err="1">
                <a:latin typeface="Calibri" panose="020F0502020204030204" pitchFamily="34" charset="0"/>
                <a:cs typeface="Calibri" panose="020F0502020204030204" pitchFamily="34" charset="0"/>
              </a:rPr>
              <a:t>dimana</a:t>
            </a:r>
            <a:r>
              <a:rPr lang="en-ID" sz="2133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133" dirty="0" err="1">
                <a:latin typeface="Calibri" panose="020F0502020204030204" pitchFamily="34" charset="0"/>
                <a:cs typeface="Calibri" panose="020F0502020204030204" pitchFamily="34" charset="0"/>
              </a:rPr>
              <a:t>perubahan</a:t>
            </a:r>
            <a:r>
              <a:rPr lang="en-ID" sz="2133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133" dirty="0" err="1">
                <a:latin typeface="Calibri" panose="020F0502020204030204" pitchFamily="34" charset="0"/>
                <a:cs typeface="Calibri" panose="020F0502020204030204" pitchFamily="34" charset="0"/>
              </a:rPr>
              <a:t>terjadi</a:t>
            </a:r>
            <a:r>
              <a:rPr lang="en-ID" sz="2133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ID" sz="2133" dirty="0" err="1">
                <a:latin typeface="Calibri" panose="020F0502020204030204" pitchFamily="34" charset="0"/>
                <a:cs typeface="Calibri" panose="020F0502020204030204" pitchFamily="34" charset="0"/>
              </a:rPr>
              <a:t>kecuali</a:t>
            </a:r>
            <a:r>
              <a:rPr lang="en-ID" sz="2133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133" dirty="0" err="1">
                <a:latin typeface="Calibri" panose="020F0502020204030204" pitchFamily="34" charset="0"/>
                <a:cs typeface="Calibri" panose="020F0502020204030204" pitchFamily="34" charset="0"/>
              </a:rPr>
              <a:t>untuk</a:t>
            </a:r>
            <a:r>
              <a:rPr lang="en-ID" sz="2133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133" dirty="0" err="1">
                <a:latin typeface="Calibri" panose="020F0502020204030204" pitchFamily="34" charset="0"/>
                <a:cs typeface="Calibri" panose="020F0502020204030204" pitchFamily="34" charset="0"/>
              </a:rPr>
              <a:t>rencana</a:t>
            </a:r>
            <a:r>
              <a:rPr lang="en-ID" sz="2133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133" dirty="0" err="1">
                <a:latin typeface="Calibri" panose="020F0502020204030204" pitchFamily="34" charset="0"/>
                <a:cs typeface="Calibri" panose="020F0502020204030204" pitchFamily="34" charset="0"/>
              </a:rPr>
              <a:t>terminasi</a:t>
            </a:r>
            <a:r>
              <a:rPr lang="en-ID" sz="2133" dirty="0">
                <a:latin typeface="Calibri" panose="020F0502020204030204" pitchFamily="34" charset="0"/>
                <a:cs typeface="Calibri" panose="020F0502020204030204" pitchFamily="34" charset="0"/>
              </a:rPr>
              <a:t>/</a:t>
            </a:r>
            <a:r>
              <a:rPr lang="en-ID" sz="2133" dirty="0" err="1">
                <a:latin typeface="Calibri" panose="020F0502020204030204" pitchFamily="34" charset="0"/>
                <a:cs typeface="Calibri" panose="020F0502020204030204" pitchFamily="34" charset="0"/>
              </a:rPr>
              <a:t>pengurangan</a:t>
            </a:r>
            <a:r>
              <a:rPr lang="en-ID" sz="2133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133" dirty="0" err="1">
                <a:latin typeface="Calibri" panose="020F0502020204030204" pitchFamily="34" charset="0"/>
                <a:cs typeface="Calibri" panose="020F0502020204030204" pitchFamily="34" charset="0"/>
              </a:rPr>
              <a:t>pekerja</a:t>
            </a:r>
            <a:r>
              <a:rPr lang="en-ID" sz="2133" dirty="0"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en-ID" sz="2133" dirty="0" err="1">
                <a:latin typeface="Calibri" panose="020F0502020204030204" pitchFamily="34" charset="0"/>
                <a:cs typeface="Calibri" panose="020F0502020204030204" pitchFamily="34" charset="0"/>
              </a:rPr>
              <a:t>Paragraf</a:t>
            </a:r>
            <a:r>
              <a:rPr lang="en-ID" sz="2133" dirty="0">
                <a:latin typeface="Calibri" panose="020F0502020204030204" pitchFamily="34" charset="0"/>
                <a:cs typeface="Calibri" panose="020F0502020204030204" pitchFamily="34" charset="0"/>
              </a:rPr>
              <a:t> 159 </a:t>
            </a:r>
            <a:r>
              <a:rPr lang="en-ID" sz="2133" dirty="0" err="1">
                <a:latin typeface="Calibri" panose="020F0502020204030204" pitchFamily="34" charset="0"/>
                <a:cs typeface="Calibri" panose="020F0502020204030204" pitchFamily="34" charset="0"/>
              </a:rPr>
              <a:t>dst</a:t>
            </a:r>
            <a:r>
              <a:rPr lang="en-ID" sz="2133" dirty="0">
                <a:latin typeface="Calibri" panose="020F0502020204030204" pitchFamily="34" charset="0"/>
                <a:cs typeface="Calibri" panose="020F0502020204030204" pitchFamily="34" charset="0"/>
              </a:rPr>
              <a:t>, PSAK 219 </a:t>
            </a:r>
            <a:r>
              <a:rPr lang="en-ID" sz="2133" dirty="0" err="1">
                <a:latin typeface="Calibri" panose="020F0502020204030204" pitchFamily="34" charset="0"/>
                <a:cs typeface="Calibri" panose="020F0502020204030204" pitchFamily="34" charset="0"/>
              </a:rPr>
              <a:t>tentang</a:t>
            </a:r>
            <a:r>
              <a:rPr lang="en-ID" sz="2133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133" dirty="0" err="1">
                <a:latin typeface="Calibri" panose="020F0502020204030204" pitchFamily="34" charset="0"/>
                <a:cs typeface="Calibri" panose="020F0502020204030204" pitchFamily="34" charset="0"/>
              </a:rPr>
              <a:t>Pesangon</a:t>
            </a:r>
            <a:r>
              <a:rPr lang="en-ID" sz="2133" dirty="0">
                <a:latin typeface="Calibri" panose="020F0502020204030204" pitchFamily="34" charset="0"/>
                <a:cs typeface="Calibri" panose="020F0502020204030204" pitchFamily="34" charset="0"/>
              </a:rPr>
              <a:t>). </a:t>
            </a:r>
          </a:p>
        </p:txBody>
      </p:sp>
      <p:sp>
        <p:nvSpPr>
          <p:cNvPr id="4" name="Slide Number Placeholder 1">
            <a:extLst>
              <a:ext uri="{FF2B5EF4-FFF2-40B4-BE49-F238E27FC236}">
                <a16:creationId xmlns:a16="http://schemas.microsoft.com/office/drawing/2014/main" id="{1E97C1D0-95D3-46C2-AEE4-D5A975AC73DE}"/>
              </a:ext>
            </a:extLst>
          </p:cNvPr>
          <p:cNvSpPr txBox="1">
            <a:spLocks/>
          </p:cNvSpPr>
          <p:nvPr/>
        </p:nvSpPr>
        <p:spPr>
          <a:xfrm>
            <a:off x="11503293" y="6406897"/>
            <a:ext cx="688708" cy="451104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/>
            <a:fld id="{EBE3AD81-3AD4-9C46-856E-C08CF1183C60}" type="slidenum">
              <a:rPr lang="en-US" sz="16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pPr algn="r"/>
              <a:t>58</a:t>
            </a:fld>
            <a:endParaRPr lang="en-US" sz="16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097317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2049308" y="572049"/>
            <a:ext cx="9111413" cy="860625"/>
          </a:xfrm>
        </p:spPr>
        <p:txBody>
          <a:bodyPr>
            <a:noAutofit/>
          </a:bodyPr>
          <a:lstStyle/>
          <a:p>
            <a:r>
              <a:rPr lang="en-US" sz="3600" dirty="0" err="1">
                <a:latin typeface="Fjalla One" panose="02000506040000020004" pitchFamily="2" charset="0"/>
              </a:rPr>
              <a:t>Laporan</a:t>
            </a:r>
            <a:r>
              <a:rPr lang="en-US" sz="3600" dirty="0">
                <a:latin typeface="Fjalla One" panose="02000506040000020004" pitchFamily="2" charset="0"/>
              </a:rPr>
              <a:t> </a:t>
            </a:r>
            <a:r>
              <a:rPr lang="en-US" sz="3600" dirty="0" err="1">
                <a:latin typeface="Fjalla One" panose="02000506040000020004" pitchFamily="2" charset="0"/>
              </a:rPr>
              <a:t>Keuangan</a:t>
            </a:r>
            <a:r>
              <a:rPr lang="en-US" sz="3600" dirty="0">
                <a:latin typeface="Fjalla One" panose="02000506040000020004" pitchFamily="2" charset="0"/>
              </a:rPr>
              <a:t> 2020 – </a:t>
            </a:r>
            <a:r>
              <a:rPr lang="en-US" sz="3600" dirty="0" err="1">
                <a:latin typeface="Fjalla One" panose="02000506040000020004" pitchFamily="2" charset="0"/>
              </a:rPr>
              <a:t>Dampak</a:t>
            </a:r>
            <a:r>
              <a:rPr lang="en-US" sz="3600" dirty="0">
                <a:latin typeface="Fjalla One" panose="02000506040000020004" pitchFamily="2" charset="0"/>
              </a:rPr>
              <a:t> PP 35</a:t>
            </a:r>
            <a:endParaRPr lang="id-ID" sz="3600" dirty="0">
              <a:latin typeface="Fjalla One" panose="02000506040000020004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2290121" y="1789922"/>
            <a:ext cx="7898313" cy="4496029"/>
          </a:xfrm>
        </p:spPr>
        <p:txBody>
          <a:bodyPr>
            <a:noAutofit/>
          </a:bodyPr>
          <a:lstStyle/>
          <a:p>
            <a:pPr marL="380990" indent="-380990"/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PP 35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diundangkan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2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Februari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2021,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sehingga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berlaku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      2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Februari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2021 dan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setelahnya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380990" indent="-380990">
              <a:spcBef>
                <a:spcPts val="800"/>
              </a:spcBef>
            </a:pP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Laporan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keuangan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telah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dirty="0" err="1">
                <a:latin typeface="Calibri" panose="020F0502020204030204" pitchFamily="34" charset="0"/>
                <a:cs typeface="Calibri" panose="020F0502020204030204" pitchFamily="34" charset="0"/>
              </a:rPr>
              <a:t>mengungkapkan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terjadi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perubahan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ketentuan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ketenagakerjaan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berdampak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signifikan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pada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laporan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keuangan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380990" indent="-380990">
              <a:spcBef>
                <a:spcPts val="800"/>
              </a:spcBef>
            </a:pP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Perubahan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imbalan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kerja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diakui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sebagai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dirty="0" err="1">
                <a:latin typeface="Calibri" panose="020F0502020204030204" pitchFamily="34" charset="0"/>
                <a:cs typeface="Calibri" panose="020F0502020204030204" pitchFamily="34" charset="0"/>
              </a:rPr>
              <a:t>biaya</a:t>
            </a: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dirty="0" err="1">
                <a:latin typeface="Calibri" panose="020F0502020204030204" pitchFamily="34" charset="0"/>
                <a:cs typeface="Calibri" panose="020F0502020204030204" pitchFamily="34" charset="0"/>
              </a:rPr>
              <a:t>jasa</a:t>
            </a: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dirty="0" err="1">
                <a:latin typeface="Calibri" panose="020F0502020204030204" pitchFamily="34" charset="0"/>
                <a:cs typeface="Calibri" panose="020F0502020204030204" pitchFamily="34" charset="0"/>
              </a:rPr>
              <a:t>lalu</a:t>
            </a: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pada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laba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rugi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 pada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periode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di mana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perubahan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terjadi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kecuali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terkait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rencana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terminasi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pekerja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723882" lvl="1" indent="-361942">
              <a:spcBef>
                <a:spcPts val="800"/>
              </a:spcBef>
              <a:tabLst>
                <a:tab pos="723882" algn="l"/>
              </a:tabLst>
            </a:pP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Ketentuan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ini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tidak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berpangaruh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pada LK 2020</a:t>
            </a:r>
          </a:p>
          <a:p>
            <a:pPr marL="723882" lvl="1" indent="-361942">
              <a:spcBef>
                <a:spcPts val="800"/>
              </a:spcBef>
              <a:tabLst>
                <a:tab pos="723882" algn="l"/>
              </a:tabLst>
            </a:pP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Dampak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perubahan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pada LK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tahun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2021</a:t>
            </a:r>
          </a:p>
          <a:p>
            <a:pPr marL="380990" indent="-380990"/>
            <a:endParaRPr lang="en-ID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Slide Number Placeholder 1">
            <a:extLst>
              <a:ext uri="{FF2B5EF4-FFF2-40B4-BE49-F238E27FC236}">
                <a16:creationId xmlns:a16="http://schemas.microsoft.com/office/drawing/2014/main" id="{518E5522-4669-4050-BF14-32C9829D3C69}"/>
              </a:ext>
            </a:extLst>
          </p:cNvPr>
          <p:cNvSpPr txBox="1">
            <a:spLocks/>
          </p:cNvSpPr>
          <p:nvPr/>
        </p:nvSpPr>
        <p:spPr>
          <a:xfrm>
            <a:off x="11503293" y="6406897"/>
            <a:ext cx="688708" cy="451104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/>
            <a:fld id="{EBE3AD81-3AD4-9C46-856E-C08CF1183C60}" type="slidenum">
              <a:rPr lang="en-US" sz="16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pPr algn="r"/>
              <a:t>59</a:t>
            </a:fld>
            <a:endParaRPr lang="en-US" sz="16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225651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E33D25-699C-4498-AEF4-AD69C939CC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4088" y="408345"/>
            <a:ext cx="8814800" cy="675503"/>
          </a:xfrm>
        </p:spPr>
        <p:txBody>
          <a:bodyPr/>
          <a:lstStyle/>
          <a:p>
            <a:r>
              <a:rPr lang="en-US" sz="3600" dirty="0" err="1">
                <a:latin typeface="Fjalla One" panose="02000506040000020004" pitchFamily="2" charset="0"/>
              </a:rPr>
              <a:t>Penerapan</a:t>
            </a:r>
            <a:r>
              <a:rPr lang="en-US" sz="3600" dirty="0">
                <a:latin typeface="Fjalla One" panose="02000506040000020004" pitchFamily="2" charset="0"/>
              </a:rPr>
              <a:t> </a:t>
            </a:r>
            <a:r>
              <a:rPr lang="en-US" sz="3600" dirty="0" err="1">
                <a:latin typeface="Fjalla One" panose="02000506040000020004" pitchFamily="2" charset="0"/>
              </a:rPr>
              <a:t>Ketentuan</a:t>
            </a:r>
            <a:r>
              <a:rPr lang="en-US" sz="3600" dirty="0">
                <a:latin typeface="Fjalla One" panose="02000506040000020004" pitchFamily="2" charset="0"/>
              </a:rPr>
              <a:t> UU 13/2013</a:t>
            </a:r>
            <a:endParaRPr lang="en-ID" sz="3600" dirty="0">
              <a:latin typeface="Fjalla One" panose="02000506040000020004" pitchFamily="2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97C5C1E-2DE0-4253-A248-99BBDD72AE9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83382" y="1326545"/>
            <a:ext cx="10025235" cy="5080352"/>
          </a:xfrm>
        </p:spPr>
        <p:txBody>
          <a:bodyPr/>
          <a:lstStyle/>
          <a:p>
            <a:pPr marL="380990" indent="-380990"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en-US" sz="1867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Ketentuan</a:t>
            </a:r>
            <a:r>
              <a:rPr lang="en-US" sz="1867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UU 13/2013 </a:t>
            </a:r>
            <a:r>
              <a:rPr lang="en-US" sz="1867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tentang</a:t>
            </a:r>
            <a:r>
              <a:rPr lang="en-US" sz="1867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67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kompensasi</a:t>
            </a:r>
            <a:r>
              <a:rPr lang="en-US" sz="1867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sz="1867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diberikan</a:t>
            </a:r>
            <a:r>
              <a:rPr lang="en-US" sz="1867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di </a:t>
            </a:r>
            <a:r>
              <a:rPr lang="en-US" sz="1867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akhir</a:t>
            </a:r>
            <a:r>
              <a:rPr lang="en-US" sz="1867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masa </a:t>
            </a:r>
            <a:r>
              <a:rPr lang="en-US" sz="1867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kerja</a:t>
            </a:r>
            <a:r>
              <a:rPr lang="en-US" sz="1867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67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adalah</a:t>
            </a:r>
            <a:r>
              <a:rPr lang="en-US" sz="1867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67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jumlah</a:t>
            </a:r>
            <a:r>
              <a:rPr lang="en-US" sz="1867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minimum yang </a:t>
            </a:r>
            <a:r>
              <a:rPr lang="en-US" sz="1867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diberikan</a:t>
            </a:r>
            <a:r>
              <a:rPr lang="en-US" sz="1867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67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kepada</a:t>
            </a:r>
            <a:r>
              <a:rPr lang="en-US" sz="1867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67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pekerja</a:t>
            </a:r>
            <a:r>
              <a:rPr lang="en-US" sz="1867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67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saat</a:t>
            </a:r>
            <a:r>
              <a:rPr lang="en-US" sz="1867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67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terjadi</a:t>
            </a:r>
            <a:r>
              <a:rPr lang="en-US" sz="1867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67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pemutusan</a:t>
            </a:r>
            <a:r>
              <a:rPr lang="en-US" sz="1867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67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hubungan</a:t>
            </a:r>
            <a:r>
              <a:rPr lang="en-US" sz="1867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67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kerja</a:t>
            </a:r>
            <a:r>
              <a:rPr lang="en-US" sz="1867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867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baik</a:t>
            </a:r>
            <a:r>
              <a:rPr lang="en-US" sz="1867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pada </a:t>
            </a:r>
            <a:r>
              <a:rPr lang="en-US" sz="1867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saat</a:t>
            </a:r>
            <a:r>
              <a:rPr lang="en-US" sz="1867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67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pensiun</a:t>
            </a:r>
            <a:r>
              <a:rPr lang="en-US" sz="1867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67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maupun</a:t>
            </a:r>
            <a:r>
              <a:rPr lang="en-US" sz="1867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67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sebelum</a:t>
            </a:r>
            <a:r>
              <a:rPr lang="en-US" sz="1867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pension </a:t>
            </a:r>
            <a:r>
              <a:rPr lang="en-US" sz="1867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saat</a:t>
            </a:r>
            <a:r>
              <a:rPr lang="en-US" sz="1867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67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terjadi</a:t>
            </a:r>
            <a:r>
              <a:rPr lang="en-US" sz="1867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PHK.</a:t>
            </a:r>
          </a:p>
          <a:p>
            <a:pPr marL="380990" indent="-380990"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en-US" sz="1867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Perusahaan </a:t>
            </a:r>
            <a:r>
              <a:rPr lang="en-US" sz="1867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dapat</a:t>
            </a:r>
            <a:r>
              <a:rPr lang="en-US" sz="1867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67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memberikan</a:t>
            </a:r>
            <a:r>
              <a:rPr lang="en-US" sz="1867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67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kompensasi</a:t>
            </a:r>
            <a:r>
              <a:rPr lang="en-US" sz="1867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67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kepada</a:t>
            </a:r>
            <a:r>
              <a:rPr lang="en-US" sz="1867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67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karyawan</a:t>
            </a:r>
            <a:r>
              <a:rPr lang="en-US" sz="1867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 marL="592652" indent="-230712">
              <a:spcBef>
                <a:spcPts val="267"/>
              </a:spcBef>
              <a:buFont typeface="Arial" panose="020B0604020202020204" pitchFamily="34" charset="0"/>
              <a:buChar char="•"/>
            </a:pPr>
            <a:r>
              <a:rPr lang="en-US" sz="1867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Lebih</a:t>
            </a:r>
            <a:r>
              <a:rPr lang="en-US" sz="1867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67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tinggi</a:t>
            </a:r>
            <a:r>
              <a:rPr lang="en-US" sz="1867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67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dari</a:t>
            </a:r>
            <a:r>
              <a:rPr lang="en-US" sz="1867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67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jumlah</a:t>
            </a:r>
            <a:r>
              <a:rPr lang="en-US" sz="1867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67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tersebut</a:t>
            </a:r>
            <a:r>
              <a:rPr lang="en-US" sz="1867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67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berdasarkan</a:t>
            </a:r>
            <a:r>
              <a:rPr lang="en-US" sz="1867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67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ketentuan</a:t>
            </a:r>
            <a:r>
              <a:rPr lang="en-US" sz="1867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67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perjanjian</a:t>
            </a:r>
            <a:r>
              <a:rPr lang="en-US" sz="1867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67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kontrak</a:t>
            </a:r>
            <a:r>
              <a:rPr lang="en-US" sz="1867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67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kerja</a:t>
            </a:r>
            <a:r>
              <a:rPr lang="en-US" sz="1867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592652" indent="-230712">
              <a:spcBef>
                <a:spcPts val="267"/>
              </a:spcBef>
              <a:buFont typeface="Arial" panose="020B0604020202020204" pitchFamily="34" charset="0"/>
              <a:buChar char="•"/>
            </a:pPr>
            <a:r>
              <a:rPr lang="en-US" sz="1867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Tidak</a:t>
            </a:r>
            <a:r>
              <a:rPr lang="en-US" sz="1867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67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memiliki</a:t>
            </a:r>
            <a:r>
              <a:rPr lang="en-US" sz="1867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67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ketentuan</a:t>
            </a:r>
            <a:r>
              <a:rPr lang="en-US" sz="1867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67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khusus</a:t>
            </a:r>
            <a:r>
              <a:rPr lang="en-US" sz="1867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67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terkait</a:t>
            </a:r>
            <a:r>
              <a:rPr lang="en-US" sz="1867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67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dengan</a:t>
            </a:r>
            <a:r>
              <a:rPr lang="en-US" sz="1867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67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kompensasi</a:t>
            </a:r>
            <a:r>
              <a:rPr lang="en-US" sz="1867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67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saat</a:t>
            </a:r>
            <a:r>
              <a:rPr lang="en-US" sz="1867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PHK </a:t>
            </a:r>
            <a:r>
              <a:rPr lang="en-US" sz="1867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sehingga</a:t>
            </a:r>
            <a:r>
              <a:rPr lang="en-US" sz="1867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67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ketentuan</a:t>
            </a:r>
            <a:r>
              <a:rPr lang="en-US" sz="1867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67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hukum</a:t>
            </a:r>
            <a:r>
              <a:rPr lang="en-US" sz="1867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67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en-US" sz="1867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dalam</a:t>
            </a:r>
            <a:r>
              <a:rPr lang="en-US" sz="1867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67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peraturan</a:t>
            </a:r>
            <a:r>
              <a:rPr lang="en-US" sz="1867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67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perundang-undangan</a:t>
            </a:r>
            <a:r>
              <a:rPr lang="en-US" sz="1867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sz="1867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berlaku</a:t>
            </a:r>
            <a:r>
              <a:rPr lang="en-US" sz="1867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pPr marL="380990" indent="-380990"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en-US" sz="1867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Dampak</a:t>
            </a:r>
            <a:r>
              <a:rPr lang="en-US" sz="1867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67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terhadap</a:t>
            </a:r>
            <a:r>
              <a:rPr lang="en-US" sz="1867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67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perhitungan</a:t>
            </a:r>
            <a:r>
              <a:rPr lang="en-US" sz="1867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67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imbalan</a:t>
            </a:r>
            <a:r>
              <a:rPr lang="en-US" sz="1867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67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kerja</a:t>
            </a:r>
            <a:r>
              <a:rPr lang="en-US" sz="1867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 marL="592652" indent="-230712">
              <a:spcBef>
                <a:spcPts val="267"/>
              </a:spcBef>
              <a:buFont typeface="Arial" panose="020B0604020202020204" pitchFamily="34" charset="0"/>
              <a:buChar char="•"/>
            </a:pPr>
            <a:r>
              <a:rPr lang="en-US" sz="1867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Jika</a:t>
            </a:r>
            <a:r>
              <a:rPr lang="en-US" sz="1867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67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kontrak</a:t>
            </a:r>
            <a:r>
              <a:rPr lang="en-US" sz="1867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67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perjanjian</a:t>
            </a:r>
            <a:r>
              <a:rPr lang="en-US" sz="1867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67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tidak</a:t>
            </a:r>
            <a:r>
              <a:rPr lang="en-US" sz="1867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67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dirubah</a:t>
            </a:r>
            <a:r>
              <a:rPr lang="en-US" sz="1867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67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maka</a:t>
            </a:r>
            <a:r>
              <a:rPr lang="en-US" sz="1867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67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tidak</a:t>
            </a:r>
            <a:r>
              <a:rPr lang="en-US" sz="1867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67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ada</a:t>
            </a:r>
            <a:r>
              <a:rPr lang="en-US" sz="1867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67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perubahan</a:t>
            </a:r>
            <a:r>
              <a:rPr lang="en-US" sz="1867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pada </a:t>
            </a:r>
            <a:r>
              <a:rPr lang="en-US" sz="1867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imbalan</a:t>
            </a:r>
            <a:r>
              <a:rPr lang="en-US" sz="1867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67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kerja</a:t>
            </a:r>
            <a:r>
              <a:rPr lang="en-US" sz="1867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592652" indent="-230712">
              <a:spcBef>
                <a:spcPts val="267"/>
              </a:spcBef>
              <a:buFont typeface="Arial" panose="020B0604020202020204" pitchFamily="34" charset="0"/>
              <a:buChar char="•"/>
            </a:pPr>
            <a:r>
              <a:rPr lang="en-US" sz="1867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Jika</a:t>
            </a:r>
            <a:r>
              <a:rPr lang="en-US" sz="1867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67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terdapat</a:t>
            </a:r>
            <a:r>
              <a:rPr lang="en-US" sz="1867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67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perubahan</a:t>
            </a:r>
            <a:r>
              <a:rPr lang="en-US" sz="1867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67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kontrak</a:t>
            </a:r>
            <a:r>
              <a:rPr lang="en-US" sz="1867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67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perjanjian</a:t>
            </a:r>
            <a:r>
              <a:rPr lang="en-US" sz="1867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67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kerja</a:t>
            </a:r>
            <a:r>
              <a:rPr lang="en-US" sz="1867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67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maka</a:t>
            </a:r>
            <a:r>
              <a:rPr lang="en-US" sz="1867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67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imbalan</a:t>
            </a:r>
            <a:r>
              <a:rPr lang="en-US" sz="1867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67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kerja</a:t>
            </a:r>
            <a:r>
              <a:rPr lang="en-US" sz="1867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67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akan</a:t>
            </a:r>
            <a:r>
              <a:rPr lang="en-US" sz="1867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67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dihitung</a:t>
            </a:r>
            <a:r>
              <a:rPr lang="en-US" sz="1867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67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ulang</a:t>
            </a:r>
            <a:r>
              <a:rPr lang="en-US" sz="1867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67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berdasarkan</a:t>
            </a:r>
            <a:r>
              <a:rPr lang="en-US" sz="1867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67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kontrak</a:t>
            </a:r>
            <a:r>
              <a:rPr lang="en-US" sz="1867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67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perjanjian</a:t>
            </a:r>
            <a:r>
              <a:rPr lang="en-US" sz="1867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67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kerja</a:t>
            </a:r>
            <a:r>
              <a:rPr lang="en-US" sz="1867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sz="1867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baru</a:t>
            </a:r>
            <a:r>
              <a:rPr lang="en-US" sz="1867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592652" indent="-230712">
              <a:spcBef>
                <a:spcPts val="267"/>
              </a:spcBef>
              <a:buFont typeface="Arial" panose="020B0604020202020204" pitchFamily="34" charset="0"/>
              <a:buChar char="•"/>
            </a:pPr>
            <a:r>
              <a:rPr lang="en-US" sz="1867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Tidak</a:t>
            </a:r>
            <a:r>
              <a:rPr lang="en-US" sz="1867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67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memiliki</a:t>
            </a:r>
            <a:r>
              <a:rPr lang="en-US" sz="1867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67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ketentuan</a:t>
            </a:r>
            <a:r>
              <a:rPr lang="en-US" sz="1867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67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khusus</a:t>
            </a:r>
            <a:r>
              <a:rPr lang="en-US" sz="1867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67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terkait</a:t>
            </a:r>
            <a:r>
              <a:rPr lang="en-US" sz="1867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67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dengan</a:t>
            </a:r>
            <a:r>
              <a:rPr lang="en-US" sz="1867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67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kompensasi</a:t>
            </a:r>
            <a:r>
              <a:rPr lang="en-US" sz="1867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67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saat</a:t>
            </a:r>
            <a:r>
              <a:rPr lang="en-US" sz="1867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PHK, </a:t>
            </a:r>
            <a:r>
              <a:rPr lang="en-US" sz="1867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maka</a:t>
            </a:r>
            <a:r>
              <a:rPr lang="en-US" sz="1867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67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akan</a:t>
            </a:r>
            <a:r>
              <a:rPr lang="en-US" sz="1867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67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dilakukan</a:t>
            </a:r>
            <a:r>
              <a:rPr lang="en-US" sz="1867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67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perhitungan</a:t>
            </a:r>
            <a:r>
              <a:rPr lang="en-US" sz="1867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67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ulang</a:t>
            </a:r>
            <a:r>
              <a:rPr lang="en-US" sz="1867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67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imbalan</a:t>
            </a:r>
            <a:r>
              <a:rPr lang="en-US" sz="1867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67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kerja</a:t>
            </a:r>
            <a:r>
              <a:rPr lang="en-US" sz="1867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67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berdasarkan</a:t>
            </a:r>
            <a:r>
              <a:rPr lang="en-US" sz="1867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67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ketentuan</a:t>
            </a:r>
            <a:r>
              <a:rPr lang="en-US" sz="1867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sz="1867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baru</a:t>
            </a:r>
            <a:r>
              <a:rPr lang="en-US" sz="1867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n-US" sz="1867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61942" indent="-361942">
              <a:spcBef>
                <a:spcPts val="267"/>
              </a:spcBef>
              <a:buFont typeface="Arial" panose="020B0604020202020204" pitchFamily="34" charset="0"/>
              <a:buChar char="•"/>
            </a:pPr>
            <a:r>
              <a:rPr lang="en-US" sz="1867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Untuk</a:t>
            </a:r>
            <a:r>
              <a:rPr lang="en-US" sz="1867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67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pemberian</a:t>
            </a:r>
            <a:r>
              <a:rPr lang="en-US" sz="1867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67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kompensasi</a:t>
            </a:r>
            <a:r>
              <a:rPr lang="en-US" sz="1867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pada PKWT yang </a:t>
            </a:r>
            <a:r>
              <a:rPr lang="en-US" sz="1867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sebelumnya</a:t>
            </a:r>
            <a:r>
              <a:rPr lang="en-US" sz="1867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67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tidak</a:t>
            </a:r>
            <a:r>
              <a:rPr lang="en-US" sz="1867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67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diatur</a:t>
            </a:r>
            <a:r>
              <a:rPr lang="en-US" sz="1867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867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akan</a:t>
            </a:r>
            <a:r>
              <a:rPr lang="en-US" sz="1867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67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berdampak</a:t>
            </a:r>
            <a:r>
              <a:rPr lang="en-US" sz="1867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67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menambah</a:t>
            </a:r>
            <a:r>
              <a:rPr lang="en-US" sz="1867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67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imbalan</a:t>
            </a:r>
            <a:r>
              <a:rPr lang="en-US" sz="1867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67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kerja</a:t>
            </a:r>
            <a:r>
              <a:rPr lang="en-US" sz="1867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592652" indent="-230712">
              <a:spcBef>
                <a:spcPts val="267"/>
              </a:spcBef>
              <a:buFont typeface="Arial" panose="020B0604020202020204" pitchFamily="34" charset="0"/>
              <a:buChar char="•"/>
            </a:pPr>
            <a:endParaRPr lang="en-US" sz="1867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80990" indent="-380990">
              <a:buFont typeface="Arial" panose="020B0604020202020204" pitchFamily="34" charset="0"/>
              <a:buChar char="•"/>
            </a:pPr>
            <a:endParaRPr lang="en-ID" sz="1867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Slide Number Placeholder 1">
            <a:extLst>
              <a:ext uri="{FF2B5EF4-FFF2-40B4-BE49-F238E27FC236}">
                <a16:creationId xmlns:a16="http://schemas.microsoft.com/office/drawing/2014/main" id="{B5B24DFE-6E64-4B93-8DD5-31F5A58A0627}"/>
              </a:ext>
            </a:extLst>
          </p:cNvPr>
          <p:cNvSpPr txBox="1">
            <a:spLocks/>
          </p:cNvSpPr>
          <p:nvPr/>
        </p:nvSpPr>
        <p:spPr>
          <a:xfrm>
            <a:off x="11503293" y="6406897"/>
            <a:ext cx="688708" cy="451104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/>
            <a:fld id="{EBE3AD81-3AD4-9C46-856E-C08CF1183C60}" type="slidenum">
              <a:rPr lang="en-US" sz="16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pPr algn="r"/>
              <a:t>60</a:t>
            </a:fld>
            <a:endParaRPr lang="en-US" sz="16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8892773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D7088D-DB51-4E33-B841-18848E2848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8600" y="321632"/>
            <a:ext cx="8814800" cy="731600"/>
          </a:xfrm>
        </p:spPr>
        <p:txBody>
          <a:bodyPr/>
          <a:lstStyle/>
          <a:p>
            <a:r>
              <a:rPr lang="en-US" sz="4000" dirty="0" err="1">
                <a:latin typeface="Fjalla One" panose="02000506040000020004" pitchFamily="2" charset="0"/>
              </a:rPr>
              <a:t>Hak</a:t>
            </a:r>
            <a:r>
              <a:rPr lang="en-US" sz="4000" dirty="0">
                <a:latin typeface="Fjalla One" panose="02000506040000020004" pitchFamily="2" charset="0"/>
              </a:rPr>
              <a:t> </a:t>
            </a:r>
            <a:r>
              <a:rPr lang="en-US" sz="4000" dirty="0" err="1">
                <a:latin typeface="Fjalla One" panose="02000506040000020004" pitchFamily="2" charset="0"/>
              </a:rPr>
              <a:t>saat</a:t>
            </a:r>
            <a:r>
              <a:rPr lang="en-US" sz="4000" dirty="0">
                <a:latin typeface="Fjalla One" panose="02000506040000020004" pitchFamily="2" charset="0"/>
              </a:rPr>
              <a:t> PHK</a:t>
            </a:r>
            <a:endParaRPr lang="en-ID" sz="4000" dirty="0">
              <a:latin typeface="Fjalla One" panose="02000506040000020004" pitchFamily="2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53F12B-A897-4C8C-BB43-3EADB3758A8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5504" y="1311876"/>
            <a:ext cx="10354749" cy="4701745"/>
          </a:xfrm>
        </p:spPr>
        <p:txBody>
          <a:bodyPr/>
          <a:lstStyle/>
          <a:p>
            <a:pPr marL="380990" indent="-38099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Hak PHK </a:t>
            </a:r>
            <a:r>
              <a:rPr lang="en-US" dirty="0" err="1">
                <a:solidFill>
                  <a:schemeClr val="tx1"/>
                </a:solidFill>
              </a:rPr>
              <a:t>berdasarkan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jenis</a:t>
            </a:r>
            <a:r>
              <a:rPr lang="en-US" dirty="0">
                <a:solidFill>
                  <a:schemeClr val="tx1"/>
                </a:solidFill>
              </a:rPr>
              <a:t> PHK</a:t>
            </a:r>
          </a:p>
          <a:p>
            <a:pPr marL="723882" lvl="1" indent="-361942">
              <a:buFont typeface="Wingdings" panose="05000000000000000000" pitchFamily="2" charset="2"/>
              <a:buChar char="§"/>
            </a:pPr>
            <a:r>
              <a:rPr lang="en-US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Pensiun</a:t>
            </a:r>
            <a:r>
              <a:rPr lang="en-US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= 1,75 UP + UPMK + UPH – Ps 56</a:t>
            </a:r>
          </a:p>
          <a:p>
            <a:pPr marL="723882" lvl="1" indent="-361942">
              <a:buFont typeface="Wingdings" panose="05000000000000000000" pitchFamily="2" charset="2"/>
              <a:buChar char="§"/>
            </a:pPr>
            <a:r>
              <a:rPr lang="en-US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Meninggal</a:t>
            </a: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= 2 UP + UPMK + UPH – Ps 57</a:t>
            </a:r>
          </a:p>
          <a:p>
            <a:pPr marL="723882" lvl="1" indent="-361942">
              <a:buFont typeface="Wingdings" panose="05000000000000000000" pitchFamily="2" charset="2"/>
              <a:buChar char="§"/>
            </a:pPr>
            <a:r>
              <a:rPr lang="en-US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Sakit</a:t>
            </a: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berkepanjangan</a:t>
            </a: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karena</a:t>
            </a: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kec</a:t>
            </a: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kerja</a:t>
            </a: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= 2 UP + UPMK + UPH</a:t>
            </a:r>
          </a:p>
          <a:p>
            <a:pPr marL="723882" lvl="1" indent="-361942">
              <a:buFont typeface="Wingdings" panose="05000000000000000000" pitchFamily="2" charset="2"/>
              <a:buChar char="§"/>
            </a:pPr>
            <a:r>
              <a:rPr lang="en-ID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Penggabungan</a:t>
            </a:r>
            <a:r>
              <a:rPr lang="en-ID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usaha</a:t>
            </a:r>
            <a:r>
              <a:rPr lang="en-ID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dan </a:t>
            </a:r>
            <a:r>
              <a:rPr lang="en-ID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tidak</a:t>
            </a:r>
            <a:r>
              <a:rPr lang="en-ID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bersedia</a:t>
            </a:r>
            <a:r>
              <a:rPr lang="en-ID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melanjutkan</a:t>
            </a:r>
            <a:r>
              <a:rPr lang="en-ID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hubungan</a:t>
            </a:r>
            <a:r>
              <a:rPr lang="en-ID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kerja</a:t>
            </a:r>
            <a:r>
              <a:rPr lang="en-ID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(UP+UPMK+UPH) – Ps 41</a:t>
            </a:r>
          </a:p>
          <a:p>
            <a:pPr marL="723882" lvl="1" indent="-361942">
              <a:buFont typeface="Wingdings" panose="05000000000000000000" pitchFamily="2" charset="2"/>
              <a:buChar char="§"/>
            </a:pPr>
            <a:r>
              <a:rPr lang="en-ID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Pengambilalihan</a:t>
            </a:r>
            <a:r>
              <a:rPr lang="en-ID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perusahaan</a:t>
            </a:r>
            <a:r>
              <a:rPr lang="en-ID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(UP+UPMK+UPH) – Ps 42</a:t>
            </a:r>
          </a:p>
          <a:p>
            <a:pPr marL="723882" lvl="1" indent="-361942">
              <a:buFont typeface="Wingdings" panose="05000000000000000000" pitchFamily="2" charset="2"/>
              <a:buChar char="§"/>
            </a:pPr>
            <a:r>
              <a:rPr lang="en-ID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Pengambilalihan</a:t>
            </a:r>
            <a:r>
              <a:rPr lang="en-ID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perusahaan</a:t>
            </a:r>
            <a:r>
              <a:rPr lang="en-ID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tidak</a:t>
            </a:r>
            <a:r>
              <a:rPr lang="en-ID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bersedia</a:t>
            </a:r>
            <a:r>
              <a:rPr lang="en-ID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melanjutkan</a:t>
            </a:r>
            <a:r>
              <a:rPr lang="en-ID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hubungan</a:t>
            </a:r>
            <a:r>
              <a:rPr lang="en-ID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(0,5UP+UPMK+UPH) – Ps 42</a:t>
            </a:r>
          </a:p>
          <a:p>
            <a:pPr marL="723882" lvl="1" indent="-361942">
              <a:buFont typeface="Wingdings" panose="05000000000000000000" pitchFamily="2" charset="2"/>
              <a:buChar char="§"/>
            </a:pPr>
            <a:r>
              <a:rPr lang="en-ID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Efisiensi</a:t>
            </a:r>
            <a:r>
              <a:rPr lang="en-ID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perusahaan</a:t>
            </a:r>
            <a:r>
              <a:rPr lang="en-ID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mengalami</a:t>
            </a:r>
            <a:r>
              <a:rPr lang="en-ID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kerugian</a:t>
            </a:r>
            <a:r>
              <a:rPr lang="en-ID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(0,5UP+UPMK+UPH) – Ps 43</a:t>
            </a:r>
          </a:p>
          <a:p>
            <a:pPr marL="723882" lvl="1" indent="-361942">
              <a:buFont typeface="Wingdings" panose="05000000000000000000" pitchFamily="2" charset="2"/>
              <a:buChar char="§"/>
            </a:pPr>
            <a:r>
              <a:rPr lang="en-ID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Efisiensi</a:t>
            </a:r>
            <a:r>
              <a:rPr lang="en-ID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perusahaan</a:t>
            </a:r>
            <a:r>
              <a:rPr lang="en-ID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mencegah</a:t>
            </a:r>
            <a:r>
              <a:rPr lang="en-ID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kerugian</a:t>
            </a:r>
            <a:r>
              <a:rPr lang="en-ID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(UP+UPMK+UPH) – Ps 43</a:t>
            </a:r>
          </a:p>
          <a:p>
            <a:pPr marL="723882" lvl="1" indent="-361942">
              <a:buFont typeface="Wingdings" panose="05000000000000000000" pitchFamily="2" charset="2"/>
              <a:buChar char="§"/>
            </a:pPr>
            <a:r>
              <a:rPr lang="en-ID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Perusahaan </a:t>
            </a:r>
            <a:r>
              <a:rPr lang="en-ID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tutup</a:t>
            </a:r>
            <a:r>
              <a:rPr lang="en-ID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karena</a:t>
            </a:r>
            <a:r>
              <a:rPr lang="en-ID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kerugian</a:t>
            </a:r>
            <a:r>
              <a:rPr lang="en-ID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2 </a:t>
            </a:r>
            <a:r>
              <a:rPr lang="en-ID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tahun</a:t>
            </a:r>
            <a:r>
              <a:rPr lang="en-ID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(0,5UP+UPMK+UPH) – Ps 44</a:t>
            </a:r>
          </a:p>
          <a:p>
            <a:pPr marL="723882" lvl="1" indent="-361942">
              <a:buFont typeface="Wingdings" panose="05000000000000000000" pitchFamily="2" charset="2"/>
              <a:buChar char="§"/>
            </a:pPr>
            <a:r>
              <a:rPr lang="en-ID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Perusahaan </a:t>
            </a:r>
            <a:r>
              <a:rPr lang="en-ID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tutup</a:t>
            </a:r>
            <a:r>
              <a:rPr lang="en-ID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bukan</a:t>
            </a:r>
            <a:r>
              <a:rPr lang="en-ID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karena</a:t>
            </a:r>
            <a:r>
              <a:rPr lang="en-ID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kerugian</a:t>
            </a:r>
            <a:r>
              <a:rPr lang="en-ID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(0,5UP+UPMK+UPH) – Ps 44</a:t>
            </a:r>
          </a:p>
          <a:p>
            <a:pPr marL="723882" lvl="1" indent="-361942">
              <a:buFont typeface="Wingdings" panose="05000000000000000000" pitchFamily="2" charset="2"/>
              <a:buChar char="§"/>
            </a:pPr>
            <a:r>
              <a:rPr lang="en-ID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dll</a:t>
            </a:r>
            <a:endParaRPr lang="en-ID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723882" lvl="1" indent="-361942">
              <a:buFont typeface="Wingdings" panose="05000000000000000000" pitchFamily="2" charset="2"/>
              <a:buChar char="§"/>
            </a:pPr>
            <a:endParaRPr lang="en-ID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80990" indent="-380990">
              <a:buFont typeface="Wingdings" panose="05000000000000000000" pitchFamily="2" charset="2"/>
              <a:buChar char="§"/>
            </a:pPr>
            <a:endParaRPr lang="en-ID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Slide Number Placeholder 1">
            <a:extLst>
              <a:ext uri="{FF2B5EF4-FFF2-40B4-BE49-F238E27FC236}">
                <a16:creationId xmlns:a16="http://schemas.microsoft.com/office/drawing/2014/main" id="{A2711A05-A58B-43DF-A30B-279BDA28D346}"/>
              </a:ext>
            </a:extLst>
          </p:cNvPr>
          <p:cNvSpPr txBox="1">
            <a:spLocks/>
          </p:cNvSpPr>
          <p:nvPr/>
        </p:nvSpPr>
        <p:spPr>
          <a:xfrm>
            <a:off x="11503293" y="6406897"/>
            <a:ext cx="688708" cy="451104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/>
            <a:fld id="{EBE3AD81-3AD4-9C46-856E-C08CF1183C60}" type="slidenum">
              <a:rPr lang="en-US" sz="16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pPr algn="r"/>
              <a:t>61</a:t>
            </a:fld>
            <a:endParaRPr lang="en-US" sz="16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2715046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E33D25-699C-4498-AEF4-AD69C939CC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err="1">
                <a:latin typeface="Fjalla One" panose="02000506040000020004" pitchFamily="2" charset="0"/>
              </a:rPr>
              <a:t>Implikasi</a:t>
            </a:r>
            <a:r>
              <a:rPr lang="en-US" sz="4000" dirty="0">
                <a:latin typeface="Fjalla One" panose="02000506040000020004" pitchFamily="2" charset="0"/>
              </a:rPr>
              <a:t> PSAK 219</a:t>
            </a:r>
            <a:endParaRPr lang="en-ID" sz="4000" dirty="0">
              <a:latin typeface="Fjalla One" panose="02000506040000020004" pitchFamily="2" charset="0"/>
            </a:endParaRPr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2D4A7A5D-C76A-4C12-8742-EC59AEAE2265}"/>
              </a:ext>
            </a:extLst>
          </p:cNvPr>
          <p:cNvGraphicFramePr/>
          <p:nvPr/>
        </p:nvGraphicFramePr>
        <p:xfrm>
          <a:off x="0" y="1501345"/>
          <a:ext cx="10808043" cy="408596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cxnSp>
        <p:nvCxnSpPr>
          <p:cNvPr id="8" name="Connector: Elbow 7">
            <a:extLst>
              <a:ext uri="{FF2B5EF4-FFF2-40B4-BE49-F238E27FC236}">
                <a16:creationId xmlns:a16="http://schemas.microsoft.com/office/drawing/2014/main" id="{EC4C8AFD-EE4B-452D-9E01-FEDD467EF503}"/>
              </a:ext>
            </a:extLst>
          </p:cNvPr>
          <p:cNvCxnSpPr>
            <a:cxnSpLocks/>
          </p:cNvCxnSpPr>
          <p:nvPr/>
        </p:nvCxnSpPr>
        <p:spPr>
          <a:xfrm rot="10800000" flipV="1">
            <a:off x="7908327" y="3921211"/>
            <a:ext cx="1696992" cy="527221"/>
          </a:xfrm>
          <a:prstGeom prst="bentConnector3">
            <a:avLst>
              <a:gd name="adj1" fmla="val 1457"/>
            </a:avLst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or: Elbow 12">
            <a:extLst>
              <a:ext uri="{FF2B5EF4-FFF2-40B4-BE49-F238E27FC236}">
                <a16:creationId xmlns:a16="http://schemas.microsoft.com/office/drawing/2014/main" id="{FE07632F-F9B3-4CFC-AAE6-0FE134B429DA}"/>
              </a:ext>
            </a:extLst>
          </p:cNvPr>
          <p:cNvCxnSpPr>
            <a:cxnSpLocks/>
          </p:cNvCxnSpPr>
          <p:nvPr/>
        </p:nvCxnSpPr>
        <p:spPr>
          <a:xfrm rot="10800000" flipV="1">
            <a:off x="7908327" y="4184822"/>
            <a:ext cx="1696992" cy="988541"/>
          </a:xfrm>
          <a:prstGeom prst="bentConnector3">
            <a:avLst>
              <a:gd name="adj1" fmla="val 1456"/>
            </a:avLst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lide Number Placeholder 1">
            <a:extLst>
              <a:ext uri="{FF2B5EF4-FFF2-40B4-BE49-F238E27FC236}">
                <a16:creationId xmlns:a16="http://schemas.microsoft.com/office/drawing/2014/main" id="{E64D0EC7-AB20-47DF-A533-140DF8092A89}"/>
              </a:ext>
            </a:extLst>
          </p:cNvPr>
          <p:cNvSpPr txBox="1">
            <a:spLocks/>
          </p:cNvSpPr>
          <p:nvPr/>
        </p:nvSpPr>
        <p:spPr>
          <a:xfrm>
            <a:off x="11503293" y="6406897"/>
            <a:ext cx="688708" cy="451104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/>
            <a:fld id="{EBE3AD81-3AD4-9C46-856E-C08CF1183C60}" type="slidenum">
              <a:rPr lang="en-US" sz="16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pPr algn="r"/>
              <a:t>62</a:t>
            </a:fld>
            <a:endParaRPr lang="en-US" sz="16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9933732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D7088D-DB51-4E33-B841-18848E2848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err="1">
                <a:latin typeface="Fjalla One" panose="02000506040000020004" pitchFamily="2" charset="0"/>
              </a:rPr>
              <a:t>Ketentuan</a:t>
            </a:r>
            <a:r>
              <a:rPr lang="en-US" sz="4000" dirty="0">
                <a:latin typeface="Fjalla One" panose="02000506040000020004" pitchFamily="2" charset="0"/>
              </a:rPr>
              <a:t> </a:t>
            </a:r>
            <a:r>
              <a:rPr lang="en-US" sz="4000" dirty="0" err="1">
                <a:latin typeface="Fjalla One" panose="02000506040000020004" pitchFamily="2" charset="0"/>
              </a:rPr>
              <a:t>Kompensasi</a:t>
            </a:r>
            <a:r>
              <a:rPr lang="en-US" sz="4000" dirty="0">
                <a:latin typeface="Fjalla One" panose="02000506040000020004" pitchFamily="2" charset="0"/>
              </a:rPr>
              <a:t> PHK</a:t>
            </a:r>
            <a:endParaRPr lang="en-ID" sz="4000" dirty="0">
              <a:latin typeface="Fjalla One" panose="02000506040000020004" pitchFamily="2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53F12B-A897-4C8C-BB43-3EADB3758A8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72067" y="1713471"/>
            <a:ext cx="10025235" cy="3816597"/>
          </a:xfrm>
        </p:spPr>
        <p:txBody>
          <a:bodyPr/>
          <a:lstStyle/>
          <a:p>
            <a:pPr marL="380990" indent="-380990">
              <a:buFont typeface="Wingdings" panose="05000000000000000000" pitchFamily="2" charset="2"/>
              <a:buChar char="§"/>
            </a:pPr>
            <a:r>
              <a:rPr lang="en-ID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Dalam</a:t>
            </a:r>
            <a:r>
              <a:rPr lang="en-ID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hal</a:t>
            </a:r>
            <a:r>
              <a:rPr lang="en-ID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terjadi</a:t>
            </a:r>
            <a:r>
              <a:rPr lang="en-ID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Pemutusan</a:t>
            </a:r>
            <a:r>
              <a:rPr lang="en-ID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Hubungan</a:t>
            </a:r>
            <a:r>
              <a:rPr lang="en-ID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Kerja</a:t>
            </a:r>
            <a:r>
              <a:rPr lang="en-ID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ID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Pengusaha</a:t>
            </a:r>
            <a:r>
              <a:rPr lang="en-ID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wajib</a:t>
            </a:r>
            <a:r>
              <a:rPr lang="en-ID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membayar</a:t>
            </a:r>
            <a:r>
              <a:rPr lang="en-ID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b="1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uang</a:t>
            </a:r>
            <a:r>
              <a:rPr lang="en-ID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b="1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pesangon</a:t>
            </a:r>
            <a:r>
              <a:rPr lang="en-ID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dan/</a:t>
            </a:r>
            <a:r>
              <a:rPr lang="en-ID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atau</a:t>
            </a:r>
            <a:r>
              <a:rPr lang="en-ID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b="1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uang</a:t>
            </a:r>
            <a:r>
              <a:rPr lang="en-ID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b="1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penghargaan</a:t>
            </a:r>
            <a:r>
              <a:rPr lang="en-ID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masa </a:t>
            </a:r>
            <a:r>
              <a:rPr lang="en-ID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kerja</a:t>
            </a:r>
            <a:r>
              <a:rPr lang="en-ID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dan </a:t>
            </a:r>
            <a:r>
              <a:rPr lang="en-ID" b="1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uang</a:t>
            </a:r>
            <a:r>
              <a:rPr lang="en-ID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b="1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penggantian</a:t>
            </a:r>
            <a:r>
              <a:rPr lang="en-ID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hak</a:t>
            </a:r>
            <a:r>
              <a:rPr lang="en-ID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ID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seharusnya</a:t>
            </a:r>
            <a:r>
              <a:rPr lang="en-ID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diterima</a:t>
            </a:r>
            <a:r>
              <a:rPr lang="en-ID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380990" indent="-380990">
              <a:buFont typeface="Wingdings" panose="05000000000000000000" pitchFamily="2" charset="2"/>
              <a:buChar char="§"/>
            </a:pPr>
            <a:r>
              <a:rPr lang="en-ID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Uang</a:t>
            </a:r>
            <a:r>
              <a:rPr lang="en-ID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pesangon</a:t>
            </a:r>
            <a:r>
              <a:rPr lang="en-ID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ID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berdasarkan</a:t>
            </a:r>
            <a:r>
              <a:rPr lang="en-ID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masa </a:t>
            </a:r>
            <a:r>
              <a:rPr lang="en-ID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kerja</a:t>
            </a:r>
            <a:r>
              <a:rPr lang="en-ID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kurang</a:t>
            </a:r>
            <a:r>
              <a:rPr lang="en-ID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dari</a:t>
            </a:r>
            <a:r>
              <a:rPr lang="en-ID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1 </a:t>
            </a:r>
            <a:r>
              <a:rPr lang="en-ID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tahun</a:t>
            </a:r>
            <a:r>
              <a:rPr lang="en-ID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sd</a:t>
            </a:r>
            <a:r>
              <a:rPr lang="en-ID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8 </a:t>
            </a:r>
            <a:r>
              <a:rPr lang="en-ID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tahun</a:t>
            </a:r>
            <a:r>
              <a:rPr lang="en-ID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dengan</a:t>
            </a:r>
            <a:r>
              <a:rPr lang="en-ID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nilai</a:t>
            </a:r>
            <a:r>
              <a:rPr lang="en-ID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pesangon</a:t>
            </a:r>
            <a:r>
              <a:rPr lang="en-ID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(masa </a:t>
            </a:r>
            <a:r>
              <a:rPr lang="en-ID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kerja</a:t>
            </a:r>
            <a:r>
              <a:rPr lang="en-ID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+ 1) x  </a:t>
            </a:r>
            <a:r>
              <a:rPr lang="en-ID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bulan</a:t>
            </a:r>
            <a:r>
              <a:rPr lang="en-ID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upah</a:t>
            </a:r>
            <a:r>
              <a:rPr lang="en-ID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380990" indent="-380990">
              <a:buFont typeface="Wingdings" panose="05000000000000000000" pitchFamily="2" charset="2"/>
              <a:buChar char="§"/>
            </a:pPr>
            <a:r>
              <a:rPr lang="en-ID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Uang</a:t>
            </a:r>
            <a:r>
              <a:rPr lang="en-ID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penghargaan</a:t>
            </a:r>
            <a:r>
              <a:rPr lang="en-ID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ID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untuk</a:t>
            </a:r>
            <a:r>
              <a:rPr lang="en-ID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masa </a:t>
            </a:r>
            <a:r>
              <a:rPr lang="en-ID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kerja</a:t>
            </a:r>
            <a:r>
              <a:rPr lang="en-ID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3 </a:t>
            </a:r>
            <a:r>
              <a:rPr lang="en-ID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tahun</a:t>
            </a:r>
            <a:r>
              <a:rPr lang="en-ID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sampai</a:t>
            </a:r>
            <a:r>
              <a:rPr lang="en-ID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dengan</a:t>
            </a:r>
            <a:r>
              <a:rPr lang="en-ID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24 </a:t>
            </a:r>
            <a:r>
              <a:rPr lang="en-ID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tahun</a:t>
            </a:r>
            <a:r>
              <a:rPr lang="en-ID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dengan</a:t>
            </a:r>
            <a:r>
              <a:rPr lang="en-ID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range 2 kali </a:t>
            </a:r>
            <a:r>
              <a:rPr lang="en-ID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gaji</a:t>
            </a:r>
            <a:r>
              <a:rPr lang="en-ID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sd</a:t>
            </a:r>
            <a:r>
              <a:rPr lang="en-ID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10 kali </a:t>
            </a:r>
            <a:r>
              <a:rPr lang="en-ID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gaji</a:t>
            </a:r>
            <a:r>
              <a:rPr lang="en-ID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380990" indent="-380990">
              <a:buFont typeface="Wingdings" panose="05000000000000000000" pitchFamily="2" charset="2"/>
              <a:buChar char="§"/>
            </a:pPr>
            <a:r>
              <a:rPr lang="en-ID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Uang</a:t>
            </a:r>
            <a:r>
              <a:rPr lang="en-ID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penggantian</a:t>
            </a:r>
            <a:r>
              <a:rPr lang="en-ID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hak</a:t>
            </a:r>
            <a:r>
              <a:rPr lang="en-ID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ID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cuti</a:t>
            </a:r>
            <a:r>
              <a:rPr lang="en-ID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tahunan</a:t>
            </a:r>
            <a:r>
              <a:rPr lang="en-ID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ID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belum</a:t>
            </a:r>
            <a:r>
              <a:rPr lang="en-ID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diambil</a:t>
            </a:r>
            <a:r>
              <a:rPr lang="en-ID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ID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biaya</a:t>
            </a:r>
            <a:r>
              <a:rPr lang="en-ID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ongkos</a:t>
            </a:r>
            <a:r>
              <a:rPr lang="en-ID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ID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hal</a:t>
            </a:r>
            <a:r>
              <a:rPr lang="en-ID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lain </a:t>
            </a:r>
            <a:r>
              <a:rPr lang="en-ID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dalam</a:t>
            </a:r>
            <a:r>
              <a:rPr lang="en-ID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perjanjian</a:t>
            </a:r>
            <a:r>
              <a:rPr lang="en-ID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kerja</a:t>
            </a:r>
            <a:r>
              <a:rPr lang="en-ID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ID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peraturan</a:t>
            </a:r>
            <a:r>
              <a:rPr lang="en-ID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perusahaan</a:t>
            </a:r>
            <a:r>
              <a:rPr lang="en-ID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atau</a:t>
            </a:r>
            <a:r>
              <a:rPr lang="en-ID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perjanjian</a:t>
            </a:r>
            <a:r>
              <a:rPr lang="en-ID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kerja</a:t>
            </a:r>
            <a:r>
              <a:rPr lang="en-ID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Bersama.</a:t>
            </a:r>
          </a:p>
          <a:p>
            <a:pPr marL="380990" indent="-380990">
              <a:buFont typeface="Wingdings" panose="05000000000000000000" pitchFamily="2" charset="2"/>
              <a:buChar char="§"/>
            </a:pPr>
            <a:r>
              <a:rPr lang="en-ID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Ketentuan</a:t>
            </a:r>
            <a:r>
              <a:rPr lang="en-ID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mengenai</a:t>
            </a:r>
            <a:r>
              <a:rPr lang="en-ID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uang</a:t>
            </a:r>
            <a:r>
              <a:rPr lang="en-ID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penggantian</a:t>
            </a:r>
            <a:r>
              <a:rPr lang="en-ID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hak</a:t>
            </a:r>
            <a:r>
              <a:rPr lang="en-ID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tidak</a:t>
            </a:r>
            <a:r>
              <a:rPr lang="en-ID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lagi</a:t>
            </a:r>
            <a:r>
              <a:rPr lang="en-ID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ada</a:t>
            </a:r>
            <a:r>
              <a:rPr lang="en-ID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lagi</a:t>
            </a:r>
            <a:r>
              <a:rPr lang="en-ID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v-SE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penggantian perumahan dan kesehatan sebesar 15% dari jumlah uang pesangon dan Uang Penghargaan Masa Kerja ( UPMK )</a:t>
            </a:r>
            <a:endParaRPr lang="en-ID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80990" indent="-380990">
              <a:buFont typeface="Wingdings" panose="05000000000000000000" pitchFamily="2" charset="2"/>
              <a:buChar char="§"/>
            </a:pPr>
            <a:endParaRPr lang="en-ID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80990" indent="-380990">
              <a:buFont typeface="Wingdings" panose="05000000000000000000" pitchFamily="2" charset="2"/>
              <a:buChar char="§"/>
            </a:pPr>
            <a:endParaRPr lang="en-ID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Slide Number Placeholder 1">
            <a:extLst>
              <a:ext uri="{FF2B5EF4-FFF2-40B4-BE49-F238E27FC236}">
                <a16:creationId xmlns:a16="http://schemas.microsoft.com/office/drawing/2014/main" id="{A7F31341-1618-4506-8290-27C70DDBC832}"/>
              </a:ext>
            </a:extLst>
          </p:cNvPr>
          <p:cNvSpPr txBox="1">
            <a:spLocks/>
          </p:cNvSpPr>
          <p:nvPr/>
        </p:nvSpPr>
        <p:spPr>
          <a:xfrm>
            <a:off x="11503293" y="6406897"/>
            <a:ext cx="688708" cy="451104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/>
            <a:fld id="{EBE3AD81-3AD4-9C46-856E-C08CF1183C60}" type="slidenum">
              <a:rPr lang="en-US" sz="16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pPr algn="r"/>
              <a:t>63</a:t>
            </a:fld>
            <a:endParaRPr lang="en-US" sz="16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4561013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E33D25-699C-4498-AEF4-AD69C939CC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37187" y="0"/>
            <a:ext cx="6272648" cy="1253045"/>
          </a:xfrm>
        </p:spPr>
        <p:txBody>
          <a:bodyPr/>
          <a:lstStyle/>
          <a:p>
            <a:r>
              <a:rPr lang="en-US" sz="3200" dirty="0" err="1"/>
              <a:t>Tabel</a:t>
            </a:r>
            <a:r>
              <a:rPr lang="en-US" sz="3200" dirty="0"/>
              <a:t> </a:t>
            </a:r>
            <a:r>
              <a:rPr lang="en-US" sz="3200" dirty="0" err="1"/>
              <a:t>Uang</a:t>
            </a:r>
            <a:r>
              <a:rPr lang="en-US" sz="3200" dirty="0"/>
              <a:t> </a:t>
            </a:r>
            <a:r>
              <a:rPr lang="en-US" sz="3200" dirty="0" err="1"/>
              <a:t>Pesangon</a:t>
            </a:r>
            <a:r>
              <a:rPr lang="en-US" sz="3200" dirty="0"/>
              <a:t> dan </a:t>
            </a:r>
            <a:r>
              <a:rPr lang="en-US" sz="3200" dirty="0" err="1"/>
              <a:t>Penghargaan</a:t>
            </a:r>
            <a:r>
              <a:rPr lang="en-US" sz="3200" dirty="0"/>
              <a:t> Masa </a:t>
            </a:r>
            <a:r>
              <a:rPr lang="en-US" sz="3200" dirty="0" err="1"/>
              <a:t>Kerja</a:t>
            </a:r>
            <a:endParaRPr lang="en-ID" sz="3200" dirty="0"/>
          </a:p>
        </p:txBody>
      </p:sp>
      <p:graphicFrame>
        <p:nvGraphicFramePr>
          <p:cNvPr id="3" name="Table 3">
            <a:extLst>
              <a:ext uri="{FF2B5EF4-FFF2-40B4-BE49-F238E27FC236}">
                <a16:creationId xmlns:a16="http://schemas.microsoft.com/office/drawing/2014/main" id="{27C626C0-61D9-403B-988C-E05D341667BC}"/>
              </a:ext>
            </a:extLst>
          </p:cNvPr>
          <p:cNvGraphicFramePr>
            <a:graphicFrameLocks noGrp="1"/>
          </p:cNvGraphicFramePr>
          <p:nvPr/>
        </p:nvGraphicFramePr>
        <p:xfrm>
          <a:off x="293809" y="1684348"/>
          <a:ext cx="2939554" cy="431292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1450155">
                  <a:extLst>
                    <a:ext uri="{9D8B030D-6E8A-4147-A177-3AD203B41FA5}">
                      <a16:colId xmlns:a16="http://schemas.microsoft.com/office/drawing/2014/main" val="3039251174"/>
                    </a:ext>
                  </a:extLst>
                </a:gridCol>
                <a:gridCol w="1489399">
                  <a:extLst>
                    <a:ext uri="{9D8B030D-6E8A-4147-A177-3AD203B41FA5}">
                      <a16:colId xmlns:a16="http://schemas.microsoft.com/office/drawing/2014/main" val="1706766988"/>
                    </a:ext>
                  </a:extLst>
                </a:gridCol>
              </a:tblGrid>
              <a:tr h="6096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Masa </a:t>
                      </a:r>
                      <a:r>
                        <a:rPr lang="en-US" sz="1600" dirty="0" err="1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Kerja</a:t>
                      </a:r>
                      <a:r>
                        <a:rPr lang="en-US" sz="16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(</a:t>
                      </a:r>
                      <a:r>
                        <a:rPr lang="en-US" sz="1600" dirty="0" err="1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tahun</a:t>
                      </a:r>
                      <a:r>
                        <a:rPr lang="en-US" sz="16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)</a:t>
                      </a:r>
                      <a:endParaRPr lang="en-ID" sz="16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Jumlah</a:t>
                      </a:r>
                      <a:r>
                        <a:rPr lang="en-US" sz="16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kali </a:t>
                      </a:r>
                      <a:r>
                        <a:rPr lang="en-US" sz="1600" dirty="0" err="1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Upah</a:t>
                      </a:r>
                      <a:endParaRPr lang="en-ID" sz="16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394790124"/>
                  </a:ext>
                </a:extLst>
              </a:tr>
              <a:tr h="406400">
                <a:tc>
                  <a:txBody>
                    <a:bodyPr/>
                    <a:lstStyle/>
                    <a:p>
                      <a:pPr algn="ctr"/>
                      <a:r>
                        <a:rPr lang="en-US" sz="19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&lt; 1 </a:t>
                      </a:r>
                      <a:r>
                        <a:rPr lang="en-US" sz="1900" dirty="0" err="1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tahun</a:t>
                      </a:r>
                      <a:endParaRPr lang="en-ID" sz="19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  <a:endParaRPr lang="en-ID" sz="19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1342163206"/>
                  </a:ext>
                </a:extLst>
              </a:tr>
              <a:tr h="406400">
                <a:tc>
                  <a:txBody>
                    <a:bodyPr/>
                    <a:lstStyle/>
                    <a:p>
                      <a:pPr algn="ctr"/>
                      <a:r>
                        <a:rPr lang="en-US" sz="19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  <a:endParaRPr lang="en-ID" sz="19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  <a:endParaRPr lang="en-ID" sz="19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3965116081"/>
                  </a:ext>
                </a:extLst>
              </a:tr>
              <a:tr h="406400">
                <a:tc>
                  <a:txBody>
                    <a:bodyPr/>
                    <a:lstStyle/>
                    <a:p>
                      <a:pPr algn="ctr"/>
                      <a:r>
                        <a:rPr lang="en-US" sz="19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  <a:endParaRPr lang="en-ID" sz="19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</a:t>
                      </a:r>
                      <a:endParaRPr lang="en-ID" sz="19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1873734101"/>
                  </a:ext>
                </a:extLst>
              </a:tr>
              <a:tr h="406400">
                <a:tc>
                  <a:txBody>
                    <a:bodyPr/>
                    <a:lstStyle/>
                    <a:p>
                      <a:pPr algn="ctr"/>
                      <a:r>
                        <a:rPr lang="en-US" sz="19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</a:t>
                      </a:r>
                      <a:endParaRPr lang="en-ID" sz="19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</a:t>
                      </a:r>
                      <a:endParaRPr lang="en-ID" sz="19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3765938885"/>
                  </a:ext>
                </a:extLst>
              </a:tr>
              <a:tr h="406400">
                <a:tc>
                  <a:txBody>
                    <a:bodyPr/>
                    <a:lstStyle/>
                    <a:p>
                      <a:pPr algn="ctr"/>
                      <a:r>
                        <a:rPr lang="en-US" sz="19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</a:t>
                      </a:r>
                      <a:endParaRPr lang="en-ID" sz="19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5</a:t>
                      </a:r>
                      <a:endParaRPr lang="en-ID" sz="19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1214462520"/>
                  </a:ext>
                </a:extLst>
              </a:tr>
              <a:tr h="406400">
                <a:tc>
                  <a:txBody>
                    <a:bodyPr/>
                    <a:lstStyle/>
                    <a:p>
                      <a:pPr algn="ctr"/>
                      <a:r>
                        <a:rPr lang="en-US" sz="19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5</a:t>
                      </a:r>
                      <a:endParaRPr lang="en-ID" sz="19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6</a:t>
                      </a:r>
                      <a:endParaRPr lang="en-ID" sz="19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1594882807"/>
                  </a:ext>
                </a:extLst>
              </a:tr>
              <a:tr h="406400">
                <a:tc>
                  <a:txBody>
                    <a:bodyPr/>
                    <a:lstStyle/>
                    <a:p>
                      <a:pPr algn="ctr"/>
                      <a:r>
                        <a:rPr lang="en-US" sz="19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6</a:t>
                      </a:r>
                      <a:endParaRPr lang="en-ID" sz="19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7</a:t>
                      </a:r>
                      <a:endParaRPr lang="en-ID" sz="19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117489398"/>
                  </a:ext>
                </a:extLst>
              </a:tr>
              <a:tr h="406400">
                <a:tc>
                  <a:txBody>
                    <a:bodyPr/>
                    <a:lstStyle/>
                    <a:p>
                      <a:pPr algn="ctr"/>
                      <a:r>
                        <a:rPr lang="en-US" sz="19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7</a:t>
                      </a:r>
                      <a:endParaRPr lang="en-ID" sz="19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8</a:t>
                      </a:r>
                      <a:endParaRPr lang="en-ID" sz="19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2226099816"/>
                  </a:ext>
                </a:extLst>
              </a:tr>
              <a:tr h="406400">
                <a:tc>
                  <a:txBody>
                    <a:bodyPr/>
                    <a:lstStyle/>
                    <a:p>
                      <a:pPr algn="ctr"/>
                      <a:r>
                        <a:rPr lang="en-US" sz="19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8</a:t>
                      </a:r>
                      <a:endParaRPr lang="en-ID" sz="19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9</a:t>
                      </a:r>
                      <a:endParaRPr lang="en-ID" sz="19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2190883256"/>
                  </a:ext>
                </a:extLst>
              </a:tr>
            </a:tbl>
          </a:graphicData>
        </a:graphic>
      </p:graphicFrame>
      <p:graphicFrame>
        <p:nvGraphicFramePr>
          <p:cNvPr id="9" name="Table 3">
            <a:extLst>
              <a:ext uri="{FF2B5EF4-FFF2-40B4-BE49-F238E27FC236}">
                <a16:creationId xmlns:a16="http://schemas.microsoft.com/office/drawing/2014/main" id="{D82D4312-2FA2-4481-9234-23E88A0733F8}"/>
              </a:ext>
            </a:extLst>
          </p:cNvPr>
          <p:cNvGraphicFramePr>
            <a:graphicFrameLocks noGrp="1"/>
          </p:cNvGraphicFramePr>
          <p:nvPr/>
        </p:nvGraphicFramePr>
        <p:xfrm>
          <a:off x="3712523" y="1684348"/>
          <a:ext cx="3058980" cy="390144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1691499">
                  <a:extLst>
                    <a:ext uri="{9D8B030D-6E8A-4147-A177-3AD203B41FA5}">
                      <a16:colId xmlns:a16="http://schemas.microsoft.com/office/drawing/2014/main" val="3039251174"/>
                    </a:ext>
                  </a:extLst>
                </a:gridCol>
                <a:gridCol w="1367481">
                  <a:extLst>
                    <a:ext uri="{9D8B030D-6E8A-4147-A177-3AD203B41FA5}">
                      <a16:colId xmlns:a16="http://schemas.microsoft.com/office/drawing/2014/main" val="1706766988"/>
                    </a:ext>
                  </a:extLst>
                </a:gridCol>
              </a:tblGrid>
              <a:tr h="6096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Masa </a:t>
                      </a:r>
                      <a:r>
                        <a:rPr lang="en-US" sz="1600" dirty="0" err="1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Kerja</a:t>
                      </a:r>
                      <a:r>
                        <a:rPr lang="en-US" sz="16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(</a:t>
                      </a:r>
                      <a:r>
                        <a:rPr lang="en-US" sz="1600" dirty="0" err="1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tahun</a:t>
                      </a:r>
                      <a:r>
                        <a:rPr lang="en-US" sz="16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)</a:t>
                      </a:r>
                      <a:endParaRPr lang="en-ID" sz="16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Jumlah</a:t>
                      </a:r>
                      <a:r>
                        <a:rPr lang="en-US" sz="16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kali </a:t>
                      </a:r>
                      <a:r>
                        <a:rPr lang="en-US" sz="1600" dirty="0" err="1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Upah</a:t>
                      </a:r>
                      <a:endParaRPr lang="en-ID" sz="16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394790124"/>
                  </a:ext>
                </a:extLst>
              </a:tr>
              <a:tr h="406400">
                <a:tc>
                  <a:txBody>
                    <a:bodyPr/>
                    <a:lstStyle/>
                    <a:p>
                      <a:pPr algn="ctr"/>
                      <a:r>
                        <a:rPr lang="en-US" sz="19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 </a:t>
                      </a:r>
                      <a:r>
                        <a:rPr lang="en-US" sz="1900" dirty="0" err="1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sd</a:t>
                      </a:r>
                      <a:r>
                        <a:rPr lang="en-US" sz="19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5</a:t>
                      </a:r>
                      <a:endParaRPr lang="en-ID" sz="19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  <a:endParaRPr lang="en-ID" sz="19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1342163206"/>
                  </a:ext>
                </a:extLst>
              </a:tr>
              <a:tr h="4064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en-US" sz="19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a:t>6 </a:t>
                      </a:r>
                      <a:r>
                        <a:rPr kumimoji="0" lang="en-US" sz="1900" b="0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a:t>sd</a:t>
                      </a:r>
                      <a:r>
                        <a:rPr kumimoji="0" lang="en-US" sz="19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a:t> 8</a:t>
                      </a:r>
                      <a:endParaRPr kumimoji="0" lang="en-ID" sz="19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  <a:sym typeface="Arial"/>
                      </a:endParaRP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</a:t>
                      </a:r>
                      <a:endParaRPr lang="en-ID" sz="19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3965116081"/>
                  </a:ext>
                </a:extLst>
              </a:tr>
              <a:tr h="4064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en-US" sz="19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a:t>9 </a:t>
                      </a:r>
                      <a:r>
                        <a:rPr kumimoji="0" lang="en-US" sz="1900" b="0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a:t>sd</a:t>
                      </a:r>
                      <a:r>
                        <a:rPr kumimoji="0" lang="en-US" sz="19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a:t> 11</a:t>
                      </a:r>
                      <a:endParaRPr kumimoji="0" lang="en-ID" sz="19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  <a:sym typeface="Arial"/>
                      </a:endParaRP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</a:t>
                      </a:r>
                      <a:endParaRPr lang="en-ID" sz="19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1873734101"/>
                  </a:ext>
                </a:extLst>
              </a:tr>
              <a:tr h="4064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en-US" sz="19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a:t>12 </a:t>
                      </a:r>
                      <a:r>
                        <a:rPr kumimoji="0" lang="en-US" sz="1900" b="0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a:t>sd</a:t>
                      </a:r>
                      <a:r>
                        <a:rPr kumimoji="0" lang="en-US" sz="19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a:t> 14</a:t>
                      </a:r>
                      <a:endParaRPr kumimoji="0" lang="en-ID" sz="19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  <a:sym typeface="Arial"/>
                      </a:endParaRP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5</a:t>
                      </a:r>
                      <a:endParaRPr lang="en-ID" sz="19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3765938885"/>
                  </a:ext>
                </a:extLst>
              </a:tr>
              <a:tr h="4064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en-US" sz="19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a:t>15 </a:t>
                      </a:r>
                      <a:r>
                        <a:rPr kumimoji="0" lang="en-US" sz="1900" b="0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a:t>sd</a:t>
                      </a:r>
                      <a:r>
                        <a:rPr kumimoji="0" lang="en-US" sz="19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a:t> 17</a:t>
                      </a:r>
                      <a:endParaRPr kumimoji="0" lang="en-ID" sz="19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  <a:sym typeface="Arial"/>
                      </a:endParaRP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6</a:t>
                      </a:r>
                      <a:endParaRPr lang="en-ID" sz="19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1214462520"/>
                  </a:ext>
                </a:extLst>
              </a:tr>
              <a:tr h="4064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en-US" sz="19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a:t>18 </a:t>
                      </a:r>
                      <a:r>
                        <a:rPr kumimoji="0" lang="en-US" sz="1900" b="0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a:t>sd</a:t>
                      </a:r>
                      <a:r>
                        <a:rPr kumimoji="0" lang="en-US" sz="19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a:t> 20</a:t>
                      </a:r>
                      <a:endParaRPr kumimoji="0" lang="en-ID" sz="19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  <a:sym typeface="Arial"/>
                      </a:endParaRP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7</a:t>
                      </a:r>
                      <a:endParaRPr lang="en-ID" sz="19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1594882807"/>
                  </a:ext>
                </a:extLst>
              </a:tr>
              <a:tr h="4064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en-US" sz="19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a:t>21 </a:t>
                      </a:r>
                      <a:r>
                        <a:rPr kumimoji="0" lang="en-US" sz="1900" b="0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a:t>sd</a:t>
                      </a:r>
                      <a:r>
                        <a:rPr kumimoji="0" lang="en-US" sz="19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a:t> 23</a:t>
                      </a:r>
                      <a:endParaRPr kumimoji="0" lang="en-ID" sz="19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  <a:sym typeface="Arial"/>
                      </a:endParaRP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8</a:t>
                      </a:r>
                      <a:endParaRPr lang="en-ID" sz="19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117489398"/>
                  </a:ext>
                </a:extLst>
              </a:tr>
              <a:tr h="4064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en-US" sz="19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a:t>24 </a:t>
                      </a:r>
                      <a:r>
                        <a:rPr kumimoji="0" lang="en-US" sz="1900" b="0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a:t>atau</a:t>
                      </a:r>
                      <a:r>
                        <a:rPr kumimoji="0" lang="en-US" sz="19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a:t> </a:t>
                      </a:r>
                      <a:r>
                        <a:rPr kumimoji="0" lang="en-US" sz="1900" b="0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a:t>lebih</a:t>
                      </a:r>
                      <a:endParaRPr kumimoji="0" lang="en-ID" sz="19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  <a:sym typeface="Arial"/>
                      </a:endParaRP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</a:t>
                      </a:r>
                      <a:endParaRPr lang="en-ID" sz="19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2226099816"/>
                  </a:ext>
                </a:extLst>
              </a:tr>
            </a:tbl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A19A251C-5874-45E1-85A5-3F2898D887C2}"/>
              </a:ext>
            </a:extLst>
          </p:cNvPr>
          <p:cNvSpPr/>
          <p:nvPr/>
        </p:nvSpPr>
        <p:spPr>
          <a:xfrm>
            <a:off x="145528" y="1186249"/>
            <a:ext cx="1992148" cy="4205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133" b="1" dirty="0" err="1">
                <a:latin typeface="Calibri" panose="020F0502020204030204" pitchFamily="34" charset="0"/>
                <a:cs typeface="Calibri" panose="020F0502020204030204" pitchFamily="34" charset="0"/>
              </a:rPr>
              <a:t>Uang</a:t>
            </a:r>
            <a:r>
              <a:rPr lang="en-US" sz="2133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b="1" dirty="0" err="1">
                <a:latin typeface="Calibri" panose="020F0502020204030204" pitchFamily="34" charset="0"/>
                <a:cs typeface="Calibri" panose="020F0502020204030204" pitchFamily="34" charset="0"/>
              </a:rPr>
              <a:t>Pesangon</a:t>
            </a:r>
            <a:r>
              <a:rPr lang="en-US" sz="2133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ID" sz="2133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8AA8E34-4295-4FA6-878C-4AD26AA6C82C}"/>
              </a:ext>
            </a:extLst>
          </p:cNvPr>
          <p:cNvSpPr/>
          <p:nvPr/>
        </p:nvSpPr>
        <p:spPr>
          <a:xfrm>
            <a:off x="4561905" y="1221281"/>
            <a:ext cx="3827852" cy="4205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133" b="1" dirty="0" err="1">
                <a:latin typeface="Calibri" panose="020F0502020204030204" pitchFamily="34" charset="0"/>
                <a:cs typeface="Calibri" panose="020F0502020204030204" pitchFamily="34" charset="0"/>
              </a:rPr>
              <a:t>Uang</a:t>
            </a:r>
            <a:r>
              <a:rPr lang="en-US" sz="2133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b="1" dirty="0" err="1">
                <a:latin typeface="Calibri" panose="020F0502020204030204" pitchFamily="34" charset="0"/>
                <a:cs typeface="Calibri" panose="020F0502020204030204" pitchFamily="34" charset="0"/>
              </a:rPr>
              <a:t>Penghargaan</a:t>
            </a:r>
            <a:r>
              <a:rPr lang="en-US" sz="2133" b="1" dirty="0">
                <a:latin typeface="Calibri" panose="020F0502020204030204" pitchFamily="34" charset="0"/>
                <a:cs typeface="Calibri" panose="020F0502020204030204" pitchFamily="34" charset="0"/>
              </a:rPr>
              <a:t> Masa </a:t>
            </a:r>
            <a:r>
              <a:rPr lang="en-US" sz="2133" b="1" dirty="0" err="1">
                <a:latin typeface="Calibri" panose="020F0502020204030204" pitchFamily="34" charset="0"/>
                <a:cs typeface="Calibri" panose="020F0502020204030204" pitchFamily="34" charset="0"/>
              </a:rPr>
              <a:t>Kerja</a:t>
            </a:r>
            <a:endParaRPr lang="en-ID" sz="2133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11" name="Table 3">
            <a:extLst>
              <a:ext uri="{FF2B5EF4-FFF2-40B4-BE49-F238E27FC236}">
                <a16:creationId xmlns:a16="http://schemas.microsoft.com/office/drawing/2014/main" id="{4FF0FDD1-5188-4808-9372-4A315322E551}"/>
              </a:ext>
            </a:extLst>
          </p:cNvPr>
          <p:cNvGraphicFramePr>
            <a:graphicFrameLocks noGrp="1"/>
          </p:cNvGraphicFramePr>
          <p:nvPr/>
        </p:nvGraphicFramePr>
        <p:xfrm>
          <a:off x="7250664" y="1684350"/>
          <a:ext cx="4249357" cy="3686745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4249357">
                  <a:extLst>
                    <a:ext uri="{9D8B030D-6E8A-4147-A177-3AD203B41FA5}">
                      <a16:colId xmlns:a16="http://schemas.microsoft.com/office/drawing/2014/main" val="3039251174"/>
                    </a:ext>
                  </a:extLst>
                </a:gridCol>
              </a:tblGrid>
              <a:tr h="516825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Uang</a:t>
                      </a:r>
                      <a:r>
                        <a:rPr lang="en-US" sz="16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600" dirty="0" err="1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Penghargaan</a:t>
                      </a:r>
                      <a:endParaRPr lang="en-ID" sz="16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394790124"/>
                  </a:ext>
                </a:extLst>
              </a:tr>
              <a:tr h="3169920">
                <a:tc>
                  <a:txBody>
                    <a:bodyPr/>
                    <a:lstStyle/>
                    <a:p>
                      <a:pPr marL="271463" indent="-271463" fontAlgn="base">
                        <a:spcBef>
                          <a:spcPts val="600"/>
                        </a:spcBef>
                      </a:pPr>
                      <a:r>
                        <a:rPr lang="en-ID" sz="19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a:t>a. 	</a:t>
                      </a:r>
                      <a:r>
                        <a:rPr lang="en-ID" sz="1900" b="0" i="0" u="none" strike="noStrike" cap="none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a:t>Cuti</a:t>
                      </a:r>
                      <a:r>
                        <a:rPr lang="en-ID" sz="19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a:t> </a:t>
                      </a:r>
                      <a:r>
                        <a:rPr lang="en-ID" sz="1900" b="0" i="0" u="none" strike="noStrike" cap="none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a:t>tahunan</a:t>
                      </a:r>
                      <a:r>
                        <a:rPr lang="en-ID" sz="19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a:t> yang </a:t>
                      </a:r>
                      <a:r>
                        <a:rPr lang="en-ID" sz="1900" b="0" i="0" u="none" strike="noStrike" cap="none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a:t>belum</a:t>
                      </a:r>
                      <a:r>
                        <a:rPr lang="en-ID" sz="19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a:t> </a:t>
                      </a:r>
                      <a:r>
                        <a:rPr lang="en-ID" sz="1900" b="0" i="0" u="none" strike="noStrike" cap="none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a:t>diambil</a:t>
                      </a:r>
                      <a:r>
                        <a:rPr lang="en-ID" sz="19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a:t> dan </a:t>
                      </a:r>
                      <a:r>
                        <a:rPr lang="en-ID" sz="1900" b="0" i="0" u="none" strike="noStrike" cap="none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a:t>belum</a:t>
                      </a:r>
                      <a:r>
                        <a:rPr lang="en-ID" sz="19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a:t> </a:t>
                      </a:r>
                      <a:r>
                        <a:rPr lang="en-ID" sz="1900" b="0" i="0" u="none" strike="noStrike" cap="none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a:t>gugur</a:t>
                      </a:r>
                      <a:endParaRPr lang="en-ID" sz="1900" b="0" i="0" u="none" strike="noStrike" cap="non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  <a:sym typeface="Arial"/>
                      </a:endParaRPr>
                    </a:p>
                    <a:p>
                      <a:pPr marL="271463" indent="-271463" fontAlgn="base">
                        <a:spcBef>
                          <a:spcPts val="600"/>
                        </a:spcBef>
                      </a:pPr>
                      <a:r>
                        <a:rPr lang="en-ID" sz="19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a:t>b. 	</a:t>
                      </a:r>
                      <a:r>
                        <a:rPr lang="en-ID" sz="1900" b="0" i="0" u="none" strike="noStrike" cap="none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a:t>Biaya</a:t>
                      </a:r>
                      <a:r>
                        <a:rPr lang="en-ID" sz="19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a:t> </a:t>
                      </a:r>
                      <a:r>
                        <a:rPr lang="en-ID" sz="1900" b="0" i="0" u="none" strike="noStrike" cap="none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a:t>atau</a:t>
                      </a:r>
                      <a:r>
                        <a:rPr lang="en-ID" sz="19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a:t> </a:t>
                      </a:r>
                      <a:r>
                        <a:rPr lang="en-ID" sz="1900" b="0" i="0" u="none" strike="noStrike" cap="none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a:t>ongkos</a:t>
                      </a:r>
                      <a:r>
                        <a:rPr lang="en-ID" sz="19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a:t> </a:t>
                      </a:r>
                      <a:r>
                        <a:rPr lang="en-ID" sz="1900" b="0" i="0" u="none" strike="noStrike" cap="none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a:t>pulang</a:t>
                      </a:r>
                      <a:r>
                        <a:rPr lang="en-ID" sz="19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a:t> </a:t>
                      </a:r>
                      <a:r>
                        <a:rPr lang="en-ID" sz="1900" b="0" i="0" u="none" strike="noStrike" cap="none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a:t>untuk</a:t>
                      </a:r>
                      <a:r>
                        <a:rPr lang="en-ID" sz="19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a:t> </a:t>
                      </a:r>
                      <a:r>
                        <a:rPr lang="en-ID" sz="1900" b="0" i="0" u="none" strike="noStrike" cap="none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a:t>pekerja</a:t>
                      </a:r>
                      <a:r>
                        <a:rPr lang="en-ID" sz="19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a:t>/</a:t>
                      </a:r>
                      <a:r>
                        <a:rPr lang="en-ID" sz="1900" b="0" i="0" u="none" strike="noStrike" cap="none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a:t>buruh</a:t>
                      </a:r>
                      <a:r>
                        <a:rPr lang="en-ID" sz="19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a:t> dan </a:t>
                      </a:r>
                      <a:r>
                        <a:rPr lang="en-ID" sz="1900" b="0" i="0" u="none" strike="noStrike" cap="none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a:t>keluarganya</a:t>
                      </a:r>
                      <a:r>
                        <a:rPr lang="en-ID" sz="19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a:t> </a:t>
                      </a:r>
                      <a:r>
                        <a:rPr lang="en-ID" sz="1900" b="0" i="0" u="none" strike="noStrike" cap="none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a:t>ke</a:t>
                      </a:r>
                      <a:r>
                        <a:rPr lang="en-ID" sz="19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a:t> </a:t>
                      </a:r>
                      <a:r>
                        <a:rPr lang="en-ID" sz="1900" b="0" i="0" u="none" strike="noStrike" cap="none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a:t>tempat</a:t>
                      </a:r>
                      <a:r>
                        <a:rPr lang="en-ID" sz="19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a:t> </a:t>
                      </a:r>
                      <a:r>
                        <a:rPr lang="en-ID" sz="1900" b="0" i="0" u="none" strike="noStrike" cap="none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a:t>pekerja</a:t>
                      </a:r>
                      <a:r>
                        <a:rPr lang="en-ID" sz="19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a:t>/</a:t>
                      </a:r>
                      <a:r>
                        <a:rPr lang="en-ID" sz="1900" b="0" i="0" u="none" strike="noStrike" cap="none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a:t>buruh</a:t>
                      </a:r>
                      <a:r>
                        <a:rPr lang="en-ID" sz="19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a:t> </a:t>
                      </a:r>
                      <a:r>
                        <a:rPr lang="en-ID" sz="1900" b="0" i="0" u="none" strike="noStrike" cap="none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a:t>diterima</a:t>
                      </a:r>
                      <a:r>
                        <a:rPr lang="en-ID" sz="19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a:t> </a:t>
                      </a:r>
                      <a:r>
                        <a:rPr lang="en-ID" sz="1900" b="0" i="0" u="none" strike="noStrike" cap="none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a:t>bekerja</a:t>
                      </a:r>
                      <a:endParaRPr lang="en-ID" sz="1900" b="0" i="0" u="none" strike="noStrike" cap="non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  <a:sym typeface="Arial"/>
                      </a:endParaRPr>
                    </a:p>
                    <a:p>
                      <a:pPr marL="271463" indent="-271463" fontAlgn="base">
                        <a:spcBef>
                          <a:spcPts val="600"/>
                        </a:spcBef>
                      </a:pPr>
                      <a:r>
                        <a:rPr lang="en-ID" sz="19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a:t>c. 	Hal-</a:t>
                      </a:r>
                      <a:r>
                        <a:rPr lang="en-ID" sz="1900" b="0" i="0" u="none" strike="noStrike" cap="none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a:t>hal</a:t>
                      </a:r>
                      <a:r>
                        <a:rPr lang="en-ID" sz="19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a:t> lain yang </a:t>
                      </a:r>
                      <a:r>
                        <a:rPr lang="en-ID" sz="1900" b="0" i="0" u="none" strike="noStrike" cap="none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a:t>ditetapkan</a:t>
                      </a:r>
                      <a:r>
                        <a:rPr lang="en-ID" sz="19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a:t> </a:t>
                      </a:r>
                      <a:r>
                        <a:rPr lang="en-ID" sz="1900" b="0" i="0" u="none" strike="noStrike" cap="none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a:t>dalam</a:t>
                      </a:r>
                      <a:r>
                        <a:rPr lang="en-ID" sz="19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a:t> </a:t>
                      </a:r>
                      <a:r>
                        <a:rPr lang="en-ID" sz="1900" b="0" i="0" u="none" strike="noStrike" cap="none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a:t>perjanjian</a:t>
                      </a:r>
                      <a:r>
                        <a:rPr lang="en-ID" sz="19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a:t> </a:t>
                      </a:r>
                      <a:r>
                        <a:rPr lang="en-ID" sz="1900" b="0" i="0" u="none" strike="noStrike" cap="none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a:t>kerja</a:t>
                      </a:r>
                      <a:r>
                        <a:rPr lang="en-ID" sz="19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a:t>, </a:t>
                      </a:r>
                      <a:r>
                        <a:rPr lang="en-ID" sz="1900" b="0" i="0" u="none" strike="noStrike" cap="none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a:t>peraturan</a:t>
                      </a:r>
                      <a:r>
                        <a:rPr lang="en-ID" sz="19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a:t> </a:t>
                      </a:r>
                      <a:r>
                        <a:rPr lang="en-ID" sz="1900" b="0" i="0" u="none" strike="noStrike" cap="none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a:t>perusahaan</a:t>
                      </a:r>
                      <a:r>
                        <a:rPr lang="en-ID" sz="19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a:t>, </a:t>
                      </a:r>
                      <a:r>
                        <a:rPr lang="en-ID" sz="1900" b="0" i="0" u="none" strike="noStrike" cap="none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a:t>atau</a:t>
                      </a:r>
                      <a:r>
                        <a:rPr lang="en-ID" sz="19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a:t> </a:t>
                      </a:r>
                      <a:r>
                        <a:rPr lang="en-ID" sz="1900" b="0" i="0" u="none" strike="noStrike" cap="none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a:t>perjanjian</a:t>
                      </a:r>
                      <a:r>
                        <a:rPr lang="en-ID" sz="19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a:t> </a:t>
                      </a:r>
                      <a:r>
                        <a:rPr lang="en-ID" sz="1900" b="0" i="0" u="none" strike="noStrike" cap="none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a:t>kerja</a:t>
                      </a:r>
                      <a:r>
                        <a:rPr lang="en-ID" sz="19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a:t> Bersama.</a:t>
                      </a: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1342163206"/>
                  </a:ext>
                </a:extLst>
              </a:tr>
            </a:tbl>
          </a:graphicData>
        </a:graphic>
      </p:graphicFrame>
      <p:sp>
        <p:nvSpPr>
          <p:cNvPr id="7" name="Rectangle 6">
            <a:extLst>
              <a:ext uri="{FF2B5EF4-FFF2-40B4-BE49-F238E27FC236}">
                <a16:creationId xmlns:a16="http://schemas.microsoft.com/office/drawing/2014/main" id="{F8A41EBE-249F-406C-917F-434F5764D17B}"/>
              </a:ext>
            </a:extLst>
          </p:cNvPr>
          <p:cNvSpPr/>
          <p:nvPr/>
        </p:nvSpPr>
        <p:spPr>
          <a:xfrm>
            <a:off x="3723502" y="5679548"/>
            <a:ext cx="6648092" cy="101566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r>
              <a:rPr lang="sv-SE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Uang Penggantian hak UU 13/2003</a:t>
            </a:r>
            <a:r>
              <a:rPr lang="sv-SE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Penggantian perumahan dan kesehatan sebesar 15% dari jumlah uang pesangon dan Uang Penghargaan Masa Kerja ( UPMK )</a:t>
            </a:r>
            <a:endParaRPr lang="en-ID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Cross 11">
            <a:extLst>
              <a:ext uri="{FF2B5EF4-FFF2-40B4-BE49-F238E27FC236}">
                <a16:creationId xmlns:a16="http://schemas.microsoft.com/office/drawing/2014/main" id="{4213EB46-E76E-451D-8462-AB5FD4BA281C}"/>
              </a:ext>
            </a:extLst>
          </p:cNvPr>
          <p:cNvSpPr/>
          <p:nvPr/>
        </p:nvSpPr>
        <p:spPr>
          <a:xfrm rot="18762167">
            <a:off x="9345842" y="5597571"/>
            <a:ext cx="1099741" cy="1103869"/>
          </a:xfrm>
          <a:prstGeom prst="plus">
            <a:avLst>
              <a:gd name="adj" fmla="val 41338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2400"/>
          </a:p>
        </p:txBody>
      </p:sp>
      <p:sp>
        <p:nvSpPr>
          <p:cNvPr id="13" name="Slide Number Placeholder 1">
            <a:extLst>
              <a:ext uri="{FF2B5EF4-FFF2-40B4-BE49-F238E27FC236}">
                <a16:creationId xmlns:a16="http://schemas.microsoft.com/office/drawing/2014/main" id="{87440712-03C2-43E5-8CF6-A6943B360A21}"/>
              </a:ext>
            </a:extLst>
          </p:cNvPr>
          <p:cNvSpPr txBox="1">
            <a:spLocks/>
          </p:cNvSpPr>
          <p:nvPr/>
        </p:nvSpPr>
        <p:spPr>
          <a:xfrm>
            <a:off x="11503293" y="6406897"/>
            <a:ext cx="688708" cy="451104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/>
            <a:fld id="{EBE3AD81-3AD4-9C46-856E-C08CF1183C60}" type="slidenum">
              <a:rPr lang="en-US" sz="16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pPr algn="r"/>
              <a:t>64</a:t>
            </a:fld>
            <a:endParaRPr lang="en-US" sz="16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5599549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D7088D-DB51-4E33-B841-18848E2848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8600" y="300053"/>
            <a:ext cx="8814800" cy="731600"/>
          </a:xfrm>
        </p:spPr>
        <p:txBody>
          <a:bodyPr/>
          <a:lstStyle/>
          <a:p>
            <a:r>
              <a:rPr lang="en-US" sz="4000" dirty="0" err="1">
                <a:latin typeface="Fjalla One" panose="02000506040000020004" pitchFamily="2" charset="0"/>
              </a:rPr>
              <a:t>Hak</a:t>
            </a:r>
            <a:r>
              <a:rPr lang="en-US" sz="4000" dirty="0">
                <a:latin typeface="Fjalla One" panose="02000506040000020004" pitchFamily="2" charset="0"/>
              </a:rPr>
              <a:t> </a:t>
            </a:r>
            <a:r>
              <a:rPr lang="en-US" sz="4000" dirty="0" err="1">
                <a:latin typeface="Fjalla One" panose="02000506040000020004" pitchFamily="2" charset="0"/>
              </a:rPr>
              <a:t>saat</a:t>
            </a:r>
            <a:r>
              <a:rPr lang="en-US" sz="4000" dirty="0">
                <a:latin typeface="Fjalla One" panose="02000506040000020004" pitchFamily="2" charset="0"/>
              </a:rPr>
              <a:t> PHK</a:t>
            </a:r>
            <a:endParaRPr lang="en-ID" sz="4000" dirty="0">
              <a:latin typeface="Fjalla One" panose="02000506040000020004" pitchFamily="2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53F12B-A897-4C8C-BB43-3EADB3758A8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5504" y="1311876"/>
            <a:ext cx="10354749" cy="4701745"/>
          </a:xfrm>
        </p:spPr>
        <p:txBody>
          <a:bodyPr/>
          <a:lstStyle/>
          <a:p>
            <a:pPr marL="380990" indent="-380990">
              <a:buFont typeface="Wingdings" panose="05000000000000000000" pitchFamily="2" charset="2"/>
              <a:buChar char="§"/>
            </a:pPr>
            <a:r>
              <a:rPr lang="en-US" dirty="0" err="1">
                <a:solidFill>
                  <a:schemeClr val="tx1"/>
                </a:solidFill>
              </a:rPr>
              <a:t>Hak</a:t>
            </a:r>
            <a:r>
              <a:rPr lang="en-US" dirty="0">
                <a:solidFill>
                  <a:schemeClr val="tx1"/>
                </a:solidFill>
              </a:rPr>
              <a:t> PHK </a:t>
            </a:r>
            <a:r>
              <a:rPr lang="en-US" dirty="0" err="1">
                <a:solidFill>
                  <a:schemeClr val="tx1"/>
                </a:solidFill>
              </a:rPr>
              <a:t>berdasarkan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jenis</a:t>
            </a:r>
            <a:r>
              <a:rPr lang="en-US" dirty="0">
                <a:solidFill>
                  <a:schemeClr val="tx1"/>
                </a:solidFill>
              </a:rPr>
              <a:t> PHK</a:t>
            </a:r>
          </a:p>
          <a:p>
            <a:pPr marL="723882" lvl="1" indent="-361942">
              <a:buFont typeface="Wingdings" panose="05000000000000000000" pitchFamily="2" charset="2"/>
              <a:buChar char="§"/>
            </a:pPr>
            <a:r>
              <a:rPr lang="en-US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Pensiun</a:t>
            </a:r>
            <a:r>
              <a:rPr lang="en-US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= 1,75 UP + UPMK + UPH – Ps 56</a:t>
            </a:r>
          </a:p>
          <a:p>
            <a:pPr marL="723882" lvl="1" indent="-361942">
              <a:buFont typeface="Wingdings" panose="05000000000000000000" pitchFamily="2" charset="2"/>
              <a:buChar char="§"/>
            </a:pPr>
            <a:r>
              <a:rPr lang="en-US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Meninggal</a:t>
            </a: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= 2 UP + UPMK + UPH – Ps 57</a:t>
            </a:r>
          </a:p>
          <a:p>
            <a:pPr marL="723882" lvl="1" indent="-361942">
              <a:buFont typeface="Wingdings" panose="05000000000000000000" pitchFamily="2" charset="2"/>
              <a:buChar char="§"/>
            </a:pPr>
            <a:r>
              <a:rPr lang="en-US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Sakit</a:t>
            </a: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berkepanjangan</a:t>
            </a: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karena</a:t>
            </a: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kec</a:t>
            </a: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kerja</a:t>
            </a: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= 2 UP + UPMK + UPH</a:t>
            </a:r>
          </a:p>
          <a:p>
            <a:pPr marL="723882" lvl="1" indent="-361942">
              <a:buFont typeface="Wingdings" panose="05000000000000000000" pitchFamily="2" charset="2"/>
              <a:buChar char="§"/>
            </a:pPr>
            <a:r>
              <a:rPr lang="en-ID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Penggabungan</a:t>
            </a:r>
            <a:r>
              <a:rPr lang="en-ID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usaha</a:t>
            </a:r>
            <a:r>
              <a:rPr lang="en-ID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dan </a:t>
            </a:r>
            <a:r>
              <a:rPr lang="en-ID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tidak</a:t>
            </a:r>
            <a:r>
              <a:rPr lang="en-ID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bersedia</a:t>
            </a:r>
            <a:r>
              <a:rPr lang="en-ID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melanjutkan</a:t>
            </a:r>
            <a:r>
              <a:rPr lang="en-ID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hubungan</a:t>
            </a:r>
            <a:r>
              <a:rPr lang="en-ID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kerja</a:t>
            </a:r>
            <a:r>
              <a:rPr lang="en-ID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(UP+UPMK+UPH) – Ps 41</a:t>
            </a:r>
          </a:p>
          <a:p>
            <a:pPr marL="723882" lvl="1" indent="-361942">
              <a:buFont typeface="Wingdings" panose="05000000000000000000" pitchFamily="2" charset="2"/>
              <a:buChar char="§"/>
            </a:pPr>
            <a:r>
              <a:rPr lang="en-ID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Pengambilalihan</a:t>
            </a:r>
            <a:r>
              <a:rPr lang="en-ID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perusahaan</a:t>
            </a:r>
            <a:r>
              <a:rPr lang="en-ID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(UP+UPMK+UPH) – Ps 42</a:t>
            </a:r>
          </a:p>
          <a:p>
            <a:pPr marL="723882" lvl="1" indent="-361942">
              <a:buFont typeface="Wingdings" panose="05000000000000000000" pitchFamily="2" charset="2"/>
              <a:buChar char="§"/>
            </a:pPr>
            <a:r>
              <a:rPr lang="en-ID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Pengambilalihan</a:t>
            </a:r>
            <a:r>
              <a:rPr lang="en-ID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perusahaan</a:t>
            </a:r>
            <a:r>
              <a:rPr lang="en-ID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tidak</a:t>
            </a:r>
            <a:r>
              <a:rPr lang="en-ID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bersedia</a:t>
            </a:r>
            <a:r>
              <a:rPr lang="en-ID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melanjutkan</a:t>
            </a:r>
            <a:r>
              <a:rPr lang="en-ID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hubungan</a:t>
            </a:r>
            <a:r>
              <a:rPr lang="en-ID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(0,5UP+UPMK+UPH) – Ps 42</a:t>
            </a:r>
          </a:p>
          <a:p>
            <a:pPr marL="723882" lvl="1" indent="-361942">
              <a:buFont typeface="Wingdings" panose="05000000000000000000" pitchFamily="2" charset="2"/>
              <a:buChar char="§"/>
            </a:pPr>
            <a:r>
              <a:rPr lang="en-ID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Efisiensi</a:t>
            </a:r>
            <a:r>
              <a:rPr lang="en-ID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perusahaan</a:t>
            </a:r>
            <a:r>
              <a:rPr lang="en-ID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mengalami</a:t>
            </a:r>
            <a:r>
              <a:rPr lang="en-ID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kerugian</a:t>
            </a:r>
            <a:r>
              <a:rPr lang="en-ID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(0,5UP+UPMK+UPH) – Ps 43</a:t>
            </a:r>
          </a:p>
          <a:p>
            <a:pPr marL="723882" lvl="1" indent="-361942">
              <a:buFont typeface="Wingdings" panose="05000000000000000000" pitchFamily="2" charset="2"/>
              <a:buChar char="§"/>
            </a:pPr>
            <a:r>
              <a:rPr lang="en-ID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Efisiensi</a:t>
            </a:r>
            <a:r>
              <a:rPr lang="en-ID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perusahaan</a:t>
            </a:r>
            <a:r>
              <a:rPr lang="en-ID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mencegah</a:t>
            </a:r>
            <a:r>
              <a:rPr lang="en-ID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kerugian</a:t>
            </a:r>
            <a:r>
              <a:rPr lang="en-ID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(UP+UPMK+UPH) – Ps 43</a:t>
            </a:r>
          </a:p>
          <a:p>
            <a:pPr marL="723882" lvl="1" indent="-361942">
              <a:buFont typeface="Wingdings" panose="05000000000000000000" pitchFamily="2" charset="2"/>
              <a:buChar char="§"/>
            </a:pPr>
            <a:r>
              <a:rPr lang="en-ID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Perusahaan </a:t>
            </a:r>
            <a:r>
              <a:rPr lang="en-ID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tutup</a:t>
            </a:r>
            <a:r>
              <a:rPr lang="en-ID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karena</a:t>
            </a:r>
            <a:r>
              <a:rPr lang="en-ID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kerugian</a:t>
            </a:r>
            <a:r>
              <a:rPr lang="en-ID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2 </a:t>
            </a:r>
            <a:r>
              <a:rPr lang="en-ID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tahun</a:t>
            </a:r>
            <a:r>
              <a:rPr lang="en-ID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(0,5UP+UPMK+UPH) – Ps 44</a:t>
            </a:r>
          </a:p>
          <a:p>
            <a:pPr marL="723882" lvl="1" indent="-361942">
              <a:buFont typeface="Wingdings" panose="05000000000000000000" pitchFamily="2" charset="2"/>
              <a:buChar char="§"/>
            </a:pPr>
            <a:r>
              <a:rPr lang="en-ID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Perusahaan </a:t>
            </a:r>
            <a:r>
              <a:rPr lang="en-ID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tutup</a:t>
            </a:r>
            <a:r>
              <a:rPr lang="en-ID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bukan</a:t>
            </a:r>
            <a:r>
              <a:rPr lang="en-ID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karena</a:t>
            </a:r>
            <a:r>
              <a:rPr lang="en-ID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kerugian</a:t>
            </a:r>
            <a:r>
              <a:rPr lang="en-ID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(0,5UP+UPMK+UPH) – Ps 44</a:t>
            </a:r>
          </a:p>
          <a:p>
            <a:pPr marL="723882" lvl="1" indent="-361942">
              <a:buFont typeface="Wingdings" panose="05000000000000000000" pitchFamily="2" charset="2"/>
              <a:buChar char="§"/>
            </a:pPr>
            <a:r>
              <a:rPr lang="en-ID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dll</a:t>
            </a:r>
            <a:endParaRPr lang="en-ID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723882" lvl="1" indent="-361942">
              <a:buFont typeface="Wingdings" panose="05000000000000000000" pitchFamily="2" charset="2"/>
              <a:buChar char="§"/>
            </a:pPr>
            <a:endParaRPr lang="en-ID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80990" indent="-380990">
              <a:buFont typeface="Wingdings" panose="05000000000000000000" pitchFamily="2" charset="2"/>
              <a:buChar char="§"/>
            </a:pPr>
            <a:endParaRPr lang="en-ID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Slide Number Placeholder 1">
            <a:extLst>
              <a:ext uri="{FF2B5EF4-FFF2-40B4-BE49-F238E27FC236}">
                <a16:creationId xmlns:a16="http://schemas.microsoft.com/office/drawing/2014/main" id="{AC6AA099-A4D0-4558-8287-3B24586878BA}"/>
              </a:ext>
            </a:extLst>
          </p:cNvPr>
          <p:cNvSpPr txBox="1">
            <a:spLocks/>
          </p:cNvSpPr>
          <p:nvPr/>
        </p:nvSpPr>
        <p:spPr>
          <a:xfrm>
            <a:off x="11503293" y="6406897"/>
            <a:ext cx="688708" cy="451104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/>
            <a:fld id="{EBE3AD81-3AD4-9C46-856E-C08CF1183C60}" type="slidenum">
              <a:rPr lang="en-US" sz="16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pPr algn="r"/>
              <a:t>65</a:t>
            </a:fld>
            <a:endParaRPr lang="en-US" sz="16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9862279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E33D25-699C-4498-AEF4-AD69C939CC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8960" y="461114"/>
            <a:ext cx="7817865" cy="731600"/>
          </a:xfrm>
        </p:spPr>
        <p:txBody>
          <a:bodyPr/>
          <a:lstStyle/>
          <a:p>
            <a:r>
              <a:rPr lang="en-US" sz="2800" dirty="0" err="1">
                <a:latin typeface="Fjalla One" panose="02000506040000020004" pitchFamily="2" charset="0"/>
              </a:rPr>
              <a:t>Tabel</a:t>
            </a:r>
            <a:r>
              <a:rPr lang="en-US" sz="2800" dirty="0">
                <a:latin typeface="Fjalla One" panose="02000506040000020004" pitchFamily="2" charset="0"/>
              </a:rPr>
              <a:t> </a:t>
            </a:r>
            <a:r>
              <a:rPr lang="en-US" sz="2800" dirty="0" err="1">
                <a:latin typeface="Fjalla One" panose="02000506040000020004" pitchFamily="2" charset="0"/>
              </a:rPr>
              <a:t>Uang</a:t>
            </a:r>
            <a:r>
              <a:rPr lang="en-US" sz="2800" dirty="0">
                <a:latin typeface="Fjalla One" panose="02000506040000020004" pitchFamily="2" charset="0"/>
              </a:rPr>
              <a:t> </a:t>
            </a:r>
            <a:r>
              <a:rPr lang="en-US" sz="2800" dirty="0" err="1">
                <a:latin typeface="Fjalla One" panose="02000506040000020004" pitchFamily="2" charset="0"/>
              </a:rPr>
              <a:t>Pesangon</a:t>
            </a:r>
            <a:r>
              <a:rPr lang="en-US" sz="2800" dirty="0">
                <a:latin typeface="Fjalla One" panose="02000506040000020004" pitchFamily="2" charset="0"/>
              </a:rPr>
              <a:t> dan </a:t>
            </a:r>
            <a:r>
              <a:rPr lang="en-US" sz="2800" dirty="0" err="1">
                <a:latin typeface="Fjalla One" panose="02000506040000020004" pitchFamily="2" charset="0"/>
              </a:rPr>
              <a:t>Penghargaan</a:t>
            </a:r>
            <a:r>
              <a:rPr lang="en-US" sz="2800" dirty="0">
                <a:latin typeface="Fjalla One" panose="02000506040000020004" pitchFamily="2" charset="0"/>
              </a:rPr>
              <a:t> Masa </a:t>
            </a:r>
            <a:r>
              <a:rPr lang="en-US" sz="2800" dirty="0" err="1">
                <a:latin typeface="Fjalla One" panose="02000506040000020004" pitchFamily="2" charset="0"/>
              </a:rPr>
              <a:t>Kerja</a:t>
            </a:r>
            <a:endParaRPr lang="en-ID" sz="2800" dirty="0">
              <a:latin typeface="Fjalla One" panose="02000506040000020004" pitchFamily="2" charset="0"/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C5D63110-BA19-43A3-8178-7AF37B19B7B1}"/>
              </a:ext>
            </a:extLst>
          </p:cNvPr>
          <p:cNvGraphicFramePr>
            <a:graphicFrameLocks noGrp="1"/>
          </p:cNvGraphicFramePr>
          <p:nvPr/>
        </p:nvGraphicFramePr>
        <p:xfrm>
          <a:off x="515464" y="1462549"/>
          <a:ext cx="10424384" cy="4314366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1492477">
                  <a:extLst>
                    <a:ext uri="{9D8B030D-6E8A-4147-A177-3AD203B41FA5}">
                      <a16:colId xmlns:a16="http://schemas.microsoft.com/office/drawing/2014/main" val="3424201776"/>
                    </a:ext>
                  </a:extLst>
                </a:gridCol>
                <a:gridCol w="1102137">
                  <a:extLst>
                    <a:ext uri="{9D8B030D-6E8A-4147-A177-3AD203B41FA5}">
                      <a16:colId xmlns:a16="http://schemas.microsoft.com/office/drawing/2014/main" val="3313818585"/>
                    </a:ext>
                  </a:extLst>
                </a:gridCol>
                <a:gridCol w="1538400">
                  <a:extLst>
                    <a:ext uri="{9D8B030D-6E8A-4147-A177-3AD203B41FA5}">
                      <a16:colId xmlns:a16="http://schemas.microsoft.com/office/drawing/2014/main" val="2080273210"/>
                    </a:ext>
                  </a:extLst>
                </a:gridCol>
                <a:gridCol w="1676168">
                  <a:extLst>
                    <a:ext uri="{9D8B030D-6E8A-4147-A177-3AD203B41FA5}">
                      <a16:colId xmlns:a16="http://schemas.microsoft.com/office/drawing/2014/main" val="199124066"/>
                    </a:ext>
                  </a:extLst>
                </a:gridCol>
                <a:gridCol w="1254164">
                  <a:extLst>
                    <a:ext uri="{9D8B030D-6E8A-4147-A177-3AD203B41FA5}">
                      <a16:colId xmlns:a16="http://schemas.microsoft.com/office/drawing/2014/main" val="1540852532"/>
                    </a:ext>
                  </a:extLst>
                </a:gridCol>
                <a:gridCol w="1252152">
                  <a:extLst>
                    <a:ext uri="{9D8B030D-6E8A-4147-A177-3AD203B41FA5}">
                      <a16:colId xmlns:a16="http://schemas.microsoft.com/office/drawing/2014/main" val="3329657235"/>
                    </a:ext>
                  </a:extLst>
                </a:gridCol>
                <a:gridCol w="1087395">
                  <a:extLst>
                    <a:ext uri="{9D8B030D-6E8A-4147-A177-3AD203B41FA5}">
                      <a16:colId xmlns:a16="http://schemas.microsoft.com/office/drawing/2014/main" val="1006743773"/>
                    </a:ext>
                  </a:extLst>
                </a:gridCol>
                <a:gridCol w="1021491">
                  <a:extLst>
                    <a:ext uri="{9D8B030D-6E8A-4147-A177-3AD203B41FA5}">
                      <a16:colId xmlns:a16="http://schemas.microsoft.com/office/drawing/2014/main" val="2951384853"/>
                    </a:ext>
                  </a:extLst>
                </a:gridCol>
              </a:tblGrid>
              <a:tr h="496147">
                <a:tc>
                  <a:txBody>
                    <a:bodyPr/>
                    <a:lstStyle/>
                    <a:p>
                      <a:pPr algn="ctr" fontAlgn="t"/>
                      <a:r>
                        <a:rPr lang="en-ID" sz="160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Masa </a:t>
                      </a:r>
                      <a:r>
                        <a:rPr lang="en-ID" sz="1600" u="none" strike="noStrike" dirty="0" err="1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Kerja</a:t>
                      </a:r>
                      <a:endParaRPr lang="en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467" marR="8467" marT="8467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ID" sz="16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Pesangon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467" marR="8467" marT="8467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ID" sz="16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Uang Penghargaan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467" marR="8467" marT="8467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ID" sz="16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Uang Penggantian Hak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467" marR="8467" marT="8467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ID" sz="16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Pensiun 13/2003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467" marR="8467" marT="8467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ID" sz="16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Pensiun 11/2020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467" marR="8467" marT="8467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ID" sz="1600" u="none" strike="noStrike" dirty="0" err="1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Selisih</a:t>
                      </a:r>
                      <a:endParaRPr lang="en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467" marR="8467" marT="8467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ID" sz="160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% </a:t>
                      </a:r>
                      <a:r>
                        <a:rPr lang="en-ID" sz="1600" u="none" strike="noStrike" dirty="0" err="1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Selisih</a:t>
                      </a:r>
                      <a:endParaRPr lang="en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 fontAlgn="t"/>
                      <a:endParaRPr lang="en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467" marR="8467" marT="8467" marB="0"/>
                </a:tc>
                <a:extLst>
                  <a:ext uri="{0D108BD9-81ED-4DB2-BD59-A6C34878D82A}">
                    <a16:rowId xmlns:a16="http://schemas.microsoft.com/office/drawing/2014/main" val="2444468389"/>
                  </a:ext>
                </a:extLst>
              </a:tr>
              <a:tr h="252307">
                <a:tc>
                  <a:txBody>
                    <a:bodyPr/>
                    <a:lstStyle/>
                    <a:p>
                      <a:pPr algn="ctr" fontAlgn="t"/>
                      <a:r>
                        <a:rPr lang="en-ID" sz="16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MK &lt;1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467" marR="8467" marT="8467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ID" sz="16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467" marR="8467" marT="8467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ID" sz="16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467" marR="8467" marT="8467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ID" sz="16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0,3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467" marR="8467" marT="8467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ID" sz="16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2,3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467" marR="8467" marT="8467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ID" sz="16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1,75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467" marR="8467" marT="8467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ID" sz="16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0,55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467" marR="8467" marT="8467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ID" sz="16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0,24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467" marR="8467" marT="8467" marB="0"/>
                </a:tc>
                <a:extLst>
                  <a:ext uri="{0D108BD9-81ED-4DB2-BD59-A6C34878D82A}">
                    <a16:rowId xmlns:a16="http://schemas.microsoft.com/office/drawing/2014/main" val="1494652878"/>
                  </a:ext>
                </a:extLst>
              </a:tr>
              <a:tr h="252307">
                <a:tc>
                  <a:txBody>
                    <a:bodyPr/>
                    <a:lstStyle/>
                    <a:p>
                      <a:pPr algn="ctr" fontAlgn="t"/>
                      <a:r>
                        <a:rPr lang="en-ID" sz="160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1&lt;=MK&lt;2</a:t>
                      </a:r>
                      <a:endParaRPr lang="en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467" marR="8467" marT="8467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ID" sz="16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467" marR="8467" marT="8467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ID" sz="16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467" marR="8467" marT="8467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ID" sz="16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0,6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467" marR="8467" marT="8467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ID" sz="16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4,6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467" marR="8467" marT="8467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ID" sz="16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3,5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467" marR="8467" marT="8467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ID" sz="16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1,1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467" marR="8467" marT="8467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ID" sz="16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0,24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467" marR="8467" marT="8467" marB="0"/>
                </a:tc>
                <a:extLst>
                  <a:ext uri="{0D108BD9-81ED-4DB2-BD59-A6C34878D82A}">
                    <a16:rowId xmlns:a16="http://schemas.microsoft.com/office/drawing/2014/main" val="1811267014"/>
                  </a:ext>
                </a:extLst>
              </a:tr>
              <a:tr h="252307">
                <a:tc>
                  <a:txBody>
                    <a:bodyPr/>
                    <a:lstStyle/>
                    <a:p>
                      <a:pPr algn="ctr" fontAlgn="t"/>
                      <a:r>
                        <a:rPr lang="en-ID" sz="16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2&lt;=MK&lt;3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467" marR="8467" marT="8467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ID" sz="16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467" marR="8467" marT="8467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ID" sz="16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467" marR="8467" marT="8467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ID" sz="16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0,9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467" marR="8467" marT="8467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ID" sz="16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6,9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467" marR="8467" marT="8467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ID" sz="16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5,25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467" marR="8467" marT="8467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ID" sz="16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1,65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467" marR="8467" marT="8467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ID" sz="16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0,24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467" marR="8467" marT="8467" marB="0"/>
                </a:tc>
                <a:extLst>
                  <a:ext uri="{0D108BD9-81ED-4DB2-BD59-A6C34878D82A}">
                    <a16:rowId xmlns:a16="http://schemas.microsoft.com/office/drawing/2014/main" val="3319212134"/>
                  </a:ext>
                </a:extLst>
              </a:tr>
              <a:tr h="252307">
                <a:tc>
                  <a:txBody>
                    <a:bodyPr/>
                    <a:lstStyle/>
                    <a:p>
                      <a:pPr algn="ctr" fontAlgn="t"/>
                      <a:r>
                        <a:rPr lang="en-ID" sz="16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3&lt;=MK&lt;4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467" marR="8467" marT="8467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ID" sz="16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467" marR="8467" marT="8467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ID" sz="16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467" marR="8467" marT="8467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ID" sz="16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1,5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467" marR="8467" marT="8467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ID" sz="16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11,5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467" marR="8467" marT="8467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ID" sz="16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9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467" marR="8467" marT="8467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ID" sz="16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2,5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467" marR="8467" marT="8467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ID" sz="16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0,22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467" marR="8467" marT="8467" marB="0"/>
                </a:tc>
                <a:extLst>
                  <a:ext uri="{0D108BD9-81ED-4DB2-BD59-A6C34878D82A}">
                    <a16:rowId xmlns:a16="http://schemas.microsoft.com/office/drawing/2014/main" val="1144342954"/>
                  </a:ext>
                </a:extLst>
              </a:tr>
              <a:tr h="252307">
                <a:tc>
                  <a:txBody>
                    <a:bodyPr/>
                    <a:lstStyle/>
                    <a:p>
                      <a:pPr algn="ctr" fontAlgn="t"/>
                      <a:r>
                        <a:rPr lang="en-ID" sz="16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4&lt;=MK&lt;5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467" marR="8467" marT="8467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ID" sz="16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467" marR="8467" marT="8467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ID" sz="16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467" marR="8467" marT="8467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ID" sz="16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1,8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467" marR="8467" marT="8467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ID" sz="16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13,8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467" marR="8467" marT="8467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ID" sz="16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10,75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467" marR="8467" marT="8467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ID" sz="16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3,05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467" marR="8467" marT="8467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ID" sz="16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0,22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467" marR="8467" marT="8467" marB="0"/>
                </a:tc>
                <a:extLst>
                  <a:ext uri="{0D108BD9-81ED-4DB2-BD59-A6C34878D82A}">
                    <a16:rowId xmlns:a16="http://schemas.microsoft.com/office/drawing/2014/main" val="1530124275"/>
                  </a:ext>
                </a:extLst>
              </a:tr>
              <a:tr h="285921">
                <a:tc>
                  <a:txBody>
                    <a:bodyPr/>
                    <a:lstStyle/>
                    <a:p>
                      <a:pPr algn="ctr" fontAlgn="t"/>
                      <a:r>
                        <a:rPr lang="en-ID" sz="16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5&lt;=MK&lt;6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467" marR="8467" marT="8467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ID" sz="16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467" marR="8467" marT="8467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ID" sz="16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467" marR="8467" marT="8467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ID" sz="16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2,1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467" marR="8467" marT="8467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ID" sz="16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16,1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467" marR="8467" marT="8467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ID" sz="16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12,5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467" marR="8467" marT="8467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ID" sz="16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3,6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467" marR="8467" marT="8467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ID" sz="16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0,22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467" marR="8467" marT="8467" marB="0"/>
                </a:tc>
                <a:extLst>
                  <a:ext uri="{0D108BD9-81ED-4DB2-BD59-A6C34878D82A}">
                    <a16:rowId xmlns:a16="http://schemas.microsoft.com/office/drawing/2014/main" val="2075111174"/>
                  </a:ext>
                </a:extLst>
              </a:tr>
              <a:tr h="252307">
                <a:tc>
                  <a:txBody>
                    <a:bodyPr/>
                    <a:lstStyle/>
                    <a:p>
                      <a:pPr algn="ctr" fontAlgn="t"/>
                      <a:r>
                        <a:rPr lang="en-ID" sz="16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6&lt;=MK&lt;7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467" marR="8467" marT="8467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ID" sz="16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467" marR="8467" marT="8467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ID" sz="16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467" marR="8467" marT="8467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ID" sz="16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2,25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467" marR="8467" marT="8467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ID" sz="16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17,25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467" marR="8467" marT="8467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ID" sz="16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13,5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467" marR="8467" marT="8467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ID" sz="16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3,75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467" marR="8467" marT="8467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ID" sz="160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0,22</a:t>
                      </a:r>
                      <a:endParaRPr lang="en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467" marR="8467" marT="8467" marB="0"/>
                </a:tc>
                <a:extLst>
                  <a:ext uri="{0D108BD9-81ED-4DB2-BD59-A6C34878D82A}">
                    <a16:rowId xmlns:a16="http://schemas.microsoft.com/office/drawing/2014/main" val="1791948298"/>
                  </a:ext>
                </a:extLst>
              </a:tr>
              <a:tr h="252307">
                <a:tc>
                  <a:txBody>
                    <a:bodyPr/>
                    <a:lstStyle/>
                    <a:p>
                      <a:pPr algn="ctr" fontAlgn="t"/>
                      <a:r>
                        <a:rPr lang="en-ID" sz="16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7&lt;=MK&lt;8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467" marR="8467" marT="8467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ID" sz="16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7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467" marR="8467" marT="8467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ID" sz="16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467" marR="8467" marT="8467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ID" sz="16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2,55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467" marR="8467" marT="8467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ID" sz="16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19,55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467" marR="8467" marT="8467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ID" sz="16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15,25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467" marR="8467" marT="8467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ID" sz="16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4,3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467" marR="8467" marT="8467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ID" sz="16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0,22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467" marR="8467" marT="8467" marB="0"/>
                </a:tc>
                <a:extLst>
                  <a:ext uri="{0D108BD9-81ED-4DB2-BD59-A6C34878D82A}">
                    <a16:rowId xmlns:a16="http://schemas.microsoft.com/office/drawing/2014/main" val="1129311628"/>
                  </a:ext>
                </a:extLst>
              </a:tr>
              <a:tr h="252307">
                <a:tc>
                  <a:txBody>
                    <a:bodyPr/>
                    <a:lstStyle/>
                    <a:p>
                      <a:pPr algn="ctr" fontAlgn="t"/>
                      <a:r>
                        <a:rPr lang="en-ID" sz="16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8&lt;=MK&lt;9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467" marR="8467" marT="8467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ID" sz="16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8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467" marR="8467" marT="8467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ID" sz="16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467" marR="8467" marT="8467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ID" sz="16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2,85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467" marR="8467" marT="8467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ID" sz="16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21,85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467" marR="8467" marT="8467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ID" sz="16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17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467" marR="8467" marT="8467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ID" sz="16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4,85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467" marR="8467" marT="8467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ID" sz="16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0,22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467" marR="8467" marT="8467" marB="0"/>
                </a:tc>
                <a:extLst>
                  <a:ext uri="{0D108BD9-81ED-4DB2-BD59-A6C34878D82A}">
                    <a16:rowId xmlns:a16="http://schemas.microsoft.com/office/drawing/2014/main" val="1096355488"/>
                  </a:ext>
                </a:extLst>
              </a:tr>
              <a:tr h="252307">
                <a:tc>
                  <a:txBody>
                    <a:bodyPr/>
                    <a:lstStyle/>
                    <a:p>
                      <a:pPr algn="ctr" fontAlgn="t"/>
                      <a:r>
                        <a:rPr lang="en-ID" sz="16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9&lt;=MK&lt;12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467" marR="8467" marT="8467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ID" sz="16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9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467" marR="8467" marT="8467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ID" sz="16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467" marR="8467" marT="8467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ID" sz="160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3,3</a:t>
                      </a:r>
                      <a:endParaRPr lang="en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467" marR="8467" marT="8467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ID" sz="16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25,3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467" marR="8467" marT="8467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ID" sz="16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19,75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467" marR="8467" marT="8467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ID" sz="16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5,55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467" marR="8467" marT="8467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ID" sz="16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0,22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467" marR="8467" marT="8467" marB="0"/>
                </a:tc>
                <a:extLst>
                  <a:ext uri="{0D108BD9-81ED-4DB2-BD59-A6C34878D82A}">
                    <a16:rowId xmlns:a16="http://schemas.microsoft.com/office/drawing/2014/main" val="449567529"/>
                  </a:ext>
                </a:extLst>
              </a:tr>
              <a:tr h="252307">
                <a:tc>
                  <a:txBody>
                    <a:bodyPr/>
                    <a:lstStyle/>
                    <a:p>
                      <a:pPr algn="ctr" fontAlgn="t"/>
                      <a:r>
                        <a:rPr lang="en-ID" sz="16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12&lt;=MK&lt;15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467" marR="8467" marT="8467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ID" sz="16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9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467" marR="8467" marT="8467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ID" sz="16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467" marR="8467" marT="8467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ID" sz="16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3,45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467" marR="8467" marT="8467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ID" sz="16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26,45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467" marR="8467" marT="8467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ID" sz="16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20,75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467" marR="8467" marT="8467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ID" sz="16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5,7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467" marR="8467" marT="8467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ID" sz="16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0,22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467" marR="8467" marT="8467" marB="0"/>
                </a:tc>
                <a:extLst>
                  <a:ext uri="{0D108BD9-81ED-4DB2-BD59-A6C34878D82A}">
                    <a16:rowId xmlns:a16="http://schemas.microsoft.com/office/drawing/2014/main" val="3820116009"/>
                  </a:ext>
                </a:extLst>
              </a:tr>
              <a:tr h="252307">
                <a:tc>
                  <a:txBody>
                    <a:bodyPr/>
                    <a:lstStyle/>
                    <a:p>
                      <a:pPr algn="ctr" fontAlgn="t"/>
                      <a:r>
                        <a:rPr lang="en-ID" sz="16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15&lt;=MK&lt;18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467" marR="8467" marT="8467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ID" sz="16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9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467" marR="8467" marT="8467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ID" sz="16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467" marR="8467" marT="8467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ID" sz="16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3,6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467" marR="8467" marT="8467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ID" sz="16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27,6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467" marR="8467" marT="8467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ID" sz="16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21,75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467" marR="8467" marT="8467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ID" sz="16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5,85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467" marR="8467" marT="8467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ID" sz="16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0,21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467" marR="8467" marT="8467" marB="0"/>
                </a:tc>
                <a:extLst>
                  <a:ext uri="{0D108BD9-81ED-4DB2-BD59-A6C34878D82A}">
                    <a16:rowId xmlns:a16="http://schemas.microsoft.com/office/drawing/2014/main" val="3182120979"/>
                  </a:ext>
                </a:extLst>
              </a:tr>
              <a:tr h="252307">
                <a:tc>
                  <a:txBody>
                    <a:bodyPr/>
                    <a:lstStyle/>
                    <a:p>
                      <a:pPr algn="ctr" fontAlgn="t"/>
                      <a:r>
                        <a:rPr lang="en-ID" sz="16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18&lt;=MK&lt;21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467" marR="8467" marT="8467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ID" sz="16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9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467" marR="8467" marT="8467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ID" sz="16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7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467" marR="8467" marT="8467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ID" sz="16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3,75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467" marR="8467" marT="8467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ID" sz="16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28,75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467" marR="8467" marT="8467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ID" sz="16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22,75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467" marR="8467" marT="8467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ID" sz="16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467" marR="8467" marT="8467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ID" sz="16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0,21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467" marR="8467" marT="8467" marB="0"/>
                </a:tc>
                <a:extLst>
                  <a:ext uri="{0D108BD9-81ED-4DB2-BD59-A6C34878D82A}">
                    <a16:rowId xmlns:a16="http://schemas.microsoft.com/office/drawing/2014/main" val="763691020"/>
                  </a:ext>
                </a:extLst>
              </a:tr>
              <a:tr h="252307">
                <a:tc>
                  <a:txBody>
                    <a:bodyPr/>
                    <a:lstStyle/>
                    <a:p>
                      <a:pPr algn="ctr" fontAlgn="t"/>
                      <a:r>
                        <a:rPr lang="en-ID" sz="16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21&lt;=MK&lt;24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467" marR="8467" marT="8467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ID" sz="16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9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467" marR="8467" marT="8467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ID" sz="16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8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467" marR="8467" marT="8467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ID" sz="16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3,9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467" marR="8467" marT="8467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ID" sz="16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29,9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467" marR="8467" marT="8467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ID" sz="16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23,75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467" marR="8467" marT="8467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ID" sz="16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6,15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467" marR="8467" marT="8467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ID" sz="16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0,21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467" marR="8467" marT="8467" marB="0"/>
                </a:tc>
                <a:extLst>
                  <a:ext uri="{0D108BD9-81ED-4DB2-BD59-A6C34878D82A}">
                    <a16:rowId xmlns:a16="http://schemas.microsoft.com/office/drawing/2014/main" val="3605074182"/>
                  </a:ext>
                </a:extLst>
              </a:tr>
              <a:tr h="252307">
                <a:tc>
                  <a:txBody>
                    <a:bodyPr/>
                    <a:lstStyle/>
                    <a:p>
                      <a:pPr algn="ctr" fontAlgn="t"/>
                      <a:r>
                        <a:rPr lang="en-ID" sz="16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MK&gt;=24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467" marR="8467" marT="8467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ID" sz="16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9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467" marR="8467" marT="8467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ID" sz="16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10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467" marR="8467" marT="8467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ID" sz="16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4,2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467" marR="8467" marT="8467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ID" sz="16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32,2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467" marR="8467" marT="8467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ID" sz="16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25,75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467" marR="8467" marT="8467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ID" sz="16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6,45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467" marR="8467" marT="8467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ID" sz="160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0,20</a:t>
                      </a:r>
                      <a:endParaRPr lang="en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467" marR="8467" marT="8467" marB="0"/>
                </a:tc>
                <a:extLst>
                  <a:ext uri="{0D108BD9-81ED-4DB2-BD59-A6C34878D82A}">
                    <a16:rowId xmlns:a16="http://schemas.microsoft.com/office/drawing/2014/main" val="3013834473"/>
                  </a:ext>
                </a:extLst>
              </a:tr>
            </a:tbl>
          </a:graphicData>
        </a:graphic>
      </p:graphicFrame>
      <p:sp>
        <p:nvSpPr>
          <p:cNvPr id="8" name="Callout: Up Arrow 7">
            <a:extLst>
              <a:ext uri="{FF2B5EF4-FFF2-40B4-BE49-F238E27FC236}">
                <a16:creationId xmlns:a16="http://schemas.microsoft.com/office/drawing/2014/main" id="{A42EC0E7-2B28-4EB9-99CB-5FFA6CCC79C2}"/>
              </a:ext>
            </a:extLst>
          </p:cNvPr>
          <p:cNvSpPr/>
          <p:nvPr/>
        </p:nvSpPr>
        <p:spPr>
          <a:xfrm>
            <a:off x="4431957" y="5776248"/>
            <a:ext cx="2075936" cy="908761"/>
          </a:xfrm>
          <a:prstGeom prst="upArrow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Tidak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ada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dalam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UU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Ciptaker</a:t>
            </a:r>
            <a:endParaRPr lang="en-ID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BA86F82-F370-4BCA-BE71-9F1504F22291}"/>
              </a:ext>
            </a:extLst>
          </p:cNvPr>
          <p:cNvSpPr/>
          <p:nvPr/>
        </p:nvSpPr>
        <p:spPr>
          <a:xfrm>
            <a:off x="6656727" y="922878"/>
            <a:ext cx="643766" cy="615553"/>
          </a:xfrm>
          <a:prstGeom prst="rect">
            <a:avLst/>
          </a:prstGeom>
          <a:noFill/>
        </p:spPr>
        <p:txBody>
          <a:bodyPr wrap="none" lIns="121920" tIns="60960" rIns="121920" bIns="60960">
            <a:spAutoFit/>
          </a:bodyPr>
          <a:lstStyle/>
          <a:p>
            <a:pPr algn="ctr"/>
            <a:r>
              <a:rPr lang="en-US" sz="32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2x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0699BEC-F236-4940-9973-DEEDB57C842E}"/>
              </a:ext>
            </a:extLst>
          </p:cNvPr>
          <p:cNvSpPr/>
          <p:nvPr/>
        </p:nvSpPr>
        <p:spPr>
          <a:xfrm>
            <a:off x="7557398" y="922878"/>
            <a:ext cx="1166345" cy="615553"/>
          </a:xfrm>
          <a:prstGeom prst="rect">
            <a:avLst/>
          </a:prstGeom>
          <a:noFill/>
        </p:spPr>
        <p:txBody>
          <a:bodyPr wrap="none" lIns="121920" tIns="60960" rIns="121920" bIns="60960">
            <a:spAutoFit/>
          </a:bodyPr>
          <a:lstStyle/>
          <a:p>
            <a:pPr algn="ctr"/>
            <a:r>
              <a:rPr lang="en-US" sz="32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1,75x</a:t>
            </a:r>
          </a:p>
        </p:txBody>
      </p:sp>
      <p:sp>
        <p:nvSpPr>
          <p:cNvPr id="7" name="Slide Number Placeholder 1">
            <a:extLst>
              <a:ext uri="{FF2B5EF4-FFF2-40B4-BE49-F238E27FC236}">
                <a16:creationId xmlns:a16="http://schemas.microsoft.com/office/drawing/2014/main" id="{E9600CF7-968E-4FD0-A432-A50E054FF4DD}"/>
              </a:ext>
            </a:extLst>
          </p:cNvPr>
          <p:cNvSpPr txBox="1">
            <a:spLocks/>
          </p:cNvSpPr>
          <p:nvPr/>
        </p:nvSpPr>
        <p:spPr>
          <a:xfrm>
            <a:off x="11503293" y="6406897"/>
            <a:ext cx="688708" cy="451104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/>
            <a:fld id="{EBE3AD81-3AD4-9C46-856E-C08CF1183C60}" type="slidenum">
              <a:rPr lang="en-US" sz="16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pPr algn="r"/>
              <a:t>66</a:t>
            </a:fld>
            <a:endParaRPr lang="en-US" sz="16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6594450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6429" y="474728"/>
            <a:ext cx="10262000" cy="763600"/>
          </a:xfrm>
        </p:spPr>
        <p:txBody>
          <a:bodyPr>
            <a:noAutofit/>
          </a:bodyPr>
          <a:lstStyle/>
          <a:p>
            <a:r>
              <a:rPr lang="en-US" sz="4000" dirty="0" err="1">
                <a:latin typeface="Fjalla One" panose="02000506040000020004" pitchFamily="2" charset="0"/>
              </a:rPr>
              <a:t>Ruang</a:t>
            </a:r>
            <a:r>
              <a:rPr lang="en-US" sz="4000" dirty="0">
                <a:latin typeface="Fjalla One" panose="02000506040000020004" pitchFamily="2" charset="0"/>
              </a:rPr>
              <a:t> </a:t>
            </a:r>
            <a:r>
              <a:rPr lang="en-US" sz="4000" dirty="0" err="1">
                <a:latin typeface="Fjalla One" panose="02000506040000020004" pitchFamily="2" charset="0"/>
              </a:rPr>
              <a:t>Lingkup</a:t>
            </a:r>
            <a:r>
              <a:rPr lang="en-US" sz="4000" dirty="0">
                <a:latin typeface="Fjalla One" panose="02000506040000020004" pitchFamily="2" charset="0"/>
              </a:rPr>
              <a:t> </a:t>
            </a:r>
            <a:r>
              <a:rPr lang="en-US" sz="4000" dirty="0" err="1">
                <a:latin typeface="Fjalla One" panose="02000506040000020004" pitchFamily="2" charset="0"/>
              </a:rPr>
              <a:t>Imbalan</a:t>
            </a:r>
            <a:r>
              <a:rPr lang="en-US" sz="4000" dirty="0">
                <a:latin typeface="Fjalla One" panose="02000506040000020004" pitchFamily="2" charset="0"/>
              </a:rPr>
              <a:t> </a:t>
            </a:r>
            <a:r>
              <a:rPr lang="en-US" sz="4000" dirty="0" err="1">
                <a:latin typeface="Fjalla One" panose="02000506040000020004" pitchFamily="2" charset="0"/>
              </a:rPr>
              <a:t>Kerja</a:t>
            </a:r>
            <a:endParaRPr lang="en-US" sz="4000" dirty="0">
              <a:latin typeface="Fjalla One" panose="02000506040000020004" pitchFamily="2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1296431" y="1530574"/>
            <a:ext cx="9599139" cy="763601"/>
          </a:xfrm>
          <a:prstGeom prst="roundRect">
            <a:avLst/>
          </a:prstGeom>
          <a:solidFill>
            <a:srgbClr val="FF9999"/>
          </a:solidFill>
          <a:effectLst>
            <a:reflection blurRad="6350" stA="50000" endA="300" endPos="5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Tidak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mengatur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pelaporan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oleh program </a:t>
            </a:r>
            <a:r>
              <a:rPr lang="en-US" sz="24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imbalan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kerja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(PSAK 226)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296429" y="2496065"/>
            <a:ext cx="9599140" cy="1687536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Imbalan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kerja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diberikan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melalui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 marL="749281" lvl="1" indent="-284156">
              <a:buFont typeface="Arial" pitchFamily="34" charset="0"/>
              <a:buChar char="•"/>
            </a:pPr>
            <a:r>
              <a:rPr lang="en-US" sz="2267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program formal;</a:t>
            </a:r>
          </a:p>
          <a:p>
            <a:pPr marL="749281" lvl="1" indent="-284156">
              <a:buFont typeface="Arial" pitchFamily="34" charset="0"/>
              <a:buChar char="•"/>
            </a:pPr>
            <a:r>
              <a:rPr lang="en-US" sz="2267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peraturan</a:t>
            </a:r>
            <a:r>
              <a:rPr lang="en-US" sz="2267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67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perundang-undangan</a:t>
            </a:r>
            <a:r>
              <a:rPr lang="en-US" sz="2267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67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atau</a:t>
            </a:r>
            <a:r>
              <a:rPr lang="en-US" sz="2267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67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peraturan</a:t>
            </a:r>
            <a:r>
              <a:rPr lang="en-US" sz="2267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sz="2267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industri</a:t>
            </a:r>
            <a:r>
              <a:rPr lang="en-US" sz="2267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; </a:t>
            </a:r>
            <a:r>
              <a:rPr lang="en-US" sz="2267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atau</a:t>
            </a:r>
            <a:r>
              <a:rPr lang="en-US" sz="2267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749281" lvl="1" indent="-284156">
              <a:buFont typeface="Arial" pitchFamily="34" charset="0"/>
              <a:buChar char="•"/>
            </a:pPr>
            <a:r>
              <a:rPr lang="en-US" sz="2267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kebiasaan</a:t>
            </a:r>
            <a:r>
              <a:rPr lang="en-US" sz="2267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sz="2267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menimbulkan</a:t>
            </a:r>
            <a:r>
              <a:rPr lang="en-US" sz="2267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67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kewajiban</a:t>
            </a:r>
            <a:r>
              <a:rPr lang="en-US" sz="2267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67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konstruktif</a:t>
            </a:r>
            <a:r>
              <a:rPr lang="en-US" sz="2267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9E749E0-8929-42EE-9BDA-D75F47A91DC9}"/>
              </a:ext>
            </a:extLst>
          </p:cNvPr>
          <p:cNvSpPr txBox="1">
            <a:spLocks/>
          </p:cNvSpPr>
          <p:nvPr/>
        </p:nvSpPr>
        <p:spPr>
          <a:xfrm>
            <a:off x="1296429" y="4229573"/>
            <a:ext cx="10424985" cy="1919416"/>
          </a:xfrm>
        </p:spPr>
        <p:txBody>
          <a:bodyPr>
            <a:normAutofit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id-ID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Kewajiban hukum </a:t>
            </a:r>
            <a:r>
              <a:rPr lang="id-ID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 didasarkan pada suatu ketentuan hukum :</a:t>
            </a:r>
          </a:p>
          <a:p>
            <a:pPr marL="380990" lvl="1" indent="-380990">
              <a:buFont typeface="Wingdings" panose="05000000000000000000" pitchFamily="2" charset="2"/>
              <a:buChar char="§"/>
            </a:pPr>
            <a:r>
              <a:rPr lang="id-ID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kontrak kerja antara perusahaan dan karyawan</a:t>
            </a:r>
          </a:p>
          <a:p>
            <a:pPr marL="380990" lvl="1" indent="-380990">
              <a:buFont typeface="Wingdings" panose="05000000000000000000" pitchFamily="2" charset="2"/>
              <a:buChar char="§"/>
            </a:pPr>
            <a:r>
              <a:rPr lang="id-ID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Undang-Undang Ketenagakerjaan No 13 tahun 2003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diupdate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dengan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UU 11/2020</a:t>
            </a:r>
            <a:endParaRPr lang="id-ID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Wingdings" pitchFamily="2" charset="2"/>
            </a:endParaRPr>
          </a:p>
          <a:p>
            <a:r>
              <a:rPr lang="sv-SE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Kewajiban konstruktif :</a:t>
            </a:r>
          </a:p>
          <a:p>
            <a:pPr marL="361942" lvl="1" indent="-361942">
              <a:buFont typeface="Wingdings" panose="05000000000000000000" pitchFamily="2" charset="2"/>
              <a:buChar char="§"/>
            </a:pPr>
            <a:r>
              <a:rPr lang="id-ID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berdasarkan praktik baku masa lalu, dan</a:t>
            </a:r>
          </a:p>
          <a:p>
            <a:pPr marL="361942" lvl="1" indent="-361942">
              <a:buFont typeface="Wingdings" panose="05000000000000000000" pitchFamily="2" charset="2"/>
              <a:buChar char="§"/>
            </a:pPr>
            <a:r>
              <a:rPr lang="sv-SE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menimbulkan ekspektasi kuat</a:t>
            </a:r>
            <a:r>
              <a:rPr lang="id-ID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i-FI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bahwa entitas akan melaksanakan</a:t>
            </a:r>
            <a:r>
              <a:rPr lang="id-ID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tanggung jawab tersebut.</a:t>
            </a:r>
          </a:p>
          <a:p>
            <a:endParaRPr lang="id-ID" sz="1867" dirty="0"/>
          </a:p>
        </p:txBody>
      </p:sp>
      <p:sp>
        <p:nvSpPr>
          <p:cNvPr id="7" name="Slide Number Placeholder 1">
            <a:extLst>
              <a:ext uri="{FF2B5EF4-FFF2-40B4-BE49-F238E27FC236}">
                <a16:creationId xmlns:a16="http://schemas.microsoft.com/office/drawing/2014/main" id="{E1963515-08CF-49C7-97DC-5584CEAA6B55}"/>
              </a:ext>
            </a:extLst>
          </p:cNvPr>
          <p:cNvSpPr txBox="1">
            <a:spLocks/>
          </p:cNvSpPr>
          <p:nvPr/>
        </p:nvSpPr>
        <p:spPr>
          <a:xfrm>
            <a:off x="11503293" y="6406897"/>
            <a:ext cx="688708" cy="451104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/>
            <a:fld id="{EBE3AD81-3AD4-9C46-856E-C08CF1183C60}" type="slidenum">
              <a:rPr lang="en-US" sz="16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pPr algn="r"/>
              <a:t>67</a:t>
            </a:fld>
            <a:endParaRPr lang="en-US" sz="16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4421867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4934792" y="31902"/>
            <a:ext cx="3441704" cy="833045"/>
          </a:xfrm>
        </p:spPr>
        <p:txBody>
          <a:bodyPr>
            <a:noAutofit/>
          </a:bodyPr>
          <a:lstStyle/>
          <a:p>
            <a:r>
              <a:rPr lang="en-US" sz="4000" dirty="0" err="1">
                <a:latin typeface="Fjalla One" panose="02000506040000020004" pitchFamily="2" charset="0"/>
              </a:rPr>
              <a:t>Contoh</a:t>
            </a:r>
            <a:endParaRPr lang="en-US" sz="4000" dirty="0">
              <a:latin typeface="Fjalla One" panose="02000506040000020004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680234" y="961663"/>
            <a:ext cx="9687983" cy="2057400"/>
          </a:xfrm>
        </p:spPr>
        <p:txBody>
          <a:bodyPr>
            <a:normAutofit fontScale="85000" lnSpcReduction="20000"/>
          </a:bodyPr>
          <a:lstStyle/>
          <a:p>
            <a:pPr marL="380990" indent="-380990">
              <a:buFont typeface="Wingdings" panose="05000000000000000000" pitchFamily="2" charset="2"/>
              <a:buChar char="§"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Perusahaan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menjanjikan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pembayaran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pesangon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kepada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karyawannya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pada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saat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berhenti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bekerja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di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usia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pensiun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normal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sebesar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200.000.000. </a:t>
            </a:r>
          </a:p>
          <a:p>
            <a:pPr marL="380990" indent="-380990">
              <a:buFont typeface="Wingdings" panose="05000000000000000000" pitchFamily="2" charset="2"/>
              <a:buChar char="§"/>
            </a:pP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Karyawan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memiliki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masa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kerja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sampai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pensiun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selama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20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tahun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380990" indent="-380990">
              <a:buFont typeface="Wingdings" panose="05000000000000000000" pitchFamily="2" charset="2"/>
              <a:buChar char="§"/>
            </a:pP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Berdasarkan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metode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Projected Unit Credit (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asumsi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diabaikan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), unit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menurut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periode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jasa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= 200.000.000/20 = 10.000.000.</a:t>
            </a:r>
          </a:p>
          <a:p>
            <a:pPr marL="380990" indent="-380990">
              <a:buFont typeface="Wingdings" panose="05000000000000000000" pitchFamily="2" charset="2"/>
              <a:buChar char="§"/>
            </a:pP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Sehingga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pengakuan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di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laba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rugi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dan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neraca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sebagai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berikut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2201420" y="2950900"/>
          <a:ext cx="8645609" cy="1794510"/>
        </p:xfrm>
        <a:graphic>
          <a:graphicData uri="http://schemas.openxmlformats.org/drawingml/2006/table">
            <a:tbl>
              <a:tblPr firstRow="1">
                <a:tableStyleId>{B301B821-A1FF-4177-AEE7-76D212191A09}</a:tableStyleId>
              </a:tblPr>
              <a:tblGrid>
                <a:gridCol w="14914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188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3535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9400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900" u="none" strike="noStrike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Tahun</a:t>
                      </a:r>
                      <a:endParaRPr lang="en-US" sz="1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90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Beban </a:t>
                      </a:r>
                      <a:r>
                        <a:rPr lang="en-US" sz="1900" u="none" strike="noStrike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tahun</a:t>
                      </a:r>
                      <a:r>
                        <a:rPr lang="en-US" sz="190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900" u="none" strike="noStrike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berjalan</a:t>
                      </a:r>
                      <a:r>
                        <a:rPr lang="en-US" sz="190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endParaRPr lang="en-US" sz="1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90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900" u="none" strike="noStrike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Kewajiban</a:t>
                      </a:r>
                      <a:r>
                        <a:rPr lang="en-US" sz="190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900" u="none" strike="noStrike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akhir</a:t>
                      </a:r>
                      <a:r>
                        <a:rPr lang="en-US" sz="190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900" u="none" strike="noStrike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tahun</a:t>
                      </a:r>
                      <a:r>
                        <a:rPr lang="en-US" sz="190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endParaRPr lang="en-US" sz="1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400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90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  <a:endParaRPr lang="en-US" sz="1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90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10,000,000 </a:t>
                      </a:r>
                      <a:endParaRPr lang="en-US" sz="1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90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10,000,000 </a:t>
                      </a:r>
                      <a:endParaRPr lang="en-US" sz="1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00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90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  <a:endParaRPr lang="en-US" sz="1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90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10,000,000 </a:t>
                      </a:r>
                      <a:endParaRPr lang="en-US" sz="1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90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 20,000,000 </a:t>
                      </a:r>
                      <a:endParaRPr lang="en-US" sz="1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00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90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</a:t>
                      </a:r>
                      <a:endParaRPr lang="en-US" sz="1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90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10,000,000 </a:t>
                      </a:r>
                      <a:endParaRPr lang="en-US" sz="1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90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  30,000,000 </a:t>
                      </a:r>
                      <a:endParaRPr lang="en-US" sz="1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00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900" u="none" strike="noStrike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dst</a:t>
                      </a:r>
                      <a:endParaRPr lang="en-US" sz="1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00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90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20</a:t>
                      </a:r>
                      <a:endParaRPr lang="en-US" sz="1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90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10,000,000 </a:t>
                      </a:r>
                      <a:endParaRPr lang="en-US" sz="1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90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   200,000,000 </a:t>
                      </a:r>
                      <a:endParaRPr lang="en-US" sz="1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2201419" y="5053922"/>
          <a:ext cx="8645607" cy="1196340"/>
        </p:xfrm>
        <a:graphic>
          <a:graphicData uri="http://schemas.openxmlformats.org/drawingml/2006/table">
            <a:tbl>
              <a:tblPr firstRow="1">
                <a:tableStyleId>{B301B821-A1FF-4177-AEE7-76D212191A09}</a:tableStyleId>
              </a:tblPr>
              <a:tblGrid>
                <a:gridCol w="311241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8329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8329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8329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8329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94005">
                <a:tc>
                  <a:txBody>
                    <a:bodyPr/>
                    <a:lstStyle/>
                    <a:p>
                      <a:pPr algn="l" fontAlgn="b"/>
                      <a:endParaRPr lang="en-US" sz="1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90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900" u="none" strike="noStrike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Tahun</a:t>
                      </a:r>
                      <a:r>
                        <a:rPr lang="en-US" sz="190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1 </a:t>
                      </a:r>
                      <a:endParaRPr lang="en-US" sz="1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900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Tahun 2 </a:t>
                      </a:r>
                      <a:endParaRPr lang="en-US" sz="1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90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900" u="none" strike="noStrike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Tahun</a:t>
                      </a:r>
                      <a:r>
                        <a:rPr lang="en-US" sz="190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3 </a:t>
                      </a:r>
                      <a:endParaRPr lang="en-US" sz="1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900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Tahun 4 </a:t>
                      </a:r>
                      <a:endParaRPr lang="en-US" sz="1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4005">
                <a:tc>
                  <a:txBody>
                    <a:bodyPr/>
                    <a:lstStyle/>
                    <a:p>
                      <a:pPr algn="l" fontAlgn="b"/>
                      <a:r>
                        <a:rPr lang="en-US" sz="190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Beban </a:t>
                      </a:r>
                      <a:r>
                        <a:rPr lang="en-US" sz="1900" u="none" strike="noStrike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Imbalan</a:t>
                      </a:r>
                      <a:r>
                        <a:rPr lang="en-US" sz="190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900" u="none" strike="noStrike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Kerja</a:t>
                      </a:r>
                      <a:endParaRPr lang="en-US" sz="1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90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(10)</a:t>
                      </a:r>
                      <a:endParaRPr lang="en-US" sz="1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90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(10)</a:t>
                      </a:r>
                      <a:endParaRPr lang="en-US" sz="1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90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(10)</a:t>
                      </a:r>
                      <a:endParaRPr lang="en-US" sz="1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90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(10)</a:t>
                      </a:r>
                      <a:endParaRPr lang="en-US" sz="1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005">
                <a:tc>
                  <a:txBody>
                    <a:bodyPr/>
                    <a:lstStyle/>
                    <a:p>
                      <a:pPr algn="l" fontAlgn="b"/>
                      <a:endParaRPr lang="en-US" sz="1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005">
                <a:tc>
                  <a:txBody>
                    <a:bodyPr/>
                    <a:lstStyle/>
                    <a:p>
                      <a:pPr algn="l" fontAlgn="b"/>
                      <a:r>
                        <a:rPr lang="en-US" sz="1900" u="none" strike="noStrike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Kewajiban</a:t>
                      </a:r>
                      <a:r>
                        <a:rPr lang="en-US" sz="190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900" u="none" strike="noStrike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imbahan</a:t>
                      </a:r>
                      <a:r>
                        <a:rPr lang="en-US" sz="190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900" u="none" strike="noStrike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kerja</a:t>
                      </a:r>
                      <a:endParaRPr lang="en-US" sz="1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90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</a:t>
                      </a:r>
                      <a:endParaRPr lang="en-US" sz="1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90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20</a:t>
                      </a:r>
                      <a:endParaRPr lang="en-US" sz="1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90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30</a:t>
                      </a:r>
                      <a:endParaRPr lang="en-US" sz="1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90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40</a:t>
                      </a:r>
                      <a:endParaRPr lang="en-US" sz="1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2106824" y="4679768"/>
            <a:ext cx="3541290" cy="4205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133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Laporan</a:t>
            </a:r>
            <a:r>
              <a:rPr lang="en-US" sz="2133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keuangan</a:t>
            </a:r>
            <a:r>
              <a:rPr lang="en-US" sz="2133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dalam</a:t>
            </a:r>
            <a:r>
              <a:rPr lang="en-US" sz="2133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juta</a:t>
            </a:r>
            <a:endParaRPr lang="en-US" sz="2133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Slide Number Placeholder 1">
            <a:extLst>
              <a:ext uri="{FF2B5EF4-FFF2-40B4-BE49-F238E27FC236}">
                <a16:creationId xmlns:a16="http://schemas.microsoft.com/office/drawing/2014/main" id="{3B991647-9CD3-4D23-B017-5BAF1FF50009}"/>
              </a:ext>
            </a:extLst>
          </p:cNvPr>
          <p:cNvSpPr txBox="1">
            <a:spLocks/>
          </p:cNvSpPr>
          <p:nvPr/>
        </p:nvSpPr>
        <p:spPr>
          <a:xfrm>
            <a:off x="11503293" y="6406897"/>
            <a:ext cx="688708" cy="451104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/>
            <a:fld id="{EBE3AD81-3AD4-9C46-856E-C08CF1183C60}" type="slidenum">
              <a:rPr lang="en-US" sz="16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pPr algn="r"/>
              <a:t>68</a:t>
            </a:fld>
            <a:endParaRPr lang="en-US" sz="16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3590077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1372500" y="626907"/>
            <a:ext cx="9715509" cy="686200"/>
          </a:xfrm>
        </p:spPr>
        <p:txBody>
          <a:bodyPr>
            <a:noAutofit/>
          </a:bodyPr>
          <a:lstStyle/>
          <a:p>
            <a:pPr algn="ctr"/>
            <a:r>
              <a:rPr lang="en-US" sz="3600" dirty="0" err="1">
                <a:latin typeface="Fjalla One" panose="02000506040000020004" pitchFamily="2" charset="0"/>
              </a:rPr>
              <a:t>Imbalan</a:t>
            </a:r>
            <a:r>
              <a:rPr lang="en-US" sz="3600" dirty="0">
                <a:latin typeface="Fjalla One" panose="02000506040000020004" pitchFamily="2" charset="0"/>
              </a:rPr>
              <a:t> </a:t>
            </a:r>
            <a:r>
              <a:rPr lang="en-US" sz="3600" dirty="0" err="1">
                <a:latin typeface="Fjalla One" panose="02000506040000020004" pitchFamily="2" charset="0"/>
              </a:rPr>
              <a:t>Kerja</a:t>
            </a:r>
            <a:r>
              <a:rPr lang="en-US" sz="3600" dirty="0">
                <a:latin typeface="Fjalla One" panose="02000506040000020004" pitchFamily="2" charset="0"/>
              </a:rPr>
              <a:t> </a:t>
            </a:r>
            <a:r>
              <a:rPr lang="en-US" sz="3600" dirty="0" err="1">
                <a:latin typeface="Fjalla One" panose="02000506040000020004" pitchFamily="2" charset="0"/>
              </a:rPr>
              <a:t>dengan</a:t>
            </a:r>
            <a:r>
              <a:rPr lang="en-US" sz="3600" dirty="0">
                <a:latin typeface="Fjalla One" panose="02000506040000020004" pitchFamily="2" charset="0"/>
              </a:rPr>
              <a:t> </a:t>
            </a:r>
            <a:r>
              <a:rPr lang="en-US" sz="3600" dirty="0" err="1">
                <a:latin typeface="Fjalla One" panose="02000506040000020004" pitchFamily="2" charset="0"/>
              </a:rPr>
              <a:t>Perhitungan</a:t>
            </a:r>
            <a:r>
              <a:rPr lang="en-US" sz="3600" dirty="0">
                <a:latin typeface="Fjalla One" panose="02000506040000020004" pitchFamily="2" charset="0"/>
              </a:rPr>
              <a:t> </a:t>
            </a:r>
            <a:r>
              <a:rPr lang="en-US" sz="3600" dirty="0" err="1">
                <a:latin typeface="Fjalla One" panose="02000506040000020004" pitchFamily="2" charset="0"/>
              </a:rPr>
              <a:t>Aktuaria</a:t>
            </a:r>
            <a:endParaRPr lang="en-US" sz="3600" dirty="0">
              <a:latin typeface="Fjalla One" panose="02000506040000020004" pitchFamily="2" charset="0"/>
            </a:endParaRPr>
          </a:p>
        </p:txBody>
      </p:sp>
      <p:graphicFrame>
        <p:nvGraphicFramePr>
          <p:cNvPr id="8" name="Diagram 7"/>
          <p:cNvGraphicFramePr/>
          <p:nvPr>
            <p:extLst>
              <p:ext uri="{D42A27DB-BD31-4B8C-83A1-F6EECF244321}">
                <p14:modId xmlns:p14="http://schemas.microsoft.com/office/powerpoint/2010/main" val="2072154670"/>
              </p:ext>
            </p:extLst>
          </p:nvPr>
        </p:nvGraphicFramePr>
        <p:xfrm>
          <a:off x="2718487" y="1620793"/>
          <a:ext cx="6755027" cy="4419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1">
            <a:extLst>
              <a:ext uri="{FF2B5EF4-FFF2-40B4-BE49-F238E27FC236}">
                <a16:creationId xmlns:a16="http://schemas.microsoft.com/office/drawing/2014/main" id="{DFB7C4E2-DD2B-447D-910F-871F1128E211}"/>
              </a:ext>
            </a:extLst>
          </p:cNvPr>
          <p:cNvSpPr txBox="1">
            <a:spLocks/>
          </p:cNvSpPr>
          <p:nvPr/>
        </p:nvSpPr>
        <p:spPr>
          <a:xfrm>
            <a:off x="11503293" y="6406897"/>
            <a:ext cx="688708" cy="451104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/>
            <a:fld id="{EBE3AD81-3AD4-9C46-856E-C08CF1183C60}" type="slidenum">
              <a:rPr lang="en-US" sz="16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pPr algn="r"/>
              <a:t>69</a:t>
            </a:fld>
            <a:endParaRPr lang="en-US" sz="16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4344927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2158813" y="555498"/>
            <a:ext cx="5667632" cy="711200"/>
          </a:xfrm>
        </p:spPr>
        <p:txBody>
          <a:bodyPr>
            <a:noAutofit/>
          </a:bodyPr>
          <a:lstStyle/>
          <a:p>
            <a:r>
              <a:rPr lang="en-US" sz="4000" dirty="0">
                <a:latin typeface="Fjalla One" panose="02000506040000020004" pitchFamily="2" charset="0"/>
              </a:rPr>
              <a:t>Projected Unit Credit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708452" y="1409226"/>
            <a:ext cx="10794840" cy="4893276"/>
          </a:xfrm>
        </p:spPr>
        <p:txBody>
          <a:bodyPr>
            <a:normAutofit/>
          </a:bodyPr>
          <a:lstStyle/>
          <a:p>
            <a:pPr marL="380990" indent="-380990">
              <a:spcBef>
                <a:spcPts val="400"/>
              </a:spcBef>
            </a:pP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Pengakuan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dan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Pengukuran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diperlukan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:</a:t>
            </a:r>
          </a:p>
          <a:p>
            <a:pPr marL="730232" lvl="1" indent="-380990">
              <a:spcBef>
                <a:spcPts val="400"/>
              </a:spcBef>
            </a:pPr>
            <a:r>
              <a:rPr lang="en-US" sz="22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Nilai</a:t>
            </a:r>
            <a:r>
              <a:rPr lang="en-US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Kewajiban</a:t>
            </a:r>
            <a:r>
              <a:rPr lang="en-US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Imbalan</a:t>
            </a:r>
            <a:r>
              <a:rPr lang="en-US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Pasti</a:t>
            </a:r>
            <a:endParaRPr lang="en-US" sz="2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730232" lvl="1" indent="-380990">
              <a:spcBef>
                <a:spcPts val="400"/>
              </a:spcBef>
            </a:pPr>
            <a:r>
              <a:rPr lang="en-US" sz="22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Biaya</a:t>
            </a:r>
            <a:r>
              <a:rPr lang="en-US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Jasa</a:t>
            </a:r>
            <a:r>
              <a:rPr lang="en-US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Kini</a:t>
            </a:r>
            <a:endParaRPr lang="en-US" sz="2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80990" indent="-380990">
              <a:spcBef>
                <a:spcPts val="400"/>
              </a:spcBef>
            </a:pP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Metode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digunakan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: Projected Unit Credit</a:t>
            </a:r>
          </a:p>
          <a:p>
            <a:pPr marL="730232" lvl="1" indent="-380990">
              <a:spcBef>
                <a:spcPts val="400"/>
              </a:spcBef>
            </a:pPr>
            <a:r>
              <a:rPr lang="en-US" sz="22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Metode</a:t>
            </a:r>
            <a:r>
              <a:rPr lang="en-US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ini</a:t>
            </a:r>
            <a:r>
              <a:rPr lang="en-US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sering</a:t>
            </a:r>
            <a:r>
              <a:rPr lang="en-US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disebut</a:t>
            </a:r>
            <a:r>
              <a:rPr lang="en-US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sebagai</a:t>
            </a:r>
            <a:r>
              <a:rPr lang="en-US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metode</a:t>
            </a:r>
            <a:r>
              <a:rPr lang="en-US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imbalan</a:t>
            </a:r>
            <a:r>
              <a:rPr lang="en-US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sz="22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diakru</a:t>
            </a:r>
            <a:r>
              <a:rPr lang="en-US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sz="22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diperhitungkan</a:t>
            </a:r>
            <a:r>
              <a:rPr lang="en-US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secara </a:t>
            </a:r>
            <a:r>
              <a:rPr lang="en-US" sz="22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prorata</a:t>
            </a:r>
            <a:r>
              <a:rPr lang="en-US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sesuai</a:t>
            </a:r>
            <a:r>
              <a:rPr lang="en-US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periode</a:t>
            </a:r>
            <a:r>
              <a:rPr lang="en-US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jasa</a:t>
            </a:r>
            <a:r>
              <a:rPr lang="en-US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730232" lvl="1" indent="-380990">
              <a:spcBef>
                <a:spcPts val="400"/>
              </a:spcBef>
            </a:pPr>
            <a:r>
              <a:rPr lang="en-US" sz="22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Sebagai</a:t>
            </a:r>
            <a:r>
              <a:rPr lang="en-US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metode</a:t>
            </a:r>
            <a:r>
              <a:rPr lang="en-US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imbalan</a:t>
            </a:r>
            <a:r>
              <a:rPr lang="en-US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dibagi</a:t>
            </a:r>
            <a:r>
              <a:rPr lang="en-US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tahun</a:t>
            </a:r>
            <a:r>
              <a:rPr lang="en-US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jasa</a:t>
            </a:r>
            <a:endParaRPr lang="en-US" sz="2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730232" lvl="1" indent="-380990">
              <a:spcBef>
                <a:spcPts val="400"/>
              </a:spcBef>
            </a:pPr>
            <a:r>
              <a:rPr lang="en-US" sz="22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Menganggap</a:t>
            </a:r>
            <a:r>
              <a:rPr lang="en-US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setiap</a:t>
            </a:r>
            <a:r>
              <a:rPr lang="en-US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periode</a:t>
            </a:r>
            <a:r>
              <a:rPr lang="en-US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jasa</a:t>
            </a:r>
            <a:r>
              <a:rPr lang="en-US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akan</a:t>
            </a:r>
            <a:r>
              <a:rPr lang="en-US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menghasilkan</a:t>
            </a:r>
            <a:r>
              <a:rPr lang="en-US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satu</a:t>
            </a:r>
            <a:r>
              <a:rPr lang="en-US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unit </a:t>
            </a:r>
            <a:r>
              <a:rPr lang="en-US" sz="22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tambahan</a:t>
            </a:r>
            <a:r>
              <a:rPr lang="en-US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imbalan</a:t>
            </a:r>
            <a:r>
              <a:rPr lang="en-US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dan</a:t>
            </a:r>
            <a:r>
              <a:rPr lang="en-US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mengukur</a:t>
            </a:r>
            <a:r>
              <a:rPr lang="en-US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setiap</a:t>
            </a:r>
            <a:r>
              <a:rPr lang="en-US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unit secara </a:t>
            </a:r>
            <a:r>
              <a:rPr lang="en-US" sz="22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terpisah</a:t>
            </a:r>
            <a:r>
              <a:rPr lang="en-US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untuk</a:t>
            </a:r>
            <a:r>
              <a:rPr lang="en-US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menghasilkan</a:t>
            </a:r>
            <a:r>
              <a:rPr lang="en-US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kewajiban</a:t>
            </a:r>
            <a:r>
              <a:rPr lang="en-US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final.</a:t>
            </a:r>
          </a:p>
          <a:p>
            <a:pPr marL="380990" indent="-380990">
              <a:spcBef>
                <a:spcPts val="400"/>
              </a:spcBef>
            </a:pP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Metode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ini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akan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mengalokasikan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imbalan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ke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 marL="730232" lvl="1" indent="-380990">
              <a:spcBef>
                <a:spcPts val="400"/>
              </a:spcBef>
            </a:pPr>
            <a:r>
              <a:rPr lang="en-US" sz="22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Periode</a:t>
            </a:r>
            <a:r>
              <a:rPr lang="en-US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berjalan</a:t>
            </a:r>
            <a:r>
              <a:rPr lang="en-US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untuk</a:t>
            </a:r>
            <a:r>
              <a:rPr lang="en-US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menentukan</a:t>
            </a:r>
            <a:r>
              <a:rPr lang="en-US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Biaya</a:t>
            </a:r>
            <a:r>
              <a:rPr lang="en-US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Jasa</a:t>
            </a:r>
            <a:r>
              <a:rPr lang="en-US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Kini</a:t>
            </a:r>
            <a:endParaRPr lang="en-US" sz="2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730232" lvl="1" indent="-380990">
              <a:spcBef>
                <a:spcPts val="400"/>
              </a:spcBef>
            </a:pPr>
            <a:r>
              <a:rPr lang="en-US" sz="22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Periode</a:t>
            </a:r>
            <a:r>
              <a:rPr lang="en-US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berjalan</a:t>
            </a:r>
            <a:r>
              <a:rPr lang="en-US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dan</a:t>
            </a:r>
            <a:r>
              <a:rPr lang="en-US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periode-periode</a:t>
            </a:r>
            <a:r>
              <a:rPr lang="en-US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lalu</a:t>
            </a:r>
            <a:r>
              <a:rPr lang="en-US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untuk</a:t>
            </a:r>
            <a:r>
              <a:rPr lang="en-US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menentukan</a:t>
            </a:r>
            <a:r>
              <a:rPr lang="en-US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Nilai</a:t>
            </a:r>
            <a:r>
              <a:rPr lang="en-US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Kini</a:t>
            </a:r>
            <a:r>
              <a:rPr lang="en-US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Kewajiban</a:t>
            </a:r>
            <a:r>
              <a:rPr lang="en-US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	</a:t>
            </a:r>
          </a:p>
          <a:p>
            <a:pPr>
              <a:spcBef>
                <a:spcPts val="400"/>
              </a:spcBef>
            </a:pPr>
            <a:endParaRPr lang="en-US" sz="2400" dirty="0"/>
          </a:p>
        </p:txBody>
      </p:sp>
      <p:sp>
        <p:nvSpPr>
          <p:cNvPr id="4" name="Slide Number Placeholder 1">
            <a:extLst>
              <a:ext uri="{FF2B5EF4-FFF2-40B4-BE49-F238E27FC236}">
                <a16:creationId xmlns:a16="http://schemas.microsoft.com/office/drawing/2014/main" id="{D08D837F-F3CC-4C7A-83E8-6522325EFF80}"/>
              </a:ext>
            </a:extLst>
          </p:cNvPr>
          <p:cNvSpPr txBox="1">
            <a:spLocks/>
          </p:cNvSpPr>
          <p:nvPr/>
        </p:nvSpPr>
        <p:spPr>
          <a:xfrm>
            <a:off x="11503293" y="6406897"/>
            <a:ext cx="688708" cy="451104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/>
            <a:fld id="{EBE3AD81-3AD4-9C46-856E-C08CF1183C60}" type="slidenum">
              <a:rPr lang="en-US" sz="16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pPr algn="r"/>
              <a:t>70</a:t>
            </a:fld>
            <a:endParaRPr lang="en-US" sz="16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4364567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41293" y="419100"/>
            <a:ext cx="10262000" cy="763600"/>
          </a:xfrm>
        </p:spPr>
        <p:txBody>
          <a:bodyPr>
            <a:noAutofit/>
          </a:bodyPr>
          <a:lstStyle/>
          <a:p>
            <a:r>
              <a:rPr lang="en-US" sz="3600" dirty="0" err="1">
                <a:latin typeface="Fjalla One" panose="02000506040000020004" pitchFamily="2" charset="0"/>
              </a:rPr>
              <a:t>Metode</a:t>
            </a:r>
            <a:r>
              <a:rPr lang="en-US" sz="3600" dirty="0">
                <a:latin typeface="Fjalla One" panose="02000506040000020004" pitchFamily="2" charset="0"/>
              </a:rPr>
              <a:t> </a:t>
            </a:r>
            <a:r>
              <a:rPr lang="en-US" sz="3600" dirty="0" err="1">
                <a:latin typeface="Fjalla One" panose="02000506040000020004" pitchFamily="2" charset="0"/>
              </a:rPr>
              <a:t>dan</a:t>
            </a:r>
            <a:r>
              <a:rPr lang="en-US" sz="3600" dirty="0">
                <a:latin typeface="Fjalla One" panose="02000506040000020004" pitchFamily="2" charset="0"/>
              </a:rPr>
              <a:t> </a:t>
            </a:r>
            <a:r>
              <a:rPr lang="en-US" sz="3600" dirty="0" err="1">
                <a:latin typeface="Fjalla One" panose="02000506040000020004" pitchFamily="2" charset="0"/>
              </a:rPr>
              <a:t>Asumsi</a:t>
            </a:r>
            <a:r>
              <a:rPr lang="en-US" sz="3600" dirty="0">
                <a:latin typeface="Fjalla One" panose="02000506040000020004" pitchFamily="2" charset="0"/>
              </a:rPr>
              <a:t> </a:t>
            </a:r>
            <a:r>
              <a:rPr lang="en-US" sz="3600" dirty="0" err="1">
                <a:latin typeface="Fjalla One" panose="02000506040000020004" pitchFamily="2" charset="0"/>
              </a:rPr>
              <a:t>Aktuaria</a:t>
            </a:r>
            <a:endParaRPr lang="en-US" sz="3600" dirty="0">
              <a:latin typeface="Fjalla One" panose="02000506040000020004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712451" y="1271836"/>
            <a:ext cx="9497483" cy="5465233"/>
          </a:xfrm>
        </p:spPr>
        <p:txBody>
          <a:bodyPr>
            <a:normAutofit/>
          </a:bodyPr>
          <a:lstStyle/>
          <a:p>
            <a:pPr marL="380990" indent="-380990">
              <a:buFont typeface="Wingdings" panose="05000000000000000000" pitchFamily="2" charset="2"/>
              <a:buChar char="§"/>
            </a:pP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Untuk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melakukan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perhitungan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aktuaria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digunakan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asumsi-asumsi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aktuarial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380990" indent="-380990">
              <a:buFont typeface="Wingdings" panose="05000000000000000000" pitchFamily="2" charset="2"/>
              <a:buChar char="§"/>
            </a:pP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Asumsi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Aktuarial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tidak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boleh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bias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dan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cocok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satu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dengan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yang lain (mutually compatible).</a:t>
            </a:r>
          </a:p>
          <a:p>
            <a:pPr marL="380990" indent="-380990">
              <a:buFont typeface="Wingdings" panose="05000000000000000000" pitchFamily="2" charset="2"/>
              <a:buChar char="§"/>
            </a:pP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Asumsi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Aktuarial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terdiri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dari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 marL="730232" lvl="1" indent="-380990">
              <a:buFont typeface="Wingdings" panose="05000000000000000000" pitchFamily="2" charset="2"/>
              <a:buChar char="§"/>
            </a:pP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Asumsi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Demografis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mengenai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karakteristik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masa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depan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dari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pekerja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dan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mantan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pekerja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dan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tanggungan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mereka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 yang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berhak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atas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imbalan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065187" lvl="2" indent="-380990">
              <a:buFont typeface="Wingdings" panose="05000000000000000000" pitchFamily="2" charset="2"/>
              <a:buChar char="§"/>
            </a:pP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Mortalitas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selama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dan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sesudah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masa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kerja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065187" lvl="2" indent="-380990">
              <a:buFont typeface="Wingdings" panose="05000000000000000000" pitchFamily="2" charset="2"/>
              <a:buChar char="§"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Tingkat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perputasan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pekerja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cacat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dan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pensiun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dini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065187" lvl="2" indent="-380990">
              <a:buFont typeface="Wingdings" panose="05000000000000000000" pitchFamily="2" charset="2"/>
              <a:buChar char="§"/>
            </a:pP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Proporsi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dari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peserta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program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dengan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tanggungannya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065187" lvl="2" indent="-380990">
              <a:buFont typeface="Wingdings" panose="05000000000000000000" pitchFamily="2" charset="2"/>
              <a:buChar char="§"/>
            </a:pP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Tingat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klait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program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kesehatan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730232" lvl="1" indent="-380990">
              <a:buFont typeface="Wingdings" panose="05000000000000000000" pitchFamily="2" charset="2"/>
              <a:buChar char="§"/>
            </a:pP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Asumsi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keuangan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berhubungan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dengan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 marL="1065187" lvl="2" indent="-380990">
              <a:buFont typeface="Wingdings" panose="05000000000000000000" pitchFamily="2" charset="2"/>
              <a:buChar char="§"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Tingkat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diskonto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065187" lvl="2" indent="-380990">
              <a:buFont typeface="Wingdings" panose="05000000000000000000" pitchFamily="2" charset="2"/>
              <a:buChar char="§"/>
            </a:pP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Tiingkat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gaji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dan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imbalan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masa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datang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065187" lvl="2" indent="-380990">
              <a:buFont typeface="Wingdings" panose="05000000000000000000" pitchFamily="2" charset="2"/>
              <a:buChar char="§"/>
            </a:pP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Jaminan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kesehatan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biaya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kesehatan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di masa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datang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dan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biaya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administrasi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065187" lvl="2" indent="-380990">
              <a:buFont typeface="Wingdings" panose="05000000000000000000" pitchFamily="2" charset="2"/>
              <a:buChar char="§"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Tingkat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hasil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diharapkan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atas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aktiva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program</a:t>
            </a:r>
            <a:r>
              <a:rPr lang="en-US" dirty="0"/>
              <a:t>	</a:t>
            </a:r>
          </a:p>
          <a:p>
            <a:pPr marL="380990" indent="-380990">
              <a:buFont typeface="Wingdings" panose="05000000000000000000" pitchFamily="2" charset="2"/>
              <a:buChar char="§"/>
            </a:pPr>
            <a:endParaRPr lang="en-US" dirty="0"/>
          </a:p>
          <a:p>
            <a:pPr marL="380990" indent="-380990">
              <a:buFont typeface="Wingdings" panose="05000000000000000000" pitchFamily="2" charset="2"/>
              <a:buChar char="§"/>
            </a:pPr>
            <a:endParaRPr lang="en-US" dirty="0"/>
          </a:p>
        </p:txBody>
      </p:sp>
      <p:sp>
        <p:nvSpPr>
          <p:cNvPr id="4" name="Slide Number Placeholder 1">
            <a:extLst>
              <a:ext uri="{FF2B5EF4-FFF2-40B4-BE49-F238E27FC236}">
                <a16:creationId xmlns:a16="http://schemas.microsoft.com/office/drawing/2014/main" id="{D6DF985F-4B15-42E3-A28E-9CEF630FF800}"/>
              </a:ext>
            </a:extLst>
          </p:cNvPr>
          <p:cNvSpPr txBox="1">
            <a:spLocks/>
          </p:cNvSpPr>
          <p:nvPr/>
        </p:nvSpPr>
        <p:spPr>
          <a:xfrm>
            <a:off x="11503293" y="6406897"/>
            <a:ext cx="688708" cy="451104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/>
            <a:fld id="{EBE3AD81-3AD4-9C46-856E-C08CF1183C60}" type="slidenum">
              <a:rPr lang="en-US" sz="16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pPr algn="r"/>
              <a:t>71</a:t>
            </a:fld>
            <a:endParaRPr lang="en-US" sz="16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2368682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1795995" y="232136"/>
            <a:ext cx="8229600" cy="548217"/>
          </a:xfrm>
        </p:spPr>
        <p:txBody>
          <a:bodyPr>
            <a:noAutofit/>
          </a:bodyPr>
          <a:lstStyle/>
          <a:p>
            <a:pPr algn="ctr"/>
            <a:r>
              <a:rPr lang="en-US" sz="4000" dirty="0" err="1">
                <a:latin typeface="Fjalla One" panose="02000506040000020004" pitchFamily="2" charset="0"/>
              </a:rPr>
              <a:t>Perhitungan</a:t>
            </a:r>
            <a:r>
              <a:rPr lang="en-US" sz="4000" dirty="0">
                <a:latin typeface="Fjalla One" panose="02000506040000020004" pitchFamily="2" charset="0"/>
              </a:rPr>
              <a:t> </a:t>
            </a:r>
            <a:r>
              <a:rPr lang="en-US" sz="4000" dirty="0" err="1">
                <a:latin typeface="Fjalla One" panose="02000506040000020004" pitchFamily="2" charset="0"/>
              </a:rPr>
              <a:t>Aktuaria</a:t>
            </a:r>
            <a:endParaRPr lang="en-US" sz="4000" dirty="0">
              <a:latin typeface="Fjalla One" panose="02000506040000020004" pitchFamily="2" charset="0"/>
            </a:endParaRPr>
          </a:p>
        </p:txBody>
      </p:sp>
      <p:graphicFrame>
        <p:nvGraphicFramePr>
          <p:cNvPr id="9" name="Diagram 8"/>
          <p:cNvGraphicFramePr/>
          <p:nvPr>
            <p:extLst>
              <p:ext uri="{D42A27DB-BD31-4B8C-83A1-F6EECF244321}">
                <p14:modId xmlns:p14="http://schemas.microsoft.com/office/powerpoint/2010/main" val="2910763257"/>
              </p:ext>
            </p:extLst>
          </p:nvPr>
        </p:nvGraphicFramePr>
        <p:xfrm>
          <a:off x="1400433" y="1295400"/>
          <a:ext cx="9770075" cy="46358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1">
            <a:extLst>
              <a:ext uri="{FF2B5EF4-FFF2-40B4-BE49-F238E27FC236}">
                <a16:creationId xmlns:a16="http://schemas.microsoft.com/office/drawing/2014/main" id="{4B1608D5-FD65-403D-97DC-F376ADB19B26}"/>
              </a:ext>
            </a:extLst>
          </p:cNvPr>
          <p:cNvSpPr txBox="1">
            <a:spLocks/>
          </p:cNvSpPr>
          <p:nvPr/>
        </p:nvSpPr>
        <p:spPr>
          <a:xfrm>
            <a:off x="11503293" y="6406897"/>
            <a:ext cx="688708" cy="451104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/>
            <a:fld id="{EBE3AD81-3AD4-9C46-856E-C08CF1183C60}" type="slidenum">
              <a:rPr lang="en-US" sz="16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pPr algn="r"/>
              <a:t>72</a:t>
            </a:fld>
            <a:endParaRPr lang="en-US" sz="16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1080799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2102708" y="3421698"/>
            <a:ext cx="8458200" cy="2781300"/>
          </a:xfrm>
        </p:spPr>
        <p:txBody>
          <a:bodyPr>
            <a:normAutofit fontScale="92500" lnSpcReduction="20000"/>
          </a:bodyPr>
          <a:lstStyle/>
          <a:p>
            <a:pPr>
              <a:tabLst>
                <a:tab pos="1893841" algn="l"/>
                <a:tab pos="2285943" algn="l"/>
              </a:tabLst>
            </a:pPr>
            <a:r>
              <a:rPr lang="en-US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Manfaat</a:t>
            </a:r>
            <a:r>
              <a:rPr lang="en-US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:	2x masa </a:t>
            </a:r>
            <a:r>
              <a:rPr lang="en-US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kerja</a:t>
            </a:r>
            <a:r>
              <a:rPr lang="en-US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x </a:t>
            </a:r>
            <a:r>
              <a:rPr lang="en-US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gaji</a:t>
            </a:r>
            <a:r>
              <a:rPr lang="en-US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pada</a:t>
            </a:r>
            <a:r>
              <a:rPr lang="en-US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saat</a:t>
            </a:r>
            <a:r>
              <a:rPr lang="en-US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pensiun</a:t>
            </a:r>
            <a:endParaRPr lang="en-US" sz="2133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tabLst>
                <a:tab pos="1893841" algn="l"/>
                <a:tab pos="2285943" algn="l"/>
              </a:tabLst>
            </a:pPr>
            <a:r>
              <a:rPr lang="en-US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Usia</a:t>
            </a:r>
            <a:r>
              <a:rPr lang="en-US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masuk</a:t>
            </a:r>
            <a:r>
              <a:rPr lang="en-US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:	20 </a:t>
            </a:r>
            <a:r>
              <a:rPr lang="en-US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tahun</a:t>
            </a:r>
            <a:endParaRPr lang="en-US" sz="2133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tabLst>
                <a:tab pos="1893841" algn="l"/>
                <a:tab pos="2285943" algn="l"/>
              </a:tabLst>
            </a:pPr>
            <a:r>
              <a:rPr lang="en-US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Usia</a:t>
            </a:r>
            <a:r>
              <a:rPr lang="en-US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pensiun</a:t>
            </a:r>
            <a:r>
              <a:rPr lang="en-US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:	55 </a:t>
            </a:r>
            <a:r>
              <a:rPr lang="en-US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tahun</a:t>
            </a:r>
            <a:endParaRPr lang="en-US" sz="2133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tabLst>
                <a:tab pos="1893841" algn="l"/>
                <a:tab pos="2285943" algn="l"/>
              </a:tabLst>
            </a:pPr>
            <a:r>
              <a:rPr lang="en-US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Usia</a:t>
            </a:r>
            <a:r>
              <a:rPr lang="en-US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valuasi</a:t>
            </a:r>
            <a:r>
              <a:rPr lang="en-US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:	30 </a:t>
            </a:r>
            <a:r>
              <a:rPr lang="en-US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tahun</a:t>
            </a:r>
            <a:endParaRPr lang="en-US" sz="2133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tabLst>
                <a:tab pos="1893841" algn="l"/>
                <a:tab pos="2285943" algn="l"/>
              </a:tabLst>
            </a:pPr>
            <a:r>
              <a:rPr lang="en-US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Gaji</a:t>
            </a:r>
            <a:r>
              <a:rPr lang="en-US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Valuasi</a:t>
            </a:r>
            <a:r>
              <a:rPr lang="en-US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:	2.000.000</a:t>
            </a:r>
          </a:p>
          <a:p>
            <a:pPr>
              <a:tabLst>
                <a:tab pos="1893841" algn="l"/>
                <a:tab pos="2285943" algn="l"/>
              </a:tabLst>
            </a:pPr>
            <a:r>
              <a:rPr lang="en-US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Asumsi</a:t>
            </a:r>
            <a:r>
              <a:rPr lang="en-US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:	</a:t>
            </a:r>
            <a:r>
              <a:rPr lang="en-US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tingkat</a:t>
            </a:r>
            <a:r>
              <a:rPr lang="en-US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diskonto</a:t>
            </a:r>
            <a:r>
              <a:rPr lang="en-US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10%, </a:t>
            </a:r>
            <a:r>
              <a:rPr lang="en-US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tingkat</a:t>
            </a:r>
            <a:r>
              <a:rPr lang="en-US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kenaikan</a:t>
            </a:r>
            <a:r>
              <a:rPr lang="en-US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gaji</a:t>
            </a:r>
            <a:r>
              <a:rPr lang="en-US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6%</a:t>
            </a:r>
          </a:p>
          <a:p>
            <a:pPr>
              <a:tabLst>
                <a:tab pos="1893841" algn="l"/>
                <a:tab pos="2285943" algn="l"/>
              </a:tabLst>
            </a:pPr>
            <a:r>
              <a:rPr lang="en-US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Asumsi</a:t>
            </a:r>
            <a:r>
              <a:rPr lang="en-US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aktuaria</a:t>
            </a:r>
            <a:r>
              <a:rPr lang="en-US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	</a:t>
            </a:r>
            <a:r>
              <a:rPr lang="en-US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tingkat</a:t>
            </a:r>
            <a:r>
              <a:rPr lang="en-US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mortalita</a:t>
            </a:r>
            <a:r>
              <a:rPr lang="en-US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pengunduran</a:t>
            </a:r>
            <a:r>
              <a:rPr lang="en-US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diri</a:t>
            </a:r>
            <a:r>
              <a:rPr lang="en-US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dan</a:t>
            </a:r>
            <a:r>
              <a:rPr lang="en-US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catata</a:t>
            </a:r>
            <a:r>
              <a:rPr lang="en-US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diabaikan</a:t>
            </a:r>
            <a:r>
              <a:rPr lang="en-US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untuk</a:t>
            </a:r>
            <a:r>
              <a:rPr lang="en-US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mepermudah</a:t>
            </a:r>
            <a:r>
              <a:rPr lang="en-US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pemahaman</a:t>
            </a:r>
            <a:r>
              <a:rPr lang="en-US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2998227" y="180527"/>
            <a:ext cx="6347148" cy="785728"/>
          </a:xfrm>
        </p:spPr>
        <p:txBody>
          <a:bodyPr>
            <a:noAutofit/>
          </a:bodyPr>
          <a:lstStyle/>
          <a:p>
            <a:r>
              <a:rPr lang="en-US" sz="4000" dirty="0" err="1">
                <a:latin typeface="Fjalla One" panose="02000506040000020004" pitchFamily="2" charset="0"/>
              </a:rPr>
              <a:t>Perhitungan</a:t>
            </a:r>
            <a:r>
              <a:rPr lang="en-US" sz="4000" dirty="0">
                <a:latin typeface="Fjalla One" panose="02000506040000020004" pitchFamily="2" charset="0"/>
              </a:rPr>
              <a:t> </a:t>
            </a:r>
            <a:r>
              <a:rPr lang="en-US" sz="4000" dirty="0" err="1">
                <a:latin typeface="Fjalla One" panose="02000506040000020004" pitchFamily="2" charset="0"/>
              </a:rPr>
              <a:t>Aktuaria</a:t>
            </a:r>
            <a:endParaRPr lang="en-US" sz="4000" dirty="0">
              <a:latin typeface="Fjalla One" panose="02000506040000020004" pitchFamily="2" charset="0"/>
            </a:endParaRPr>
          </a:p>
        </p:txBody>
      </p:sp>
      <p:sp>
        <p:nvSpPr>
          <p:cNvPr id="5" name="Freeform 4"/>
          <p:cNvSpPr/>
          <p:nvPr/>
        </p:nvSpPr>
        <p:spPr>
          <a:xfrm>
            <a:off x="2416629" y="1872345"/>
            <a:ext cx="5127171" cy="337457"/>
          </a:xfrm>
          <a:custGeom>
            <a:avLst/>
            <a:gdLst>
              <a:gd name="connsiteX0" fmla="*/ 0 w 7494814"/>
              <a:gd name="connsiteY0" fmla="*/ 342900 h 342900"/>
              <a:gd name="connsiteX1" fmla="*/ 0 w 7494814"/>
              <a:gd name="connsiteY1" fmla="*/ 277586 h 342900"/>
              <a:gd name="connsiteX2" fmla="*/ 0 w 7494814"/>
              <a:gd name="connsiteY2" fmla="*/ 0 h 342900"/>
              <a:gd name="connsiteX3" fmla="*/ 7494814 w 7494814"/>
              <a:gd name="connsiteY3" fmla="*/ 32657 h 342900"/>
              <a:gd name="connsiteX4" fmla="*/ 7478485 w 7494814"/>
              <a:gd name="connsiteY4" fmla="*/ 326572 h 342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94814" h="342900">
                <a:moveTo>
                  <a:pt x="0" y="342900"/>
                </a:moveTo>
                <a:lnTo>
                  <a:pt x="0" y="277586"/>
                </a:lnTo>
                <a:lnTo>
                  <a:pt x="0" y="0"/>
                </a:lnTo>
                <a:lnTo>
                  <a:pt x="7494814" y="32657"/>
                </a:lnTo>
                <a:lnTo>
                  <a:pt x="7478485" y="326572"/>
                </a:lnTo>
              </a:path>
            </a:pathLst>
          </a:cu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6" name="Freeform 5"/>
          <p:cNvSpPr/>
          <p:nvPr/>
        </p:nvSpPr>
        <p:spPr>
          <a:xfrm>
            <a:off x="3886200" y="1595800"/>
            <a:ext cx="3657600" cy="276544"/>
          </a:xfrm>
          <a:custGeom>
            <a:avLst/>
            <a:gdLst>
              <a:gd name="connsiteX0" fmla="*/ 16329 w 4065814"/>
              <a:gd name="connsiteY0" fmla="*/ 326572 h 326572"/>
              <a:gd name="connsiteX1" fmla="*/ 0 w 4065814"/>
              <a:gd name="connsiteY1" fmla="*/ 0 h 326572"/>
              <a:gd name="connsiteX2" fmla="*/ 4065814 w 4065814"/>
              <a:gd name="connsiteY2" fmla="*/ 16329 h 3265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065814" h="326572">
                <a:moveTo>
                  <a:pt x="16329" y="326572"/>
                </a:moveTo>
                <a:lnTo>
                  <a:pt x="0" y="0"/>
                </a:lnTo>
                <a:lnTo>
                  <a:pt x="4065814" y="16329"/>
                </a:lnTo>
              </a:path>
            </a:pathLst>
          </a:custGeom>
          <a:noFill/>
          <a:ln>
            <a:solidFill>
              <a:srgbClr val="C00000"/>
            </a:solidFill>
            <a:headEnd type="arrow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7" name="Rectangle 6"/>
          <p:cNvSpPr/>
          <p:nvPr/>
        </p:nvSpPr>
        <p:spPr>
          <a:xfrm>
            <a:off x="1438412" y="2245129"/>
            <a:ext cx="2060179" cy="10895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X=20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tahun</a:t>
            </a:r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90000"/>
              </a:lnSpc>
            </a:pP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Usia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algn="ctr">
              <a:lnSpc>
                <a:spcPct val="90000"/>
              </a:lnSpc>
            </a:pP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masuk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pensiun</a:t>
            </a:r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738420" y="2328305"/>
            <a:ext cx="1610762" cy="10895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X=55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tahun</a:t>
            </a:r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90000"/>
              </a:lnSpc>
            </a:pP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Usia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algn="ctr">
              <a:lnSpc>
                <a:spcPct val="90000"/>
              </a:lnSpc>
            </a:pP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Pensiun</a:t>
            </a:r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355519" y="2196634"/>
            <a:ext cx="1610762" cy="10895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X=30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tahun</a:t>
            </a:r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90000"/>
              </a:lnSpc>
            </a:pP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Usia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algn="ctr">
              <a:lnSpc>
                <a:spcPct val="90000"/>
              </a:lnSpc>
            </a:pP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Valuasi</a:t>
            </a:r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Oval 9"/>
          <p:cNvSpPr/>
          <p:nvPr/>
        </p:nvSpPr>
        <p:spPr>
          <a:xfrm>
            <a:off x="7571015" y="1272473"/>
            <a:ext cx="2514600" cy="618675"/>
          </a:xfrm>
          <a:prstGeom prst="ellipse">
            <a:avLst/>
          </a:prstGeom>
          <a:noFill/>
          <a:ln w="63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3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Future Benefit</a:t>
            </a:r>
          </a:p>
        </p:txBody>
      </p:sp>
      <p:sp>
        <p:nvSpPr>
          <p:cNvPr id="11" name="Slide Number Placeholder 1">
            <a:extLst>
              <a:ext uri="{FF2B5EF4-FFF2-40B4-BE49-F238E27FC236}">
                <a16:creationId xmlns:a16="http://schemas.microsoft.com/office/drawing/2014/main" id="{C5D15C29-9BAA-4866-9DD0-CAEFEB4DA328}"/>
              </a:ext>
            </a:extLst>
          </p:cNvPr>
          <p:cNvSpPr txBox="1">
            <a:spLocks/>
          </p:cNvSpPr>
          <p:nvPr/>
        </p:nvSpPr>
        <p:spPr>
          <a:xfrm>
            <a:off x="11503293" y="6406897"/>
            <a:ext cx="688708" cy="451104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/>
            <a:fld id="{EBE3AD81-3AD4-9C46-856E-C08CF1183C60}" type="slidenum">
              <a:rPr lang="en-US" sz="16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pPr algn="r"/>
              <a:t>73</a:t>
            </a:fld>
            <a:endParaRPr lang="en-US" sz="16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5241195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266714" y="304801"/>
            <a:ext cx="5772901" cy="992364"/>
          </a:xfrm>
        </p:spPr>
        <p:txBody>
          <a:bodyPr>
            <a:noAutofit/>
          </a:bodyPr>
          <a:lstStyle/>
          <a:p>
            <a:r>
              <a:rPr lang="en-US" sz="4000" dirty="0" err="1">
                <a:latin typeface="Fjalla One" panose="02000506040000020004" pitchFamily="2" charset="0"/>
              </a:rPr>
              <a:t>Perhitungan</a:t>
            </a:r>
            <a:r>
              <a:rPr lang="en-US" sz="4000" dirty="0">
                <a:latin typeface="Fjalla One" panose="02000506040000020004" pitchFamily="2" charset="0"/>
              </a:rPr>
              <a:t> </a:t>
            </a:r>
            <a:r>
              <a:rPr lang="en-US" sz="4000" dirty="0" err="1">
                <a:latin typeface="Fjalla One" panose="02000506040000020004" pitchFamily="2" charset="0"/>
              </a:rPr>
              <a:t>Aktuaria</a:t>
            </a:r>
            <a:endParaRPr lang="en-US" sz="4000" dirty="0">
              <a:latin typeface="Fjalla One" panose="02000506040000020004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924064" y="1604129"/>
            <a:ext cx="8458200" cy="2781300"/>
          </a:xfrm>
        </p:spPr>
        <p:txBody>
          <a:bodyPr>
            <a:normAutofit fontScale="92500" lnSpcReduction="20000"/>
          </a:bodyPr>
          <a:lstStyle/>
          <a:p>
            <a:pPr>
              <a:tabLst>
                <a:tab pos="1893841" algn="l"/>
                <a:tab pos="2285943" algn="l"/>
              </a:tabLst>
            </a:pPr>
            <a:r>
              <a:rPr lang="en-US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Manfaat</a:t>
            </a:r>
            <a:r>
              <a:rPr lang="en-US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:	2x masa </a:t>
            </a:r>
            <a:r>
              <a:rPr lang="en-US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kerja</a:t>
            </a:r>
            <a:r>
              <a:rPr lang="en-US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x </a:t>
            </a:r>
            <a:r>
              <a:rPr lang="en-US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gaji</a:t>
            </a:r>
            <a:r>
              <a:rPr lang="en-US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pada</a:t>
            </a:r>
            <a:r>
              <a:rPr lang="en-US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saat</a:t>
            </a:r>
            <a:r>
              <a:rPr lang="en-US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pensiun</a:t>
            </a:r>
            <a:endParaRPr lang="en-US" sz="2133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tabLst>
                <a:tab pos="1893841" algn="l"/>
                <a:tab pos="2285943" algn="l"/>
              </a:tabLst>
            </a:pPr>
            <a:r>
              <a:rPr lang="en-US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Usia</a:t>
            </a:r>
            <a:r>
              <a:rPr lang="en-US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masuk</a:t>
            </a:r>
            <a:r>
              <a:rPr lang="en-US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:	20 </a:t>
            </a:r>
            <a:r>
              <a:rPr lang="en-US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tahun</a:t>
            </a:r>
            <a:endParaRPr lang="en-US" sz="2133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tabLst>
                <a:tab pos="1893841" algn="l"/>
                <a:tab pos="2285943" algn="l"/>
              </a:tabLst>
            </a:pPr>
            <a:r>
              <a:rPr lang="en-US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Usia</a:t>
            </a:r>
            <a:r>
              <a:rPr lang="en-US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pensiun</a:t>
            </a:r>
            <a:r>
              <a:rPr lang="en-US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:	55 </a:t>
            </a:r>
            <a:r>
              <a:rPr lang="en-US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tahun</a:t>
            </a:r>
            <a:endParaRPr lang="en-US" sz="2133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tabLst>
                <a:tab pos="1893841" algn="l"/>
                <a:tab pos="2285943" algn="l"/>
              </a:tabLst>
            </a:pPr>
            <a:r>
              <a:rPr lang="en-US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Usia</a:t>
            </a:r>
            <a:r>
              <a:rPr lang="en-US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valuasi</a:t>
            </a:r>
            <a:r>
              <a:rPr lang="en-US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:	30 </a:t>
            </a:r>
            <a:r>
              <a:rPr lang="en-US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tahun</a:t>
            </a:r>
            <a:endParaRPr lang="en-US" sz="2133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tabLst>
                <a:tab pos="1893841" algn="l"/>
                <a:tab pos="2285943" algn="l"/>
              </a:tabLst>
            </a:pPr>
            <a:r>
              <a:rPr lang="en-US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Gaji</a:t>
            </a:r>
            <a:r>
              <a:rPr lang="en-US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Valuasi</a:t>
            </a:r>
            <a:r>
              <a:rPr lang="en-US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:	2.000.000</a:t>
            </a:r>
          </a:p>
          <a:p>
            <a:pPr>
              <a:tabLst>
                <a:tab pos="1893841" algn="l"/>
                <a:tab pos="2285943" algn="l"/>
              </a:tabLst>
            </a:pPr>
            <a:r>
              <a:rPr lang="en-US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Asumsi</a:t>
            </a:r>
            <a:r>
              <a:rPr lang="en-US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:	</a:t>
            </a:r>
            <a:r>
              <a:rPr lang="en-US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tingkat</a:t>
            </a:r>
            <a:r>
              <a:rPr lang="en-US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diskonto</a:t>
            </a:r>
            <a:r>
              <a:rPr lang="en-US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10%, </a:t>
            </a:r>
            <a:r>
              <a:rPr lang="en-US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tingkat</a:t>
            </a:r>
            <a:r>
              <a:rPr lang="en-US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kenaikan</a:t>
            </a:r>
            <a:r>
              <a:rPr lang="en-US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gaji</a:t>
            </a:r>
            <a:r>
              <a:rPr lang="en-US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6%</a:t>
            </a:r>
          </a:p>
          <a:p>
            <a:pPr>
              <a:tabLst>
                <a:tab pos="1893841" algn="l"/>
                <a:tab pos="2285943" algn="l"/>
              </a:tabLst>
            </a:pPr>
            <a:r>
              <a:rPr lang="en-US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Asumsi</a:t>
            </a:r>
            <a:r>
              <a:rPr lang="en-US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aktuaria</a:t>
            </a:r>
            <a:r>
              <a:rPr lang="en-US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	</a:t>
            </a:r>
            <a:r>
              <a:rPr lang="en-US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tingkat</a:t>
            </a:r>
            <a:r>
              <a:rPr lang="en-US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mortalita</a:t>
            </a:r>
            <a:r>
              <a:rPr lang="en-US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pengunduran</a:t>
            </a:r>
            <a:r>
              <a:rPr lang="en-US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diri</a:t>
            </a:r>
            <a:r>
              <a:rPr lang="en-US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dan</a:t>
            </a:r>
            <a:r>
              <a:rPr lang="en-US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catata</a:t>
            </a:r>
            <a:r>
              <a:rPr lang="en-US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diabaikan</a:t>
            </a:r>
            <a:r>
              <a:rPr lang="en-US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untuk</a:t>
            </a:r>
            <a:r>
              <a:rPr lang="en-US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mepermudah</a:t>
            </a:r>
            <a:r>
              <a:rPr lang="en-US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pemahaman</a:t>
            </a:r>
            <a:r>
              <a:rPr lang="en-US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2019300" y="4267200"/>
            <a:ext cx="8458200" cy="2286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tabLst>
                <a:tab pos="1893841" algn="l"/>
                <a:tab pos="2285943" algn="l"/>
              </a:tabLst>
            </a:pPr>
            <a:r>
              <a:rPr lang="en-US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Future Benefit 	:	2 x 35 x 2.000.000 x (1+6%) ^ 25 = 600.861.900</a:t>
            </a:r>
          </a:p>
          <a:p>
            <a:pPr>
              <a:tabLst>
                <a:tab pos="1893841" algn="l"/>
                <a:tab pos="2285943" algn="l"/>
              </a:tabLst>
            </a:pPr>
            <a:r>
              <a:rPr lang="en-US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PVFB		:	600.861.900 / (1 + 10% )^25 = 55.457.148</a:t>
            </a:r>
          </a:p>
          <a:p>
            <a:pPr>
              <a:tabLst>
                <a:tab pos="1893841" algn="l"/>
                <a:tab pos="2285943" algn="l"/>
              </a:tabLst>
            </a:pPr>
            <a:r>
              <a:rPr lang="en-US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PBO		:	 55.457.148 x 10 / 35 = 15.844.899</a:t>
            </a:r>
          </a:p>
          <a:p>
            <a:pPr>
              <a:tabLst>
                <a:tab pos="1893841" algn="l"/>
                <a:tab pos="2285943" algn="l"/>
              </a:tabLst>
            </a:pPr>
            <a:r>
              <a:rPr lang="en-US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CSC		:	55.457.148 x 1 / 35 = 1.584.489 </a:t>
            </a:r>
          </a:p>
        </p:txBody>
      </p:sp>
    </p:spTree>
    <p:extLst>
      <p:ext uri="{BB962C8B-B14F-4D97-AF65-F5344CB8AC3E}">
        <p14:creationId xmlns:p14="http://schemas.microsoft.com/office/powerpoint/2010/main" val="2023553176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273693" y="521430"/>
            <a:ext cx="8229600" cy="548217"/>
          </a:xfrm>
        </p:spPr>
        <p:txBody>
          <a:bodyPr>
            <a:noAutofit/>
          </a:bodyPr>
          <a:lstStyle/>
          <a:p>
            <a:r>
              <a:rPr lang="en-US" sz="4000" dirty="0" err="1">
                <a:latin typeface="Fjalla One" panose="02000506040000020004" pitchFamily="2" charset="0"/>
              </a:rPr>
              <a:t>Perhitungan</a:t>
            </a:r>
            <a:r>
              <a:rPr lang="en-US" sz="4000" dirty="0">
                <a:latin typeface="Fjalla One" panose="02000506040000020004" pitchFamily="2" charset="0"/>
              </a:rPr>
              <a:t> </a:t>
            </a:r>
            <a:r>
              <a:rPr lang="en-US" sz="4000" dirty="0" err="1">
                <a:latin typeface="Fjalla One" panose="02000506040000020004" pitchFamily="2" charset="0"/>
              </a:rPr>
              <a:t>Aktuaria</a:t>
            </a:r>
            <a:endParaRPr lang="en-US" sz="4000" dirty="0">
              <a:latin typeface="Fjalla One" panose="02000506040000020004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2071561" y="1511189"/>
            <a:ext cx="8458200" cy="2781300"/>
          </a:xfrm>
        </p:spPr>
        <p:txBody>
          <a:bodyPr>
            <a:normAutofit fontScale="92500" lnSpcReduction="20000"/>
          </a:bodyPr>
          <a:lstStyle/>
          <a:p>
            <a:pPr>
              <a:tabLst>
                <a:tab pos="1893841" algn="l"/>
                <a:tab pos="2285943" algn="l"/>
              </a:tabLst>
            </a:pPr>
            <a:r>
              <a:rPr lang="en-US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Manfaat</a:t>
            </a:r>
            <a:r>
              <a:rPr lang="en-US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:	2x masa </a:t>
            </a:r>
            <a:r>
              <a:rPr lang="en-US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kerja</a:t>
            </a:r>
            <a:r>
              <a:rPr lang="en-US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x </a:t>
            </a:r>
            <a:r>
              <a:rPr lang="en-US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gaji</a:t>
            </a:r>
            <a:r>
              <a:rPr lang="en-US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pada</a:t>
            </a:r>
            <a:r>
              <a:rPr lang="en-US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saat</a:t>
            </a:r>
            <a:r>
              <a:rPr lang="en-US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pensiun</a:t>
            </a:r>
            <a:endParaRPr lang="en-US" sz="2133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tabLst>
                <a:tab pos="1893841" algn="l"/>
                <a:tab pos="2285943" algn="l"/>
              </a:tabLst>
            </a:pPr>
            <a:r>
              <a:rPr lang="en-US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Usia</a:t>
            </a:r>
            <a:r>
              <a:rPr lang="en-US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masuk</a:t>
            </a:r>
            <a:r>
              <a:rPr lang="en-US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:	20 </a:t>
            </a:r>
            <a:r>
              <a:rPr lang="en-US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tahun</a:t>
            </a:r>
            <a:endParaRPr lang="en-US" sz="2133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tabLst>
                <a:tab pos="1893841" algn="l"/>
                <a:tab pos="2285943" algn="l"/>
              </a:tabLst>
            </a:pPr>
            <a:r>
              <a:rPr lang="en-US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Usia</a:t>
            </a:r>
            <a:r>
              <a:rPr lang="en-US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pensiun</a:t>
            </a:r>
            <a:r>
              <a:rPr lang="en-US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:	60 </a:t>
            </a:r>
            <a:r>
              <a:rPr lang="en-US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tahun</a:t>
            </a:r>
            <a:endParaRPr lang="en-US" sz="2133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tabLst>
                <a:tab pos="1893841" algn="l"/>
                <a:tab pos="2285943" algn="l"/>
              </a:tabLst>
            </a:pPr>
            <a:r>
              <a:rPr lang="en-US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Usia</a:t>
            </a:r>
            <a:r>
              <a:rPr lang="en-US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valuasi</a:t>
            </a:r>
            <a:r>
              <a:rPr lang="en-US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:	35 </a:t>
            </a:r>
            <a:r>
              <a:rPr lang="en-US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tahun</a:t>
            </a:r>
            <a:endParaRPr lang="en-US" sz="2133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tabLst>
                <a:tab pos="1893841" algn="l"/>
                <a:tab pos="2285943" algn="l"/>
              </a:tabLst>
            </a:pPr>
            <a:r>
              <a:rPr lang="en-US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Gaji</a:t>
            </a:r>
            <a:r>
              <a:rPr lang="en-US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Valuasi</a:t>
            </a:r>
            <a:r>
              <a:rPr lang="en-US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:	5.000.000</a:t>
            </a:r>
          </a:p>
          <a:p>
            <a:pPr>
              <a:tabLst>
                <a:tab pos="1893841" algn="l"/>
                <a:tab pos="2285943" algn="l"/>
              </a:tabLst>
            </a:pPr>
            <a:r>
              <a:rPr lang="en-US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Asumsi</a:t>
            </a:r>
            <a:r>
              <a:rPr lang="en-US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:	</a:t>
            </a:r>
            <a:r>
              <a:rPr lang="en-US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tingkat</a:t>
            </a:r>
            <a:r>
              <a:rPr lang="en-US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diskonto</a:t>
            </a:r>
            <a:r>
              <a:rPr lang="en-US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10%, </a:t>
            </a:r>
            <a:r>
              <a:rPr lang="en-US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tingkat</a:t>
            </a:r>
            <a:r>
              <a:rPr lang="en-US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kenaikan</a:t>
            </a:r>
            <a:r>
              <a:rPr lang="en-US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gaji</a:t>
            </a:r>
            <a:r>
              <a:rPr lang="en-US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5%</a:t>
            </a:r>
          </a:p>
          <a:p>
            <a:pPr>
              <a:tabLst>
                <a:tab pos="1893841" algn="l"/>
                <a:tab pos="2285943" algn="l"/>
              </a:tabLst>
            </a:pPr>
            <a:r>
              <a:rPr lang="en-US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Asumsi</a:t>
            </a:r>
            <a:r>
              <a:rPr lang="en-US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aktuaria</a:t>
            </a:r>
            <a:r>
              <a:rPr lang="en-US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	</a:t>
            </a:r>
            <a:r>
              <a:rPr lang="en-US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tingkat</a:t>
            </a:r>
            <a:r>
              <a:rPr lang="en-US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mortalita</a:t>
            </a:r>
            <a:r>
              <a:rPr lang="en-US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pengunduran</a:t>
            </a:r>
            <a:r>
              <a:rPr lang="en-US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diri</a:t>
            </a:r>
            <a:r>
              <a:rPr lang="en-US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dan</a:t>
            </a:r>
            <a:r>
              <a:rPr lang="en-US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catata</a:t>
            </a:r>
            <a:r>
              <a:rPr lang="en-US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diabaikan</a:t>
            </a:r>
            <a:r>
              <a:rPr lang="en-US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untuk</a:t>
            </a:r>
            <a:r>
              <a:rPr lang="en-US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mepermudah</a:t>
            </a:r>
            <a:r>
              <a:rPr lang="en-US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pemahaman</a:t>
            </a:r>
            <a:r>
              <a:rPr lang="en-US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2286673" y="4292488"/>
          <a:ext cx="7294297" cy="17699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0" name="Worksheet" r:id="rId3" imgW="4209989" imgH="1152616" progId="Excel.Sheet.12">
                  <p:embed/>
                </p:oleObj>
              </mc:Choice>
              <mc:Fallback>
                <p:oleObj name="Worksheet" r:id="rId3" imgW="4209989" imgH="1152616" progId="Excel.Sheet.12">
                  <p:embed/>
                  <p:pic>
                    <p:nvPicPr>
                      <p:cNvPr id="5" name="Object 4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286673" y="4292488"/>
                        <a:ext cx="7294297" cy="1769973"/>
                      </a:xfrm>
                      <a:prstGeom prst="rect">
                        <a:avLst/>
                      </a:prstGeom>
                      <a:solidFill>
                        <a:schemeClr val="accent6">
                          <a:lumMod val="20000"/>
                          <a:lumOff val="80000"/>
                        </a:schemeClr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DD5654E1-837C-4EE5-981A-4858233C8FBB}"/>
              </a:ext>
            </a:extLst>
          </p:cNvPr>
          <p:cNvSpPr txBox="1">
            <a:spLocks/>
          </p:cNvSpPr>
          <p:nvPr/>
        </p:nvSpPr>
        <p:spPr>
          <a:xfrm>
            <a:off x="11503293" y="6406897"/>
            <a:ext cx="688708" cy="451104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/>
            <a:fld id="{EBE3AD81-3AD4-9C46-856E-C08CF1183C60}" type="slidenum">
              <a:rPr lang="en-US" sz="16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pPr algn="r"/>
              <a:t>75</a:t>
            </a:fld>
            <a:endParaRPr lang="en-US" sz="16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9175199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2344" y="725573"/>
            <a:ext cx="10262000" cy="763600"/>
          </a:xfrm>
        </p:spPr>
        <p:txBody>
          <a:bodyPr>
            <a:noAutofit/>
          </a:bodyPr>
          <a:lstStyle/>
          <a:p>
            <a:r>
              <a:rPr lang="en-US" sz="4000" dirty="0" err="1">
                <a:latin typeface="Fjalla One" panose="02000506040000020004" pitchFamily="2" charset="0"/>
              </a:rPr>
              <a:t>Imbalan</a:t>
            </a:r>
            <a:r>
              <a:rPr lang="en-US" sz="4000" dirty="0">
                <a:latin typeface="Fjalla One" panose="02000506040000020004" pitchFamily="2" charset="0"/>
              </a:rPr>
              <a:t> </a:t>
            </a:r>
            <a:r>
              <a:rPr lang="en-US" sz="4000" dirty="0" err="1">
                <a:latin typeface="Fjalla One" panose="02000506040000020004" pitchFamily="2" charset="0"/>
              </a:rPr>
              <a:t>Kerja</a:t>
            </a:r>
            <a:r>
              <a:rPr lang="en-US" sz="4000" dirty="0">
                <a:latin typeface="Fjalla One" panose="02000506040000020004" pitchFamily="2" charset="0"/>
              </a:rPr>
              <a:t> </a:t>
            </a:r>
            <a:r>
              <a:rPr lang="en-US" sz="4000" dirty="0" err="1">
                <a:latin typeface="Fjalla One" panose="02000506040000020004" pitchFamily="2" charset="0"/>
              </a:rPr>
              <a:t>sesuai</a:t>
            </a:r>
            <a:r>
              <a:rPr lang="en-US" sz="4000" dirty="0">
                <a:latin typeface="Fjalla One" panose="02000506040000020004" pitchFamily="2" charset="0"/>
              </a:rPr>
              <a:t> UU 13 / 2003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456567" y="1801727"/>
            <a:ext cx="8479367" cy="4470400"/>
          </a:xfrm>
        </p:spPr>
        <p:txBody>
          <a:bodyPr>
            <a:normAutofit lnSpcReduction="10000"/>
          </a:bodyPr>
          <a:lstStyle/>
          <a:p>
            <a:pPr marL="380990" indent="-380990">
              <a:buFont typeface="Wingdings" panose="05000000000000000000" pitchFamily="2" charset="2"/>
              <a:buChar char="§"/>
            </a:pPr>
            <a:r>
              <a:rPr lang="en-US" sz="22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Jika</a:t>
            </a:r>
            <a:r>
              <a:rPr lang="en-US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Manfaat</a:t>
            </a:r>
            <a:r>
              <a:rPr lang="en-US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Pensiun</a:t>
            </a:r>
            <a:r>
              <a:rPr lang="en-US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sz="22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diberikan</a:t>
            </a:r>
            <a:r>
              <a:rPr lang="en-US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perusahaan</a:t>
            </a:r>
            <a:r>
              <a:rPr lang="en-US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&gt; </a:t>
            </a:r>
            <a:r>
              <a:rPr lang="en-US" sz="22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manfaat</a:t>
            </a:r>
            <a:r>
              <a:rPr lang="en-US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pensiun</a:t>
            </a:r>
            <a:r>
              <a:rPr lang="en-US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sz="22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dihitung</a:t>
            </a:r>
            <a:r>
              <a:rPr lang="en-US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menurut</a:t>
            </a:r>
            <a:r>
              <a:rPr lang="en-US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UU 13 </a:t>
            </a:r>
            <a:r>
              <a:rPr lang="en-US" sz="22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maka</a:t>
            </a:r>
            <a:r>
              <a:rPr lang="en-US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kewajiban</a:t>
            </a:r>
            <a:r>
              <a:rPr lang="en-US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pemberi</a:t>
            </a:r>
            <a:r>
              <a:rPr lang="en-US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kerja</a:t>
            </a:r>
            <a:r>
              <a:rPr lang="en-US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hanya</a:t>
            </a:r>
            <a:r>
              <a:rPr lang="en-US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sebesar</a:t>
            </a:r>
            <a:r>
              <a:rPr lang="en-US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iurang</a:t>
            </a:r>
            <a:r>
              <a:rPr lang="en-US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pemberi</a:t>
            </a:r>
            <a:r>
              <a:rPr lang="en-US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kerja</a:t>
            </a:r>
            <a:endParaRPr lang="en-US" sz="2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/>
            <a:r>
              <a:rPr lang="en-US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(2 x 35) x 80% &gt; 32.2 G</a:t>
            </a:r>
          </a:p>
          <a:p>
            <a:pPr marL="0" indent="0"/>
            <a:r>
              <a:rPr lang="en-US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                </a:t>
            </a:r>
            <a:r>
              <a:rPr lang="en-US" sz="2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56 G </a:t>
            </a:r>
            <a:r>
              <a:rPr lang="en-US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&gt; 32.2 G</a:t>
            </a:r>
          </a:p>
          <a:p>
            <a:pPr marL="0" indent="0"/>
            <a:endParaRPr lang="en-US" sz="2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80990" indent="-380990">
              <a:buFont typeface="Wingdings" panose="05000000000000000000" pitchFamily="2" charset="2"/>
              <a:buChar char="§"/>
            </a:pPr>
            <a:r>
              <a:rPr lang="en-US" sz="22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Jika</a:t>
            </a:r>
            <a:r>
              <a:rPr lang="en-US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manfaat</a:t>
            </a:r>
            <a:r>
              <a:rPr lang="en-US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pensiun</a:t>
            </a:r>
            <a:r>
              <a:rPr lang="en-US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sz="22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diberikan</a:t>
            </a:r>
            <a:r>
              <a:rPr lang="en-US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oleh</a:t>
            </a:r>
            <a:r>
              <a:rPr lang="en-US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pemberi</a:t>
            </a:r>
            <a:r>
              <a:rPr lang="en-US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kerja</a:t>
            </a:r>
            <a:r>
              <a:rPr lang="en-US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&lt; </a:t>
            </a:r>
            <a:r>
              <a:rPr lang="en-US" sz="22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manfaat</a:t>
            </a:r>
            <a:r>
              <a:rPr lang="en-US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pensiun</a:t>
            </a:r>
            <a:r>
              <a:rPr lang="en-US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sz="22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dihitung</a:t>
            </a:r>
            <a:r>
              <a:rPr lang="en-US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menurut</a:t>
            </a:r>
            <a:r>
              <a:rPr lang="en-US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UU 13 </a:t>
            </a:r>
            <a:r>
              <a:rPr lang="en-US" sz="22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maka</a:t>
            </a:r>
            <a:r>
              <a:rPr lang="en-US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selisihnya</a:t>
            </a:r>
            <a:r>
              <a:rPr lang="en-US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merupakan</a:t>
            </a:r>
            <a:r>
              <a:rPr lang="en-US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kewajiban</a:t>
            </a:r>
            <a:r>
              <a:rPr lang="en-US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pemberi</a:t>
            </a:r>
            <a:r>
              <a:rPr lang="en-US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kerja</a:t>
            </a:r>
            <a:endParaRPr lang="en-US" sz="2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/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(1, x 20) x 80% &gt; 32.2 G</a:t>
            </a:r>
          </a:p>
          <a:p>
            <a:pPr marL="0" indent="0"/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                </a:t>
            </a: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24 G &gt; </a:t>
            </a: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32.2 G</a:t>
            </a:r>
          </a:p>
          <a:p>
            <a:pPr marL="0" indent="0"/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Kewajiban</a:t>
            </a: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= 32.2 G – 24 G</a:t>
            </a:r>
          </a:p>
          <a:p>
            <a:pPr marL="380990" indent="-380990">
              <a:buFont typeface="Wingdings" panose="05000000000000000000" pitchFamily="2" charset="2"/>
              <a:buChar char="§"/>
            </a:pPr>
            <a:endParaRPr lang="en-US" dirty="0"/>
          </a:p>
        </p:txBody>
      </p:sp>
      <p:sp>
        <p:nvSpPr>
          <p:cNvPr id="4" name="Slide Number Placeholder 1">
            <a:extLst>
              <a:ext uri="{FF2B5EF4-FFF2-40B4-BE49-F238E27FC236}">
                <a16:creationId xmlns:a16="http://schemas.microsoft.com/office/drawing/2014/main" id="{DEF756C3-36C7-4A1E-878D-D39F5A0A800A}"/>
              </a:ext>
            </a:extLst>
          </p:cNvPr>
          <p:cNvSpPr txBox="1">
            <a:spLocks/>
          </p:cNvSpPr>
          <p:nvPr/>
        </p:nvSpPr>
        <p:spPr>
          <a:xfrm>
            <a:off x="11503293" y="6406897"/>
            <a:ext cx="688708" cy="451104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/>
            <a:fld id="{EBE3AD81-3AD4-9C46-856E-C08CF1183C60}" type="slidenum">
              <a:rPr lang="en-US" sz="16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pPr algn="r"/>
              <a:t>76</a:t>
            </a:fld>
            <a:endParaRPr lang="en-US" sz="16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2314550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7B2DEA5-99BE-4F50-83A4-5232CC09B0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202" y="738585"/>
            <a:ext cx="9296399" cy="4430316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8E963F86-7D88-4908-8C7B-9211FEB01EE4}"/>
              </a:ext>
            </a:extLst>
          </p:cNvPr>
          <p:cNvSpPr/>
          <p:nvPr/>
        </p:nvSpPr>
        <p:spPr>
          <a:xfrm>
            <a:off x="1600202" y="5168901"/>
            <a:ext cx="9296399" cy="1200329"/>
          </a:xfrm>
          <a:prstGeom prst="rect">
            <a:avLst/>
          </a:prstGeom>
          <a:noFill/>
          <a:ln>
            <a:solidFill>
              <a:srgbClr val="409044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defTabSz="1828389">
              <a:defRPr/>
            </a:pPr>
            <a:r>
              <a:rPr lang="id-ID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Dwi Martani</a:t>
            </a:r>
            <a:r>
              <a:rPr lang="en-US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 - </a:t>
            </a:r>
            <a:r>
              <a:rPr lang="id-ID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  <a:hlinkClick r:id="" action="ppaction://noac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081318227080</a:t>
            </a:r>
          </a:p>
          <a:p>
            <a:pPr algn="ctr" defTabSz="1828389">
              <a:defRPr/>
            </a:pPr>
            <a:r>
              <a:rPr lang="id-ID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  <a:hlinkClick r:id="" action="ppaction://noac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martani@ui.ac.id</a:t>
            </a:r>
            <a:r>
              <a:rPr lang="id-ID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 atau d</a:t>
            </a:r>
            <a:r>
              <a:rPr lang="id-ID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wimartani@yahoo.com</a:t>
            </a:r>
            <a:endParaRPr lang="id-ID" sz="24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  <a:p>
            <a:pPr algn="ctr" defTabSz="1828389">
              <a:defRPr/>
            </a:pPr>
            <a:r>
              <a:rPr lang="id-ID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http://staff.blog.ui.ac.id/martani/</a:t>
            </a:r>
            <a:endParaRPr lang="en-US" sz="24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1581349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ppt9D.tmp</Template>
  <TotalTime>158</TotalTime>
  <Words>6265</Words>
  <Application>Microsoft Office PowerPoint</Application>
  <PresentationFormat>Widescreen</PresentationFormat>
  <Paragraphs>989</Paragraphs>
  <Slides>77</Slides>
  <Notes>31</Notes>
  <HiddenSlides>0</HiddenSlides>
  <MMClips>0</MMClips>
  <ScaleCrop>false</ScaleCrop>
  <HeadingPairs>
    <vt:vector size="8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77</vt:i4>
      </vt:variant>
    </vt:vector>
  </HeadingPairs>
  <TitlesOfParts>
    <vt:vector size="88" baseType="lpstr">
      <vt:lpstr>Arial</vt:lpstr>
      <vt:lpstr>Barlow Semi Condensed</vt:lpstr>
      <vt:lpstr>Barlow Semi Condensed Medium</vt:lpstr>
      <vt:lpstr>Calibri</vt:lpstr>
      <vt:lpstr>Calibri Light</vt:lpstr>
      <vt:lpstr>Fjalla One</vt:lpstr>
      <vt:lpstr>Roboto Condensed Light</vt:lpstr>
      <vt:lpstr>Segoe UI</vt:lpstr>
      <vt:lpstr>Wingdings</vt:lpstr>
      <vt:lpstr>1_Office Theme</vt:lpstr>
      <vt:lpstr>Worksheet</vt:lpstr>
      <vt:lpstr>PSAK 219 Imbalan Kerja</vt:lpstr>
      <vt:lpstr>Agenda</vt:lpstr>
      <vt:lpstr>PowerPoint Presentation</vt:lpstr>
      <vt:lpstr>IMBALAN KERJA</vt:lpstr>
      <vt:lpstr>Ruang Lingkup PSAK 219</vt:lpstr>
      <vt:lpstr>Ruang Lingkup Imbalan Kerja</vt:lpstr>
      <vt:lpstr>Definisi</vt:lpstr>
      <vt:lpstr>Definisi</vt:lpstr>
      <vt:lpstr>Definisi</vt:lpstr>
      <vt:lpstr>Definisi</vt:lpstr>
      <vt:lpstr>Definisi</vt:lpstr>
      <vt:lpstr>Imbalan Kerja Jangka Pendek</vt:lpstr>
      <vt:lpstr>Pengakuan  dan Pengukuran - Imbalan Jangka Pendek</vt:lpstr>
      <vt:lpstr>Ilustrasi Cuti Berimbalan</vt:lpstr>
      <vt:lpstr>Program Bagi Laba dan Bonus</vt:lpstr>
      <vt:lpstr>Bonus</vt:lpstr>
      <vt:lpstr>Pengungkapan</vt:lpstr>
      <vt:lpstr>Imbalan Pascakerja</vt:lpstr>
      <vt:lpstr>Imbalan Pascakerja</vt:lpstr>
      <vt:lpstr>Definisi</vt:lpstr>
      <vt:lpstr>Imbalan Paska Kerja</vt:lpstr>
      <vt:lpstr>Program Iuran Pasti</vt:lpstr>
      <vt:lpstr>Program Manfaat Pasti</vt:lpstr>
      <vt:lpstr>Program Manfaat Pasti</vt:lpstr>
      <vt:lpstr>Aset Imbalan Pasti</vt:lpstr>
      <vt:lpstr>Program Manfaat Pasti</vt:lpstr>
      <vt:lpstr>Laporan Posisi Keuangan</vt:lpstr>
      <vt:lpstr>Komponen Biaya Imbalan Pasti</vt:lpstr>
      <vt:lpstr>Biaya Jasa Lalu </vt:lpstr>
      <vt:lpstr>Metode Penilaian Aktuarial</vt:lpstr>
      <vt:lpstr>Imbalan Kerja Jangka Panjang Lainnya</vt:lpstr>
      <vt:lpstr>Imbalan Kerja Jangka Panjang Lainnya</vt:lpstr>
      <vt:lpstr>Pesangon</vt:lpstr>
      <vt:lpstr>Pesangon</vt:lpstr>
      <vt:lpstr>Pesangon</vt:lpstr>
      <vt:lpstr>Amandemen 2018</vt:lpstr>
      <vt:lpstr>ATRIBUSI IMBALAN PADA PERIODE JASA - 2022</vt:lpstr>
      <vt:lpstr>ATRIBUSI IMBALAN PADA PERIODE JASA - 2022</vt:lpstr>
      <vt:lpstr>PERBANDINGAN POLA  FAKTA IFRIC AD dan UU-CK</vt:lpstr>
      <vt:lpstr>PERBANDINGA POLA  FAKTA IFRIC AD dan UU-CK</vt:lpstr>
      <vt:lpstr>DAMPAK ATRIBUSI IMBALAN PADA PERIODE JASA</vt:lpstr>
      <vt:lpstr>ATRIBUSI IMBALAN - ILUSTRASI 1</vt:lpstr>
      <vt:lpstr>DAMPAK ATRIBUSI IMBALAN PADA PERIODE JASA</vt:lpstr>
      <vt:lpstr>ATRIBUSI IMBALAN - ILUSTRASI 2</vt:lpstr>
      <vt:lpstr>DAMPAK ATRIBUSI IMBALAN PADA PERIODE JASA</vt:lpstr>
      <vt:lpstr>ATRIBUSI IMBALAN - ILUSTRASI 3</vt:lpstr>
      <vt:lpstr>ATRIBUSI IMBALAN PADA PERIODE JASA - 2019</vt:lpstr>
      <vt:lpstr>Ilustrasi 1 – PSAK 219 (Revisi 2013)</vt:lpstr>
      <vt:lpstr>Ilustrasi 1 – PSAK 219 (Revisi 2013)</vt:lpstr>
      <vt:lpstr>Jurnal</vt:lpstr>
      <vt:lpstr>Ilustrasi 2 – PSAK 219 (Revisi 2013)</vt:lpstr>
      <vt:lpstr>Ilustrasi 2 – PSAK 219 (Revisi 2013)</vt:lpstr>
      <vt:lpstr>Jurnal</vt:lpstr>
      <vt:lpstr>PowerPoint Presentation</vt:lpstr>
      <vt:lpstr>UU CIPTAKER – KETENAGAKERJAAN</vt:lpstr>
      <vt:lpstr>UU CIPTAKER – PERATURAN PELAKSANA</vt:lpstr>
      <vt:lpstr>PP 35 / 2021 – Pemutusan Hubungan Kerja</vt:lpstr>
      <vt:lpstr>Dampak Perubahan terhadap PSAK 219</vt:lpstr>
      <vt:lpstr>Laporan Keuangan 2020 – Dampak PP 35</vt:lpstr>
      <vt:lpstr>Penerapan Ketentuan UU 13/2013</vt:lpstr>
      <vt:lpstr>Hak saat PHK</vt:lpstr>
      <vt:lpstr>Implikasi PSAK 219</vt:lpstr>
      <vt:lpstr>Ketentuan Kompensasi PHK</vt:lpstr>
      <vt:lpstr>Tabel Uang Pesangon dan Penghargaan Masa Kerja</vt:lpstr>
      <vt:lpstr>Hak saat PHK</vt:lpstr>
      <vt:lpstr>Tabel Uang Pesangon dan Penghargaan Masa Kerja</vt:lpstr>
      <vt:lpstr>Ruang Lingkup Imbalan Kerja</vt:lpstr>
      <vt:lpstr>Contoh</vt:lpstr>
      <vt:lpstr>Imbalan Kerja dengan Perhitungan Aktuaria</vt:lpstr>
      <vt:lpstr>Projected Unit Credit</vt:lpstr>
      <vt:lpstr>Metode dan Asumsi Aktuaria</vt:lpstr>
      <vt:lpstr>Perhitungan Aktuaria</vt:lpstr>
      <vt:lpstr>Perhitungan Aktuaria</vt:lpstr>
      <vt:lpstr>Perhitungan Aktuaria</vt:lpstr>
      <vt:lpstr>Perhitungan Aktuaria</vt:lpstr>
      <vt:lpstr>Imbalan Kerja sesuai UU 13 / 2003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PSAK 219 Imbalan Kerja</dc:title>
  <dc:creator>6281319339805</dc:creator>
  <cp:lastModifiedBy>Dwi Martani</cp:lastModifiedBy>
  <cp:revision>4</cp:revision>
  <dcterms:created xsi:type="dcterms:W3CDTF">2024-04-26T04:58:08Z</dcterms:created>
  <dcterms:modified xsi:type="dcterms:W3CDTF">2024-05-15T23:24:18Z</dcterms:modified>
</cp:coreProperties>
</file>