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5" r:id="rId2"/>
  </p:sldMasterIdLst>
  <p:notesMasterIdLst>
    <p:notesMasterId r:id="rId94"/>
  </p:notesMasterIdLst>
  <p:handoutMasterIdLst>
    <p:handoutMasterId r:id="rId95"/>
  </p:handoutMasterIdLst>
  <p:sldIdLst>
    <p:sldId id="256" r:id="rId3"/>
    <p:sldId id="1502" r:id="rId4"/>
    <p:sldId id="1438" r:id="rId5"/>
    <p:sldId id="2342" r:id="rId6"/>
    <p:sldId id="2341" r:id="rId7"/>
    <p:sldId id="1442" r:id="rId8"/>
    <p:sldId id="1446" r:id="rId9"/>
    <p:sldId id="1292" r:id="rId10"/>
    <p:sldId id="2094" r:id="rId11"/>
    <p:sldId id="2095" r:id="rId12"/>
    <p:sldId id="2096" r:id="rId13"/>
    <p:sldId id="1408" r:id="rId14"/>
    <p:sldId id="1409" r:id="rId15"/>
    <p:sldId id="1410" r:id="rId16"/>
    <p:sldId id="2101" r:id="rId17"/>
    <p:sldId id="2110" r:id="rId18"/>
    <p:sldId id="2102" r:id="rId19"/>
    <p:sldId id="2111" r:id="rId20"/>
    <p:sldId id="1413" r:id="rId21"/>
    <p:sldId id="1415" r:id="rId22"/>
    <p:sldId id="2113" r:id="rId23"/>
    <p:sldId id="1416" r:id="rId24"/>
    <p:sldId id="2112" r:id="rId25"/>
    <p:sldId id="383" r:id="rId26"/>
    <p:sldId id="384" r:id="rId27"/>
    <p:sldId id="2115" r:id="rId28"/>
    <p:sldId id="385" r:id="rId29"/>
    <p:sldId id="386" r:id="rId30"/>
    <p:sldId id="387" r:id="rId31"/>
    <p:sldId id="3188" r:id="rId32"/>
    <p:sldId id="2347" r:id="rId33"/>
    <p:sldId id="389" r:id="rId34"/>
    <p:sldId id="1425" r:id="rId35"/>
    <p:sldId id="1426" r:id="rId36"/>
    <p:sldId id="2121" r:id="rId37"/>
    <p:sldId id="3189" r:id="rId38"/>
    <p:sldId id="3190" r:id="rId39"/>
    <p:sldId id="390" r:id="rId40"/>
    <p:sldId id="391" r:id="rId41"/>
    <p:sldId id="2126" r:id="rId42"/>
    <p:sldId id="2127" r:id="rId43"/>
    <p:sldId id="2128" r:id="rId44"/>
    <p:sldId id="2129" r:id="rId45"/>
    <p:sldId id="2130" r:id="rId46"/>
    <p:sldId id="2131" r:id="rId47"/>
    <p:sldId id="2132" r:id="rId48"/>
    <p:sldId id="2133" r:id="rId49"/>
    <p:sldId id="2134" r:id="rId50"/>
    <p:sldId id="2135" r:id="rId51"/>
    <p:sldId id="2147376988" r:id="rId52"/>
    <p:sldId id="2147376989" r:id="rId53"/>
    <p:sldId id="2139" r:id="rId54"/>
    <p:sldId id="2140" r:id="rId55"/>
    <p:sldId id="2234" r:id="rId56"/>
    <p:sldId id="2141" r:id="rId57"/>
    <p:sldId id="2142" r:id="rId58"/>
    <p:sldId id="2143" r:id="rId59"/>
    <p:sldId id="2144" r:id="rId60"/>
    <p:sldId id="1429" r:id="rId61"/>
    <p:sldId id="2145" r:id="rId62"/>
    <p:sldId id="2147" r:id="rId63"/>
    <p:sldId id="2146" r:id="rId64"/>
    <p:sldId id="2147377000" r:id="rId65"/>
    <p:sldId id="2147377001" r:id="rId66"/>
    <p:sldId id="2147377002" r:id="rId67"/>
    <p:sldId id="2147377004" r:id="rId68"/>
    <p:sldId id="2147377005" r:id="rId69"/>
    <p:sldId id="2147377006" r:id="rId70"/>
    <p:sldId id="2147377007" r:id="rId71"/>
    <p:sldId id="393" r:id="rId72"/>
    <p:sldId id="2338" r:id="rId73"/>
    <p:sldId id="3192" r:id="rId74"/>
    <p:sldId id="3193" r:id="rId75"/>
    <p:sldId id="2336" r:id="rId76"/>
    <p:sldId id="2147376997" r:id="rId77"/>
    <p:sldId id="3241" r:id="rId78"/>
    <p:sldId id="3244" r:id="rId79"/>
    <p:sldId id="3242" r:id="rId80"/>
    <p:sldId id="2147376999" r:id="rId81"/>
    <p:sldId id="2174" r:id="rId82"/>
    <p:sldId id="2175" r:id="rId83"/>
    <p:sldId id="2149" r:id="rId84"/>
    <p:sldId id="2173" r:id="rId85"/>
    <p:sldId id="2150" r:id="rId86"/>
    <p:sldId id="2176" r:id="rId87"/>
    <p:sldId id="2177" r:id="rId88"/>
    <p:sldId id="2178" r:id="rId89"/>
    <p:sldId id="2179" r:id="rId90"/>
    <p:sldId id="2181" r:id="rId91"/>
    <p:sldId id="2197" r:id="rId92"/>
    <p:sldId id="2309" r:id="rId93"/>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CC0CE"/>
    <a:srgbClr val="E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1" autoAdjust="0"/>
    <p:restoredTop sz="94633"/>
  </p:normalViewPr>
  <p:slideViewPr>
    <p:cSldViewPr snapToGrid="0">
      <p:cViewPr varScale="1">
        <p:scale>
          <a:sx n="56" d="100"/>
          <a:sy n="56" d="100"/>
        </p:scale>
        <p:origin x="336" y="40"/>
      </p:cViewPr>
      <p:guideLst/>
    </p:cSldViewPr>
  </p:slideViewPr>
  <p:notesTextViewPr>
    <p:cViewPr>
      <p:scale>
        <a:sx n="1" d="1"/>
        <a:sy n="1" d="1"/>
      </p:scale>
      <p:origin x="0" y="0"/>
    </p:cViewPr>
  </p:notesTextViewPr>
  <p:notesViewPr>
    <p:cSldViewPr snapToGrid="0">
      <p:cViewPr varScale="1">
        <p:scale>
          <a:sx n="65" d="100"/>
          <a:sy n="65"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handoutMaster" Target="handoutMasters/handoutMaster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2F3C6-6F23-48E6-8955-1E043E259FCA}" type="doc">
      <dgm:prSet loTypeId="urn:microsoft.com/office/officeart/2005/8/layout/arrow5" loCatId="process" qsTypeId="urn:microsoft.com/office/officeart/2005/8/quickstyle/simple1" qsCatId="simple" csTypeId="urn:microsoft.com/office/officeart/2005/8/colors/colorful2" csCatId="colorful" phldr="1"/>
      <dgm:spPr/>
      <dgm:t>
        <a:bodyPr/>
        <a:lstStyle/>
        <a:p>
          <a:endParaRPr lang="en-US"/>
        </a:p>
      </dgm:t>
    </dgm:pt>
    <dgm:pt modelId="{8A33D440-31FC-4E1A-B524-55CC5256B21B}">
      <dgm:prSet phldrT="[Text]" custT="1"/>
      <dgm:spPr/>
      <dgm:t>
        <a:bodyPr/>
        <a:lstStyle/>
        <a:p>
          <a:r>
            <a:rPr lang="en-US" sz="2400" b="1" dirty="0" err="1">
              <a:solidFill>
                <a:sysClr val="windowText" lastClr="000000"/>
              </a:solidFill>
              <a:latin typeface="Fjalla One" panose="02000506040000020004" pitchFamily="2" charset="0"/>
            </a:rPr>
            <a:t>Penyewa</a:t>
          </a:r>
          <a:endParaRPr lang="en-US" sz="2400" b="1" dirty="0">
            <a:solidFill>
              <a:sysClr val="windowText" lastClr="000000"/>
            </a:solidFill>
            <a:latin typeface="Fjalla One" panose="02000506040000020004" pitchFamily="2" charset="0"/>
          </a:endParaRPr>
        </a:p>
      </dgm:t>
    </dgm:pt>
    <dgm:pt modelId="{0AC79D39-B74A-4942-B76B-253881B7D00C}" type="parTrans" cxnId="{C9324482-AEBF-45CE-97BE-B34699EEC3C2}">
      <dgm:prSet/>
      <dgm:spPr/>
      <dgm:t>
        <a:bodyPr/>
        <a:lstStyle/>
        <a:p>
          <a:endParaRPr lang="en-US" sz="1800">
            <a:solidFill>
              <a:sysClr val="windowText" lastClr="000000"/>
            </a:solidFill>
            <a:latin typeface="Barlow" pitchFamily="2" charset="77"/>
          </a:endParaRPr>
        </a:p>
      </dgm:t>
    </dgm:pt>
    <dgm:pt modelId="{0C442345-42F0-4E7D-B04C-FDC06ECEBFA5}" type="sibTrans" cxnId="{C9324482-AEBF-45CE-97BE-B34699EEC3C2}">
      <dgm:prSet/>
      <dgm:spPr/>
      <dgm:t>
        <a:bodyPr/>
        <a:lstStyle/>
        <a:p>
          <a:endParaRPr lang="en-US" sz="1800">
            <a:solidFill>
              <a:sysClr val="windowText" lastClr="000000"/>
            </a:solidFill>
            <a:latin typeface="Barlow" pitchFamily="2" charset="77"/>
          </a:endParaRPr>
        </a:p>
      </dgm:t>
    </dgm:pt>
    <dgm:pt modelId="{C0EBAF3D-6DAC-4F86-A6C5-306ED23C219F}">
      <dgm:prSet phldrT="[Text]" custT="1"/>
      <dgm:spPr/>
      <dgm:t>
        <a:bodyPr/>
        <a:lstStyle/>
        <a:p>
          <a:r>
            <a:rPr lang="en-US" sz="2400" b="1" dirty="0">
              <a:solidFill>
                <a:sysClr val="windowText" lastClr="000000"/>
              </a:solidFill>
              <a:latin typeface="Fjalla One" panose="02000506040000020004" pitchFamily="2" charset="0"/>
            </a:rPr>
            <a:t>Pesewa</a:t>
          </a:r>
        </a:p>
      </dgm:t>
    </dgm:pt>
    <dgm:pt modelId="{9587190A-10F2-49E2-B639-FDF11F28FF17}" type="parTrans" cxnId="{8A2C2745-2B39-4F91-BAD3-ECD8EFDE298C}">
      <dgm:prSet/>
      <dgm:spPr/>
      <dgm:t>
        <a:bodyPr/>
        <a:lstStyle/>
        <a:p>
          <a:endParaRPr lang="en-US" sz="1800">
            <a:solidFill>
              <a:sysClr val="windowText" lastClr="000000"/>
            </a:solidFill>
            <a:latin typeface="Barlow" pitchFamily="2" charset="77"/>
          </a:endParaRPr>
        </a:p>
      </dgm:t>
    </dgm:pt>
    <dgm:pt modelId="{28214EBC-D99B-4663-A81F-E31BADCC7472}" type="sibTrans" cxnId="{8A2C2745-2B39-4F91-BAD3-ECD8EFDE298C}">
      <dgm:prSet/>
      <dgm:spPr/>
      <dgm:t>
        <a:bodyPr/>
        <a:lstStyle/>
        <a:p>
          <a:endParaRPr lang="en-US" sz="1800">
            <a:solidFill>
              <a:sysClr val="windowText" lastClr="000000"/>
            </a:solidFill>
            <a:latin typeface="Barlow" pitchFamily="2" charset="77"/>
          </a:endParaRPr>
        </a:p>
      </dgm:t>
    </dgm:pt>
    <dgm:pt modelId="{E5330F5D-D9AD-4428-873A-63EBDEA7A921}">
      <dgm:prSet phldrT="[Text]" custT="1"/>
      <dgm:spPr/>
      <dgm:t>
        <a:bodyPr/>
        <a:lstStyle/>
        <a:p>
          <a:r>
            <a:rPr lang="en-US" sz="18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Menggunakan</a:t>
          </a:r>
          <a:endParaRPr lang="en-US" sz="18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dgm:t>
    </dgm:pt>
    <dgm:pt modelId="{91A5D4A7-859B-4E82-B125-35D6AF6F8953}" type="parTrans" cxnId="{D1DAD1D4-3526-4638-B409-FF3A7F55E165}">
      <dgm:prSet/>
      <dgm:spPr/>
      <dgm:t>
        <a:bodyPr/>
        <a:lstStyle/>
        <a:p>
          <a:endParaRPr lang="en-US" sz="1800">
            <a:solidFill>
              <a:sysClr val="windowText" lastClr="000000"/>
            </a:solidFill>
            <a:latin typeface="Barlow" pitchFamily="2" charset="77"/>
          </a:endParaRPr>
        </a:p>
      </dgm:t>
    </dgm:pt>
    <dgm:pt modelId="{53E8930E-779D-4A5D-AAD8-DD6F184B381A}" type="sibTrans" cxnId="{D1DAD1D4-3526-4638-B409-FF3A7F55E165}">
      <dgm:prSet/>
      <dgm:spPr/>
      <dgm:t>
        <a:bodyPr/>
        <a:lstStyle/>
        <a:p>
          <a:endParaRPr lang="en-US" sz="1800">
            <a:solidFill>
              <a:sysClr val="windowText" lastClr="000000"/>
            </a:solidFill>
            <a:latin typeface="Barlow" pitchFamily="2" charset="77"/>
          </a:endParaRPr>
        </a:p>
      </dgm:t>
    </dgm:pt>
    <dgm:pt modelId="{16891DE0-ED9B-403E-9EBC-8F1EF66E98AF}">
      <dgm:prSet phldrT="[Text]" custT="1"/>
      <dgm:spPr/>
      <dgm:t>
        <a:bodyPr/>
        <a:lstStyle/>
        <a:p>
          <a:r>
            <a:rPr lang="en-US" sz="18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Meminjamkan</a:t>
          </a:r>
          <a:endParaRPr lang="en-US" sz="18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dgm:t>
    </dgm:pt>
    <dgm:pt modelId="{35E4EBE4-B7F4-42C7-A1DC-D8FD8A969657}" type="parTrans" cxnId="{91EB4B64-2348-418A-BFD2-57E0A2F5952C}">
      <dgm:prSet/>
      <dgm:spPr/>
      <dgm:t>
        <a:bodyPr/>
        <a:lstStyle/>
        <a:p>
          <a:endParaRPr lang="en-US" sz="1800">
            <a:solidFill>
              <a:sysClr val="windowText" lastClr="000000"/>
            </a:solidFill>
            <a:latin typeface="Barlow" pitchFamily="2" charset="77"/>
          </a:endParaRPr>
        </a:p>
      </dgm:t>
    </dgm:pt>
    <dgm:pt modelId="{B2265A22-975F-4099-B76E-8088C9F68DB8}" type="sibTrans" cxnId="{91EB4B64-2348-418A-BFD2-57E0A2F5952C}">
      <dgm:prSet/>
      <dgm:spPr/>
      <dgm:t>
        <a:bodyPr/>
        <a:lstStyle/>
        <a:p>
          <a:endParaRPr lang="en-US" sz="1800">
            <a:solidFill>
              <a:sysClr val="windowText" lastClr="000000"/>
            </a:solidFill>
            <a:latin typeface="Barlow" pitchFamily="2" charset="77"/>
          </a:endParaRPr>
        </a:p>
      </dgm:t>
    </dgm:pt>
    <dgm:pt modelId="{83F8883B-55E1-416B-AC48-C30995BB9EDB}" type="pres">
      <dgm:prSet presAssocID="{18A2F3C6-6F23-48E6-8955-1E043E259FCA}" presName="diagram" presStyleCnt="0">
        <dgm:presLayoutVars>
          <dgm:dir/>
          <dgm:resizeHandles val="exact"/>
        </dgm:presLayoutVars>
      </dgm:prSet>
      <dgm:spPr/>
    </dgm:pt>
    <dgm:pt modelId="{DA6CE1B5-3326-4A62-A52E-8A73F02F20FE}" type="pres">
      <dgm:prSet presAssocID="{8A33D440-31FC-4E1A-B524-55CC5256B21B}" presName="arrow" presStyleLbl="node1" presStyleIdx="0" presStyleCnt="2" custScaleY="100078" custRadScaleRad="82752" custRadScaleInc="555">
        <dgm:presLayoutVars>
          <dgm:bulletEnabled val="1"/>
        </dgm:presLayoutVars>
      </dgm:prSet>
      <dgm:spPr/>
    </dgm:pt>
    <dgm:pt modelId="{FBFF4413-86F4-4A1C-A242-6018B619CAA3}" type="pres">
      <dgm:prSet presAssocID="{C0EBAF3D-6DAC-4F86-A6C5-306ED23C219F}" presName="arrow" presStyleLbl="node1" presStyleIdx="1" presStyleCnt="2" custScaleY="100462" custRadScaleRad="79559" custRadScaleInc="142">
        <dgm:presLayoutVars>
          <dgm:bulletEnabled val="1"/>
        </dgm:presLayoutVars>
      </dgm:prSet>
      <dgm:spPr/>
    </dgm:pt>
  </dgm:ptLst>
  <dgm:cxnLst>
    <dgm:cxn modelId="{C6D62711-3457-41C2-B47A-CEA429A39729}" type="presOf" srcId="{8A33D440-31FC-4E1A-B524-55CC5256B21B}" destId="{DA6CE1B5-3326-4A62-A52E-8A73F02F20FE}" srcOrd="0" destOrd="0" presId="urn:microsoft.com/office/officeart/2005/8/layout/arrow5"/>
    <dgm:cxn modelId="{6B59A230-8A96-4680-A5AB-6BBB490D379E}" type="presOf" srcId="{C0EBAF3D-6DAC-4F86-A6C5-306ED23C219F}" destId="{FBFF4413-86F4-4A1C-A242-6018B619CAA3}" srcOrd="0" destOrd="0" presId="urn:microsoft.com/office/officeart/2005/8/layout/arrow5"/>
    <dgm:cxn modelId="{32FE7931-D766-4C61-B652-6034BB35FD9C}" type="presOf" srcId="{18A2F3C6-6F23-48E6-8955-1E043E259FCA}" destId="{83F8883B-55E1-416B-AC48-C30995BB9EDB}" srcOrd="0" destOrd="0" presId="urn:microsoft.com/office/officeart/2005/8/layout/arrow5"/>
    <dgm:cxn modelId="{91EB4B64-2348-418A-BFD2-57E0A2F5952C}" srcId="{C0EBAF3D-6DAC-4F86-A6C5-306ED23C219F}" destId="{16891DE0-ED9B-403E-9EBC-8F1EF66E98AF}" srcOrd="0" destOrd="0" parTransId="{35E4EBE4-B7F4-42C7-A1DC-D8FD8A969657}" sibTransId="{B2265A22-975F-4099-B76E-8088C9F68DB8}"/>
    <dgm:cxn modelId="{8A2C2745-2B39-4F91-BAD3-ECD8EFDE298C}" srcId="{18A2F3C6-6F23-48E6-8955-1E043E259FCA}" destId="{C0EBAF3D-6DAC-4F86-A6C5-306ED23C219F}" srcOrd="1" destOrd="0" parTransId="{9587190A-10F2-49E2-B639-FDF11F28FF17}" sibTransId="{28214EBC-D99B-4663-A81F-E31BADCC7472}"/>
    <dgm:cxn modelId="{C9324482-AEBF-45CE-97BE-B34699EEC3C2}" srcId="{18A2F3C6-6F23-48E6-8955-1E043E259FCA}" destId="{8A33D440-31FC-4E1A-B524-55CC5256B21B}" srcOrd="0" destOrd="0" parTransId="{0AC79D39-B74A-4942-B76B-253881B7D00C}" sibTransId="{0C442345-42F0-4E7D-B04C-FDC06ECEBFA5}"/>
    <dgm:cxn modelId="{D1DAD1D4-3526-4638-B409-FF3A7F55E165}" srcId="{8A33D440-31FC-4E1A-B524-55CC5256B21B}" destId="{E5330F5D-D9AD-4428-873A-63EBDEA7A921}" srcOrd="0" destOrd="0" parTransId="{91A5D4A7-859B-4E82-B125-35D6AF6F8953}" sibTransId="{53E8930E-779D-4A5D-AAD8-DD6F184B381A}"/>
    <dgm:cxn modelId="{5368B2D5-A805-4190-9BBD-01CBEE62A5A9}" type="presOf" srcId="{E5330F5D-D9AD-4428-873A-63EBDEA7A921}" destId="{DA6CE1B5-3326-4A62-A52E-8A73F02F20FE}" srcOrd="0" destOrd="1" presId="urn:microsoft.com/office/officeart/2005/8/layout/arrow5"/>
    <dgm:cxn modelId="{7F3BD0D9-9BAD-4291-A28E-4B0025A6BC30}" type="presOf" srcId="{16891DE0-ED9B-403E-9EBC-8F1EF66E98AF}" destId="{FBFF4413-86F4-4A1C-A242-6018B619CAA3}" srcOrd="0" destOrd="1" presId="urn:microsoft.com/office/officeart/2005/8/layout/arrow5"/>
    <dgm:cxn modelId="{EC300BA3-63F9-4E79-BB1B-E7082D032F17}" type="presParOf" srcId="{83F8883B-55E1-416B-AC48-C30995BB9EDB}" destId="{DA6CE1B5-3326-4A62-A52E-8A73F02F20FE}" srcOrd="0" destOrd="0" presId="urn:microsoft.com/office/officeart/2005/8/layout/arrow5"/>
    <dgm:cxn modelId="{573525C4-4FDD-4EC1-951B-D153AF23CB5A}" type="presParOf" srcId="{83F8883B-55E1-416B-AC48-C30995BB9EDB}" destId="{FBFF4413-86F4-4A1C-A242-6018B619CAA3}"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01440E-C885-43EF-95BF-3AE229DD15CA}"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EC22F57-2121-4433-8772-E4154158EF89}">
      <dgm:prSet phldrT="[Text]" custT="1"/>
      <dgm:spPr/>
      <dgm:t>
        <a:bodyPr/>
        <a:lstStyle/>
        <a:p>
          <a:pPr>
            <a:lnSpc>
              <a:spcPct val="100000"/>
            </a:lnSpc>
          </a:pPr>
          <a:r>
            <a:rPr lang="en-US" sz="2000" dirty="0">
              <a:solidFill>
                <a:schemeClr val="tx1"/>
              </a:solidFill>
              <a:latin typeface="Calibri" panose="020F0502020204030204" pitchFamily="34" charset="0"/>
              <a:cs typeface="Calibri" panose="020F0502020204030204" pitchFamily="34" charset="0"/>
            </a:rPr>
            <a:t>Sewa yang </a:t>
          </a:r>
          <a:r>
            <a:rPr lang="en-US" sz="2000" dirty="0" err="1">
              <a:solidFill>
                <a:schemeClr val="tx1"/>
              </a:solidFill>
              <a:latin typeface="Calibri" panose="020F0502020204030204" pitchFamily="34" charset="0"/>
              <a:cs typeface="Calibri" panose="020F0502020204030204" pitchFamily="34" charset="0"/>
            </a:rPr>
            <a:t>lebih</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dari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satu</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tahun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diakui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sebagai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aset</a:t>
          </a:r>
          <a:r>
            <a:rPr lang="en-US" sz="2000" dirty="0">
              <a:solidFill>
                <a:schemeClr val="tx1"/>
              </a:solidFill>
              <a:latin typeface="Calibri" panose="020F0502020204030204" pitchFamily="34" charset="0"/>
              <a:cs typeface="Calibri" panose="020F0502020204030204" pitchFamily="34" charset="0"/>
            </a:rPr>
            <a:t> dan </a:t>
          </a:r>
          <a:r>
            <a:rPr lang="en-US" sz="2000" dirty="0" err="1">
              <a:solidFill>
                <a:schemeClr val="tx1"/>
              </a:solidFill>
              <a:latin typeface="Calibri" panose="020F0502020204030204" pitchFamily="34" charset="0"/>
              <a:cs typeface="Calibri" panose="020F0502020204030204" pitchFamily="34" charset="0"/>
            </a:rPr>
            <a:t>liabilitas</a:t>
          </a:r>
          <a:endParaRPr lang="en-US" sz="2000" dirty="0">
            <a:solidFill>
              <a:schemeClr val="tx1"/>
            </a:solidFill>
            <a:latin typeface="Calibri" panose="020F0502020204030204" pitchFamily="34" charset="0"/>
            <a:cs typeface="Calibri" panose="020F0502020204030204" pitchFamily="34" charset="0"/>
          </a:endParaRPr>
        </a:p>
      </dgm:t>
    </dgm:pt>
    <dgm:pt modelId="{9D37E8AA-7F23-468E-8B65-14A44321EAC5}" type="parTrans" cxnId="{17A89FBC-02E0-400C-8C8A-E36BF9FF75AF}">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72263E6-2F40-42C7-873E-93166587F022}" type="sibTrans" cxnId="{17A89FBC-02E0-400C-8C8A-E36BF9FF75AF}">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6FD30DF0-3C42-47A4-B044-A9BC93908A54}">
      <dgm:prSet phldrT="[Text]" custT="1"/>
      <dgm:spPr>
        <a:solidFill>
          <a:schemeClr val="accent4">
            <a:lumMod val="40000"/>
            <a:lumOff val="60000"/>
          </a:schemeClr>
        </a:solidFill>
      </dgm:spPr>
      <dgm:t>
        <a:bodyPr/>
        <a:lstStyle/>
        <a:p>
          <a:pPr>
            <a:lnSpc>
              <a:spcPct val="100000"/>
            </a:lnSpc>
          </a:pPr>
          <a:r>
            <a:rPr lang="en-US" sz="2000" dirty="0" err="1">
              <a:solidFill>
                <a:schemeClr val="tx1"/>
              </a:solidFill>
              <a:latin typeface="Calibri" panose="020F0502020204030204" pitchFamily="34" charset="0"/>
              <a:cs typeface="Calibri" panose="020F0502020204030204" pitchFamily="34" charset="0"/>
            </a:rPr>
            <a:t>Aset</a:t>
          </a:r>
          <a:r>
            <a:rPr lang="en-US" sz="2000" dirty="0">
              <a:solidFill>
                <a:schemeClr val="tx1"/>
              </a:solidFill>
              <a:latin typeface="Calibri" panose="020F0502020204030204" pitchFamily="34" charset="0"/>
              <a:cs typeface="Calibri" panose="020F0502020204030204" pitchFamily="34" charset="0"/>
            </a:rPr>
            <a:t> / / Right of Use </a:t>
          </a:r>
          <a:r>
            <a:rPr lang="en-US" sz="2000" dirty="0" err="1">
              <a:solidFill>
                <a:schemeClr val="tx1"/>
              </a:solidFill>
              <a:latin typeface="Calibri" panose="020F0502020204030204" pitchFamily="34" charset="0"/>
              <a:cs typeface="Calibri" panose="020F0502020204030204" pitchFamily="34" charset="0"/>
            </a:rPr>
            <a:t>Aset</a:t>
          </a:r>
          <a:r>
            <a:rPr lang="en-US" sz="2000" dirty="0">
              <a:solidFill>
                <a:schemeClr val="tx1"/>
              </a:solidFill>
              <a:latin typeface="Calibri" panose="020F0502020204030204" pitchFamily="34" charset="0"/>
              <a:cs typeface="Calibri" panose="020F0502020204030204" pitchFamily="34" charset="0"/>
            </a:rPr>
            <a:t> / </a:t>
          </a:r>
          <a:r>
            <a:rPr lang="en-US" sz="2000" b="1" dirty="0" err="1">
              <a:solidFill>
                <a:schemeClr val="tx1"/>
              </a:solidFill>
              <a:latin typeface="Calibri" panose="020F0502020204030204" pitchFamily="34" charset="0"/>
              <a:cs typeface="Calibri" panose="020F0502020204030204" pitchFamily="34" charset="0"/>
            </a:rPr>
            <a:t>Aset</a:t>
          </a:r>
          <a:r>
            <a:rPr lang="en-US" sz="2000" b="1" dirty="0">
              <a:solidFill>
                <a:schemeClr val="tx1"/>
              </a:solidFill>
              <a:latin typeface="Calibri" panose="020F0502020204030204" pitchFamily="34" charset="0"/>
              <a:cs typeface="Calibri" panose="020F0502020204030204" pitchFamily="34" charset="0"/>
            </a:rPr>
            <a:t> Hak Guna </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nilai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kini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dari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pembayaran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sewa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disajikan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sebagai</a:t>
          </a:r>
          <a:r>
            <a:rPr lang="en-US" sz="2000" dirty="0">
              <a:solidFill>
                <a:schemeClr val="tx1"/>
              </a:solidFill>
              <a:latin typeface="Calibri" panose="020F0502020204030204" pitchFamily="34" charset="0"/>
              <a:cs typeface="Calibri" panose="020F0502020204030204" pitchFamily="34" charset="0"/>
            </a:rPr>
            <a:t> line </a:t>
          </a:r>
          <a:r>
            <a:rPr lang="en-US" sz="2000" dirty="0" err="1">
              <a:solidFill>
                <a:schemeClr val="tx1"/>
              </a:solidFill>
              <a:latin typeface="Calibri" panose="020F0502020204030204" pitchFamily="34" charset="0"/>
              <a:cs typeface="Calibri" panose="020F0502020204030204" pitchFamily="34" charset="0"/>
            </a:rPr>
            <a:t>tersendiri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dalam</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posisi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keuangan</a:t>
          </a:r>
          <a:endParaRPr lang="en-US" sz="2000" dirty="0">
            <a:solidFill>
              <a:schemeClr val="tx1"/>
            </a:solidFill>
            <a:latin typeface="Calibri" panose="020F0502020204030204" pitchFamily="34" charset="0"/>
            <a:cs typeface="Calibri" panose="020F0502020204030204" pitchFamily="34" charset="0"/>
          </a:endParaRPr>
        </a:p>
      </dgm:t>
    </dgm:pt>
    <dgm:pt modelId="{82F0E7E3-701C-4223-AA05-5F0F192BF3BF}" type="parTrans" cxnId="{826A4BFE-29B0-4318-8D30-BF6B64E1C7BE}">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BD9FE4D0-FBEF-42F3-A707-718812A957EF}" type="sibTrans" cxnId="{826A4BFE-29B0-4318-8D30-BF6B64E1C7BE}">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AA664616-A26F-47A4-B878-25E17A72BF3D}">
      <dgm:prSet phldrT="[Text]" custT="1"/>
      <dgm:spPr>
        <a:solidFill>
          <a:schemeClr val="accent2">
            <a:lumMod val="60000"/>
            <a:lumOff val="40000"/>
          </a:schemeClr>
        </a:solidFill>
      </dgm:spPr>
      <dgm:t>
        <a:bodyPr/>
        <a:lstStyle/>
        <a:p>
          <a:pPr>
            <a:lnSpc>
              <a:spcPct val="100000"/>
            </a:lnSpc>
          </a:pPr>
          <a:r>
            <a:rPr lang="en-US" sz="2000" dirty="0" err="1">
              <a:solidFill>
                <a:schemeClr val="tx1"/>
              </a:solidFill>
              <a:latin typeface="Calibri" panose="020F0502020204030204" pitchFamily="34" charset="0"/>
              <a:cs typeface="Calibri" panose="020F0502020204030204" pitchFamily="34" charset="0"/>
            </a:rPr>
            <a:t>Tambahan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pengungkapan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dalam</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posisi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keuangan</a:t>
          </a:r>
          <a:r>
            <a:rPr lang="en-US" sz="2000" dirty="0">
              <a:solidFill>
                <a:schemeClr val="tx1"/>
              </a:solidFill>
              <a:latin typeface="Calibri" panose="020F0502020204030204" pitchFamily="34" charset="0"/>
              <a:cs typeface="Calibri" panose="020F0502020204030204" pitchFamily="34" charset="0"/>
            </a:rPr>
            <a:t> dan </a:t>
          </a:r>
          <a:r>
            <a:rPr lang="en-US" sz="2000" dirty="0" err="1">
              <a:solidFill>
                <a:schemeClr val="tx1"/>
              </a:solidFill>
              <a:latin typeface="Calibri" panose="020F0502020204030204" pitchFamily="34" charset="0"/>
              <a:cs typeface="Calibri" panose="020F0502020204030204" pitchFamily="34" charset="0"/>
            </a:rPr>
            <a:t>laporan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laba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rugi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komprehensif</a:t>
          </a:r>
          <a:endParaRPr lang="en-US" sz="2000" dirty="0">
            <a:solidFill>
              <a:schemeClr val="tx1"/>
            </a:solidFill>
            <a:latin typeface="Calibri" panose="020F0502020204030204" pitchFamily="34" charset="0"/>
            <a:cs typeface="Calibri" panose="020F0502020204030204" pitchFamily="34" charset="0"/>
          </a:endParaRPr>
        </a:p>
      </dgm:t>
    </dgm:pt>
    <dgm:pt modelId="{EDC6DC8C-950F-4AF9-A442-0F934E13E908}" type="parTrans" cxnId="{4C3F0D60-C26B-4B53-B160-7102BB75DE42}">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AABCC11B-930F-48DF-957F-F8E9F5C13146}" type="sibTrans" cxnId="{4C3F0D60-C26B-4B53-B160-7102BB75DE42}">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15488EBE-C252-483A-B288-C4CA1C660AFE}" type="pres">
      <dgm:prSet presAssocID="{BE01440E-C885-43EF-95BF-3AE229DD15CA}" presName="linear" presStyleCnt="0">
        <dgm:presLayoutVars>
          <dgm:dir/>
          <dgm:animLvl val="lvl"/>
          <dgm:resizeHandles val="exact"/>
        </dgm:presLayoutVars>
      </dgm:prSet>
      <dgm:spPr/>
    </dgm:pt>
    <dgm:pt modelId="{5B5AEB4F-A9EA-43CA-BEAD-9EF411CAB502}" type="pres">
      <dgm:prSet presAssocID="{4EC22F57-2121-4433-8772-E4154158EF89}" presName="parentLin" presStyleCnt="0"/>
      <dgm:spPr/>
    </dgm:pt>
    <dgm:pt modelId="{333E8AD6-EEED-4AA2-9339-93556EED7503}" type="pres">
      <dgm:prSet presAssocID="{4EC22F57-2121-4433-8772-E4154158EF89}" presName="parentLeftMargin" presStyleLbl="node1" presStyleIdx="0" presStyleCnt="3"/>
      <dgm:spPr/>
    </dgm:pt>
    <dgm:pt modelId="{0D2B1DB9-9365-4424-A98E-4B7C722B814F}" type="pres">
      <dgm:prSet presAssocID="{4EC22F57-2121-4433-8772-E4154158EF89}" presName="parentText" presStyleLbl="node1" presStyleIdx="0" presStyleCnt="3" custScaleX="131084">
        <dgm:presLayoutVars>
          <dgm:chMax val="0"/>
          <dgm:bulletEnabled val="1"/>
        </dgm:presLayoutVars>
      </dgm:prSet>
      <dgm:spPr/>
    </dgm:pt>
    <dgm:pt modelId="{F5BB967F-5A6E-48D9-BE43-BE72E5A94CDD}" type="pres">
      <dgm:prSet presAssocID="{4EC22F57-2121-4433-8772-E4154158EF89}" presName="negativeSpace" presStyleCnt="0"/>
      <dgm:spPr/>
    </dgm:pt>
    <dgm:pt modelId="{99F606E0-240A-4A6D-B05C-999C3B39FBC9}" type="pres">
      <dgm:prSet presAssocID="{4EC22F57-2121-4433-8772-E4154158EF89}" presName="childText" presStyleLbl="conFgAcc1" presStyleIdx="0" presStyleCnt="3" custLinFactNeighborX="-360" custLinFactNeighborY="-12381">
        <dgm:presLayoutVars>
          <dgm:bulletEnabled val="1"/>
        </dgm:presLayoutVars>
      </dgm:prSet>
      <dgm:spPr/>
    </dgm:pt>
    <dgm:pt modelId="{BA341A1D-EA68-4B59-8486-416E6EF627C0}" type="pres">
      <dgm:prSet presAssocID="{D72263E6-2F40-42C7-873E-93166587F022}" presName="spaceBetweenRectangles" presStyleCnt="0"/>
      <dgm:spPr/>
    </dgm:pt>
    <dgm:pt modelId="{DF631194-0CBB-4EF3-AB86-E45562AD12CC}" type="pres">
      <dgm:prSet presAssocID="{6FD30DF0-3C42-47A4-B044-A9BC93908A54}" presName="parentLin" presStyleCnt="0"/>
      <dgm:spPr/>
    </dgm:pt>
    <dgm:pt modelId="{A705DA67-4934-480F-8B35-74E29A814BF4}" type="pres">
      <dgm:prSet presAssocID="{6FD30DF0-3C42-47A4-B044-A9BC93908A54}" presName="parentLeftMargin" presStyleLbl="node1" presStyleIdx="0" presStyleCnt="3"/>
      <dgm:spPr/>
    </dgm:pt>
    <dgm:pt modelId="{919E1249-C0E5-4F0E-9F15-D769EE3396A5}" type="pres">
      <dgm:prSet presAssocID="{6FD30DF0-3C42-47A4-B044-A9BC93908A54}" presName="parentText" presStyleLbl="node1" presStyleIdx="1" presStyleCnt="3" custScaleX="131084" custScaleY="136006">
        <dgm:presLayoutVars>
          <dgm:chMax val="0"/>
          <dgm:bulletEnabled val="1"/>
        </dgm:presLayoutVars>
      </dgm:prSet>
      <dgm:spPr/>
    </dgm:pt>
    <dgm:pt modelId="{92D8E608-ECAD-4F9A-B5D0-3822F794A145}" type="pres">
      <dgm:prSet presAssocID="{6FD30DF0-3C42-47A4-B044-A9BC93908A54}" presName="negativeSpace" presStyleCnt="0"/>
      <dgm:spPr/>
    </dgm:pt>
    <dgm:pt modelId="{CE5AD3E0-C2F9-4155-990E-5D74D1C2C3C5}" type="pres">
      <dgm:prSet presAssocID="{6FD30DF0-3C42-47A4-B044-A9BC93908A54}" presName="childText" presStyleLbl="conFgAcc1" presStyleIdx="1" presStyleCnt="3">
        <dgm:presLayoutVars>
          <dgm:bulletEnabled val="1"/>
        </dgm:presLayoutVars>
      </dgm:prSet>
      <dgm:spPr/>
    </dgm:pt>
    <dgm:pt modelId="{7B23E5F3-E135-445D-B8E6-E3E04333C089}" type="pres">
      <dgm:prSet presAssocID="{BD9FE4D0-FBEF-42F3-A707-718812A957EF}" presName="spaceBetweenRectangles" presStyleCnt="0"/>
      <dgm:spPr/>
    </dgm:pt>
    <dgm:pt modelId="{E8B8C3DE-5C2D-4D47-BDF4-0E7F86930F96}" type="pres">
      <dgm:prSet presAssocID="{AA664616-A26F-47A4-B878-25E17A72BF3D}" presName="parentLin" presStyleCnt="0"/>
      <dgm:spPr/>
    </dgm:pt>
    <dgm:pt modelId="{92D1917C-2936-45F0-8A89-32DA1E7C2948}" type="pres">
      <dgm:prSet presAssocID="{AA664616-A26F-47A4-B878-25E17A72BF3D}" presName="parentLeftMargin" presStyleLbl="node1" presStyleIdx="1" presStyleCnt="3"/>
      <dgm:spPr/>
    </dgm:pt>
    <dgm:pt modelId="{0E310902-F9BF-4427-BBF0-F237A3F14252}" type="pres">
      <dgm:prSet presAssocID="{AA664616-A26F-47A4-B878-25E17A72BF3D}" presName="parentText" presStyleLbl="node1" presStyleIdx="2" presStyleCnt="3" custScaleX="131084">
        <dgm:presLayoutVars>
          <dgm:chMax val="0"/>
          <dgm:bulletEnabled val="1"/>
        </dgm:presLayoutVars>
      </dgm:prSet>
      <dgm:spPr/>
    </dgm:pt>
    <dgm:pt modelId="{B03E2862-C639-4634-9360-4478255B2487}" type="pres">
      <dgm:prSet presAssocID="{AA664616-A26F-47A4-B878-25E17A72BF3D}" presName="negativeSpace" presStyleCnt="0"/>
      <dgm:spPr/>
    </dgm:pt>
    <dgm:pt modelId="{BEC9C963-6DF2-4116-8E9D-41B95758250B}" type="pres">
      <dgm:prSet presAssocID="{AA664616-A26F-47A4-B878-25E17A72BF3D}" presName="childText" presStyleLbl="conFgAcc1" presStyleIdx="2" presStyleCnt="3">
        <dgm:presLayoutVars>
          <dgm:bulletEnabled val="1"/>
        </dgm:presLayoutVars>
      </dgm:prSet>
      <dgm:spPr/>
    </dgm:pt>
  </dgm:ptLst>
  <dgm:cxnLst>
    <dgm:cxn modelId="{0149F038-7F98-4823-8203-128D3FAC834D}" type="presOf" srcId="{BE01440E-C885-43EF-95BF-3AE229DD15CA}" destId="{15488EBE-C252-483A-B288-C4CA1C660AFE}" srcOrd="0" destOrd="0" presId="urn:microsoft.com/office/officeart/2005/8/layout/list1"/>
    <dgm:cxn modelId="{4C3F0D60-C26B-4B53-B160-7102BB75DE42}" srcId="{BE01440E-C885-43EF-95BF-3AE229DD15CA}" destId="{AA664616-A26F-47A4-B878-25E17A72BF3D}" srcOrd="2" destOrd="0" parTransId="{EDC6DC8C-950F-4AF9-A442-0F934E13E908}" sibTransId="{AABCC11B-930F-48DF-957F-F8E9F5C13146}"/>
    <dgm:cxn modelId="{36401B9B-AABC-4122-A94C-64F1A9DBAF68}" type="presOf" srcId="{AA664616-A26F-47A4-B878-25E17A72BF3D}" destId="{92D1917C-2936-45F0-8A89-32DA1E7C2948}" srcOrd="0" destOrd="0" presId="urn:microsoft.com/office/officeart/2005/8/layout/list1"/>
    <dgm:cxn modelId="{936E6B9E-A952-4A24-9930-593352301D97}" type="presOf" srcId="{6FD30DF0-3C42-47A4-B044-A9BC93908A54}" destId="{A705DA67-4934-480F-8B35-74E29A814BF4}" srcOrd="0" destOrd="0" presId="urn:microsoft.com/office/officeart/2005/8/layout/list1"/>
    <dgm:cxn modelId="{784433A8-C3BA-43D3-906A-796D80A8AB33}" type="presOf" srcId="{AA664616-A26F-47A4-B878-25E17A72BF3D}" destId="{0E310902-F9BF-4427-BBF0-F237A3F14252}" srcOrd="1" destOrd="0" presId="urn:microsoft.com/office/officeart/2005/8/layout/list1"/>
    <dgm:cxn modelId="{17A89FBC-02E0-400C-8C8A-E36BF9FF75AF}" srcId="{BE01440E-C885-43EF-95BF-3AE229DD15CA}" destId="{4EC22F57-2121-4433-8772-E4154158EF89}" srcOrd="0" destOrd="0" parTransId="{9D37E8AA-7F23-468E-8B65-14A44321EAC5}" sibTransId="{D72263E6-2F40-42C7-873E-93166587F022}"/>
    <dgm:cxn modelId="{B9E079C6-B03A-4C6A-A852-7C633B5AAAD1}" type="presOf" srcId="{6FD30DF0-3C42-47A4-B044-A9BC93908A54}" destId="{919E1249-C0E5-4F0E-9F15-D769EE3396A5}" srcOrd="1" destOrd="0" presId="urn:microsoft.com/office/officeart/2005/8/layout/list1"/>
    <dgm:cxn modelId="{CA9A0DDB-44E0-485C-B9B2-F90FB76E352E}" type="presOf" srcId="{4EC22F57-2121-4433-8772-E4154158EF89}" destId="{333E8AD6-EEED-4AA2-9339-93556EED7503}" srcOrd="0" destOrd="0" presId="urn:microsoft.com/office/officeart/2005/8/layout/list1"/>
    <dgm:cxn modelId="{36441AF3-C18B-468C-84D9-C561EAF117DA}" type="presOf" srcId="{4EC22F57-2121-4433-8772-E4154158EF89}" destId="{0D2B1DB9-9365-4424-A98E-4B7C722B814F}" srcOrd="1" destOrd="0" presId="urn:microsoft.com/office/officeart/2005/8/layout/list1"/>
    <dgm:cxn modelId="{826A4BFE-29B0-4318-8D30-BF6B64E1C7BE}" srcId="{BE01440E-C885-43EF-95BF-3AE229DD15CA}" destId="{6FD30DF0-3C42-47A4-B044-A9BC93908A54}" srcOrd="1" destOrd="0" parTransId="{82F0E7E3-701C-4223-AA05-5F0F192BF3BF}" sibTransId="{BD9FE4D0-FBEF-42F3-A707-718812A957EF}"/>
    <dgm:cxn modelId="{5DCCC960-EBAE-42A0-84A3-B676A713EFA6}" type="presParOf" srcId="{15488EBE-C252-483A-B288-C4CA1C660AFE}" destId="{5B5AEB4F-A9EA-43CA-BEAD-9EF411CAB502}" srcOrd="0" destOrd="0" presId="urn:microsoft.com/office/officeart/2005/8/layout/list1"/>
    <dgm:cxn modelId="{9C61811F-2B92-41BE-A704-92C8B6A539BB}" type="presParOf" srcId="{5B5AEB4F-A9EA-43CA-BEAD-9EF411CAB502}" destId="{333E8AD6-EEED-4AA2-9339-93556EED7503}" srcOrd="0" destOrd="0" presId="urn:microsoft.com/office/officeart/2005/8/layout/list1"/>
    <dgm:cxn modelId="{AC73FF07-782B-461D-AB27-25632E49ABF2}" type="presParOf" srcId="{5B5AEB4F-A9EA-43CA-BEAD-9EF411CAB502}" destId="{0D2B1DB9-9365-4424-A98E-4B7C722B814F}" srcOrd="1" destOrd="0" presId="urn:microsoft.com/office/officeart/2005/8/layout/list1"/>
    <dgm:cxn modelId="{BADBDF56-FA27-40F9-AC10-D6694D059A80}" type="presParOf" srcId="{15488EBE-C252-483A-B288-C4CA1C660AFE}" destId="{F5BB967F-5A6E-48D9-BE43-BE72E5A94CDD}" srcOrd="1" destOrd="0" presId="urn:microsoft.com/office/officeart/2005/8/layout/list1"/>
    <dgm:cxn modelId="{57B31C73-6B3F-499E-B149-07D2D53EE3E5}" type="presParOf" srcId="{15488EBE-C252-483A-B288-C4CA1C660AFE}" destId="{99F606E0-240A-4A6D-B05C-999C3B39FBC9}" srcOrd="2" destOrd="0" presId="urn:microsoft.com/office/officeart/2005/8/layout/list1"/>
    <dgm:cxn modelId="{FF1500BA-9785-4337-86E5-FDA4A7B789A5}" type="presParOf" srcId="{15488EBE-C252-483A-B288-C4CA1C660AFE}" destId="{BA341A1D-EA68-4B59-8486-416E6EF627C0}" srcOrd="3" destOrd="0" presId="urn:microsoft.com/office/officeart/2005/8/layout/list1"/>
    <dgm:cxn modelId="{A3CDFEF3-0949-4163-A696-B8C950164256}" type="presParOf" srcId="{15488EBE-C252-483A-B288-C4CA1C660AFE}" destId="{DF631194-0CBB-4EF3-AB86-E45562AD12CC}" srcOrd="4" destOrd="0" presId="urn:microsoft.com/office/officeart/2005/8/layout/list1"/>
    <dgm:cxn modelId="{791AE15B-C67A-4FED-9630-EE0117109367}" type="presParOf" srcId="{DF631194-0CBB-4EF3-AB86-E45562AD12CC}" destId="{A705DA67-4934-480F-8B35-74E29A814BF4}" srcOrd="0" destOrd="0" presId="urn:microsoft.com/office/officeart/2005/8/layout/list1"/>
    <dgm:cxn modelId="{F7979A67-494B-4403-B372-B38D0711EEE0}" type="presParOf" srcId="{DF631194-0CBB-4EF3-AB86-E45562AD12CC}" destId="{919E1249-C0E5-4F0E-9F15-D769EE3396A5}" srcOrd="1" destOrd="0" presId="urn:microsoft.com/office/officeart/2005/8/layout/list1"/>
    <dgm:cxn modelId="{FA7A7F9E-1B28-460D-A37B-40763BB1012B}" type="presParOf" srcId="{15488EBE-C252-483A-B288-C4CA1C660AFE}" destId="{92D8E608-ECAD-4F9A-B5D0-3822F794A145}" srcOrd="5" destOrd="0" presId="urn:microsoft.com/office/officeart/2005/8/layout/list1"/>
    <dgm:cxn modelId="{96944990-8618-4CC3-B6AD-B5437EF2614B}" type="presParOf" srcId="{15488EBE-C252-483A-B288-C4CA1C660AFE}" destId="{CE5AD3E0-C2F9-4155-990E-5D74D1C2C3C5}" srcOrd="6" destOrd="0" presId="urn:microsoft.com/office/officeart/2005/8/layout/list1"/>
    <dgm:cxn modelId="{1AD900A6-52EC-40F4-8D2E-EDEB2F52D1A7}" type="presParOf" srcId="{15488EBE-C252-483A-B288-C4CA1C660AFE}" destId="{7B23E5F3-E135-445D-B8E6-E3E04333C089}" srcOrd="7" destOrd="0" presId="urn:microsoft.com/office/officeart/2005/8/layout/list1"/>
    <dgm:cxn modelId="{9E6FB79D-EAFE-4594-A368-4CA41D380BE2}" type="presParOf" srcId="{15488EBE-C252-483A-B288-C4CA1C660AFE}" destId="{E8B8C3DE-5C2D-4D47-BDF4-0E7F86930F96}" srcOrd="8" destOrd="0" presId="urn:microsoft.com/office/officeart/2005/8/layout/list1"/>
    <dgm:cxn modelId="{F0C27F30-AD18-4503-92BD-781B8C3CCB41}" type="presParOf" srcId="{E8B8C3DE-5C2D-4D47-BDF4-0E7F86930F96}" destId="{92D1917C-2936-45F0-8A89-32DA1E7C2948}" srcOrd="0" destOrd="0" presId="urn:microsoft.com/office/officeart/2005/8/layout/list1"/>
    <dgm:cxn modelId="{C6343CAD-3C81-47CC-ADC3-036744168FF0}" type="presParOf" srcId="{E8B8C3DE-5C2D-4D47-BDF4-0E7F86930F96}" destId="{0E310902-F9BF-4427-BBF0-F237A3F14252}" srcOrd="1" destOrd="0" presId="urn:microsoft.com/office/officeart/2005/8/layout/list1"/>
    <dgm:cxn modelId="{CD10389B-7B91-4A1E-834C-5E97051253E6}" type="presParOf" srcId="{15488EBE-C252-483A-B288-C4CA1C660AFE}" destId="{B03E2862-C639-4634-9360-4478255B2487}" srcOrd="9" destOrd="0" presId="urn:microsoft.com/office/officeart/2005/8/layout/list1"/>
    <dgm:cxn modelId="{E7C70994-E59B-4762-BA88-26C8151D32EC}" type="presParOf" srcId="{15488EBE-C252-483A-B288-C4CA1C660AFE}" destId="{BEC9C963-6DF2-4116-8E9D-41B95758250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D263CA-BC64-4D5F-822C-C1B927D9ADE6}"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0DC621D5-2D1B-401A-8163-A6E03C81892C}">
      <dgm:prSet phldrT="[Text]" custT="1"/>
      <dgm:spPr>
        <a:solidFill>
          <a:schemeClr val="accent1">
            <a:lumMod val="60000"/>
            <a:lumOff val="40000"/>
          </a:schemeClr>
        </a:solidFill>
      </dgm:spPr>
      <dgm:t>
        <a:bodyPr/>
        <a:lstStyle/>
        <a:p>
          <a:pPr>
            <a:spcBef>
              <a:spcPts val="200"/>
            </a:spcBef>
            <a:spcAft>
              <a:spcPts val="0"/>
            </a:spcAft>
          </a:pPr>
          <a:r>
            <a:rPr lang="en-US" sz="2000" b="0" dirty="0">
              <a:solidFill>
                <a:schemeClr val="tx1"/>
              </a:solidFill>
              <a:latin typeface="Calibri" panose="020F0502020204030204" pitchFamily="34" charset="0"/>
              <a:cs typeface="Calibri" panose="020F0502020204030204" pitchFamily="34" charset="0"/>
            </a:rPr>
            <a:t>PSAK 30 </a:t>
          </a:r>
          <a:r>
            <a:rPr lang="en-US" sz="2000" b="0" dirty="0" err="1">
              <a:solidFill>
                <a:schemeClr val="tx1"/>
              </a:solidFill>
              <a:latin typeface="Calibri" panose="020F0502020204030204" pitchFamily="34" charset="0"/>
              <a:cs typeface="Calibri" panose="020F0502020204030204" pitchFamily="34" charset="0"/>
            </a:rPr>
            <a:t>Sewa</a:t>
          </a:r>
          <a:endParaRPr lang="en-US" sz="2000" b="0" dirty="0">
            <a:solidFill>
              <a:schemeClr val="tx1"/>
            </a:solidFill>
            <a:latin typeface="Calibri" panose="020F0502020204030204" pitchFamily="34" charset="0"/>
            <a:cs typeface="Calibri" panose="020F0502020204030204" pitchFamily="34" charset="0"/>
          </a:endParaRPr>
        </a:p>
      </dgm:t>
    </dgm:pt>
    <dgm:pt modelId="{22AFA7BF-3096-474B-A737-931638EF77D6}" type="parTrans" cxnId="{EAA14298-F652-4789-8AF3-43612AB7953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B45546D1-B028-4BB8-AAFE-F25B33B9A209}" type="sibTrans" cxnId="{EAA14298-F652-4789-8AF3-43612AB7953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F72F14D2-C3CC-446A-BDCE-23F3AB6A97C9}">
      <dgm:prSet phldrT="[Text]" custT="1"/>
      <dgm:spPr/>
      <dgm:t>
        <a:bodyPr/>
        <a:lstStyle/>
        <a:p>
          <a:pPr>
            <a:spcBef>
              <a:spcPts val="200"/>
            </a:spcBef>
            <a:spcAft>
              <a:spcPts val="0"/>
            </a:spcAft>
          </a:pPr>
          <a:r>
            <a:rPr lang="en-US" sz="2000" b="0" dirty="0">
              <a:solidFill>
                <a:schemeClr val="tx1"/>
              </a:solidFill>
              <a:latin typeface="Calibri" panose="020F0502020204030204" pitchFamily="34" charset="0"/>
              <a:cs typeface="Calibri" panose="020F0502020204030204" pitchFamily="34" charset="0"/>
            </a:rPr>
            <a:t>ISAK 8 </a:t>
          </a:r>
          <a:r>
            <a:rPr lang="en-US" sz="2000" b="0" dirty="0" err="1">
              <a:solidFill>
                <a:schemeClr val="tx1"/>
              </a:solidFill>
              <a:latin typeface="Calibri" panose="020F0502020204030204" pitchFamily="34" charset="0"/>
              <a:cs typeface="Calibri" panose="020F0502020204030204" pitchFamily="34" charset="0"/>
            </a:rPr>
            <a:t>Penentuan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Apakah</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suatu</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Perjanjian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Mengandung</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suatu</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Sewa</a:t>
          </a:r>
          <a:endParaRPr lang="en-US" sz="2000" b="0" dirty="0">
            <a:solidFill>
              <a:schemeClr val="tx1"/>
            </a:solidFill>
            <a:latin typeface="Calibri" panose="020F0502020204030204" pitchFamily="34" charset="0"/>
            <a:cs typeface="Calibri" panose="020F0502020204030204" pitchFamily="34" charset="0"/>
          </a:endParaRPr>
        </a:p>
      </dgm:t>
    </dgm:pt>
    <dgm:pt modelId="{3F09098A-62E2-47F2-B356-C0327F05CA45}" type="parTrans" cxnId="{92226696-A083-4D81-AF1A-883AA5257B43}">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B14DFAF9-C20D-4A34-921A-90770748C66B}" type="sibTrans" cxnId="{92226696-A083-4D81-AF1A-883AA5257B43}">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14601758-8C07-49E6-9F43-D707E36B6818}">
      <dgm:prSet phldrT="[Text]" custT="1"/>
      <dgm:spPr/>
      <dgm:t>
        <a:bodyPr/>
        <a:lstStyle/>
        <a:p>
          <a:pPr>
            <a:spcBef>
              <a:spcPts val="200"/>
            </a:spcBef>
            <a:spcAft>
              <a:spcPts val="0"/>
            </a:spcAft>
          </a:pPr>
          <a:r>
            <a:rPr lang="en-US" sz="2000" b="0">
              <a:solidFill>
                <a:schemeClr val="tx1"/>
              </a:solidFill>
              <a:latin typeface="Calibri" panose="020F0502020204030204" pitchFamily="34" charset="0"/>
              <a:cs typeface="Calibri" panose="020F0502020204030204" pitchFamily="34" charset="0"/>
            </a:rPr>
            <a:t>ISAK 23 Sewa Operasi – Insentif</a:t>
          </a:r>
        </a:p>
      </dgm:t>
    </dgm:pt>
    <dgm:pt modelId="{462181E4-E24E-4DAE-9102-B24774A5F41D}" type="parTrans" cxnId="{B9C1F951-34B5-4F70-BE70-93A97CA6C5CA}">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917438C6-055E-43E7-8958-55152D129E8A}" type="sibTrans" cxnId="{B9C1F951-34B5-4F70-BE70-93A97CA6C5CA}">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B892E9DD-A040-43EB-A43C-18FA2028343B}">
      <dgm:prSet phldrT="[Text]" custT="1"/>
      <dgm:spPr>
        <a:solidFill>
          <a:schemeClr val="accent6">
            <a:lumMod val="40000"/>
            <a:lumOff val="60000"/>
          </a:schemeClr>
        </a:solidFill>
      </dgm:spPr>
      <dgm:t>
        <a:bodyPr/>
        <a:lstStyle/>
        <a:p>
          <a:pPr>
            <a:spcBef>
              <a:spcPts val="200"/>
            </a:spcBef>
            <a:spcAft>
              <a:spcPts val="0"/>
            </a:spcAft>
          </a:pPr>
          <a:r>
            <a:rPr lang="en-US" sz="2000" b="0" dirty="0">
              <a:solidFill>
                <a:schemeClr val="tx1"/>
              </a:solidFill>
              <a:latin typeface="Calibri" panose="020F0502020204030204" pitchFamily="34" charset="0"/>
              <a:cs typeface="Calibri" panose="020F0502020204030204" pitchFamily="34" charset="0"/>
            </a:rPr>
            <a:t>ISAK 24 </a:t>
          </a:r>
          <a:r>
            <a:rPr lang="en-US" sz="2000" b="0" dirty="0" err="1">
              <a:solidFill>
                <a:schemeClr val="tx1"/>
              </a:solidFill>
              <a:latin typeface="Calibri" panose="020F0502020204030204" pitchFamily="34" charset="0"/>
              <a:cs typeface="Calibri" panose="020F0502020204030204" pitchFamily="34" charset="0"/>
            </a:rPr>
            <a:t>Evaluasi</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Substansi</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Beberapa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Transaksi</a:t>
          </a:r>
          <a:r>
            <a:rPr lang="en-US" sz="2000" b="0" dirty="0">
              <a:solidFill>
                <a:schemeClr val="tx1"/>
              </a:solidFill>
              <a:latin typeface="Calibri" panose="020F0502020204030204" pitchFamily="34" charset="0"/>
              <a:cs typeface="Calibri" panose="020F0502020204030204" pitchFamily="34" charset="0"/>
            </a:rPr>
            <a:t> yang </a:t>
          </a:r>
          <a:r>
            <a:rPr lang="en-US" sz="2000" b="0" dirty="0" err="1">
              <a:solidFill>
                <a:schemeClr val="tx1"/>
              </a:solidFill>
              <a:latin typeface="Calibri" panose="020F0502020204030204" pitchFamily="34" charset="0"/>
              <a:cs typeface="Calibri" panose="020F0502020204030204" pitchFamily="34" charset="0"/>
            </a:rPr>
            <a:t>Melibatkan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Bentuk</a:t>
          </a:r>
          <a:r>
            <a:rPr lang="en-US" sz="2000" b="0" dirty="0">
              <a:solidFill>
                <a:schemeClr val="tx1"/>
              </a:solidFill>
              <a:latin typeface="Calibri" panose="020F0502020204030204" pitchFamily="34" charset="0"/>
              <a:cs typeface="Calibri" panose="020F0502020204030204" pitchFamily="34" charset="0"/>
            </a:rPr>
            <a:t> Legal </a:t>
          </a:r>
          <a:r>
            <a:rPr lang="en-US" sz="2000" b="0" dirty="0" err="1">
              <a:solidFill>
                <a:schemeClr val="tx1"/>
              </a:solidFill>
              <a:latin typeface="Calibri" panose="020F0502020204030204" pitchFamily="34" charset="0"/>
              <a:cs typeface="Calibri" panose="020F0502020204030204" pitchFamily="34" charset="0"/>
            </a:rPr>
            <a:t>Sewa</a:t>
          </a:r>
          <a:endParaRPr lang="en-US" sz="2000" b="0" dirty="0">
            <a:solidFill>
              <a:schemeClr val="tx1"/>
            </a:solidFill>
            <a:latin typeface="Calibri" panose="020F0502020204030204" pitchFamily="34" charset="0"/>
            <a:cs typeface="Calibri" panose="020F0502020204030204" pitchFamily="34" charset="0"/>
          </a:endParaRPr>
        </a:p>
      </dgm:t>
    </dgm:pt>
    <dgm:pt modelId="{5DE738C4-9796-47AE-8259-7265E503D29A}" type="parTrans" cxnId="{7FE1F87C-4CA0-4DEE-8124-A83EB08CE58D}">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87F9B0BC-7125-4AC8-B511-4D9056AD1FF5}" type="sibTrans" cxnId="{7FE1F87C-4CA0-4DEE-8124-A83EB08CE58D}">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2CEF12C0-5D7F-4DB7-B234-8CCB3595ED90}">
      <dgm:prSet phldrT="[Text]" custT="1"/>
      <dgm:spPr>
        <a:solidFill>
          <a:schemeClr val="accent4">
            <a:lumMod val="40000"/>
            <a:lumOff val="60000"/>
          </a:schemeClr>
        </a:solidFill>
      </dgm:spPr>
      <dgm:t>
        <a:bodyPr/>
        <a:lstStyle/>
        <a:p>
          <a:pPr>
            <a:spcBef>
              <a:spcPts val="200"/>
            </a:spcBef>
            <a:spcAft>
              <a:spcPts val="0"/>
            </a:spcAft>
          </a:pPr>
          <a:r>
            <a:rPr lang="en-US" sz="2000" b="0" dirty="0">
              <a:solidFill>
                <a:schemeClr val="tx1"/>
              </a:solidFill>
              <a:latin typeface="Calibri" panose="020F0502020204030204" pitchFamily="34" charset="0"/>
              <a:cs typeface="Calibri" panose="020F0502020204030204" pitchFamily="34" charset="0"/>
            </a:rPr>
            <a:t>ISAK 25 </a:t>
          </a:r>
          <a:r>
            <a:rPr lang="en-US" sz="2000" b="0" dirty="0" err="1">
              <a:solidFill>
                <a:schemeClr val="tx1"/>
              </a:solidFill>
              <a:latin typeface="Calibri" panose="020F0502020204030204" pitchFamily="34" charset="0"/>
              <a:cs typeface="Calibri" panose="020F0502020204030204" pitchFamily="34" charset="0"/>
            </a:rPr>
            <a:t>Hak</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atas</a:t>
          </a:r>
          <a:r>
            <a:rPr lang="en-US" sz="2000" b="0" dirty="0">
              <a:solidFill>
                <a:schemeClr val="tx1"/>
              </a:solidFill>
              <a:latin typeface="Calibri" panose="020F0502020204030204" pitchFamily="34" charset="0"/>
              <a:cs typeface="Calibri" panose="020F0502020204030204" pitchFamily="34" charset="0"/>
            </a:rPr>
            <a:t> Tanah</a:t>
          </a:r>
        </a:p>
      </dgm:t>
    </dgm:pt>
    <dgm:pt modelId="{9546ECAD-2348-4276-9751-42E6305DC84E}" type="parTrans" cxnId="{81125C62-C08E-48D0-B233-0A129AFF3B44}">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EE87EE44-B1B5-482E-8800-35E21B2F86E3}" type="sibTrans" cxnId="{81125C62-C08E-48D0-B233-0A129AFF3B44}">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AD433BB0-99A8-2041-A521-41C55E5FCDC6}" type="pres">
      <dgm:prSet presAssocID="{5FD263CA-BC64-4D5F-822C-C1B927D9ADE6}" presName="diagram" presStyleCnt="0">
        <dgm:presLayoutVars>
          <dgm:dir/>
          <dgm:resizeHandles val="exact"/>
        </dgm:presLayoutVars>
      </dgm:prSet>
      <dgm:spPr/>
    </dgm:pt>
    <dgm:pt modelId="{80E4175A-2D5B-AD4B-8AE9-81A92FEE7C8E}" type="pres">
      <dgm:prSet presAssocID="{0DC621D5-2D1B-401A-8163-A6E03C81892C}" presName="node" presStyleLbl="node1" presStyleIdx="0" presStyleCnt="5">
        <dgm:presLayoutVars>
          <dgm:bulletEnabled val="1"/>
        </dgm:presLayoutVars>
      </dgm:prSet>
      <dgm:spPr/>
    </dgm:pt>
    <dgm:pt modelId="{9D600EFC-73F0-C94C-9AAD-031808636B50}" type="pres">
      <dgm:prSet presAssocID="{B45546D1-B028-4BB8-AAFE-F25B33B9A209}" presName="sibTrans" presStyleCnt="0"/>
      <dgm:spPr/>
    </dgm:pt>
    <dgm:pt modelId="{45715BAF-0256-7D46-AA63-6BC116C3E3C2}" type="pres">
      <dgm:prSet presAssocID="{F72F14D2-C3CC-446A-BDCE-23F3AB6A97C9}" presName="node" presStyleLbl="node1" presStyleIdx="1" presStyleCnt="5" custScaleX="113360">
        <dgm:presLayoutVars>
          <dgm:bulletEnabled val="1"/>
        </dgm:presLayoutVars>
      </dgm:prSet>
      <dgm:spPr/>
    </dgm:pt>
    <dgm:pt modelId="{2113035D-0138-FD4A-A0BD-626CFACF2604}" type="pres">
      <dgm:prSet presAssocID="{B14DFAF9-C20D-4A34-921A-90770748C66B}" presName="sibTrans" presStyleCnt="0"/>
      <dgm:spPr/>
    </dgm:pt>
    <dgm:pt modelId="{9D82BF34-28CF-1843-8346-3246779D60FC}" type="pres">
      <dgm:prSet presAssocID="{14601758-8C07-49E6-9F43-D707E36B6818}" presName="node" presStyleLbl="node1" presStyleIdx="2" presStyleCnt="5">
        <dgm:presLayoutVars>
          <dgm:bulletEnabled val="1"/>
        </dgm:presLayoutVars>
      </dgm:prSet>
      <dgm:spPr/>
    </dgm:pt>
    <dgm:pt modelId="{BD769A8A-5F11-794E-926D-CA7BFA742BA7}" type="pres">
      <dgm:prSet presAssocID="{917438C6-055E-43E7-8958-55152D129E8A}" presName="sibTrans" presStyleCnt="0"/>
      <dgm:spPr/>
    </dgm:pt>
    <dgm:pt modelId="{F1088FAB-93B0-BB44-A5E4-71E2C8CDE369}" type="pres">
      <dgm:prSet presAssocID="{B892E9DD-A040-43EB-A43C-18FA2028343B}" presName="node" presStyleLbl="node1" presStyleIdx="3" presStyleCnt="5" custScaleX="134458">
        <dgm:presLayoutVars>
          <dgm:bulletEnabled val="1"/>
        </dgm:presLayoutVars>
      </dgm:prSet>
      <dgm:spPr/>
    </dgm:pt>
    <dgm:pt modelId="{3F27D782-3688-274A-9527-F920FF5CDD19}" type="pres">
      <dgm:prSet presAssocID="{87F9B0BC-7125-4AC8-B511-4D9056AD1FF5}" presName="sibTrans" presStyleCnt="0"/>
      <dgm:spPr/>
    </dgm:pt>
    <dgm:pt modelId="{5619CC42-C7EA-3D49-A0C4-9D59150CB9A2}" type="pres">
      <dgm:prSet presAssocID="{2CEF12C0-5D7F-4DB7-B234-8CCB3595ED90}" presName="node" presStyleLbl="node1" presStyleIdx="4" presStyleCnt="5" custScaleX="112463">
        <dgm:presLayoutVars>
          <dgm:bulletEnabled val="1"/>
        </dgm:presLayoutVars>
      </dgm:prSet>
      <dgm:spPr/>
    </dgm:pt>
  </dgm:ptLst>
  <dgm:cxnLst>
    <dgm:cxn modelId="{5BE50904-3E01-2849-A14C-E08983E9A897}" type="presOf" srcId="{2CEF12C0-5D7F-4DB7-B234-8CCB3595ED90}" destId="{5619CC42-C7EA-3D49-A0C4-9D59150CB9A2}" srcOrd="0" destOrd="0" presId="urn:microsoft.com/office/officeart/2005/8/layout/default"/>
    <dgm:cxn modelId="{13864112-3738-5348-88B3-5F20E790D164}" type="presOf" srcId="{5FD263CA-BC64-4D5F-822C-C1B927D9ADE6}" destId="{AD433BB0-99A8-2041-A521-41C55E5FCDC6}" srcOrd="0" destOrd="0" presId="urn:microsoft.com/office/officeart/2005/8/layout/default"/>
    <dgm:cxn modelId="{81125C62-C08E-48D0-B233-0A129AFF3B44}" srcId="{5FD263CA-BC64-4D5F-822C-C1B927D9ADE6}" destId="{2CEF12C0-5D7F-4DB7-B234-8CCB3595ED90}" srcOrd="4" destOrd="0" parTransId="{9546ECAD-2348-4276-9751-42E6305DC84E}" sibTransId="{EE87EE44-B1B5-482E-8800-35E21B2F86E3}"/>
    <dgm:cxn modelId="{CCD9B263-882F-F24D-AF7A-97072FAE512A}" type="presOf" srcId="{F72F14D2-C3CC-446A-BDCE-23F3AB6A97C9}" destId="{45715BAF-0256-7D46-AA63-6BC116C3E3C2}" srcOrd="0" destOrd="0" presId="urn:microsoft.com/office/officeart/2005/8/layout/default"/>
    <dgm:cxn modelId="{A4ACBF4A-A000-6F45-A8EF-0BBD784EADAD}" type="presOf" srcId="{14601758-8C07-49E6-9F43-D707E36B6818}" destId="{9D82BF34-28CF-1843-8346-3246779D60FC}" srcOrd="0" destOrd="0" presId="urn:microsoft.com/office/officeart/2005/8/layout/default"/>
    <dgm:cxn modelId="{B9C1F951-34B5-4F70-BE70-93A97CA6C5CA}" srcId="{5FD263CA-BC64-4D5F-822C-C1B927D9ADE6}" destId="{14601758-8C07-49E6-9F43-D707E36B6818}" srcOrd="2" destOrd="0" parTransId="{462181E4-E24E-4DAE-9102-B24774A5F41D}" sibTransId="{917438C6-055E-43E7-8958-55152D129E8A}"/>
    <dgm:cxn modelId="{7FE1F87C-4CA0-4DEE-8124-A83EB08CE58D}" srcId="{5FD263CA-BC64-4D5F-822C-C1B927D9ADE6}" destId="{B892E9DD-A040-43EB-A43C-18FA2028343B}" srcOrd="3" destOrd="0" parTransId="{5DE738C4-9796-47AE-8259-7265E503D29A}" sibTransId="{87F9B0BC-7125-4AC8-B511-4D9056AD1FF5}"/>
    <dgm:cxn modelId="{92226696-A083-4D81-AF1A-883AA5257B43}" srcId="{5FD263CA-BC64-4D5F-822C-C1B927D9ADE6}" destId="{F72F14D2-C3CC-446A-BDCE-23F3AB6A97C9}" srcOrd="1" destOrd="0" parTransId="{3F09098A-62E2-47F2-B356-C0327F05CA45}" sibTransId="{B14DFAF9-C20D-4A34-921A-90770748C66B}"/>
    <dgm:cxn modelId="{EAA14298-F652-4789-8AF3-43612AB79531}" srcId="{5FD263CA-BC64-4D5F-822C-C1B927D9ADE6}" destId="{0DC621D5-2D1B-401A-8163-A6E03C81892C}" srcOrd="0" destOrd="0" parTransId="{22AFA7BF-3096-474B-A737-931638EF77D6}" sibTransId="{B45546D1-B028-4BB8-AAFE-F25B33B9A209}"/>
    <dgm:cxn modelId="{D2BE989B-DD82-764D-85DE-B680F88B5231}" type="presOf" srcId="{B892E9DD-A040-43EB-A43C-18FA2028343B}" destId="{F1088FAB-93B0-BB44-A5E4-71E2C8CDE369}" srcOrd="0" destOrd="0" presId="urn:microsoft.com/office/officeart/2005/8/layout/default"/>
    <dgm:cxn modelId="{A9EC3BA6-4F90-474C-B9CF-02992A927BCF}" type="presOf" srcId="{0DC621D5-2D1B-401A-8163-A6E03C81892C}" destId="{80E4175A-2D5B-AD4B-8AE9-81A92FEE7C8E}" srcOrd="0" destOrd="0" presId="urn:microsoft.com/office/officeart/2005/8/layout/default"/>
    <dgm:cxn modelId="{8D0365CB-81B1-094D-8803-E3BF05158436}" type="presParOf" srcId="{AD433BB0-99A8-2041-A521-41C55E5FCDC6}" destId="{80E4175A-2D5B-AD4B-8AE9-81A92FEE7C8E}" srcOrd="0" destOrd="0" presId="urn:microsoft.com/office/officeart/2005/8/layout/default"/>
    <dgm:cxn modelId="{180B1252-F33E-D24D-BD25-8B98D35CCE1F}" type="presParOf" srcId="{AD433BB0-99A8-2041-A521-41C55E5FCDC6}" destId="{9D600EFC-73F0-C94C-9AAD-031808636B50}" srcOrd="1" destOrd="0" presId="urn:microsoft.com/office/officeart/2005/8/layout/default"/>
    <dgm:cxn modelId="{682D6DCE-7805-7647-9680-CFD926E30DA4}" type="presParOf" srcId="{AD433BB0-99A8-2041-A521-41C55E5FCDC6}" destId="{45715BAF-0256-7D46-AA63-6BC116C3E3C2}" srcOrd="2" destOrd="0" presId="urn:microsoft.com/office/officeart/2005/8/layout/default"/>
    <dgm:cxn modelId="{CC26875A-4122-774F-A592-214018FF7A60}" type="presParOf" srcId="{AD433BB0-99A8-2041-A521-41C55E5FCDC6}" destId="{2113035D-0138-FD4A-A0BD-626CFACF2604}" srcOrd="3" destOrd="0" presId="urn:microsoft.com/office/officeart/2005/8/layout/default"/>
    <dgm:cxn modelId="{2A37E673-061C-2F40-A902-44195217CAEA}" type="presParOf" srcId="{AD433BB0-99A8-2041-A521-41C55E5FCDC6}" destId="{9D82BF34-28CF-1843-8346-3246779D60FC}" srcOrd="4" destOrd="0" presId="urn:microsoft.com/office/officeart/2005/8/layout/default"/>
    <dgm:cxn modelId="{3C4853AC-A8BF-034F-A07D-F9F39D25E439}" type="presParOf" srcId="{AD433BB0-99A8-2041-A521-41C55E5FCDC6}" destId="{BD769A8A-5F11-794E-926D-CA7BFA742BA7}" srcOrd="5" destOrd="0" presId="urn:microsoft.com/office/officeart/2005/8/layout/default"/>
    <dgm:cxn modelId="{C2313606-7BFC-B54B-8737-ACE25371B462}" type="presParOf" srcId="{AD433BB0-99A8-2041-A521-41C55E5FCDC6}" destId="{F1088FAB-93B0-BB44-A5E4-71E2C8CDE369}" srcOrd="6" destOrd="0" presId="urn:microsoft.com/office/officeart/2005/8/layout/default"/>
    <dgm:cxn modelId="{2B41FF51-1C64-3E48-84D0-64DB10E4D60D}" type="presParOf" srcId="{AD433BB0-99A8-2041-A521-41C55E5FCDC6}" destId="{3F27D782-3688-274A-9527-F920FF5CDD19}" srcOrd="7" destOrd="0" presId="urn:microsoft.com/office/officeart/2005/8/layout/default"/>
    <dgm:cxn modelId="{BCD5E950-17C7-2948-BBA5-45AE3568D25D}" type="presParOf" srcId="{AD433BB0-99A8-2041-A521-41C55E5FCDC6}" destId="{5619CC42-C7EA-3D49-A0C4-9D59150CB9A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D263CA-BC64-4D5F-822C-C1B927D9ADE6}"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DF715169-67DA-48A4-AF55-AE6BE2EAB1C5}">
      <dgm:prSet phldrT="[Text]" custT="1"/>
      <dgm:spPr/>
      <dgm:t>
        <a:bodyPr/>
        <a:lstStyle/>
        <a:p>
          <a:r>
            <a:rPr lang="en-US" sz="2000" b="1" dirty="0">
              <a:solidFill>
                <a:schemeClr val="tx1"/>
              </a:solidFill>
              <a:latin typeface="Calibri" panose="020F0502020204030204" pitchFamily="34" charset="0"/>
              <a:cs typeface="Calibri" panose="020F0502020204030204" pitchFamily="34" charset="0"/>
            </a:rPr>
            <a:t>STANDAR</a:t>
          </a:r>
        </a:p>
      </dgm:t>
    </dgm:pt>
    <dgm:pt modelId="{A0E59A80-B197-4D08-820D-5ED9DA69FC1A}" type="parTrans" cxnId="{491A081E-4AE7-4C76-9BA3-20F8F678427C}">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E2D32702-2905-44E0-8FA0-AA74DC3CCBDD}" type="sibTrans" cxnId="{491A081E-4AE7-4C76-9BA3-20F8F678427C}">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C853A2EC-C4F3-449B-A17D-9BD15AB0A3B1}">
      <dgm:prSet phldrT="[Text]" custT="1"/>
      <dgm:spPr/>
      <dgm:t>
        <a:bodyPr/>
        <a:lstStyle/>
        <a:p>
          <a:pPr>
            <a:spcAft>
              <a:spcPts val="0"/>
            </a:spcAft>
          </a:pPr>
          <a:r>
            <a:rPr lang="en-US" sz="2000">
              <a:solidFill>
                <a:schemeClr val="tx1"/>
              </a:solidFill>
              <a:latin typeface="Calibri" panose="020F0502020204030204" pitchFamily="34" charset="0"/>
              <a:cs typeface="Calibri" panose="020F0502020204030204" pitchFamily="34" charset="0"/>
            </a:rPr>
            <a:t>Tujuan; Ruang Lingkup</a:t>
          </a:r>
          <a:endParaRPr lang="en-US" sz="2000" b="0" dirty="0">
            <a:solidFill>
              <a:schemeClr val="tx1"/>
            </a:solidFill>
            <a:latin typeface="Calibri" panose="020F0502020204030204" pitchFamily="34" charset="0"/>
            <a:cs typeface="Calibri" panose="020F0502020204030204" pitchFamily="34" charset="0"/>
          </a:endParaRPr>
        </a:p>
      </dgm:t>
    </dgm:pt>
    <dgm:pt modelId="{644C395F-52F1-4F0A-99FE-32B06A8EFA8B}" type="parTrans" cxnId="{BBDC8B84-F88E-4B8B-A60E-EC5A936103A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8F3851A5-B7DD-448F-88BB-EC982C2B06CA}" type="sibTrans" cxnId="{BBDC8B84-F88E-4B8B-A60E-EC5A936103A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F1F898C-20A9-465D-BADD-E28C3C4373A5}">
      <dgm:prSet phldrT="[Text]" custT="1"/>
      <dgm:spPr/>
      <dgm:t>
        <a:bodyPr/>
        <a:lstStyle/>
        <a:p>
          <a:r>
            <a:rPr lang="en-US" sz="2000" b="0">
              <a:solidFill>
                <a:schemeClr val="tx1"/>
              </a:solidFill>
              <a:latin typeface="Calibri" panose="020F0502020204030204" pitchFamily="34" charset="0"/>
              <a:cs typeface="Calibri" panose="020F0502020204030204" pitchFamily="34" charset="0"/>
            </a:rPr>
            <a:t>LAMPIRAN</a:t>
          </a:r>
          <a:endParaRPr lang="en-US" sz="2000" b="0" dirty="0">
            <a:solidFill>
              <a:schemeClr val="tx1"/>
            </a:solidFill>
            <a:latin typeface="Calibri" panose="020F0502020204030204" pitchFamily="34" charset="0"/>
            <a:cs typeface="Calibri" panose="020F0502020204030204" pitchFamily="34" charset="0"/>
          </a:endParaRPr>
        </a:p>
      </dgm:t>
    </dgm:pt>
    <dgm:pt modelId="{B4B9BDA2-4021-45AA-85F9-88A87A59BF64}" type="parTrans" cxnId="{D43A7AB5-B703-4AD6-853D-D8B31DDFAC77}">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E9BA759A-5C3F-482D-86CF-DA28F9A1D11C}" type="sibTrans" cxnId="{D43A7AB5-B703-4AD6-853D-D8B31DDFAC77}">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46EE7271-D163-421C-8B46-4CE37A052FB3}">
      <dgm:prSet phldrT="[Text]" custT="1"/>
      <dgm:spPr/>
      <dgm:t>
        <a:bodyPr/>
        <a:lstStyle/>
        <a:p>
          <a:r>
            <a:rPr lang="en-US" sz="2000" b="0">
              <a:solidFill>
                <a:schemeClr val="tx1"/>
              </a:solidFill>
              <a:latin typeface="Calibri" panose="020F0502020204030204" pitchFamily="34" charset="0"/>
              <a:cs typeface="Calibri" panose="020F0502020204030204" pitchFamily="34" charset="0"/>
            </a:rPr>
            <a:t>CONTOH ILUSTRASI</a:t>
          </a:r>
          <a:endParaRPr lang="en-US" sz="2000" b="0" dirty="0">
            <a:solidFill>
              <a:schemeClr val="tx1"/>
            </a:solidFill>
            <a:latin typeface="Calibri" panose="020F0502020204030204" pitchFamily="34" charset="0"/>
            <a:cs typeface="Calibri" panose="020F0502020204030204" pitchFamily="34" charset="0"/>
          </a:endParaRPr>
        </a:p>
      </dgm:t>
    </dgm:pt>
    <dgm:pt modelId="{43D63CCE-B096-4353-A039-C2973EC79DCE}" type="parTrans" cxnId="{14D4022D-C6E7-43D6-80E2-41E95E1C8BD0}">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9AB1A845-386B-4EAF-AA93-F1C920711E11}" type="sibTrans" cxnId="{14D4022D-C6E7-43D6-80E2-41E95E1C8BD0}">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3989C15C-B972-4FFB-9EDD-8D100FBEB418}">
      <dgm:prSet phldrT="[Text]" custT="1"/>
      <dgm:spPr/>
      <dgm:t>
        <a:bodyPr/>
        <a:lstStyle/>
        <a:p>
          <a:r>
            <a:rPr lang="en-US" sz="2000" b="0">
              <a:solidFill>
                <a:schemeClr val="tx1"/>
              </a:solidFill>
              <a:latin typeface="Calibri" panose="020F0502020204030204" pitchFamily="34" charset="0"/>
              <a:cs typeface="Calibri" panose="020F0502020204030204" pitchFamily="34" charset="0"/>
            </a:rPr>
            <a:t>DASAR KESIMPULAN	</a:t>
          </a:r>
          <a:endParaRPr lang="en-US" sz="2000" b="0" dirty="0">
            <a:solidFill>
              <a:schemeClr val="tx1"/>
            </a:solidFill>
            <a:latin typeface="Calibri" panose="020F0502020204030204" pitchFamily="34" charset="0"/>
            <a:cs typeface="Calibri" panose="020F0502020204030204" pitchFamily="34" charset="0"/>
          </a:endParaRPr>
        </a:p>
      </dgm:t>
    </dgm:pt>
    <dgm:pt modelId="{1286C2C9-F13C-440F-AA45-E098C3F47DF3}" type="parTrans" cxnId="{5AC360C4-3851-44A8-A1AF-85CDAC104374}">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5C3EF916-C997-435C-AAE4-E917BC3AF251}" type="sibTrans" cxnId="{5AC360C4-3851-44A8-A1AF-85CDAC104374}">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0030A59-BD24-4030-859A-8443C5DA01AE}">
      <dgm:prSet phldrT="[Text]" custT="1"/>
      <dgm:spPr/>
      <dgm:t>
        <a:bodyPr/>
        <a:lstStyle/>
        <a:p>
          <a:r>
            <a:rPr lang="en-US" sz="2000" b="0" dirty="0">
              <a:solidFill>
                <a:schemeClr val="tx1"/>
              </a:solidFill>
              <a:latin typeface="Calibri" panose="020F0502020204030204" pitchFamily="34" charset="0"/>
              <a:cs typeface="Calibri" panose="020F0502020204030204" pitchFamily="34" charset="0"/>
            </a:rPr>
            <a:t>A. Daftar </a:t>
          </a:r>
          <a:r>
            <a:rPr lang="en-US" sz="2000" b="0" dirty="0" err="1">
              <a:solidFill>
                <a:schemeClr val="tx1"/>
              </a:solidFill>
              <a:latin typeface="Calibri" panose="020F0502020204030204" pitchFamily="34" charset="0"/>
              <a:cs typeface="Calibri" panose="020F0502020204030204" pitchFamily="34" charset="0"/>
            </a:rPr>
            <a:t>istilah</a:t>
          </a:r>
          <a:r>
            <a:rPr lang="en-US" sz="2000" b="0" dirty="0">
              <a:solidFill>
                <a:schemeClr val="tx1"/>
              </a:solidFill>
              <a:latin typeface="Calibri" panose="020F0502020204030204" pitchFamily="34" charset="0"/>
              <a:cs typeface="Calibri" panose="020F0502020204030204" pitchFamily="34" charset="0"/>
            </a:rPr>
            <a:t>, B. </a:t>
          </a:r>
          <a:r>
            <a:rPr lang="en-US" sz="2000" b="0" dirty="0" err="1">
              <a:solidFill>
                <a:schemeClr val="tx1"/>
              </a:solidFill>
              <a:latin typeface="Calibri" panose="020F0502020204030204" pitchFamily="34" charset="0"/>
              <a:cs typeface="Calibri" panose="020F0502020204030204" pitchFamily="34" charset="0"/>
            </a:rPr>
            <a:t>Pedoman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Penerapan</a:t>
          </a:r>
          <a:r>
            <a:rPr lang="en-US" sz="2000" b="0" dirty="0">
              <a:solidFill>
                <a:schemeClr val="tx1"/>
              </a:solidFill>
              <a:latin typeface="Calibri" panose="020F0502020204030204" pitchFamily="34" charset="0"/>
              <a:cs typeface="Calibri" panose="020F0502020204030204" pitchFamily="34" charset="0"/>
            </a:rPr>
            <a:t>, C. </a:t>
          </a:r>
          <a:r>
            <a:rPr lang="en-US" sz="2000" b="0" dirty="0" err="1">
              <a:solidFill>
                <a:schemeClr val="tx1"/>
              </a:solidFill>
              <a:latin typeface="Calibri" panose="020F0502020204030204" pitchFamily="34" charset="0"/>
              <a:cs typeface="Calibri" panose="020F0502020204030204" pitchFamily="34" charset="0"/>
            </a:rPr>
            <a:t>Tanggal</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Efektif</a:t>
          </a:r>
          <a:r>
            <a:rPr lang="en-US" sz="2000" b="0" dirty="0">
              <a:solidFill>
                <a:schemeClr val="tx1"/>
              </a:solidFill>
              <a:latin typeface="Calibri" panose="020F0502020204030204" pitchFamily="34" charset="0"/>
              <a:cs typeface="Calibri" panose="020F0502020204030204" pitchFamily="34" charset="0"/>
            </a:rPr>
            <a:t> dan </a:t>
          </a:r>
          <a:r>
            <a:rPr lang="en-US" sz="2000" b="0" dirty="0" err="1">
              <a:solidFill>
                <a:schemeClr val="tx1"/>
              </a:solidFill>
              <a:latin typeface="Calibri" panose="020F0502020204030204" pitchFamily="34" charset="0"/>
              <a:cs typeface="Calibri" panose="020F0502020204030204" pitchFamily="34" charset="0"/>
            </a:rPr>
            <a:t>Ketentuan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Transisi</a:t>
          </a:r>
          <a:r>
            <a:rPr lang="en-US" sz="2000" b="0" dirty="0">
              <a:solidFill>
                <a:schemeClr val="tx1"/>
              </a:solidFill>
              <a:latin typeface="Calibri" panose="020F0502020204030204" pitchFamily="34" charset="0"/>
              <a:cs typeface="Calibri" panose="020F0502020204030204" pitchFamily="34" charset="0"/>
            </a:rPr>
            <a:t>, D. </a:t>
          </a:r>
          <a:r>
            <a:rPr lang="en-US" sz="2000" b="0" dirty="0" err="1">
              <a:solidFill>
                <a:schemeClr val="tx1"/>
              </a:solidFill>
              <a:latin typeface="Calibri" panose="020F0502020204030204" pitchFamily="34" charset="0"/>
              <a:cs typeface="Calibri" panose="020F0502020204030204" pitchFamily="34" charset="0"/>
            </a:rPr>
            <a:t>Amandemen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terhadap</a:t>
          </a:r>
          <a:r>
            <a:rPr lang="en-US" sz="2000" b="0" dirty="0">
              <a:solidFill>
                <a:schemeClr val="tx1"/>
              </a:solidFill>
              <a:latin typeface="Calibri" panose="020F0502020204030204" pitchFamily="34" charset="0"/>
              <a:cs typeface="Calibri" panose="020F0502020204030204" pitchFamily="34" charset="0"/>
            </a:rPr>
            <a:t> PSAK</a:t>
          </a:r>
        </a:p>
      </dgm:t>
    </dgm:pt>
    <dgm:pt modelId="{AB80D598-6ACB-46DC-8E9D-97C1C9471CA7}" type="parTrans" cxnId="{75C25E56-0818-47EC-A53C-6E8E4F7A7E43}">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85C5CB4-9C75-4AE2-B242-448B98984793}" type="sibTrans" cxnId="{75C25E56-0818-47EC-A53C-6E8E4F7A7E43}">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E5E94BCF-506E-4921-B544-53CFE0276A0A}">
      <dgm:prSet phldrT="[Text]" custT="1"/>
      <dgm:spPr/>
      <dgm:t>
        <a:bodyPr/>
        <a:lstStyle/>
        <a:p>
          <a:pPr>
            <a:spcAft>
              <a:spcPts val="0"/>
            </a:spcAft>
          </a:pPr>
          <a:r>
            <a:rPr lang="en-US" sz="2000" b="0" dirty="0" err="1">
              <a:solidFill>
                <a:schemeClr val="tx1"/>
              </a:solidFill>
              <a:latin typeface="Calibri" panose="020F0502020204030204" pitchFamily="34" charset="0"/>
              <a:cs typeface="Calibri" panose="020F0502020204030204" pitchFamily="34" charset="0"/>
            </a:rPr>
            <a:t>Pengecualian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Pengakuan</a:t>
          </a:r>
          <a:endParaRPr lang="en-US" sz="2000" b="0" dirty="0">
            <a:solidFill>
              <a:schemeClr val="tx1"/>
            </a:solidFill>
            <a:latin typeface="Calibri" panose="020F0502020204030204" pitchFamily="34" charset="0"/>
            <a:cs typeface="Calibri" panose="020F0502020204030204" pitchFamily="34" charset="0"/>
          </a:endParaRPr>
        </a:p>
      </dgm:t>
    </dgm:pt>
    <dgm:pt modelId="{91F904C6-A208-497B-80D2-615255082042}" type="parTrans" cxnId="{D872E7A3-4F82-4217-B0FC-F88F69D173B5}">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AE06C60C-B478-4F6B-8E4A-518BCD190A38}" type="sibTrans" cxnId="{D872E7A3-4F82-4217-B0FC-F88F69D173B5}">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8E96D927-A58B-4296-AF61-094A65270B28}">
      <dgm:prSet phldrT="[Text]" custT="1"/>
      <dgm:spPr/>
      <dgm:t>
        <a:bodyPr/>
        <a:lstStyle/>
        <a:p>
          <a:pPr>
            <a:spcAft>
              <a:spcPts val="0"/>
            </a:spcAft>
          </a:pPr>
          <a:r>
            <a:rPr lang="en-US" sz="2000" b="0">
              <a:solidFill>
                <a:schemeClr val="tx1"/>
              </a:solidFill>
              <a:latin typeface="Calibri" panose="020F0502020204030204" pitchFamily="34" charset="0"/>
              <a:cs typeface="Calibri" panose="020F0502020204030204" pitchFamily="34" charset="0"/>
            </a:rPr>
            <a:t>Mengidentifikasi Sewa</a:t>
          </a:r>
          <a:endParaRPr lang="en-US" sz="2000" b="0" dirty="0">
            <a:solidFill>
              <a:schemeClr val="tx1"/>
            </a:solidFill>
            <a:latin typeface="Calibri" panose="020F0502020204030204" pitchFamily="34" charset="0"/>
            <a:cs typeface="Calibri" panose="020F0502020204030204" pitchFamily="34" charset="0"/>
          </a:endParaRPr>
        </a:p>
      </dgm:t>
    </dgm:pt>
    <dgm:pt modelId="{D39C009B-6CED-4075-A77B-E30CC018C30A}" type="parTrans" cxnId="{97022009-DE47-48E0-9CB3-D3B90D143F28}">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0F7AA924-1533-4934-BC42-B71000050ECE}" type="sibTrans" cxnId="{97022009-DE47-48E0-9CB3-D3B90D143F28}">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2197C951-698F-4AD0-8E3A-CF3216F7A16D}">
      <dgm:prSet phldrT="[Text]" custT="1"/>
      <dgm:spPr/>
      <dgm:t>
        <a:bodyPr/>
        <a:lstStyle/>
        <a:p>
          <a:pPr>
            <a:spcAft>
              <a:spcPts val="0"/>
            </a:spcAft>
          </a:pPr>
          <a:r>
            <a:rPr lang="en-US" sz="2000" b="0">
              <a:solidFill>
                <a:schemeClr val="tx1"/>
              </a:solidFill>
              <a:latin typeface="Calibri" panose="020F0502020204030204" pitchFamily="34" charset="0"/>
              <a:cs typeface="Calibri" panose="020F0502020204030204" pitchFamily="34" charset="0"/>
            </a:rPr>
            <a:t>Masa Sewa</a:t>
          </a:r>
          <a:endParaRPr lang="en-US" sz="2000" b="0" dirty="0">
            <a:solidFill>
              <a:schemeClr val="tx1"/>
            </a:solidFill>
            <a:latin typeface="Calibri" panose="020F0502020204030204" pitchFamily="34" charset="0"/>
            <a:cs typeface="Calibri" panose="020F0502020204030204" pitchFamily="34" charset="0"/>
          </a:endParaRPr>
        </a:p>
      </dgm:t>
    </dgm:pt>
    <dgm:pt modelId="{EF0FF6E2-0299-4E30-8FC6-3787BDABAEDA}" type="parTrans" cxnId="{A555A822-B85D-475D-80A7-7098C1C91F97}">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9EB2BE3E-9FA7-4EF4-B50F-452A1FE6CE0C}" type="sibTrans" cxnId="{A555A822-B85D-475D-80A7-7098C1C91F97}">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FA438B7F-B9FE-4626-9F08-14FEED78A3B5}">
      <dgm:prSet phldrT="[Text]" custT="1"/>
      <dgm:spPr/>
      <dgm:t>
        <a:bodyPr/>
        <a:lstStyle/>
        <a:p>
          <a:pPr>
            <a:spcAft>
              <a:spcPts val="0"/>
            </a:spcAft>
          </a:pPr>
          <a:r>
            <a:rPr lang="en-US" sz="2000" b="0">
              <a:solidFill>
                <a:schemeClr val="tx1"/>
              </a:solidFill>
              <a:latin typeface="Calibri" panose="020F0502020204030204" pitchFamily="34" charset="0"/>
              <a:cs typeface="Calibri" panose="020F0502020204030204" pitchFamily="34" charset="0"/>
            </a:rPr>
            <a:t>Penyewa</a:t>
          </a:r>
          <a:endParaRPr lang="en-US" sz="2000" b="0" dirty="0">
            <a:solidFill>
              <a:schemeClr val="tx1"/>
            </a:solidFill>
            <a:latin typeface="Calibri" panose="020F0502020204030204" pitchFamily="34" charset="0"/>
            <a:cs typeface="Calibri" panose="020F0502020204030204" pitchFamily="34" charset="0"/>
          </a:endParaRPr>
        </a:p>
      </dgm:t>
    </dgm:pt>
    <dgm:pt modelId="{560AE521-6288-403C-A21D-066529B2ADF6}" type="parTrans" cxnId="{FC25D683-8BFA-4751-B89E-4DA348DB1E05}">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E2D8610-334B-4266-9F9B-F2F2EC62E24E}" type="sibTrans" cxnId="{FC25D683-8BFA-4751-B89E-4DA348DB1E05}">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365CCDE1-84A5-48B5-965C-C2871BCBD246}">
      <dgm:prSet phldrT="[Text]" custT="1"/>
      <dgm:spPr/>
      <dgm:t>
        <a:bodyPr/>
        <a:lstStyle/>
        <a:p>
          <a:pPr>
            <a:spcAft>
              <a:spcPts val="0"/>
            </a:spcAft>
          </a:pPr>
          <a:r>
            <a:rPr lang="en-US" sz="2000" b="0" dirty="0">
              <a:solidFill>
                <a:schemeClr val="tx1"/>
              </a:solidFill>
              <a:latin typeface="Calibri" panose="020F0502020204030204" pitchFamily="34" charset="0"/>
              <a:cs typeface="Calibri" panose="020F0502020204030204" pitchFamily="34" charset="0"/>
            </a:rPr>
            <a:t>Pesewa</a:t>
          </a:r>
        </a:p>
      </dgm:t>
    </dgm:pt>
    <dgm:pt modelId="{599229BF-20C9-45C5-BB9E-0F16D6A3B55E}" type="parTrans" cxnId="{9C14406A-6FF0-4B65-BFBC-3B3E70D8954A}">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F85E646-684E-4F6F-9A94-2D3CFE12313F}" type="sibTrans" cxnId="{9C14406A-6FF0-4B65-BFBC-3B3E70D8954A}">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51FBE4F6-46D5-457B-86FE-C95A1DC86A17}">
      <dgm:prSet phldrT="[Text]" custT="1"/>
      <dgm:spPr/>
      <dgm:t>
        <a:bodyPr/>
        <a:lstStyle/>
        <a:p>
          <a:pPr>
            <a:spcAft>
              <a:spcPts val="0"/>
            </a:spcAft>
          </a:pPr>
          <a:r>
            <a:rPr lang="en-US" sz="2000" b="0" dirty="0" err="1">
              <a:solidFill>
                <a:schemeClr val="tx1"/>
              </a:solidFill>
              <a:latin typeface="Calibri" panose="020F0502020204030204" pitchFamily="34" charset="0"/>
              <a:cs typeface="Calibri" panose="020F0502020204030204" pitchFamily="34" charset="0"/>
            </a:rPr>
            <a:t>Transaksi</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Jual</a:t>
          </a:r>
          <a:r>
            <a:rPr lang="en-US" sz="2000" b="0" dirty="0">
              <a:solidFill>
                <a:schemeClr val="tx1"/>
              </a:solidFill>
              <a:latin typeface="Calibri" panose="020F0502020204030204" pitchFamily="34" charset="0"/>
              <a:cs typeface="Calibri" panose="020F0502020204030204" pitchFamily="34" charset="0"/>
            </a:rPr>
            <a:t> dan </a:t>
          </a:r>
          <a:r>
            <a:rPr lang="en-US" sz="2000" b="0" dirty="0" err="1">
              <a:solidFill>
                <a:schemeClr val="tx1"/>
              </a:solidFill>
              <a:latin typeface="Calibri" panose="020F0502020204030204" pitchFamily="34" charset="0"/>
              <a:cs typeface="Calibri" panose="020F0502020204030204" pitchFamily="34" charset="0"/>
            </a:rPr>
            <a:t>Sewa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Balik</a:t>
          </a:r>
          <a:endParaRPr lang="en-US" sz="2000" b="0" dirty="0">
            <a:solidFill>
              <a:schemeClr val="tx1"/>
            </a:solidFill>
            <a:latin typeface="Calibri" panose="020F0502020204030204" pitchFamily="34" charset="0"/>
            <a:cs typeface="Calibri" panose="020F0502020204030204" pitchFamily="34" charset="0"/>
          </a:endParaRPr>
        </a:p>
      </dgm:t>
    </dgm:pt>
    <dgm:pt modelId="{CFB4D48C-E060-4D07-B97F-D39C57CE227F}" type="parTrans" cxnId="{35C24746-46FD-4C2D-8CB8-A64C862DCC99}">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A77ABD3E-F572-4143-9C64-39A418628FD4}" type="sibTrans" cxnId="{35C24746-46FD-4C2D-8CB8-A64C862DCC99}">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76394E6-49DA-4770-91F7-7AF52175CE23}" type="pres">
      <dgm:prSet presAssocID="{5FD263CA-BC64-4D5F-822C-C1B927D9ADE6}" presName="linear" presStyleCnt="0">
        <dgm:presLayoutVars>
          <dgm:dir/>
          <dgm:animLvl val="lvl"/>
          <dgm:resizeHandles val="exact"/>
        </dgm:presLayoutVars>
      </dgm:prSet>
      <dgm:spPr/>
    </dgm:pt>
    <dgm:pt modelId="{78EA4569-F6A3-4284-BEE7-D6222EE6FD3B}" type="pres">
      <dgm:prSet presAssocID="{DF715169-67DA-48A4-AF55-AE6BE2EAB1C5}" presName="parentLin" presStyleCnt="0"/>
      <dgm:spPr/>
    </dgm:pt>
    <dgm:pt modelId="{A6FFB66E-58AA-4AA5-8132-54A373030A46}" type="pres">
      <dgm:prSet presAssocID="{DF715169-67DA-48A4-AF55-AE6BE2EAB1C5}" presName="parentLeftMargin" presStyleLbl="node1" presStyleIdx="0" presStyleCnt="4"/>
      <dgm:spPr/>
    </dgm:pt>
    <dgm:pt modelId="{E6DE1BC2-6A6D-48EF-B5BB-D4E8A644B387}" type="pres">
      <dgm:prSet presAssocID="{DF715169-67DA-48A4-AF55-AE6BE2EAB1C5}" presName="parentText" presStyleLbl="node1" presStyleIdx="0" presStyleCnt="4" custScaleX="102990" custScaleY="90064" custLinFactNeighborX="-19303" custLinFactNeighborY="-29917">
        <dgm:presLayoutVars>
          <dgm:chMax val="0"/>
          <dgm:bulletEnabled val="1"/>
        </dgm:presLayoutVars>
      </dgm:prSet>
      <dgm:spPr/>
    </dgm:pt>
    <dgm:pt modelId="{56294258-4819-41EB-82A9-64F363CB710D}" type="pres">
      <dgm:prSet presAssocID="{DF715169-67DA-48A4-AF55-AE6BE2EAB1C5}" presName="negativeSpace" presStyleCnt="0"/>
      <dgm:spPr/>
    </dgm:pt>
    <dgm:pt modelId="{2F2D6D3A-FFCD-4034-9D64-7804713F074B}" type="pres">
      <dgm:prSet presAssocID="{DF715169-67DA-48A4-AF55-AE6BE2EAB1C5}" presName="childText" presStyleLbl="conFgAcc1" presStyleIdx="0" presStyleCnt="4" custScaleY="101029" custLinFactNeighborY="-97951">
        <dgm:presLayoutVars>
          <dgm:bulletEnabled val="1"/>
        </dgm:presLayoutVars>
      </dgm:prSet>
      <dgm:spPr/>
    </dgm:pt>
    <dgm:pt modelId="{F347F083-5E2B-470D-9580-4777E66831AD}" type="pres">
      <dgm:prSet presAssocID="{E2D32702-2905-44E0-8FA0-AA74DC3CCBDD}" presName="spaceBetweenRectangles" presStyleCnt="0"/>
      <dgm:spPr/>
    </dgm:pt>
    <dgm:pt modelId="{9AA29B37-CECF-4EE1-9F9B-43E670F228EE}" type="pres">
      <dgm:prSet presAssocID="{DF1F898C-20A9-465D-BADD-E28C3C4373A5}" presName="parentLin" presStyleCnt="0"/>
      <dgm:spPr/>
    </dgm:pt>
    <dgm:pt modelId="{65BD4F39-182A-4F81-AD25-8A0C51BB8EB6}" type="pres">
      <dgm:prSet presAssocID="{DF1F898C-20A9-465D-BADD-E28C3C4373A5}" presName="parentLeftMargin" presStyleLbl="node1" presStyleIdx="0" presStyleCnt="4"/>
      <dgm:spPr/>
    </dgm:pt>
    <dgm:pt modelId="{31D67555-A6FA-40FD-93A3-6DA069444170}" type="pres">
      <dgm:prSet presAssocID="{DF1F898C-20A9-465D-BADD-E28C3C4373A5}" presName="parentText" presStyleLbl="node1" presStyleIdx="1" presStyleCnt="4" custLinFactNeighborY="-8023">
        <dgm:presLayoutVars>
          <dgm:chMax val="0"/>
          <dgm:bulletEnabled val="1"/>
        </dgm:presLayoutVars>
      </dgm:prSet>
      <dgm:spPr/>
    </dgm:pt>
    <dgm:pt modelId="{024BF942-0B02-4486-9F9E-2C2FBFE49CAC}" type="pres">
      <dgm:prSet presAssocID="{DF1F898C-20A9-465D-BADD-E28C3C4373A5}" presName="negativeSpace" presStyleCnt="0"/>
      <dgm:spPr/>
    </dgm:pt>
    <dgm:pt modelId="{9F089B3D-A721-4670-BB72-FECDC8A38AD2}" type="pres">
      <dgm:prSet presAssocID="{DF1F898C-20A9-465D-BADD-E28C3C4373A5}" presName="childText" presStyleLbl="conFgAcc1" presStyleIdx="1" presStyleCnt="4" custScaleY="115844" custLinFactNeighborY="-88648">
        <dgm:presLayoutVars>
          <dgm:bulletEnabled val="1"/>
        </dgm:presLayoutVars>
      </dgm:prSet>
      <dgm:spPr/>
    </dgm:pt>
    <dgm:pt modelId="{294040AC-452E-4123-87E6-EC88671A9D3C}" type="pres">
      <dgm:prSet presAssocID="{E9BA759A-5C3F-482D-86CF-DA28F9A1D11C}" presName="spaceBetweenRectangles" presStyleCnt="0"/>
      <dgm:spPr/>
    </dgm:pt>
    <dgm:pt modelId="{E89A4B00-10B9-4CAA-B615-42DB12C9FA8C}" type="pres">
      <dgm:prSet presAssocID="{46EE7271-D163-421C-8B46-4CE37A052FB3}" presName="parentLin" presStyleCnt="0"/>
      <dgm:spPr/>
    </dgm:pt>
    <dgm:pt modelId="{6A2AAF49-0C91-47E5-BF8C-8BC433D3C9D5}" type="pres">
      <dgm:prSet presAssocID="{46EE7271-D163-421C-8B46-4CE37A052FB3}" presName="parentLeftMargin" presStyleLbl="node1" presStyleIdx="1" presStyleCnt="4"/>
      <dgm:spPr/>
    </dgm:pt>
    <dgm:pt modelId="{F883A605-B236-4535-8E3C-8620F047FF13}" type="pres">
      <dgm:prSet presAssocID="{46EE7271-D163-421C-8B46-4CE37A052FB3}" presName="parentText" presStyleLbl="node1" presStyleIdx="2" presStyleCnt="4" custLinFactNeighborY="11525">
        <dgm:presLayoutVars>
          <dgm:chMax val="0"/>
          <dgm:bulletEnabled val="1"/>
        </dgm:presLayoutVars>
      </dgm:prSet>
      <dgm:spPr/>
    </dgm:pt>
    <dgm:pt modelId="{CCD1B8C3-24A1-4CA6-ADF3-93C64B5EB9D1}" type="pres">
      <dgm:prSet presAssocID="{46EE7271-D163-421C-8B46-4CE37A052FB3}" presName="negativeSpace" presStyleCnt="0"/>
      <dgm:spPr/>
    </dgm:pt>
    <dgm:pt modelId="{E747F69A-F4A3-43CD-AC47-341D8E19BF88}" type="pres">
      <dgm:prSet presAssocID="{46EE7271-D163-421C-8B46-4CE37A052FB3}" presName="childText" presStyleLbl="conFgAcc1" presStyleIdx="2" presStyleCnt="4">
        <dgm:presLayoutVars>
          <dgm:bulletEnabled val="1"/>
        </dgm:presLayoutVars>
      </dgm:prSet>
      <dgm:spPr/>
    </dgm:pt>
    <dgm:pt modelId="{9BAEE613-89C1-4F77-BE5B-672813CEF1B1}" type="pres">
      <dgm:prSet presAssocID="{9AB1A845-386B-4EAF-AA93-F1C920711E11}" presName="spaceBetweenRectangles" presStyleCnt="0"/>
      <dgm:spPr/>
    </dgm:pt>
    <dgm:pt modelId="{40A55208-619E-42BE-B62C-3CB9705A80D1}" type="pres">
      <dgm:prSet presAssocID="{3989C15C-B972-4FFB-9EDD-8D100FBEB418}" presName="parentLin" presStyleCnt="0"/>
      <dgm:spPr/>
    </dgm:pt>
    <dgm:pt modelId="{2FC8DAA1-686F-4976-A502-5F7F502F7A55}" type="pres">
      <dgm:prSet presAssocID="{3989C15C-B972-4FFB-9EDD-8D100FBEB418}" presName="parentLeftMargin" presStyleLbl="node1" presStyleIdx="2" presStyleCnt="4"/>
      <dgm:spPr/>
    </dgm:pt>
    <dgm:pt modelId="{E7CDBB26-FF74-4D88-8089-F56465EE7C9F}" type="pres">
      <dgm:prSet presAssocID="{3989C15C-B972-4FFB-9EDD-8D100FBEB418}" presName="parentText" presStyleLbl="node1" presStyleIdx="3" presStyleCnt="4">
        <dgm:presLayoutVars>
          <dgm:chMax val="0"/>
          <dgm:bulletEnabled val="1"/>
        </dgm:presLayoutVars>
      </dgm:prSet>
      <dgm:spPr/>
    </dgm:pt>
    <dgm:pt modelId="{2FE993C7-3997-47D9-AA3E-30366A74B719}" type="pres">
      <dgm:prSet presAssocID="{3989C15C-B972-4FFB-9EDD-8D100FBEB418}" presName="negativeSpace" presStyleCnt="0"/>
      <dgm:spPr/>
    </dgm:pt>
    <dgm:pt modelId="{BF1E242E-17DC-4754-9525-A2B4934E09E7}" type="pres">
      <dgm:prSet presAssocID="{3989C15C-B972-4FFB-9EDD-8D100FBEB418}" presName="childText" presStyleLbl="conFgAcc1" presStyleIdx="3" presStyleCnt="4">
        <dgm:presLayoutVars>
          <dgm:bulletEnabled val="1"/>
        </dgm:presLayoutVars>
      </dgm:prSet>
      <dgm:spPr/>
    </dgm:pt>
  </dgm:ptLst>
  <dgm:cxnLst>
    <dgm:cxn modelId="{30BF5001-9D34-4DC9-9F5D-E7746D748DE7}" type="presOf" srcId="{2197C951-698F-4AD0-8E3A-CF3216F7A16D}" destId="{2F2D6D3A-FFCD-4034-9D64-7804713F074B}" srcOrd="0" destOrd="3" presId="urn:microsoft.com/office/officeart/2005/8/layout/list1"/>
    <dgm:cxn modelId="{97022009-DE47-48E0-9CB3-D3B90D143F28}" srcId="{DF715169-67DA-48A4-AF55-AE6BE2EAB1C5}" destId="{8E96D927-A58B-4296-AF61-094A65270B28}" srcOrd="2" destOrd="0" parTransId="{D39C009B-6CED-4075-A77B-E30CC018C30A}" sibTransId="{0F7AA924-1533-4934-BC42-B71000050ECE}"/>
    <dgm:cxn modelId="{23E9AD0B-5FF7-4902-B0CB-1EB8D8FF78F4}" type="presOf" srcId="{FA438B7F-B9FE-4626-9F08-14FEED78A3B5}" destId="{2F2D6D3A-FFCD-4034-9D64-7804713F074B}" srcOrd="0" destOrd="4" presId="urn:microsoft.com/office/officeart/2005/8/layout/list1"/>
    <dgm:cxn modelId="{2748F511-F866-439E-B60F-FECB5BA26218}" type="presOf" srcId="{E5E94BCF-506E-4921-B544-53CFE0276A0A}" destId="{2F2D6D3A-FFCD-4034-9D64-7804713F074B}" srcOrd="0" destOrd="1" presId="urn:microsoft.com/office/officeart/2005/8/layout/list1"/>
    <dgm:cxn modelId="{491A081E-4AE7-4C76-9BA3-20F8F678427C}" srcId="{5FD263CA-BC64-4D5F-822C-C1B927D9ADE6}" destId="{DF715169-67DA-48A4-AF55-AE6BE2EAB1C5}" srcOrd="0" destOrd="0" parTransId="{A0E59A80-B197-4D08-820D-5ED9DA69FC1A}" sibTransId="{E2D32702-2905-44E0-8FA0-AA74DC3CCBDD}"/>
    <dgm:cxn modelId="{A555A822-B85D-475D-80A7-7098C1C91F97}" srcId="{DF715169-67DA-48A4-AF55-AE6BE2EAB1C5}" destId="{2197C951-698F-4AD0-8E3A-CF3216F7A16D}" srcOrd="3" destOrd="0" parTransId="{EF0FF6E2-0299-4E30-8FC6-3787BDABAEDA}" sibTransId="{9EB2BE3E-9FA7-4EF4-B50F-452A1FE6CE0C}"/>
    <dgm:cxn modelId="{57E55223-83CC-4F1F-AE0C-FA5FD355DA62}" type="presOf" srcId="{8E96D927-A58B-4296-AF61-094A65270B28}" destId="{2F2D6D3A-FFCD-4034-9D64-7804713F074B}" srcOrd="0" destOrd="2" presId="urn:microsoft.com/office/officeart/2005/8/layout/list1"/>
    <dgm:cxn modelId="{14D4022D-C6E7-43D6-80E2-41E95E1C8BD0}" srcId="{5FD263CA-BC64-4D5F-822C-C1B927D9ADE6}" destId="{46EE7271-D163-421C-8B46-4CE37A052FB3}" srcOrd="2" destOrd="0" parTransId="{43D63CCE-B096-4353-A039-C2973EC79DCE}" sibTransId="{9AB1A845-386B-4EAF-AA93-F1C920711E11}"/>
    <dgm:cxn modelId="{38C1C93C-7CDD-4246-A604-DA0B024FE286}" type="presOf" srcId="{DF715169-67DA-48A4-AF55-AE6BE2EAB1C5}" destId="{E6DE1BC2-6A6D-48EF-B5BB-D4E8A644B387}" srcOrd="1" destOrd="0" presId="urn:microsoft.com/office/officeart/2005/8/layout/list1"/>
    <dgm:cxn modelId="{35C24746-46FD-4C2D-8CB8-A64C862DCC99}" srcId="{DF715169-67DA-48A4-AF55-AE6BE2EAB1C5}" destId="{51FBE4F6-46D5-457B-86FE-C95A1DC86A17}" srcOrd="6" destOrd="0" parTransId="{CFB4D48C-E060-4D07-B97F-D39C57CE227F}" sibTransId="{A77ABD3E-F572-4143-9C64-39A418628FD4}"/>
    <dgm:cxn modelId="{C2EE5067-A61A-4362-BB86-A32B7A2B5F84}" type="presOf" srcId="{DF1F898C-20A9-465D-BADD-E28C3C4373A5}" destId="{65BD4F39-182A-4F81-AD25-8A0C51BB8EB6}" srcOrd="0" destOrd="0" presId="urn:microsoft.com/office/officeart/2005/8/layout/list1"/>
    <dgm:cxn modelId="{9C14406A-6FF0-4B65-BFBC-3B3E70D8954A}" srcId="{DF715169-67DA-48A4-AF55-AE6BE2EAB1C5}" destId="{365CCDE1-84A5-48B5-965C-C2871BCBD246}" srcOrd="5" destOrd="0" parTransId="{599229BF-20C9-45C5-BB9E-0F16D6A3B55E}" sibTransId="{DF85E646-684E-4F6F-9A94-2D3CFE12313F}"/>
    <dgm:cxn modelId="{1487A551-CB50-4DAD-A4EC-AA57FD52B3FA}" type="presOf" srcId="{5FD263CA-BC64-4D5F-822C-C1B927D9ADE6}" destId="{D76394E6-49DA-4770-91F7-7AF52175CE23}" srcOrd="0" destOrd="0" presId="urn:microsoft.com/office/officeart/2005/8/layout/list1"/>
    <dgm:cxn modelId="{224DE871-22BC-4C0F-B9E4-6B14FA4A3F4A}" type="presOf" srcId="{3989C15C-B972-4FFB-9EDD-8D100FBEB418}" destId="{2FC8DAA1-686F-4976-A502-5F7F502F7A55}" srcOrd="0" destOrd="0" presId="urn:microsoft.com/office/officeart/2005/8/layout/list1"/>
    <dgm:cxn modelId="{75C25E56-0818-47EC-A53C-6E8E4F7A7E43}" srcId="{DF1F898C-20A9-465D-BADD-E28C3C4373A5}" destId="{D0030A59-BD24-4030-859A-8443C5DA01AE}" srcOrd="0" destOrd="0" parTransId="{AB80D598-6ACB-46DC-8E9D-97C1C9471CA7}" sibTransId="{D85C5CB4-9C75-4AE2-B242-448B98984793}"/>
    <dgm:cxn modelId="{E2C45C7A-5255-433E-B4AD-305834BE93B1}" type="presOf" srcId="{DF1F898C-20A9-465D-BADD-E28C3C4373A5}" destId="{31D67555-A6FA-40FD-93A3-6DA069444170}" srcOrd="1" destOrd="0" presId="urn:microsoft.com/office/officeart/2005/8/layout/list1"/>
    <dgm:cxn modelId="{FC25D683-8BFA-4751-B89E-4DA348DB1E05}" srcId="{DF715169-67DA-48A4-AF55-AE6BE2EAB1C5}" destId="{FA438B7F-B9FE-4626-9F08-14FEED78A3B5}" srcOrd="4" destOrd="0" parTransId="{560AE521-6288-403C-A21D-066529B2ADF6}" sibTransId="{DE2D8610-334B-4266-9F9B-F2F2EC62E24E}"/>
    <dgm:cxn modelId="{BBDC8B84-F88E-4B8B-A60E-EC5A936103A1}" srcId="{DF715169-67DA-48A4-AF55-AE6BE2EAB1C5}" destId="{C853A2EC-C4F3-449B-A17D-9BD15AB0A3B1}" srcOrd="0" destOrd="0" parTransId="{644C395F-52F1-4F0A-99FE-32B06A8EFA8B}" sibTransId="{8F3851A5-B7DD-448F-88BB-EC982C2B06CA}"/>
    <dgm:cxn modelId="{80F782A3-4D41-43BB-8562-B3CD3C8E3135}" type="presOf" srcId="{51FBE4F6-46D5-457B-86FE-C95A1DC86A17}" destId="{2F2D6D3A-FFCD-4034-9D64-7804713F074B}" srcOrd="0" destOrd="6" presId="urn:microsoft.com/office/officeart/2005/8/layout/list1"/>
    <dgm:cxn modelId="{D872E7A3-4F82-4217-B0FC-F88F69D173B5}" srcId="{DF715169-67DA-48A4-AF55-AE6BE2EAB1C5}" destId="{E5E94BCF-506E-4921-B544-53CFE0276A0A}" srcOrd="1" destOrd="0" parTransId="{91F904C6-A208-497B-80D2-615255082042}" sibTransId="{AE06C60C-B478-4F6B-8E4A-518BCD190A38}"/>
    <dgm:cxn modelId="{7AD8ACA8-CCC0-45EC-BF50-917C4A7B359F}" type="presOf" srcId="{3989C15C-B972-4FFB-9EDD-8D100FBEB418}" destId="{E7CDBB26-FF74-4D88-8089-F56465EE7C9F}" srcOrd="1" destOrd="0" presId="urn:microsoft.com/office/officeart/2005/8/layout/list1"/>
    <dgm:cxn modelId="{D43A7AB5-B703-4AD6-853D-D8B31DDFAC77}" srcId="{5FD263CA-BC64-4D5F-822C-C1B927D9ADE6}" destId="{DF1F898C-20A9-465D-BADD-E28C3C4373A5}" srcOrd="1" destOrd="0" parTransId="{B4B9BDA2-4021-45AA-85F9-88A87A59BF64}" sibTransId="{E9BA759A-5C3F-482D-86CF-DA28F9A1D11C}"/>
    <dgm:cxn modelId="{02A1FAB8-4D10-4150-9E6F-85FA11C63866}" type="presOf" srcId="{46EE7271-D163-421C-8B46-4CE37A052FB3}" destId="{F883A605-B236-4535-8E3C-8620F047FF13}" srcOrd="1" destOrd="0" presId="urn:microsoft.com/office/officeart/2005/8/layout/list1"/>
    <dgm:cxn modelId="{D4FD14BF-C93B-4F79-8430-1C3F5219F263}" type="presOf" srcId="{46EE7271-D163-421C-8B46-4CE37A052FB3}" destId="{6A2AAF49-0C91-47E5-BF8C-8BC433D3C9D5}" srcOrd="0" destOrd="0" presId="urn:microsoft.com/office/officeart/2005/8/layout/list1"/>
    <dgm:cxn modelId="{5AC360C4-3851-44A8-A1AF-85CDAC104374}" srcId="{5FD263CA-BC64-4D5F-822C-C1B927D9ADE6}" destId="{3989C15C-B972-4FFB-9EDD-8D100FBEB418}" srcOrd="3" destOrd="0" parTransId="{1286C2C9-F13C-440F-AA45-E098C3F47DF3}" sibTransId="{5C3EF916-C997-435C-AAE4-E917BC3AF251}"/>
    <dgm:cxn modelId="{07396ACE-EABE-4ECE-9522-D42333A329DB}" type="presOf" srcId="{D0030A59-BD24-4030-859A-8443C5DA01AE}" destId="{9F089B3D-A721-4670-BB72-FECDC8A38AD2}" srcOrd="0" destOrd="0" presId="urn:microsoft.com/office/officeart/2005/8/layout/list1"/>
    <dgm:cxn modelId="{346796D1-4A24-4B43-8AE5-E9EB61D81556}" type="presOf" srcId="{DF715169-67DA-48A4-AF55-AE6BE2EAB1C5}" destId="{A6FFB66E-58AA-4AA5-8132-54A373030A46}" srcOrd="0" destOrd="0" presId="urn:microsoft.com/office/officeart/2005/8/layout/list1"/>
    <dgm:cxn modelId="{B67137EF-3FD1-47A1-B2CC-90A3658F8FBB}" type="presOf" srcId="{365CCDE1-84A5-48B5-965C-C2871BCBD246}" destId="{2F2D6D3A-FFCD-4034-9D64-7804713F074B}" srcOrd="0" destOrd="5" presId="urn:microsoft.com/office/officeart/2005/8/layout/list1"/>
    <dgm:cxn modelId="{F7676EF8-0CFB-407A-BC40-2C71915FD18C}" type="presOf" srcId="{C853A2EC-C4F3-449B-A17D-9BD15AB0A3B1}" destId="{2F2D6D3A-FFCD-4034-9D64-7804713F074B}" srcOrd="0" destOrd="0" presId="urn:microsoft.com/office/officeart/2005/8/layout/list1"/>
    <dgm:cxn modelId="{F3E751B6-B75F-403B-B3EE-9CABA2AA5D5E}" type="presParOf" srcId="{D76394E6-49DA-4770-91F7-7AF52175CE23}" destId="{78EA4569-F6A3-4284-BEE7-D6222EE6FD3B}" srcOrd="0" destOrd="0" presId="urn:microsoft.com/office/officeart/2005/8/layout/list1"/>
    <dgm:cxn modelId="{CAFA3F1B-BC5F-4766-A4F2-5BD7549FAD7F}" type="presParOf" srcId="{78EA4569-F6A3-4284-BEE7-D6222EE6FD3B}" destId="{A6FFB66E-58AA-4AA5-8132-54A373030A46}" srcOrd="0" destOrd="0" presId="urn:microsoft.com/office/officeart/2005/8/layout/list1"/>
    <dgm:cxn modelId="{26C2A3C8-689F-4416-AE33-E4DE16F00A15}" type="presParOf" srcId="{78EA4569-F6A3-4284-BEE7-D6222EE6FD3B}" destId="{E6DE1BC2-6A6D-48EF-B5BB-D4E8A644B387}" srcOrd="1" destOrd="0" presId="urn:microsoft.com/office/officeart/2005/8/layout/list1"/>
    <dgm:cxn modelId="{5669D0DD-C644-413E-8D85-CE13E7BDFCD1}" type="presParOf" srcId="{D76394E6-49DA-4770-91F7-7AF52175CE23}" destId="{56294258-4819-41EB-82A9-64F363CB710D}" srcOrd="1" destOrd="0" presId="urn:microsoft.com/office/officeart/2005/8/layout/list1"/>
    <dgm:cxn modelId="{97B3BFB4-9A3E-425B-9819-83EE9E909C44}" type="presParOf" srcId="{D76394E6-49DA-4770-91F7-7AF52175CE23}" destId="{2F2D6D3A-FFCD-4034-9D64-7804713F074B}" srcOrd="2" destOrd="0" presId="urn:microsoft.com/office/officeart/2005/8/layout/list1"/>
    <dgm:cxn modelId="{432D9D31-45F1-40E8-8784-D8B5B041E3B6}" type="presParOf" srcId="{D76394E6-49DA-4770-91F7-7AF52175CE23}" destId="{F347F083-5E2B-470D-9580-4777E66831AD}" srcOrd="3" destOrd="0" presId="urn:microsoft.com/office/officeart/2005/8/layout/list1"/>
    <dgm:cxn modelId="{1264302C-7BB5-4E46-8F0E-8C4E4AA40A92}" type="presParOf" srcId="{D76394E6-49DA-4770-91F7-7AF52175CE23}" destId="{9AA29B37-CECF-4EE1-9F9B-43E670F228EE}" srcOrd="4" destOrd="0" presId="urn:microsoft.com/office/officeart/2005/8/layout/list1"/>
    <dgm:cxn modelId="{CF96297D-EA90-4269-BC95-EBF2A5030865}" type="presParOf" srcId="{9AA29B37-CECF-4EE1-9F9B-43E670F228EE}" destId="{65BD4F39-182A-4F81-AD25-8A0C51BB8EB6}" srcOrd="0" destOrd="0" presId="urn:microsoft.com/office/officeart/2005/8/layout/list1"/>
    <dgm:cxn modelId="{85678596-813A-4368-B7A1-3BF89CEB7092}" type="presParOf" srcId="{9AA29B37-CECF-4EE1-9F9B-43E670F228EE}" destId="{31D67555-A6FA-40FD-93A3-6DA069444170}" srcOrd="1" destOrd="0" presId="urn:microsoft.com/office/officeart/2005/8/layout/list1"/>
    <dgm:cxn modelId="{84CCE0B3-66FF-478F-84CB-760539FB4D34}" type="presParOf" srcId="{D76394E6-49DA-4770-91F7-7AF52175CE23}" destId="{024BF942-0B02-4486-9F9E-2C2FBFE49CAC}" srcOrd="5" destOrd="0" presId="urn:microsoft.com/office/officeart/2005/8/layout/list1"/>
    <dgm:cxn modelId="{69549243-1E85-482D-B645-AD86DA3AFFFB}" type="presParOf" srcId="{D76394E6-49DA-4770-91F7-7AF52175CE23}" destId="{9F089B3D-A721-4670-BB72-FECDC8A38AD2}" srcOrd="6" destOrd="0" presId="urn:microsoft.com/office/officeart/2005/8/layout/list1"/>
    <dgm:cxn modelId="{D5701090-907F-4585-B7E3-0EFBBE6D0E2B}" type="presParOf" srcId="{D76394E6-49DA-4770-91F7-7AF52175CE23}" destId="{294040AC-452E-4123-87E6-EC88671A9D3C}" srcOrd="7" destOrd="0" presId="urn:microsoft.com/office/officeart/2005/8/layout/list1"/>
    <dgm:cxn modelId="{6C44A961-BE96-49CA-BCB3-783E28AE6B9E}" type="presParOf" srcId="{D76394E6-49DA-4770-91F7-7AF52175CE23}" destId="{E89A4B00-10B9-4CAA-B615-42DB12C9FA8C}" srcOrd="8" destOrd="0" presId="urn:microsoft.com/office/officeart/2005/8/layout/list1"/>
    <dgm:cxn modelId="{6789D06F-33E8-4381-8EEB-1EC015A648DE}" type="presParOf" srcId="{E89A4B00-10B9-4CAA-B615-42DB12C9FA8C}" destId="{6A2AAF49-0C91-47E5-BF8C-8BC433D3C9D5}" srcOrd="0" destOrd="0" presId="urn:microsoft.com/office/officeart/2005/8/layout/list1"/>
    <dgm:cxn modelId="{F218A1D7-DF51-4A58-9145-475FA05A5BCF}" type="presParOf" srcId="{E89A4B00-10B9-4CAA-B615-42DB12C9FA8C}" destId="{F883A605-B236-4535-8E3C-8620F047FF13}" srcOrd="1" destOrd="0" presId="urn:microsoft.com/office/officeart/2005/8/layout/list1"/>
    <dgm:cxn modelId="{38AB69C8-2887-4DF7-8922-6CAF2308C75C}" type="presParOf" srcId="{D76394E6-49DA-4770-91F7-7AF52175CE23}" destId="{CCD1B8C3-24A1-4CA6-ADF3-93C64B5EB9D1}" srcOrd="9" destOrd="0" presId="urn:microsoft.com/office/officeart/2005/8/layout/list1"/>
    <dgm:cxn modelId="{E3E80FD1-66CF-4D47-99A9-00926BDE258E}" type="presParOf" srcId="{D76394E6-49DA-4770-91F7-7AF52175CE23}" destId="{E747F69A-F4A3-43CD-AC47-341D8E19BF88}" srcOrd="10" destOrd="0" presId="urn:microsoft.com/office/officeart/2005/8/layout/list1"/>
    <dgm:cxn modelId="{DCF4910D-9443-4D8E-A9BA-7F06DEAC2B9C}" type="presParOf" srcId="{D76394E6-49DA-4770-91F7-7AF52175CE23}" destId="{9BAEE613-89C1-4F77-BE5B-672813CEF1B1}" srcOrd="11" destOrd="0" presId="urn:microsoft.com/office/officeart/2005/8/layout/list1"/>
    <dgm:cxn modelId="{571486C2-F1B7-43E2-88FF-07095BC880AC}" type="presParOf" srcId="{D76394E6-49DA-4770-91F7-7AF52175CE23}" destId="{40A55208-619E-42BE-B62C-3CB9705A80D1}" srcOrd="12" destOrd="0" presId="urn:microsoft.com/office/officeart/2005/8/layout/list1"/>
    <dgm:cxn modelId="{9B0B2E65-47A7-4E10-BCB9-B382FB1437EE}" type="presParOf" srcId="{40A55208-619E-42BE-B62C-3CB9705A80D1}" destId="{2FC8DAA1-686F-4976-A502-5F7F502F7A55}" srcOrd="0" destOrd="0" presId="urn:microsoft.com/office/officeart/2005/8/layout/list1"/>
    <dgm:cxn modelId="{46178F1F-BC1E-4126-8E39-0321117A0018}" type="presParOf" srcId="{40A55208-619E-42BE-B62C-3CB9705A80D1}" destId="{E7CDBB26-FF74-4D88-8089-F56465EE7C9F}" srcOrd="1" destOrd="0" presId="urn:microsoft.com/office/officeart/2005/8/layout/list1"/>
    <dgm:cxn modelId="{B4C47142-38A0-4F81-AC1B-E261972AA482}" type="presParOf" srcId="{D76394E6-49DA-4770-91F7-7AF52175CE23}" destId="{2FE993C7-3997-47D9-AA3E-30366A74B719}" srcOrd="13" destOrd="0" presId="urn:microsoft.com/office/officeart/2005/8/layout/list1"/>
    <dgm:cxn modelId="{1AE1C6BF-4B20-4581-B381-0416F1D5A3D7}" type="presParOf" srcId="{D76394E6-49DA-4770-91F7-7AF52175CE23}" destId="{BF1E242E-17DC-4754-9525-A2B4934E09E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D263CA-BC64-4D5F-822C-C1B927D9ADE6}"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DF715169-67DA-48A4-AF55-AE6BE2EAB1C5}">
      <dgm:prSet phldrT="[Text]" custT="1"/>
      <dgm:spPr/>
      <dgm:t>
        <a:bodyPr/>
        <a:lstStyle/>
        <a:p>
          <a:r>
            <a:rPr lang="en-US" sz="2400" b="1" dirty="0" err="1">
              <a:solidFill>
                <a:schemeClr val="tx1"/>
              </a:solidFill>
              <a:latin typeface="Calibri" panose="020F0502020204030204" pitchFamily="34" charset="0"/>
              <a:cs typeface="Calibri" panose="020F0502020204030204" pitchFamily="34" charset="0"/>
            </a:rPr>
            <a:t>Tujuan</a:t>
          </a:r>
          <a:r>
            <a:rPr lang="en-US" sz="2400" b="1" dirty="0">
              <a:solidFill>
                <a:schemeClr val="tx1"/>
              </a:solidFill>
              <a:latin typeface="Calibri" panose="020F0502020204030204" pitchFamily="34" charset="0"/>
              <a:cs typeface="Calibri" panose="020F0502020204030204" pitchFamily="34" charset="0"/>
            </a:rPr>
            <a:t> </a:t>
          </a:r>
          <a:r>
            <a:rPr lang="en-US" sz="2400" b="1" dirty="0" err="1">
              <a:solidFill>
                <a:schemeClr val="tx1"/>
              </a:solidFill>
              <a:latin typeface="Calibri" panose="020F0502020204030204" pitchFamily="34" charset="0"/>
              <a:cs typeface="Calibri" panose="020F0502020204030204" pitchFamily="34" charset="0"/>
            </a:rPr>
            <a:t>Standar</a:t>
          </a:r>
          <a:endParaRPr lang="en-US" sz="2400" b="1" dirty="0">
            <a:solidFill>
              <a:schemeClr val="tx1"/>
            </a:solidFill>
            <a:latin typeface="Calibri" panose="020F0502020204030204" pitchFamily="34" charset="0"/>
            <a:cs typeface="Calibri" panose="020F0502020204030204" pitchFamily="34" charset="0"/>
          </a:endParaRPr>
        </a:p>
      </dgm:t>
    </dgm:pt>
    <dgm:pt modelId="{A0E59A80-B197-4D08-820D-5ED9DA69FC1A}" type="parTrans" cxnId="{491A081E-4AE7-4C76-9BA3-20F8F678427C}">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E2D32702-2905-44E0-8FA0-AA74DC3CCBDD}" type="sibTrans" cxnId="{491A081E-4AE7-4C76-9BA3-20F8F678427C}">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A7354929-E0B9-47B1-A4EF-D5E5C8D5AFC5}">
      <dgm:prSet phldrT="[Text]" custT="1"/>
      <dgm:spPr/>
      <dgm:t>
        <a:bodyPr/>
        <a:lstStyle/>
        <a:p>
          <a:r>
            <a:rPr lang="en-US" sz="2400" b="1" dirty="0" err="1">
              <a:solidFill>
                <a:schemeClr val="tx1"/>
              </a:solidFill>
              <a:latin typeface="Calibri" panose="020F0502020204030204" pitchFamily="34" charset="0"/>
              <a:cs typeface="Calibri" panose="020F0502020204030204" pitchFamily="34" charset="0"/>
            </a:rPr>
            <a:t>Pokok</a:t>
          </a:r>
          <a:r>
            <a:rPr lang="en-US" sz="2400" b="1" dirty="0">
              <a:solidFill>
                <a:schemeClr val="tx1"/>
              </a:solidFill>
              <a:latin typeface="Calibri" panose="020F0502020204030204" pitchFamily="34" charset="0"/>
              <a:cs typeface="Calibri" panose="020F0502020204030204" pitchFamily="34" charset="0"/>
            </a:rPr>
            <a:t> </a:t>
          </a:r>
          <a:r>
            <a:rPr lang="en-US" sz="2400" b="1" dirty="0" err="1">
              <a:solidFill>
                <a:schemeClr val="tx1"/>
              </a:solidFill>
              <a:latin typeface="Calibri" panose="020F0502020204030204" pitchFamily="34" charset="0"/>
              <a:cs typeface="Calibri" panose="020F0502020204030204" pitchFamily="34" charset="0"/>
            </a:rPr>
            <a:t>Pengaturan</a:t>
          </a:r>
          <a:endParaRPr lang="en-US" sz="2400" b="1" dirty="0">
            <a:solidFill>
              <a:schemeClr val="tx1"/>
            </a:solidFill>
            <a:latin typeface="Calibri" panose="020F0502020204030204" pitchFamily="34" charset="0"/>
            <a:cs typeface="Calibri" panose="020F0502020204030204" pitchFamily="34" charset="0"/>
          </a:endParaRPr>
        </a:p>
      </dgm:t>
    </dgm:pt>
    <dgm:pt modelId="{4394C5EB-DA34-49B3-B6A6-BCFC20147463}" type="parTrans" cxnId="{EFC41006-4833-45CD-BB79-049111BB5CFD}">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A7E6DEAF-5F1C-4863-8448-862C9A3A27C6}" type="sibTrans" cxnId="{EFC41006-4833-45CD-BB79-049111BB5CFD}">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8067C068-B44D-45DE-99D2-C9219B92F526}">
      <dgm:prSet phldrT="[Text]" custT="1"/>
      <dgm:spPr/>
      <dgm:t>
        <a:bodyPr/>
        <a:lstStyle/>
        <a:p>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disyaratkan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mengakui</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aset</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hak-guna</a:t>
          </a:r>
          <a:r>
            <a:rPr lang="en-US" sz="1800" b="1" dirty="0">
              <a:solidFill>
                <a:schemeClr val="tx1"/>
              </a:solidFill>
              <a:latin typeface="Calibri" panose="020F0502020204030204" pitchFamily="34" charset="0"/>
              <a:cs typeface="Calibri" panose="020F0502020204030204" pitchFamily="34" charset="0"/>
            </a:rPr>
            <a:t> (</a:t>
          </a:r>
          <a:r>
            <a:rPr lang="en-US" sz="1800" b="1" i="1" dirty="0">
              <a:solidFill>
                <a:schemeClr val="tx1"/>
              </a:solidFill>
              <a:latin typeface="Calibri" panose="020F0502020204030204" pitchFamily="34" charset="0"/>
              <a:cs typeface="Calibri" panose="020F0502020204030204" pitchFamily="34" charset="0"/>
            </a:rPr>
            <a:t>right-of-use assets</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dan</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liabilitas</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Pengecualian</a:t>
          </a:r>
          <a:r>
            <a:rPr lang="en-US" sz="1800" dirty="0">
              <a:solidFill>
                <a:schemeClr val="tx1"/>
              </a:solidFill>
              <a:latin typeface="Calibri" panose="020F0502020204030204" pitchFamily="34" charset="0"/>
              <a:cs typeface="Calibri" panose="020F0502020204030204" pitchFamily="34" charset="0"/>
            </a:rPr>
            <a:t>:</a:t>
          </a:r>
        </a:p>
      </dgm:t>
    </dgm:pt>
    <dgm:pt modelId="{1B129336-FC02-49A0-964F-BF0D8FCB1658}" type="parTrans" cxnId="{5DCB3A59-445F-4D24-B678-36E0F17BEB14}">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D8B7A83F-FA69-4974-A19B-963EB919FE97}" type="sibTrans" cxnId="{5DCB3A59-445F-4D24-B678-36E0F17BEB14}">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C853A2EC-C4F3-449B-A17D-9BD15AB0A3B1}">
      <dgm:prSet phldrT="[Text]" custT="1"/>
      <dgm:spPr/>
      <dgm:t>
        <a:bodyPr/>
        <a:lstStyle/>
        <a:p>
          <a:r>
            <a:rPr lang="en-US" sz="1800" dirty="0" err="1">
              <a:solidFill>
                <a:schemeClr val="tx1"/>
              </a:solidFill>
              <a:latin typeface="Calibri" panose="020F0502020204030204" pitchFamily="34" charset="0"/>
              <a:cs typeface="Calibri" panose="020F0502020204030204" pitchFamily="34" charset="0"/>
            </a:rPr>
            <a:t>menetapkan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prinsip</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pengakuan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pengukuran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penyajian</a:t>
          </a:r>
          <a:r>
            <a:rPr lang="en-US" sz="1800" dirty="0">
              <a:solidFill>
                <a:schemeClr val="tx1"/>
              </a:solidFill>
              <a:latin typeface="Calibri" panose="020F0502020204030204" pitchFamily="34" charset="0"/>
              <a:cs typeface="Calibri" panose="020F0502020204030204" pitchFamily="34" charset="0"/>
            </a:rPr>
            <a:t>, dan </a:t>
          </a:r>
          <a:r>
            <a:rPr lang="en-US" sz="1800" dirty="0" err="1">
              <a:solidFill>
                <a:schemeClr val="tx1"/>
              </a:solidFill>
              <a:latin typeface="Calibri" panose="020F0502020204030204" pitchFamily="34" charset="0"/>
              <a:cs typeface="Calibri" panose="020F0502020204030204" pitchFamily="34" charset="0"/>
            </a:rPr>
            <a:t>pengungkapan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atas</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memperkenalkan</a:t>
          </a:r>
          <a:r>
            <a:rPr lang="en-US" sz="1800" dirty="0">
              <a:solidFill>
                <a:schemeClr val="tx1"/>
              </a:solidFill>
              <a:latin typeface="Calibri" panose="020F0502020204030204" pitchFamily="34" charset="0"/>
              <a:cs typeface="Calibri" panose="020F0502020204030204" pitchFamily="34" charset="0"/>
            </a:rPr>
            <a:t> model </a:t>
          </a:r>
          <a:r>
            <a:rPr lang="en-US" sz="1800" dirty="0" err="1">
              <a:solidFill>
                <a:schemeClr val="tx1"/>
              </a:solidFill>
              <a:latin typeface="Calibri" panose="020F0502020204030204" pitchFamily="34" charset="0"/>
              <a:cs typeface="Calibri" panose="020F0502020204030204" pitchFamily="34" charset="0"/>
            </a:rPr>
            <a:t>akuntansi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tunggal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khususnya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endParaRPr lang="en-US" sz="1800" b="0" dirty="0">
            <a:solidFill>
              <a:schemeClr val="tx1"/>
            </a:solidFill>
            <a:latin typeface="Calibri" panose="020F0502020204030204" pitchFamily="34" charset="0"/>
            <a:cs typeface="Calibri" panose="020F0502020204030204" pitchFamily="34" charset="0"/>
          </a:endParaRPr>
        </a:p>
      </dgm:t>
    </dgm:pt>
    <dgm:pt modelId="{644C395F-52F1-4F0A-99FE-32B06A8EFA8B}" type="parTrans" cxnId="{BBDC8B84-F88E-4B8B-A60E-EC5A936103A1}">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8F3851A5-B7DD-448F-88BB-EC982C2B06CA}" type="sibTrans" cxnId="{BBDC8B84-F88E-4B8B-A60E-EC5A936103A1}">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89E1333C-8068-49F9-939C-998A194BC311}">
      <dgm:prSet phldrT="[Text]" custT="1"/>
      <dgm:spPr/>
      <dgm:t>
        <a:bodyPr/>
        <a:lstStyle/>
        <a:p>
          <a:r>
            <a:rPr lang="en-US" sz="1800" dirty="0">
              <a:solidFill>
                <a:schemeClr val="tx1"/>
              </a:solidFill>
              <a:latin typeface="Calibri" panose="020F0502020204030204" pitchFamily="34" charset="0"/>
              <a:cs typeface="Calibri" panose="020F0502020204030204" pitchFamily="34" charset="0"/>
            </a:rPr>
            <a:t>Pesewa </a:t>
          </a:r>
          <a:r>
            <a:rPr lang="en-US" sz="1800" dirty="0" err="1">
              <a:solidFill>
                <a:schemeClr val="tx1"/>
              </a:solidFill>
              <a:latin typeface="Calibri" panose="020F0502020204030204" pitchFamily="34" charset="0"/>
              <a:cs typeface="Calibri" panose="020F0502020204030204" pitchFamily="34" charset="0"/>
            </a:rPr>
            <a:t>mengklasifikasikan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sewanya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sebagai</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sewa</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operasi</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atau</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sewa</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pembiayaan</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mencatat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kedua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jenis</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tersebut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secara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berbeda</a:t>
          </a:r>
          <a:r>
            <a:rPr lang="en-US" sz="1800" dirty="0">
              <a:solidFill>
                <a:schemeClr val="tx1"/>
              </a:solidFill>
              <a:latin typeface="Calibri" panose="020F0502020204030204" pitchFamily="34" charset="0"/>
              <a:cs typeface="Calibri" panose="020F0502020204030204" pitchFamily="34" charset="0"/>
            </a:rPr>
            <a:t>.</a:t>
          </a:r>
        </a:p>
      </dgm:t>
    </dgm:pt>
    <dgm:pt modelId="{704EBD03-675A-483B-B34D-BBA8390C4E36}" type="parTrans" cxnId="{3BC141A5-A64B-4DAF-835F-FFC61DE35192}">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B019569C-C40B-4DD4-A738-20E89C93FA40}" type="sibTrans" cxnId="{3BC141A5-A64B-4DAF-835F-FFC61DE35192}">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348C8A97-141C-4C8C-8FBC-1BF610DCB9D2}">
      <dgm:prSet phldrT="[Text]" custT="1"/>
      <dgm:spPr/>
      <dgm:t>
        <a:bodyPr/>
        <a:lstStyle/>
        <a:p>
          <a:r>
            <a:rPr lang="en-US" sz="1600" dirty="0" err="1">
              <a:solidFill>
                <a:schemeClr val="tx1"/>
              </a:solidFill>
              <a:latin typeface="Calibri" panose="020F0502020204030204" pitchFamily="34" charset="0"/>
              <a:cs typeface="Calibri" panose="020F0502020204030204" pitchFamily="34" charset="0"/>
            </a:rPr>
            <a:t>sewa</a:t>
          </a:r>
          <a:r>
            <a:rPr lang="en-US" sz="1600" dirty="0">
              <a:solidFill>
                <a:schemeClr val="tx1"/>
              </a:solidFill>
              <a:latin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cs typeface="Calibri" panose="020F0502020204030204" pitchFamily="34" charset="0"/>
            </a:rPr>
            <a:t>jangka-pendek</a:t>
          </a:r>
          <a:r>
            <a:rPr lang="en-US" sz="1600" dirty="0">
              <a:solidFill>
                <a:schemeClr val="tx1"/>
              </a:solidFill>
              <a:latin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cs typeface="Calibri" panose="020F0502020204030204" pitchFamily="34" charset="0"/>
            </a:rPr>
            <a:t>dan</a:t>
          </a:r>
          <a:endParaRPr lang="en-US" sz="1600" dirty="0">
            <a:solidFill>
              <a:schemeClr val="tx1"/>
            </a:solidFill>
            <a:latin typeface="Calibri" panose="020F0502020204030204" pitchFamily="34" charset="0"/>
            <a:cs typeface="Calibri" panose="020F0502020204030204" pitchFamily="34" charset="0"/>
          </a:endParaRPr>
        </a:p>
      </dgm:t>
    </dgm:pt>
    <dgm:pt modelId="{5337DDFF-A01F-4DC7-B09A-5D187D6F92C7}" type="parTrans" cxnId="{B0462E06-E666-40E3-9444-40D7E8577DFB}">
      <dgm:prSet/>
      <dgm:spPr/>
      <dgm:t>
        <a:bodyPr/>
        <a:lstStyle/>
        <a:p>
          <a:endParaRPr lang="en-US">
            <a:solidFill>
              <a:schemeClr val="tx1"/>
            </a:solidFill>
            <a:latin typeface="Calibri" panose="020F0502020204030204" pitchFamily="34" charset="0"/>
            <a:cs typeface="Calibri" panose="020F0502020204030204" pitchFamily="34" charset="0"/>
          </a:endParaRPr>
        </a:p>
      </dgm:t>
    </dgm:pt>
    <dgm:pt modelId="{0926AA93-10D1-4495-BC8C-AB75AE796832}" type="sibTrans" cxnId="{B0462E06-E666-40E3-9444-40D7E8577DFB}">
      <dgm:prSet/>
      <dgm:spPr/>
      <dgm:t>
        <a:bodyPr/>
        <a:lstStyle/>
        <a:p>
          <a:endParaRPr lang="en-US">
            <a:solidFill>
              <a:schemeClr val="tx1"/>
            </a:solidFill>
            <a:latin typeface="Calibri" panose="020F0502020204030204" pitchFamily="34" charset="0"/>
            <a:cs typeface="Calibri" panose="020F0502020204030204" pitchFamily="34" charset="0"/>
          </a:endParaRPr>
        </a:p>
      </dgm:t>
    </dgm:pt>
    <dgm:pt modelId="{5681B337-25B4-4167-847A-73473BB2C9D9}">
      <dgm:prSet phldrT="[Text]" custT="1"/>
      <dgm:spPr/>
      <dgm:t>
        <a:bodyPr/>
        <a:lstStyle/>
        <a:p>
          <a:r>
            <a:rPr lang="en-US" sz="1600" dirty="0" err="1">
              <a:solidFill>
                <a:schemeClr val="tx1"/>
              </a:solidFill>
              <a:latin typeface="Calibri" panose="020F0502020204030204" pitchFamily="34" charset="0"/>
              <a:cs typeface="Calibri" panose="020F0502020204030204" pitchFamily="34" charset="0"/>
            </a:rPr>
            <a:t>sewa</a:t>
          </a:r>
          <a:r>
            <a:rPr lang="en-US" sz="1600" dirty="0">
              <a:solidFill>
                <a:schemeClr val="tx1"/>
              </a:solidFill>
              <a:latin typeface="Calibri" panose="020F0502020204030204" pitchFamily="34" charset="0"/>
              <a:cs typeface="Calibri" panose="020F0502020204030204" pitchFamily="34" charset="0"/>
            </a:rPr>
            <a:t> yang </a:t>
          </a:r>
          <a:r>
            <a:rPr lang="en-US" sz="1600" dirty="0" err="1">
              <a:solidFill>
                <a:schemeClr val="tx1"/>
              </a:solidFill>
              <a:latin typeface="Calibri" panose="020F0502020204030204" pitchFamily="34" charset="0"/>
              <a:cs typeface="Calibri" panose="020F0502020204030204" pitchFamily="34" charset="0"/>
            </a:rPr>
            <a:t>aset</a:t>
          </a:r>
          <a:r>
            <a:rPr lang="en-US" sz="1600" dirty="0">
              <a:solidFill>
                <a:schemeClr val="tx1"/>
              </a:solidFill>
              <a:latin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cs typeface="Calibri" panose="020F0502020204030204" pitchFamily="34" charset="0"/>
            </a:rPr>
            <a:t>pendasarnya</a:t>
          </a:r>
          <a:r>
            <a:rPr lang="en-US" sz="1600" dirty="0">
              <a:solidFill>
                <a:schemeClr val="tx1"/>
              </a:solidFill>
              <a:latin typeface="Calibri" panose="020F0502020204030204" pitchFamily="34" charset="0"/>
              <a:cs typeface="Calibri" panose="020F0502020204030204" pitchFamily="34" charset="0"/>
            </a:rPr>
            <a:t> (</a:t>
          </a:r>
          <a:r>
            <a:rPr lang="en-US" sz="1600" i="1" dirty="0">
              <a:solidFill>
                <a:schemeClr val="tx1"/>
              </a:solidFill>
              <a:latin typeface="Calibri" panose="020F0502020204030204" pitchFamily="34" charset="0"/>
              <a:cs typeface="Calibri" panose="020F0502020204030204" pitchFamily="34" charset="0"/>
            </a:rPr>
            <a:t>underlying assets</a:t>
          </a:r>
          <a:r>
            <a:rPr lang="en-US" sz="1600" dirty="0">
              <a:solidFill>
                <a:schemeClr val="tx1"/>
              </a:solidFill>
              <a:latin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cs typeface="Calibri" panose="020F0502020204030204" pitchFamily="34" charset="0"/>
            </a:rPr>
            <a:t>bernilai-rendah</a:t>
          </a:r>
          <a:r>
            <a:rPr lang="en-US" sz="1600" dirty="0">
              <a:solidFill>
                <a:schemeClr val="tx1"/>
              </a:solidFill>
              <a:latin typeface="Calibri" panose="020F0502020204030204" pitchFamily="34" charset="0"/>
              <a:cs typeface="Calibri" panose="020F0502020204030204" pitchFamily="34" charset="0"/>
            </a:rPr>
            <a:t>.</a:t>
          </a:r>
        </a:p>
      </dgm:t>
    </dgm:pt>
    <dgm:pt modelId="{C80D5626-FB26-4D48-BA04-541F1E454ACB}" type="parTrans" cxnId="{FC08E3F0-0BBF-4246-8773-690FE6A08418}">
      <dgm:prSet/>
      <dgm:spPr/>
      <dgm:t>
        <a:bodyPr/>
        <a:lstStyle/>
        <a:p>
          <a:endParaRPr lang="en-US">
            <a:solidFill>
              <a:schemeClr val="tx1"/>
            </a:solidFill>
            <a:latin typeface="Calibri" panose="020F0502020204030204" pitchFamily="34" charset="0"/>
            <a:cs typeface="Calibri" panose="020F0502020204030204" pitchFamily="34" charset="0"/>
          </a:endParaRPr>
        </a:p>
      </dgm:t>
    </dgm:pt>
    <dgm:pt modelId="{751D5B0B-FAED-4FF0-8286-23152520AB8E}" type="sibTrans" cxnId="{FC08E3F0-0BBF-4246-8773-690FE6A08418}">
      <dgm:prSet/>
      <dgm:spPr/>
      <dgm:t>
        <a:bodyPr/>
        <a:lstStyle/>
        <a:p>
          <a:endParaRPr lang="en-US">
            <a:solidFill>
              <a:schemeClr val="tx1"/>
            </a:solidFill>
            <a:latin typeface="Calibri" panose="020F0502020204030204" pitchFamily="34" charset="0"/>
            <a:cs typeface="Calibri" panose="020F0502020204030204" pitchFamily="34" charset="0"/>
          </a:endParaRPr>
        </a:p>
      </dgm:t>
    </dgm:pt>
    <dgm:pt modelId="{D76394E6-49DA-4770-91F7-7AF52175CE23}" type="pres">
      <dgm:prSet presAssocID="{5FD263CA-BC64-4D5F-822C-C1B927D9ADE6}" presName="linear" presStyleCnt="0">
        <dgm:presLayoutVars>
          <dgm:dir/>
          <dgm:animLvl val="lvl"/>
          <dgm:resizeHandles val="exact"/>
        </dgm:presLayoutVars>
      </dgm:prSet>
      <dgm:spPr/>
    </dgm:pt>
    <dgm:pt modelId="{78EA4569-F6A3-4284-BEE7-D6222EE6FD3B}" type="pres">
      <dgm:prSet presAssocID="{DF715169-67DA-48A4-AF55-AE6BE2EAB1C5}" presName="parentLin" presStyleCnt="0"/>
      <dgm:spPr/>
    </dgm:pt>
    <dgm:pt modelId="{A6FFB66E-58AA-4AA5-8132-54A373030A46}" type="pres">
      <dgm:prSet presAssocID="{DF715169-67DA-48A4-AF55-AE6BE2EAB1C5}" presName="parentLeftMargin" presStyleLbl="node1" presStyleIdx="0" presStyleCnt="2"/>
      <dgm:spPr/>
    </dgm:pt>
    <dgm:pt modelId="{E6DE1BC2-6A6D-48EF-B5BB-D4E8A644B387}" type="pres">
      <dgm:prSet presAssocID="{DF715169-67DA-48A4-AF55-AE6BE2EAB1C5}" presName="parentText" presStyleLbl="node1" presStyleIdx="0" presStyleCnt="2" custScaleX="131329" custScaleY="162293" custLinFactY="-43163" custLinFactNeighborX="12082" custLinFactNeighborY="-100000">
        <dgm:presLayoutVars>
          <dgm:chMax val="0"/>
          <dgm:bulletEnabled val="1"/>
        </dgm:presLayoutVars>
      </dgm:prSet>
      <dgm:spPr/>
    </dgm:pt>
    <dgm:pt modelId="{56294258-4819-41EB-82A9-64F363CB710D}" type="pres">
      <dgm:prSet presAssocID="{DF715169-67DA-48A4-AF55-AE6BE2EAB1C5}" presName="negativeSpace" presStyleCnt="0"/>
      <dgm:spPr/>
    </dgm:pt>
    <dgm:pt modelId="{2F2D6D3A-FFCD-4034-9D64-7804713F074B}" type="pres">
      <dgm:prSet presAssocID="{DF715169-67DA-48A4-AF55-AE6BE2EAB1C5}" presName="childText" presStyleLbl="conFgAcc1" presStyleIdx="0" presStyleCnt="2" custScaleY="100263" custLinFactNeighborY="-76372">
        <dgm:presLayoutVars>
          <dgm:bulletEnabled val="1"/>
        </dgm:presLayoutVars>
      </dgm:prSet>
      <dgm:spPr/>
    </dgm:pt>
    <dgm:pt modelId="{FF8AA317-CFB1-46B5-BF8D-E8D2C2ED7867}" type="pres">
      <dgm:prSet presAssocID="{E2D32702-2905-44E0-8FA0-AA74DC3CCBDD}" presName="spaceBetweenRectangles" presStyleCnt="0"/>
      <dgm:spPr/>
    </dgm:pt>
    <dgm:pt modelId="{DD793232-093C-48AA-880A-DC9A7DE11C7F}" type="pres">
      <dgm:prSet presAssocID="{A7354929-E0B9-47B1-A4EF-D5E5C8D5AFC5}" presName="parentLin" presStyleCnt="0"/>
      <dgm:spPr/>
    </dgm:pt>
    <dgm:pt modelId="{DFABAEB5-3F85-403B-BC3B-5C47BAFAE865}" type="pres">
      <dgm:prSet presAssocID="{A7354929-E0B9-47B1-A4EF-D5E5C8D5AFC5}" presName="parentLeftMargin" presStyleLbl="node1" presStyleIdx="0" presStyleCnt="2"/>
      <dgm:spPr/>
    </dgm:pt>
    <dgm:pt modelId="{6079F2D4-B019-4337-BFCC-C08720DFDCFA}" type="pres">
      <dgm:prSet presAssocID="{A7354929-E0B9-47B1-A4EF-D5E5C8D5AFC5}" presName="parentText" presStyleLbl="node1" presStyleIdx="1" presStyleCnt="2" custScaleX="131329" custScaleY="193347" custLinFactNeighborX="12082">
        <dgm:presLayoutVars>
          <dgm:chMax val="0"/>
          <dgm:bulletEnabled val="1"/>
        </dgm:presLayoutVars>
      </dgm:prSet>
      <dgm:spPr/>
    </dgm:pt>
    <dgm:pt modelId="{FEE661C4-DA89-41BB-AE16-2321BC9DA0B4}" type="pres">
      <dgm:prSet presAssocID="{A7354929-E0B9-47B1-A4EF-D5E5C8D5AFC5}" presName="negativeSpace" presStyleCnt="0"/>
      <dgm:spPr/>
    </dgm:pt>
    <dgm:pt modelId="{707C1AEA-FC02-40A9-AD0C-11C5FACE2755}" type="pres">
      <dgm:prSet presAssocID="{A7354929-E0B9-47B1-A4EF-D5E5C8D5AFC5}" presName="childText" presStyleLbl="conFgAcc1" presStyleIdx="1" presStyleCnt="2">
        <dgm:presLayoutVars>
          <dgm:bulletEnabled val="1"/>
        </dgm:presLayoutVars>
      </dgm:prSet>
      <dgm:spPr/>
    </dgm:pt>
  </dgm:ptLst>
  <dgm:cxnLst>
    <dgm:cxn modelId="{EFC41006-4833-45CD-BB79-049111BB5CFD}" srcId="{5FD263CA-BC64-4D5F-822C-C1B927D9ADE6}" destId="{A7354929-E0B9-47B1-A4EF-D5E5C8D5AFC5}" srcOrd="1" destOrd="0" parTransId="{4394C5EB-DA34-49B3-B6A6-BCFC20147463}" sibTransId="{A7E6DEAF-5F1C-4863-8448-862C9A3A27C6}"/>
    <dgm:cxn modelId="{B0462E06-E666-40E3-9444-40D7E8577DFB}" srcId="{8067C068-B44D-45DE-99D2-C9219B92F526}" destId="{348C8A97-141C-4C8C-8FBC-1BF610DCB9D2}" srcOrd="0" destOrd="0" parTransId="{5337DDFF-A01F-4DC7-B09A-5D187D6F92C7}" sibTransId="{0926AA93-10D1-4495-BC8C-AB75AE796832}"/>
    <dgm:cxn modelId="{491A081E-4AE7-4C76-9BA3-20F8F678427C}" srcId="{5FD263CA-BC64-4D5F-822C-C1B927D9ADE6}" destId="{DF715169-67DA-48A4-AF55-AE6BE2EAB1C5}" srcOrd="0" destOrd="0" parTransId="{A0E59A80-B197-4D08-820D-5ED9DA69FC1A}" sibTransId="{E2D32702-2905-44E0-8FA0-AA74DC3CCBDD}"/>
    <dgm:cxn modelId="{38C1C93C-7CDD-4246-A604-DA0B024FE286}" type="presOf" srcId="{DF715169-67DA-48A4-AF55-AE6BE2EAB1C5}" destId="{E6DE1BC2-6A6D-48EF-B5BB-D4E8A644B387}" srcOrd="1" destOrd="0" presId="urn:microsoft.com/office/officeart/2005/8/layout/list1"/>
    <dgm:cxn modelId="{147E4C6C-C3BE-4729-9641-F119857BE2FE}" type="presOf" srcId="{348C8A97-141C-4C8C-8FBC-1BF610DCB9D2}" destId="{707C1AEA-FC02-40A9-AD0C-11C5FACE2755}" srcOrd="0" destOrd="1" presId="urn:microsoft.com/office/officeart/2005/8/layout/list1"/>
    <dgm:cxn modelId="{1487A551-CB50-4DAD-A4EC-AA57FD52B3FA}" type="presOf" srcId="{5FD263CA-BC64-4D5F-822C-C1B927D9ADE6}" destId="{D76394E6-49DA-4770-91F7-7AF52175CE23}" srcOrd="0" destOrd="0" presId="urn:microsoft.com/office/officeart/2005/8/layout/list1"/>
    <dgm:cxn modelId="{5DCB3A59-445F-4D24-B678-36E0F17BEB14}" srcId="{A7354929-E0B9-47B1-A4EF-D5E5C8D5AFC5}" destId="{8067C068-B44D-45DE-99D2-C9219B92F526}" srcOrd="0" destOrd="0" parTransId="{1B129336-FC02-49A0-964F-BF0D8FCB1658}" sibTransId="{D8B7A83F-FA69-4974-A19B-963EB919FE97}"/>
    <dgm:cxn modelId="{67DC757D-7A09-4673-B0E4-0FEE5E4E9CD9}" type="presOf" srcId="{89E1333C-8068-49F9-939C-998A194BC311}" destId="{707C1AEA-FC02-40A9-AD0C-11C5FACE2755}" srcOrd="0" destOrd="3" presId="urn:microsoft.com/office/officeart/2005/8/layout/list1"/>
    <dgm:cxn modelId="{BBDC8B84-F88E-4B8B-A60E-EC5A936103A1}" srcId="{DF715169-67DA-48A4-AF55-AE6BE2EAB1C5}" destId="{C853A2EC-C4F3-449B-A17D-9BD15AB0A3B1}" srcOrd="0" destOrd="0" parTransId="{644C395F-52F1-4F0A-99FE-32B06A8EFA8B}" sibTransId="{8F3851A5-B7DD-448F-88BB-EC982C2B06CA}"/>
    <dgm:cxn modelId="{3BC141A5-A64B-4DAF-835F-FFC61DE35192}" srcId="{A7354929-E0B9-47B1-A4EF-D5E5C8D5AFC5}" destId="{89E1333C-8068-49F9-939C-998A194BC311}" srcOrd="1" destOrd="0" parTransId="{704EBD03-675A-483B-B34D-BBA8390C4E36}" sibTransId="{B019569C-C40B-4DD4-A738-20E89C93FA40}"/>
    <dgm:cxn modelId="{19C3A2B5-B7D3-4378-B070-EBFFD9A46928}" type="presOf" srcId="{5681B337-25B4-4167-847A-73473BB2C9D9}" destId="{707C1AEA-FC02-40A9-AD0C-11C5FACE2755}" srcOrd="0" destOrd="2" presId="urn:microsoft.com/office/officeart/2005/8/layout/list1"/>
    <dgm:cxn modelId="{32BB09C6-8A90-4ADF-9CEA-3124AC7FC5A2}" type="presOf" srcId="{A7354929-E0B9-47B1-A4EF-D5E5C8D5AFC5}" destId="{6079F2D4-B019-4337-BFCC-C08720DFDCFA}" srcOrd="1" destOrd="0" presId="urn:microsoft.com/office/officeart/2005/8/layout/list1"/>
    <dgm:cxn modelId="{346796D1-4A24-4B43-8AE5-E9EB61D81556}" type="presOf" srcId="{DF715169-67DA-48A4-AF55-AE6BE2EAB1C5}" destId="{A6FFB66E-58AA-4AA5-8132-54A373030A46}" srcOrd="0" destOrd="0" presId="urn:microsoft.com/office/officeart/2005/8/layout/list1"/>
    <dgm:cxn modelId="{318AC2E3-DA91-4D71-B65F-45311820D88D}" type="presOf" srcId="{A7354929-E0B9-47B1-A4EF-D5E5C8D5AFC5}" destId="{DFABAEB5-3F85-403B-BC3B-5C47BAFAE865}" srcOrd="0" destOrd="0" presId="urn:microsoft.com/office/officeart/2005/8/layout/list1"/>
    <dgm:cxn modelId="{FC08E3F0-0BBF-4246-8773-690FE6A08418}" srcId="{8067C068-B44D-45DE-99D2-C9219B92F526}" destId="{5681B337-25B4-4167-847A-73473BB2C9D9}" srcOrd="1" destOrd="0" parTransId="{C80D5626-FB26-4D48-BA04-541F1E454ACB}" sibTransId="{751D5B0B-FAED-4FF0-8286-23152520AB8E}"/>
    <dgm:cxn modelId="{CACD5CF3-BAA8-4324-A5C3-EF365FD70F13}" type="presOf" srcId="{8067C068-B44D-45DE-99D2-C9219B92F526}" destId="{707C1AEA-FC02-40A9-AD0C-11C5FACE2755}" srcOrd="0" destOrd="0" presId="urn:microsoft.com/office/officeart/2005/8/layout/list1"/>
    <dgm:cxn modelId="{F7676EF8-0CFB-407A-BC40-2C71915FD18C}" type="presOf" srcId="{C853A2EC-C4F3-449B-A17D-9BD15AB0A3B1}" destId="{2F2D6D3A-FFCD-4034-9D64-7804713F074B}" srcOrd="0" destOrd="0" presId="urn:microsoft.com/office/officeart/2005/8/layout/list1"/>
    <dgm:cxn modelId="{F3E751B6-B75F-403B-B3EE-9CABA2AA5D5E}" type="presParOf" srcId="{D76394E6-49DA-4770-91F7-7AF52175CE23}" destId="{78EA4569-F6A3-4284-BEE7-D6222EE6FD3B}" srcOrd="0" destOrd="0" presId="urn:microsoft.com/office/officeart/2005/8/layout/list1"/>
    <dgm:cxn modelId="{CAFA3F1B-BC5F-4766-A4F2-5BD7549FAD7F}" type="presParOf" srcId="{78EA4569-F6A3-4284-BEE7-D6222EE6FD3B}" destId="{A6FFB66E-58AA-4AA5-8132-54A373030A46}" srcOrd="0" destOrd="0" presId="urn:microsoft.com/office/officeart/2005/8/layout/list1"/>
    <dgm:cxn modelId="{26C2A3C8-689F-4416-AE33-E4DE16F00A15}" type="presParOf" srcId="{78EA4569-F6A3-4284-BEE7-D6222EE6FD3B}" destId="{E6DE1BC2-6A6D-48EF-B5BB-D4E8A644B387}" srcOrd="1" destOrd="0" presId="urn:microsoft.com/office/officeart/2005/8/layout/list1"/>
    <dgm:cxn modelId="{5669D0DD-C644-413E-8D85-CE13E7BDFCD1}" type="presParOf" srcId="{D76394E6-49DA-4770-91F7-7AF52175CE23}" destId="{56294258-4819-41EB-82A9-64F363CB710D}" srcOrd="1" destOrd="0" presId="urn:microsoft.com/office/officeart/2005/8/layout/list1"/>
    <dgm:cxn modelId="{97B3BFB4-9A3E-425B-9819-83EE9E909C44}" type="presParOf" srcId="{D76394E6-49DA-4770-91F7-7AF52175CE23}" destId="{2F2D6D3A-FFCD-4034-9D64-7804713F074B}" srcOrd="2" destOrd="0" presId="urn:microsoft.com/office/officeart/2005/8/layout/list1"/>
    <dgm:cxn modelId="{1850E6DA-9BF4-41DB-B25E-2FD601441742}" type="presParOf" srcId="{D76394E6-49DA-4770-91F7-7AF52175CE23}" destId="{FF8AA317-CFB1-46B5-BF8D-E8D2C2ED7867}" srcOrd="3" destOrd="0" presId="urn:microsoft.com/office/officeart/2005/8/layout/list1"/>
    <dgm:cxn modelId="{480B0FE5-91CE-4CB8-A77C-99A0996DD2F9}" type="presParOf" srcId="{D76394E6-49DA-4770-91F7-7AF52175CE23}" destId="{DD793232-093C-48AA-880A-DC9A7DE11C7F}" srcOrd="4" destOrd="0" presId="urn:microsoft.com/office/officeart/2005/8/layout/list1"/>
    <dgm:cxn modelId="{484041A3-5288-40C6-8D26-4ED1520D3AAA}" type="presParOf" srcId="{DD793232-093C-48AA-880A-DC9A7DE11C7F}" destId="{DFABAEB5-3F85-403B-BC3B-5C47BAFAE865}" srcOrd="0" destOrd="0" presId="urn:microsoft.com/office/officeart/2005/8/layout/list1"/>
    <dgm:cxn modelId="{DAA30585-2279-47FE-B980-7C02464F4466}" type="presParOf" srcId="{DD793232-093C-48AA-880A-DC9A7DE11C7F}" destId="{6079F2D4-B019-4337-BFCC-C08720DFDCFA}" srcOrd="1" destOrd="0" presId="urn:microsoft.com/office/officeart/2005/8/layout/list1"/>
    <dgm:cxn modelId="{2410E16C-0F6A-425A-9FC4-8CA2E71D7245}" type="presParOf" srcId="{D76394E6-49DA-4770-91F7-7AF52175CE23}" destId="{FEE661C4-DA89-41BB-AE16-2321BC9DA0B4}" srcOrd="5" destOrd="0" presId="urn:microsoft.com/office/officeart/2005/8/layout/list1"/>
    <dgm:cxn modelId="{9D421BFC-38E6-429A-A845-D008F790237C}" type="presParOf" srcId="{D76394E6-49DA-4770-91F7-7AF52175CE23}" destId="{707C1AEA-FC02-40A9-AD0C-11C5FACE2755}" srcOrd="6" destOrd="0" presId="urn:microsoft.com/office/officeart/2005/8/layout/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D263CA-BC64-4D5F-822C-C1B927D9ADE6}"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DF715169-67DA-48A4-AF55-AE6BE2EAB1C5}">
      <dgm:prSet phldrT="[Text]" custT="1"/>
      <dgm:spPr/>
      <dgm:t>
        <a:bodyPr/>
        <a:lstStyle/>
        <a:p>
          <a:r>
            <a:rPr lang="en-US" sz="2400" b="1" dirty="0">
              <a:solidFill>
                <a:schemeClr val="tx1"/>
              </a:solidFill>
              <a:latin typeface="Calibri" panose="020F0502020204030204" pitchFamily="34" charset="0"/>
              <a:cs typeface="Calibri" panose="020F0502020204030204" pitchFamily="34" charset="0"/>
            </a:rPr>
            <a:t>Ruang </a:t>
          </a:r>
          <a:r>
            <a:rPr lang="en-US" sz="2400" b="1" dirty="0" err="1">
              <a:solidFill>
                <a:schemeClr val="tx1"/>
              </a:solidFill>
              <a:latin typeface="Calibri" panose="020F0502020204030204" pitchFamily="34" charset="0"/>
              <a:cs typeface="Calibri" panose="020F0502020204030204" pitchFamily="34" charset="0"/>
            </a:rPr>
            <a:t>Lingkup</a:t>
          </a:r>
          <a:endParaRPr lang="en-US" sz="2400" b="1" dirty="0">
            <a:solidFill>
              <a:schemeClr val="tx1"/>
            </a:solidFill>
            <a:latin typeface="Calibri" panose="020F0502020204030204" pitchFamily="34" charset="0"/>
            <a:cs typeface="Calibri" panose="020F0502020204030204" pitchFamily="34" charset="0"/>
          </a:endParaRPr>
        </a:p>
      </dgm:t>
    </dgm:pt>
    <dgm:pt modelId="{A0E59A80-B197-4D08-820D-5ED9DA69FC1A}" type="parTrans" cxnId="{491A081E-4AE7-4C76-9BA3-20F8F678427C}">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E2D32702-2905-44E0-8FA0-AA74DC3CCBDD}" type="sibTrans" cxnId="{491A081E-4AE7-4C76-9BA3-20F8F678427C}">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C853A2EC-C4F3-449B-A17D-9BD15AB0A3B1}">
      <dgm:prSet phldrT="[Text]" custT="1"/>
      <dgm:spPr/>
      <dgm:t>
        <a:bodyPr/>
        <a:lstStyle/>
        <a:p>
          <a:pPr marL="179388" indent="-179388">
            <a:lnSpc>
              <a:spcPct val="90000"/>
            </a:lnSpc>
          </a:pPr>
          <a:r>
            <a:rPr lang="en-US" sz="1800" dirty="0" err="1">
              <a:solidFill>
                <a:schemeClr val="tx1"/>
              </a:solidFill>
              <a:latin typeface="Calibri" panose="020F0502020204030204" pitchFamily="34" charset="0"/>
              <a:cs typeface="Calibri" panose="020F0502020204030204" pitchFamily="34" charset="0"/>
            </a:rPr>
            <a:t>Mengatur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seluruh</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termasuk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hak-guna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subsewa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masuk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ruang</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lingkup</a:t>
          </a:r>
          <a:r>
            <a:rPr lang="en-US" sz="1800" dirty="0">
              <a:solidFill>
                <a:schemeClr val="tx1"/>
              </a:solidFill>
              <a:latin typeface="Calibri" panose="020F0502020204030204" pitchFamily="34" charset="0"/>
              <a:cs typeface="Calibri" panose="020F0502020204030204" pitchFamily="34" charset="0"/>
            </a:rPr>
            <a:t> PSAK 116, </a:t>
          </a:r>
          <a:r>
            <a:rPr lang="en-US" sz="1800" b="1" dirty="0" err="1">
              <a:solidFill>
                <a:schemeClr val="tx1"/>
              </a:solidFill>
              <a:latin typeface="Calibri" panose="020F0502020204030204" pitchFamily="34" charset="0"/>
              <a:cs typeface="Calibri" panose="020F0502020204030204" pitchFamily="34" charset="0"/>
            </a:rPr>
            <a:t>kecuali</a:t>
          </a:r>
          <a:r>
            <a:rPr lang="en-US" sz="1800" dirty="0">
              <a:solidFill>
                <a:schemeClr val="tx1"/>
              </a:solidFill>
              <a:latin typeface="Calibri" panose="020F0502020204030204" pitchFamily="34" charset="0"/>
              <a:cs typeface="Calibri" panose="020F0502020204030204" pitchFamily="34" charset="0"/>
            </a:rPr>
            <a:t>:</a:t>
          </a:r>
          <a:endParaRPr lang="en-US" sz="1800" b="0" dirty="0">
            <a:solidFill>
              <a:schemeClr val="tx1"/>
            </a:solidFill>
            <a:latin typeface="Calibri" panose="020F0502020204030204" pitchFamily="34" charset="0"/>
            <a:cs typeface="Calibri" panose="020F0502020204030204" pitchFamily="34" charset="0"/>
          </a:endParaRPr>
        </a:p>
      </dgm:t>
    </dgm:pt>
    <dgm:pt modelId="{644C395F-52F1-4F0A-99FE-32B06A8EFA8B}" type="parTrans" cxnId="{BBDC8B84-F88E-4B8B-A60E-EC5A936103A1}">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8F3851A5-B7DD-448F-88BB-EC982C2B06CA}" type="sibTrans" cxnId="{BBDC8B84-F88E-4B8B-A60E-EC5A936103A1}">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4E5BE88E-F46E-4983-A858-B01B87689391}">
      <dgm:prSet phldrT="[Text]" custT="1"/>
      <dgm:spPr/>
      <dgm:t>
        <a:bodyPr/>
        <a:lstStyle/>
        <a:p>
          <a:pPr marL="574675" indent="-290513">
            <a:lnSpc>
              <a:spcPct val="100000"/>
            </a:lnSpc>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rangka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eksplorasi</a:t>
          </a:r>
          <a:r>
            <a:rPr lang="en-US" sz="1800" dirty="0">
              <a:solidFill>
                <a:schemeClr val="tx1"/>
              </a:solidFill>
              <a:latin typeface="Calibri" panose="020F0502020204030204" pitchFamily="34" charset="0"/>
              <a:cs typeface="Calibri" panose="020F0502020204030204" pitchFamily="34" charset="0"/>
            </a:rPr>
            <a:t> atau </a:t>
          </a:r>
          <a:r>
            <a:rPr lang="en-US" sz="1800" dirty="0" err="1">
              <a:solidFill>
                <a:schemeClr val="tx1"/>
              </a:solidFill>
              <a:latin typeface="Calibri" panose="020F0502020204030204" pitchFamily="34" charset="0"/>
              <a:cs typeface="Calibri" panose="020F0502020204030204" pitchFamily="34" charset="0"/>
            </a:rPr>
            <a:t>penambangan</a:t>
          </a:r>
          <a:r>
            <a:rPr lang="en-US" sz="1800" dirty="0">
              <a:solidFill>
                <a:schemeClr val="tx1"/>
              </a:solidFill>
              <a:latin typeface="Calibri" panose="020F0502020204030204" pitchFamily="34" charset="0"/>
              <a:cs typeface="Calibri" panose="020F0502020204030204" pitchFamily="34" charset="0"/>
            </a:rPr>
            <a:t> mineral, </a:t>
          </a:r>
          <a:r>
            <a:rPr lang="en-US" sz="1800" dirty="0" err="1">
              <a:solidFill>
                <a:schemeClr val="tx1"/>
              </a:solidFill>
              <a:latin typeface="Calibri" panose="020F0502020204030204" pitchFamily="34" charset="0"/>
              <a:cs typeface="Calibri" panose="020F0502020204030204" pitchFamily="34" charset="0"/>
            </a:rPr>
            <a:t>minyak</a:t>
          </a:r>
          <a:r>
            <a:rPr lang="en-US" sz="1800" dirty="0">
              <a:solidFill>
                <a:schemeClr val="tx1"/>
              </a:solidFill>
              <a:latin typeface="Calibri" panose="020F0502020204030204" pitchFamily="34" charset="0"/>
              <a:cs typeface="Calibri" panose="020F0502020204030204" pitchFamily="34" charset="0"/>
            </a:rPr>
            <a:t>, gas </a:t>
          </a:r>
          <a:r>
            <a:rPr lang="en-US" sz="1800" dirty="0" err="1">
              <a:solidFill>
                <a:schemeClr val="tx1"/>
              </a:solidFill>
              <a:latin typeface="Calibri" panose="020F0502020204030204" pitchFamily="34" charset="0"/>
              <a:cs typeface="Calibri" panose="020F0502020204030204" pitchFamily="34" charset="0"/>
            </a:rPr>
            <a:t>alam</a:t>
          </a:r>
          <a:r>
            <a:rPr lang="en-US" sz="1800" dirty="0">
              <a:solidFill>
                <a:schemeClr val="tx1"/>
              </a:solidFill>
              <a:latin typeface="Calibri" panose="020F0502020204030204" pitchFamily="34" charset="0"/>
              <a:cs typeface="Calibri" panose="020F0502020204030204" pitchFamily="34" charset="0"/>
            </a:rPr>
            <a:t>, dan </a:t>
          </a:r>
          <a:r>
            <a:rPr lang="en-US" sz="1800" dirty="0" err="1">
              <a:solidFill>
                <a:schemeClr val="tx1"/>
              </a:solidFill>
              <a:latin typeface="Calibri" panose="020F0502020204030204" pitchFamily="34" charset="0"/>
              <a:cs typeface="Calibri" panose="020F0502020204030204" pitchFamily="34" charset="0"/>
            </a:rPr>
            <a:t>sumber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serupa</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tidak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dapat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diperbarui</a:t>
          </a:r>
          <a:r>
            <a:rPr lang="en-US" sz="1800" dirty="0">
              <a:solidFill>
                <a:schemeClr val="tx1"/>
              </a:solidFill>
              <a:latin typeface="Calibri" panose="020F0502020204030204" pitchFamily="34" charset="0"/>
              <a:cs typeface="Calibri" panose="020F0502020204030204" pitchFamily="34" charset="0"/>
            </a:rPr>
            <a:t>, (PSAK 106); </a:t>
          </a:r>
          <a:endParaRPr lang="en-US" sz="1800" b="0" dirty="0">
            <a:solidFill>
              <a:schemeClr val="tx1"/>
            </a:solidFill>
            <a:latin typeface="Calibri" panose="020F0502020204030204" pitchFamily="34" charset="0"/>
            <a:cs typeface="Calibri" panose="020F0502020204030204" pitchFamily="34" charset="0"/>
          </a:endParaRPr>
        </a:p>
      </dgm:t>
    </dgm:pt>
    <dgm:pt modelId="{AC11DB43-36D5-45C1-8E07-E9A47D3D88D4}" type="parTrans" cxnId="{4DC39C85-2122-482B-BC24-490EFFB22620}">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051E24EB-E816-4571-9710-424460067A54}" type="sibTrans" cxnId="{4DC39C85-2122-482B-BC24-490EFFB22620}">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B7DF53CE-8776-4447-BC69-055BD2421B4E}">
      <dgm:prSet phldrT="[Text]" custT="1"/>
      <dgm:spPr/>
      <dgm:t>
        <a:bodyPr/>
        <a:lstStyle/>
        <a:p>
          <a:pPr marL="574675" indent="-290513">
            <a:lnSpc>
              <a:spcPct val="100000"/>
            </a:lnSpc>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biologis</a:t>
          </a:r>
          <a:r>
            <a:rPr lang="en-US" sz="1800" dirty="0">
              <a:solidFill>
                <a:schemeClr val="tx1"/>
              </a:solidFill>
              <a:latin typeface="Calibri" panose="020F0502020204030204" pitchFamily="34" charset="0"/>
              <a:cs typeface="Calibri" panose="020F0502020204030204" pitchFamily="34" charset="0"/>
            </a:rPr>
            <a:t> (PSAK 241);</a:t>
          </a:r>
          <a:endParaRPr lang="en-US" sz="1800" b="0" dirty="0">
            <a:solidFill>
              <a:schemeClr val="tx1"/>
            </a:solidFill>
            <a:latin typeface="Calibri" panose="020F0502020204030204" pitchFamily="34" charset="0"/>
            <a:cs typeface="Calibri" panose="020F0502020204030204" pitchFamily="34" charset="0"/>
          </a:endParaRPr>
        </a:p>
      </dgm:t>
    </dgm:pt>
    <dgm:pt modelId="{6449AC4B-8F42-48D3-B91D-08697D9BE028}" type="parTrans" cxnId="{A2E6BC0C-DAB0-4ACE-A55A-D1105E9762AB}">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80A27322-C638-42F8-AC75-CB8F1BD1A14F}" type="sibTrans" cxnId="{A2E6BC0C-DAB0-4ACE-A55A-D1105E9762AB}">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3D8528D0-8844-437A-B1D7-EA7997416586}">
      <dgm:prSet phldrT="[Text]" custT="1"/>
      <dgm:spPr/>
      <dgm:t>
        <a:bodyPr/>
        <a:lstStyle/>
        <a:p>
          <a:pPr marL="574675" indent="-290513">
            <a:lnSpc>
              <a:spcPct val="100000"/>
            </a:lnSpc>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perjanjian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konsesi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jasa</a:t>
          </a:r>
          <a:r>
            <a:rPr lang="en-US" sz="1800" dirty="0">
              <a:solidFill>
                <a:schemeClr val="tx1"/>
              </a:solidFill>
              <a:latin typeface="Calibri" panose="020F0502020204030204" pitchFamily="34" charset="0"/>
              <a:cs typeface="Calibri" panose="020F0502020204030204" pitchFamily="34" charset="0"/>
            </a:rPr>
            <a:t> (ISAK 112);</a:t>
          </a:r>
          <a:endParaRPr lang="en-US" sz="1800" b="0" dirty="0">
            <a:solidFill>
              <a:schemeClr val="tx1"/>
            </a:solidFill>
            <a:latin typeface="Calibri" panose="020F0502020204030204" pitchFamily="34" charset="0"/>
            <a:cs typeface="Calibri" panose="020F0502020204030204" pitchFamily="34" charset="0"/>
          </a:endParaRPr>
        </a:p>
      </dgm:t>
    </dgm:pt>
    <dgm:pt modelId="{CA0E7421-EDBE-408A-912A-8A119C59AE9D}" type="parTrans" cxnId="{70B19CB2-F84A-4966-9AF9-49B1180FECA9}">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76383AA1-ED91-48C4-A21B-627B140603C6}" type="sibTrans" cxnId="{70B19CB2-F84A-4966-9AF9-49B1180FECA9}">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60E19F9F-50B6-44BC-A319-C1920F38C685}">
      <dgm:prSet phldrT="[Text]" custT="1"/>
      <dgm:spPr/>
      <dgm:t>
        <a:bodyPr/>
        <a:lstStyle/>
        <a:p>
          <a:pPr marL="574675" indent="-290513">
            <a:lnSpc>
              <a:spcPct val="100000"/>
            </a:lnSpc>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lisensi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kekayaan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intelektual</a:t>
          </a:r>
          <a:r>
            <a:rPr lang="en-US" sz="1800" dirty="0">
              <a:solidFill>
                <a:schemeClr val="tx1"/>
              </a:solidFill>
              <a:latin typeface="Calibri" panose="020F0502020204030204" pitchFamily="34" charset="0"/>
              <a:cs typeface="Calibri" panose="020F0502020204030204" pitchFamily="34" charset="0"/>
            </a:rPr>
            <a:t>  (PSAK 115)</a:t>
          </a:r>
          <a:endParaRPr lang="en-US" sz="1800" b="0" dirty="0">
            <a:solidFill>
              <a:schemeClr val="tx1"/>
            </a:solidFill>
            <a:latin typeface="Calibri" panose="020F0502020204030204" pitchFamily="34" charset="0"/>
            <a:cs typeface="Calibri" panose="020F0502020204030204" pitchFamily="34" charset="0"/>
          </a:endParaRPr>
        </a:p>
      </dgm:t>
    </dgm:pt>
    <dgm:pt modelId="{27C304B4-9DAF-42DF-B56A-174AF567A319}" type="parTrans" cxnId="{A69187AC-5731-4530-84C9-D34DBEBB52F8}">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A4BF30A2-7192-4E44-AF61-E767CA869478}" type="sibTrans" cxnId="{A69187AC-5731-4530-84C9-D34DBEBB52F8}">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25E708E8-6B04-47F2-B7FF-FA4E0F2543E9}">
      <dgm:prSet phldrT="[Text]" custT="1"/>
      <dgm:spPr/>
      <dgm:t>
        <a:bodyPr/>
        <a:lstStyle/>
        <a:p>
          <a:pPr marL="574675" indent="-290513">
            <a:lnSpc>
              <a:spcPct val="100000"/>
            </a:lnSpc>
            <a:buFont typeface="+mj-lt"/>
            <a:buAutoNum type="alphaLcPeriod"/>
          </a:pPr>
          <a:r>
            <a:rPr lang="en-US" sz="1800" b="0" dirty="0" err="1">
              <a:solidFill>
                <a:schemeClr val="tx1"/>
              </a:solidFill>
              <a:latin typeface="Calibri" panose="020F0502020204030204" pitchFamily="34" charset="0"/>
              <a:cs typeface="Calibri" panose="020F0502020204030204" pitchFamily="34" charset="0"/>
            </a:rPr>
            <a:t>hak</a:t>
          </a:r>
          <a:r>
            <a:rPr lang="en-US" sz="1800" b="0" dirty="0">
              <a:solidFill>
                <a:schemeClr val="tx1"/>
              </a:solidFill>
              <a:latin typeface="Calibri" panose="020F0502020204030204" pitchFamily="34" charset="0"/>
              <a:cs typeface="Calibri" panose="020F0502020204030204" pitchFamily="34" charset="0"/>
            </a:rPr>
            <a:t> yang </a:t>
          </a:r>
          <a:r>
            <a:rPr lang="en-US" sz="1800" b="0" dirty="0" err="1">
              <a:solidFill>
                <a:schemeClr val="tx1"/>
              </a:solidFill>
              <a:latin typeface="Calibri" panose="020F0502020204030204" pitchFamily="34" charset="0"/>
              <a:cs typeface="Calibri" panose="020F0502020204030204" pitchFamily="34" charset="0"/>
            </a:rPr>
            <a:t>dimiliki</a:t>
          </a:r>
          <a:r>
            <a:rPr lang="en-US" sz="1800" b="0" dirty="0">
              <a:solidFill>
                <a:schemeClr val="tx1"/>
              </a:solidFill>
              <a:latin typeface="Calibri" panose="020F0502020204030204" pitchFamily="34" charset="0"/>
              <a:cs typeface="Calibri" panose="020F0502020204030204" pitchFamily="34" charset="0"/>
            </a:rPr>
            <a:t> oleh </a:t>
          </a:r>
          <a:r>
            <a:rPr lang="en-US" sz="1800" b="0" dirty="0" err="1">
              <a:solidFill>
                <a:schemeClr val="tx1"/>
              </a:solidFill>
              <a:latin typeface="Calibri" panose="020F0502020204030204" pitchFamily="34" charset="0"/>
              <a:cs typeface="Calibri" panose="020F0502020204030204" pitchFamily="34" charset="0"/>
            </a:rPr>
            <a:t>penyewa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dalam</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perjanjian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lisensi</a:t>
          </a:r>
          <a:r>
            <a:rPr lang="en-US" sz="1800" b="0" dirty="0">
              <a:solidFill>
                <a:schemeClr val="tx1"/>
              </a:solidFill>
              <a:latin typeface="Calibri" panose="020F0502020204030204" pitchFamily="34" charset="0"/>
              <a:cs typeface="Calibri" panose="020F0502020204030204" pitchFamily="34" charset="0"/>
            </a:rPr>
            <a:t> (PSAK 238) </a:t>
          </a:r>
          <a:r>
            <a:rPr lang="en-US" sz="1800" b="0" dirty="0" err="1">
              <a:solidFill>
                <a:schemeClr val="tx1"/>
              </a:solidFill>
              <a:latin typeface="Calibri" panose="020F0502020204030204" pitchFamily="34" charset="0"/>
              <a:cs typeface="Calibri" panose="020F0502020204030204" pitchFamily="34" charset="0"/>
            </a:rPr>
            <a:t>untuk</a:t>
          </a:r>
          <a:r>
            <a:rPr lang="en-US" sz="1800" b="0" dirty="0">
              <a:solidFill>
                <a:schemeClr val="tx1"/>
              </a:solidFill>
              <a:latin typeface="Calibri" panose="020F0502020204030204" pitchFamily="34" charset="0"/>
              <a:cs typeface="Calibri" panose="020F0502020204030204" pitchFamily="34" charset="0"/>
            </a:rPr>
            <a:t> item </a:t>
          </a:r>
          <a:r>
            <a:rPr lang="en-US" sz="1800" b="0" dirty="0" err="1">
              <a:solidFill>
                <a:schemeClr val="tx1"/>
              </a:solidFill>
              <a:latin typeface="Calibri" panose="020F0502020204030204" pitchFamily="34" charset="0"/>
              <a:cs typeface="Calibri" panose="020F0502020204030204" pitchFamily="34" charset="0"/>
            </a:rPr>
            <a:t>seperti</a:t>
          </a:r>
          <a:r>
            <a:rPr lang="en-US" sz="1800" b="0" dirty="0">
              <a:solidFill>
                <a:schemeClr val="tx1"/>
              </a:solidFill>
              <a:latin typeface="Calibri" panose="020F0502020204030204" pitchFamily="34" charset="0"/>
              <a:cs typeface="Calibri" panose="020F0502020204030204" pitchFamily="34" charset="0"/>
            </a:rPr>
            <a:t> film, </a:t>
          </a:r>
          <a:r>
            <a:rPr lang="en-US" sz="1800" b="0" dirty="0" err="1">
              <a:solidFill>
                <a:schemeClr val="tx1"/>
              </a:solidFill>
              <a:latin typeface="Calibri" panose="020F0502020204030204" pitchFamily="34" charset="0"/>
              <a:cs typeface="Calibri" panose="020F0502020204030204" pitchFamily="34" charset="0"/>
            </a:rPr>
            <a:t>rekaman</a:t>
          </a:r>
          <a:r>
            <a:rPr lang="en-US" sz="1800" b="0" dirty="0">
              <a:solidFill>
                <a:schemeClr val="tx1"/>
              </a:solidFill>
              <a:latin typeface="Calibri" panose="020F0502020204030204" pitchFamily="34" charset="0"/>
              <a:cs typeface="Calibri" panose="020F0502020204030204" pitchFamily="34" charset="0"/>
            </a:rPr>
            <a:t> video, </a:t>
          </a:r>
          <a:r>
            <a:rPr lang="en-US" sz="1800" b="0" dirty="0" err="1">
              <a:solidFill>
                <a:schemeClr val="tx1"/>
              </a:solidFill>
              <a:latin typeface="Calibri" panose="020F0502020204030204" pitchFamily="34" charset="0"/>
              <a:cs typeface="Calibri" panose="020F0502020204030204" pitchFamily="34" charset="0"/>
            </a:rPr>
            <a:t>karya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panggung</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manuskrip</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hak</a:t>
          </a:r>
          <a:r>
            <a:rPr lang="en-US" sz="1800" b="0" dirty="0">
              <a:solidFill>
                <a:schemeClr val="tx1"/>
              </a:solidFill>
              <a:latin typeface="Calibri" panose="020F0502020204030204" pitchFamily="34" charset="0"/>
              <a:cs typeface="Calibri" panose="020F0502020204030204" pitchFamily="34" charset="0"/>
            </a:rPr>
            <a:t> paten dan </a:t>
          </a:r>
          <a:r>
            <a:rPr lang="en-US" sz="1800" b="0" dirty="0" err="1">
              <a:solidFill>
                <a:schemeClr val="tx1"/>
              </a:solidFill>
              <a:latin typeface="Calibri" panose="020F0502020204030204" pitchFamily="34" charset="0"/>
              <a:cs typeface="Calibri" panose="020F0502020204030204" pitchFamily="34" charset="0"/>
            </a:rPr>
            <a:t>hak</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cipta</a:t>
          </a:r>
          <a:r>
            <a:rPr lang="en-US" sz="1800" b="0" dirty="0">
              <a:solidFill>
                <a:schemeClr val="tx1"/>
              </a:solidFill>
              <a:latin typeface="Calibri" panose="020F0502020204030204" pitchFamily="34" charset="0"/>
              <a:cs typeface="Calibri" panose="020F0502020204030204" pitchFamily="34" charset="0"/>
            </a:rPr>
            <a:t>.</a:t>
          </a:r>
        </a:p>
      </dgm:t>
    </dgm:pt>
    <dgm:pt modelId="{D2A183FF-374D-4921-986F-8418A5CE7E2B}" type="parTrans" cxnId="{A32FBAA8-111F-4286-9F6C-67FAED0D6CC4}">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1DF7F2D1-9C61-4A6C-83A3-5FBB166B1DBD}" type="sibTrans" cxnId="{A32FBAA8-111F-4286-9F6C-67FAED0D6CC4}">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97B35091-168F-404A-B1E0-E00E74B5A415}">
      <dgm:prSet phldrT="[Text]" custT="1"/>
      <dgm:spPr/>
      <dgm:t>
        <a:bodyPr/>
        <a:lstStyle/>
        <a:p>
          <a:pPr marL="179388" indent="-179388">
            <a:lnSpc>
              <a:spcPct val="100000"/>
            </a:lnSpc>
          </a:pPr>
          <a:r>
            <a:rPr lang="en-US" sz="1800" b="0" dirty="0" err="1">
              <a:solidFill>
                <a:schemeClr val="tx1"/>
              </a:solidFill>
              <a:latin typeface="Calibri" panose="020F0502020204030204" pitchFamily="34" charset="0"/>
              <a:cs typeface="Calibri" panose="020F0502020204030204" pitchFamily="34" charset="0"/>
            </a:rPr>
            <a:t>Bersifat</a:t>
          </a:r>
          <a:r>
            <a:rPr lang="en-US" sz="1800" b="0" dirty="0">
              <a:solidFill>
                <a:schemeClr val="tx1"/>
              </a:solidFill>
              <a:latin typeface="Calibri" panose="020F0502020204030204" pitchFamily="34" charset="0"/>
              <a:cs typeface="Calibri" panose="020F0502020204030204" pitchFamily="34" charset="0"/>
            </a:rPr>
            <a:t> optional </a:t>
          </a:r>
          <a:r>
            <a:rPr lang="en-US" sz="1800" b="0" dirty="0" err="1">
              <a:solidFill>
                <a:schemeClr val="tx1"/>
              </a:solidFill>
              <a:latin typeface="Calibri" panose="020F0502020204030204" pitchFamily="34" charset="0"/>
              <a:cs typeface="Calibri" panose="020F0502020204030204" pitchFamily="34" charset="0"/>
            </a:rPr>
            <a:t>sewa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atas</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sewa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aset</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takberwujud</a:t>
          </a:r>
          <a:r>
            <a:rPr lang="en-US" sz="1800" b="0" dirty="0">
              <a:solidFill>
                <a:schemeClr val="tx1"/>
              </a:solidFill>
              <a:latin typeface="Calibri" panose="020F0502020204030204" pitchFamily="34" charset="0"/>
              <a:cs typeface="Calibri" panose="020F0502020204030204" pitchFamily="34" charset="0"/>
            </a:rPr>
            <a:t> lain (</a:t>
          </a:r>
          <a:r>
            <a:rPr lang="en-US" sz="1800" b="0" dirty="0" err="1">
              <a:solidFill>
                <a:schemeClr val="tx1"/>
              </a:solidFill>
              <a:latin typeface="Calibri" panose="020F0502020204030204" pitchFamily="34" charset="0"/>
              <a:cs typeface="Calibri" panose="020F0502020204030204" pitchFamily="34" charset="0"/>
            </a:rPr>
            <a:t>selain</a:t>
          </a:r>
          <a:r>
            <a:rPr lang="en-US" sz="1800" b="0" dirty="0">
              <a:solidFill>
                <a:schemeClr val="tx1"/>
              </a:solidFill>
              <a:latin typeface="Calibri" panose="020F0502020204030204" pitchFamily="34" charset="0"/>
              <a:cs typeface="Calibri" panose="020F0502020204030204" pitchFamily="34" charset="0"/>
            </a:rPr>
            <a:t> e) </a:t>
          </a:r>
          <a:r>
            <a:rPr lang="en-US" sz="1800" b="0" dirty="0" err="1">
              <a:solidFill>
                <a:schemeClr val="tx1"/>
              </a:solidFill>
              <a:latin typeface="Calibri" panose="020F0502020204030204" pitchFamily="34" charset="0"/>
              <a:cs typeface="Calibri" panose="020F0502020204030204" pitchFamily="34" charset="0"/>
            </a:rPr>
            <a:t>diperkenankan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namun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tidak</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disyaratkan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untuk</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menerapkan</a:t>
          </a:r>
          <a:r>
            <a:rPr lang="en-US" sz="1800" b="0" dirty="0">
              <a:solidFill>
                <a:schemeClr val="tx1"/>
              </a:solidFill>
              <a:latin typeface="Calibri" panose="020F0502020204030204" pitchFamily="34" charset="0"/>
              <a:cs typeface="Calibri" panose="020F0502020204030204" pitchFamily="34" charset="0"/>
            </a:rPr>
            <a:t> PSAK 116</a:t>
          </a:r>
        </a:p>
      </dgm:t>
    </dgm:pt>
    <dgm:pt modelId="{8683EEDD-CA4A-4DB0-A23A-FD2E8EF165AA}" type="parTrans" cxnId="{DBDEAEFF-82E9-4AD0-9246-3DAAAE488BF1}">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6EF70675-E9D7-4A90-80D6-C58C2BC4324C}" type="sibTrans" cxnId="{DBDEAEFF-82E9-4AD0-9246-3DAAAE488BF1}">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D76394E6-49DA-4770-91F7-7AF52175CE23}" type="pres">
      <dgm:prSet presAssocID="{5FD263CA-BC64-4D5F-822C-C1B927D9ADE6}" presName="linear" presStyleCnt="0">
        <dgm:presLayoutVars>
          <dgm:dir/>
          <dgm:animLvl val="lvl"/>
          <dgm:resizeHandles val="exact"/>
        </dgm:presLayoutVars>
      </dgm:prSet>
      <dgm:spPr/>
    </dgm:pt>
    <dgm:pt modelId="{78EA4569-F6A3-4284-BEE7-D6222EE6FD3B}" type="pres">
      <dgm:prSet presAssocID="{DF715169-67DA-48A4-AF55-AE6BE2EAB1C5}" presName="parentLin" presStyleCnt="0"/>
      <dgm:spPr/>
    </dgm:pt>
    <dgm:pt modelId="{A6FFB66E-58AA-4AA5-8132-54A373030A46}" type="pres">
      <dgm:prSet presAssocID="{DF715169-67DA-48A4-AF55-AE6BE2EAB1C5}" presName="parentLeftMargin" presStyleLbl="node1" presStyleIdx="0" presStyleCnt="1"/>
      <dgm:spPr/>
    </dgm:pt>
    <dgm:pt modelId="{E6DE1BC2-6A6D-48EF-B5BB-D4E8A644B387}" type="pres">
      <dgm:prSet presAssocID="{DF715169-67DA-48A4-AF55-AE6BE2EAB1C5}" presName="parentText" presStyleLbl="node1" presStyleIdx="0" presStyleCnt="1" custScaleX="107143" custScaleY="35390" custLinFactNeighborX="-20354" custLinFactNeighborY="-26989">
        <dgm:presLayoutVars>
          <dgm:chMax val="0"/>
          <dgm:bulletEnabled val="1"/>
        </dgm:presLayoutVars>
      </dgm:prSet>
      <dgm:spPr/>
    </dgm:pt>
    <dgm:pt modelId="{56294258-4819-41EB-82A9-64F363CB710D}" type="pres">
      <dgm:prSet presAssocID="{DF715169-67DA-48A4-AF55-AE6BE2EAB1C5}" presName="negativeSpace" presStyleCnt="0"/>
      <dgm:spPr/>
    </dgm:pt>
    <dgm:pt modelId="{2F2D6D3A-FFCD-4034-9D64-7804713F074B}" type="pres">
      <dgm:prSet presAssocID="{DF715169-67DA-48A4-AF55-AE6BE2EAB1C5}" presName="childText" presStyleLbl="conFgAcc1" presStyleIdx="0" presStyleCnt="1" custScaleY="84879" custLinFactNeighborX="-885" custLinFactNeighborY="11739">
        <dgm:presLayoutVars>
          <dgm:bulletEnabled val="1"/>
        </dgm:presLayoutVars>
      </dgm:prSet>
      <dgm:spPr/>
    </dgm:pt>
  </dgm:ptLst>
  <dgm:cxnLst>
    <dgm:cxn modelId="{A2E6BC0C-DAB0-4ACE-A55A-D1105E9762AB}" srcId="{C853A2EC-C4F3-449B-A17D-9BD15AB0A3B1}" destId="{B7DF53CE-8776-4447-BC69-055BD2421B4E}" srcOrd="1" destOrd="0" parTransId="{6449AC4B-8F42-48D3-B91D-08697D9BE028}" sibTransId="{80A27322-C638-42F8-AC75-CB8F1BD1A14F}"/>
    <dgm:cxn modelId="{491A081E-4AE7-4C76-9BA3-20F8F678427C}" srcId="{5FD263CA-BC64-4D5F-822C-C1B927D9ADE6}" destId="{DF715169-67DA-48A4-AF55-AE6BE2EAB1C5}" srcOrd="0" destOrd="0" parTransId="{A0E59A80-B197-4D08-820D-5ED9DA69FC1A}" sibTransId="{E2D32702-2905-44E0-8FA0-AA74DC3CCBDD}"/>
    <dgm:cxn modelId="{084E4D2C-ECD1-472E-A7C9-2E93A191753E}" type="presOf" srcId="{4E5BE88E-F46E-4983-A858-B01B87689391}" destId="{2F2D6D3A-FFCD-4034-9D64-7804713F074B}" srcOrd="0" destOrd="1" presId="urn:microsoft.com/office/officeart/2005/8/layout/list1"/>
    <dgm:cxn modelId="{38C1C93C-7CDD-4246-A604-DA0B024FE286}" type="presOf" srcId="{DF715169-67DA-48A4-AF55-AE6BE2EAB1C5}" destId="{E6DE1BC2-6A6D-48EF-B5BB-D4E8A644B387}" srcOrd="1" destOrd="0" presId="urn:microsoft.com/office/officeart/2005/8/layout/list1"/>
    <dgm:cxn modelId="{C0F9C23D-429F-4C59-96AE-4BD9ED07D26F}" type="presOf" srcId="{25E708E8-6B04-47F2-B7FF-FA4E0F2543E9}" destId="{2F2D6D3A-FFCD-4034-9D64-7804713F074B}" srcOrd="0" destOrd="5" presId="urn:microsoft.com/office/officeart/2005/8/layout/list1"/>
    <dgm:cxn modelId="{1487A551-CB50-4DAD-A4EC-AA57FD52B3FA}" type="presOf" srcId="{5FD263CA-BC64-4D5F-822C-C1B927D9ADE6}" destId="{D76394E6-49DA-4770-91F7-7AF52175CE23}" srcOrd="0" destOrd="0" presId="urn:microsoft.com/office/officeart/2005/8/layout/list1"/>
    <dgm:cxn modelId="{3C77D07D-77FB-4C84-AA68-829CF17BA9EC}" type="presOf" srcId="{B7DF53CE-8776-4447-BC69-055BD2421B4E}" destId="{2F2D6D3A-FFCD-4034-9D64-7804713F074B}" srcOrd="0" destOrd="2" presId="urn:microsoft.com/office/officeart/2005/8/layout/list1"/>
    <dgm:cxn modelId="{BBDC8B84-F88E-4B8B-A60E-EC5A936103A1}" srcId="{DF715169-67DA-48A4-AF55-AE6BE2EAB1C5}" destId="{C853A2EC-C4F3-449B-A17D-9BD15AB0A3B1}" srcOrd="0" destOrd="0" parTransId="{644C395F-52F1-4F0A-99FE-32B06A8EFA8B}" sibTransId="{8F3851A5-B7DD-448F-88BB-EC982C2B06CA}"/>
    <dgm:cxn modelId="{4DC39C85-2122-482B-BC24-490EFFB22620}" srcId="{C853A2EC-C4F3-449B-A17D-9BD15AB0A3B1}" destId="{4E5BE88E-F46E-4983-A858-B01B87689391}" srcOrd="0" destOrd="0" parTransId="{AC11DB43-36D5-45C1-8E07-E9A47D3D88D4}" sibTransId="{051E24EB-E816-4571-9710-424460067A54}"/>
    <dgm:cxn modelId="{B2D32697-9C00-4754-B8CC-B5226C65B42E}" type="presOf" srcId="{3D8528D0-8844-437A-B1D7-EA7997416586}" destId="{2F2D6D3A-FFCD-4034-9D64-7804713F074B}" srcOrd="0" destOrd="3" presId="urn:microsoft.com/office/officeart/2005/8/layout/list1"/>
    <dgm:cxn modelId="{A32FBAA8-111F-4286-9F6C-67FAED0D6CC4}" srcId="{C853A2EC-C4F3-449B-A17D-9BD15AB0A3B1}" destId="{25E708E8-6B04-47F2-B7FF-FA4E0F2543E9}" srcOrd="4" destOrd="0" parTransId="{D2A183FF-374D-4921-986F-8418A5CE7E2B}" sibTransId="{1DF7F2D1-9C61-4A6C-83A3-5FBB166B1DBD}"/>
    <dgm:cxn modelId="{A69187AC-5731-4530-84C9-D34DBEBB52F8}" srcId="{C853A2EC-C4F3-449B-A17D-9BD15AB0A3B1}" destId="{60E19F9F-50B6-44BC-A319-C1920F38C685}" srcOrd="3" destOrd="0" parTransId="{27C304B4-9DAF-42DF-B56A-174AF567A319}" sibTransId="{A4BF30A2-7192-4E44-AF61-E767CA869478}"/>
    <dgm:cxn modelId="{70B19CB2-F84A-4966-9AF9-49B1180FECA9}" srcId="{C853A2EC-C4F3-449B-A17D-9BD15AB0A3B1}" destId="{3D8528D0-8844-437A-B1D7-EA7997416586}" srcOrd="2" destOrd="0" parTransId="{CA0E7421-EDBE-408A-912A-8A119C59AE9D}" sibTransId="{76383AA1-ED91-48C4-A21B-627B140603C6}"/>
    <dgm:cxn modelId="{346796D1-4A24-4B43-8AE5-E9EB61D81556}" type="presOf" srcId="{DF715169-67DA-48A4-AF55-AE6BE2EAB1C5}" destId="{A6FFB66E-58AA-4AA5-8132-54A373030A46}" srcOrd="0" destOrd="0" presId="urn:microsoft.com/office/officeart/2005/8/layout/list1"/>
    <dgm:cxn modelId="{F7676EF8-0CFB-407A-BC40-2C71915FD18C}" type="presOf" srcId="{C853A2EC-C4F3-449B-A17D-9BD15AB0A3B1}" destId="{2F2D6D3A-FFCD-4034-9D64-7804713F074B}" srcOrd="0" destOrd="0" presId="urn:microsoft.com/office/officeart/2005/8/layout/list1"/>
    <dgm:cxn modelId="{3E005EFA-02B2-4F83-8120-36DD9E057A12}" type="presOf" srcId="{60E19F9F-50B6-44BC-A319-C1920F38C685}" destId="{2F2D6D3A-FFCD-4034-9D64-7804713F074B}" srcOrd="0" destOrd="4" presId="urn:microsoft.com/office/officeart/2005/8/layout/list1"/>
    <dgm:cxn modelId="{CC4E45FD-EECD-4CD0-857A-C9067BBD4066}" type="presOf" srcId="{97B35091-168F-404A-B1E0-E00E74B5A415}" destId="{2F2D6D3A-FFCD-4034-9D64-7804713F074B}" srcOrd="0" destOrd="6" presId="urn:microsoft.com/office/officeart/2005/8/layout/list1"/>
    <dgm:cxn modelId="{DBDEAEFF-82E9-4AD0-9246-3DAAAE488BF1}" srcId="{DF715169-67DA-48A4-AF55-AE6BE2EAB1C5}" destId="{97B35091-168F-404A-B1E0-E00E74B5A415}" srcOrd="1" destOrd="0" parTransId="{8683EEDD-CA4A-4DB0-A23A-FD2E8EF165AA}" sibTransId="{6EF70675-E9D7-4A90-80D6-C58C2BC4324C}"/>
    <dgm:cxn modelId="{F3E751B6-B75F-403B-B3EE-9CABA2AA5D5E}" type="presParOf" srcId="{D76394E6-49DA-4770-91F7-7AF52175CE23}" destId="{78EA4569-F6A3-4284-BEE7-D6222EE6FD3B}" srcOrd="0" destOrd="0" presId="urn:microsoft.com/office/officeart/2005/8/layout/list1"/>
    <dgm:cxn modelId="{CAFA3F1B-BC5F-4766-A4F2-5BD7549FAD7F}" type="presParOf" srcId="{78EA4569-F6A3-4284-BEE7-D6222EE6FD3B}" destId="{A6FFB66E-58AA-4AA5-8132-54A373030A46}" srcOrd="0" destOrd="0" presId="urn:microsoft.com/office/officeart/2005/8/layout/list1"/>
    <dgm:cxn modelId="{26C2A3C8-689F-4416-AE33-E4DE16F00A15}" type="presParOf" srcId="{78EA4569-F6A3-4284-BEE7-D6222EE6FD3B}" destId="{E6DE1BC2-6A6D-48EF-B5BB-D4E8A644B387}" srcOrd="1" destOrd="0" presId="urn:microsoft.com/office/officeart/2005/8/layout/list1"/>
    <dgm:cxn modelId="{5669D0DD-C644-413E-8D85-CE13E7BDFCD1}" type="presParOf" srcId="{D76394E6-49DA-4770-91F7-7AF52175CE23}" destId="{56294258-4819-41EB-82A9-64F363CB710D}" srcOrd="1" destOrd="0" presId="urn:microsoft.com/office/officeart/2005/8/layout/list1"/>
    <dgm:cxn modelId="{97B3BFB4-9A3E-425B-9819-83EE9E909C44}" type="presParOf" srcId="{D76394E6-49DA-4770-91F7-7AF52175CE23}" destId="{2F2D6D3A-FFCD-4034-9D64-7804713F074B}" srcOrd="2" destOrd="0" presId="urn:microsoft.com/office/officeart/2005/8/layout/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4AECB9-3D94-4E0D-9CD7-8D8FAC183786}"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D874BB2A-5836-4306-9FD2-DAB43A245C3E}">
      <dgm:prSet phldrT="[Text]" custT="1"/>
      <dgm:spPr/>
      <dgm:t>
        <a:bodyPr/>
        <a:lstStyle/>
        <a:p>
          <a:r>
            <a:rPr lang="en-US" sz="2000" b="0" dirty="0" err="1">
              <a:solidFill>
                <a:schemeClr val="tx1"/>
              </a:solidFill>
              <a:latin typeface="Calibri" panose="020F0502020204030204" pitchFamily="34" charset="0"/>
              <a:cs typeface="Calibri" panose="020F0502020204030204" pitchFamily="34" charset="0"/>
            </a:rPr>
            <a:t>Penyewa</a:t>
          </a:r>
          <a:r>
            <a:rPr lang="en-US" sz="2000" b="0" dirty="0">
              <a:solidFill>
                <a:schemeClr val="tx1"/>
              </a:solidFill>
              <a:latin typeface="Calibri" panose="020F0502020204030204" pitchFamily="34" charset="0"/>
              <a:cs typeface="Calibri" panose="020F0502020204030204" pitchFamily="34" charset="0"/>
            </a:rPr>
            <a:t> </a:t>
          </a:r>
          <a:r>
            <a:rPr lang="en-US" sz="2000" b="1" dirty="0" err="1">
              <a:solidFill>
                <a:schemeClr val="tx1"/>
              </a:solidFill>
              <a:latin typeface="Calibri" panose="020F0502020204030204" pitchFamily="34" charset="0"/>
              <a:cs typeface="Calibri" panose="020F0502020204030204" pitchFamily="34" charset="0"/>
            </a:rPr>
            <a:t>dapat</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memilih</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untuk</a:t>
          </a:r>
          <a:r>
            <a:rPr lang="en-US" sz="2000" b="0" dirty="0">
              <a:solidFill>
                <a:schemeClr val="tx1"/>
              </a:solidFill>
              <a:latin typeface="Calibri" panose="020F0502020204030204" pitchFamily="34" charset="0"/>
              <a:cs typeface="Calibri" panose="020F0502020204030204" pitchFamily="34" charset="0"/>
            </a:rPr>
            <a:t> </a:t>
          </a:r>
          <a:r>
            <a:rPr lang="en-US" sz="2000" b="1" dirty="0" err="1">
              <a:solidFill>
                <a:schemeClr val="tx1"/>
              </a:solidFill>
              <a:latin typeface="Calibri" panose="020F0502020204030204" pitchFamily="34" charset="0"/>
              <a:cs typeface="Calibri" panose="020F0502020204030204" pitchFamily="34" charset="0"/>
            </a:rPr>
            <a:t>tidak</a:t>
          </a:r>
          <a:r>
            <a:rPr lang="en-US" sz="2000" b="1" dirty="0">
              <a:solidFill>
                <a:schemeClr val="tx1"/>
              </a:solidFill>
              <a:latin typeface="Calibri" panose="020F0502020204030204" pitchFamily="34" charset="0"/>
              <a:cs typeface="Calibri" panose="020F0502020204030204" pitchFamily="34" charset="0"/>
            </a:rPr>
            <a:t> </a:t>
          </a:r>
          <a:r>
            <a:rPr lang="en-US" sz="2000" b="1" dirty="0" err="1">
              <a:solidFill>
                <a:schemeClr val="tx1"/>
              </a:solidFill>
              <a:latin typeface="Calibri" panose="020F0502020204030204" pitchFamily="34" charset="0"/>
              <a:cs typeface="Calibri" panose="020F0502020204030204" pitchFamily="34" charset="0"/>
            </a:rPr>
            <a:t>menerapkan</a:t>
          </a:r>
          <a:r>
            <a:rPr lang="en-US" sz="2000" b="1"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persyaratan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dalam</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paragraf</a:t>
          </a:r>
          <a:r>
            <a:rPr lang="en-US" sz="2000" b="0" dirty="0">
              <a:solidFill>
                <a:schemeClr val="tx1"/>
              </a:solidFill>
              <a:latin typeface="Calibri" panose="020F0502020204030204" pitchFamily="34" charset="0"/>
              <a:cs typeface="Calibri" panose="020F0502020204030204" pitchFamily="34" charset="0"/>
            </a:rPr>
            <a:t> 22–49 </a:t>
          </a:r>
          <a:r>
            <a:rPr lang="en-US" sz="2000" b="0" dirty="0" err="1">
              <a:solidFill>
                <a:schemeClr val="tx1"/>
              </a:solidFill>
              <a:latin typeface="Calibri" panose="020F0502020204030204" pitchFamily="34" charset="0"/>
              <a:cs typeface="Calibri" panose="020F0502020204030204" pitchFamily="34" charset="0"/>
            </a:rPr>
            <a:t>untuk</a:t>
          </a:r>
          <a:r>
            <a:rPr lang="en-US" sz="2000" b="0" dirty="0">
              <a:solidFill>
                <a:schemeClr val="tx1"/>
              </a:solidFill>
              <a:latin typeface="Calibri" panose="020F0502020204030204" pitchFamily="34" charset="0"/>
              <a:cs typeface="Calibri" panose="020F0502020204030204" pitchFamily="34" charset="0"/>
            </a:rPr>
            <a:t>: (par 6)</a:t>
          </a:r>
          <a:endParaRPr lang="en-US" sz="2000" dirty="0">
            <a:solidFill>
              <a:schemeClr val="tx1"/>
            </a:solidFill>
            <a:latin typeface="Calibri" panose="020F0502020204030204" pitchFamily="34" charset="0"/>
            <a:cs typeface="Calibri" panose="020F0502020204030204" pitchFamily="34" charset="0"/>
          </a:endParaRPr>
        </a:p>
      </dgm:t>
    </dgm:pt>
    <dgm:pt modelId="{42330032-A1AB-4F7C-A43C-A5AFB7FFC038}" type="parTrans" cxnId="{44568172-408A-40DF-8D81-28296E0D49F8}">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E99A7DA8-C698-42DF-92B2-48B6E60B1395}" type="sibTrans" cxnId="{44568172-408A-40DF-8D81-28296E0D49F8}">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7D50D19-5BB0-4050-A783-24A9D37DFA27}">
      <dgm:prSet phldrT="[Text]" custT="1"/>
      <dgm:spPr/>
      <dgm:t>
        <a:bodyPr/>
        <a:lstStyle/>
        <a:p>
          <a:r>
            <a:rPr lang="en-US" sz="2000" b="0">
              <a:solidFill>
                <a:schemeClr val="tx1"/>
              </a:solidFill>
              <a:latin typeface="Calibri" panose="020F0502020204030204" pitchFamily="34" charset="0"/>
              <a:cs typeface="Calibri" panose="020F0502020204030204" pitchFamily="34" charset="0"/>
            </a:rPr>
            <a:t>sewa jangka-pendek; dan</a:t>
          </a:r>
          <a:endParaRPr lang="en-US" sz="2000" b="0" dirty="0">
            <a:solidFill>
              <a:schemeClr val="tx1"/>
            </a:solidFill>
            <a:latin typeface="Calibri" panose="020F0502020204030204" pitchFamily="34" charset="0"/>
            <a:cs typeface="Calibri" panose="020F0502020204030204" pitchFamily="34" charset="0"/>
          </a:endParaRPr>
        </a:p>
      </dgm:t>
    </dgm:pt>
    <dgm:pt modelId="{8A038731-D46D-42F7-9B7B-A847ABC0B71B}" type="parTrans" cxnId="{0E411753-69D7-4CF0-A06D-A44F5997E706}">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F05E26BA-E859-403E-9034-934ECC40F9B7}" type="sibTrans" cxnId="{0E411753-69D7-4CF0-A06D-A44F5997E706}">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27D23F8B-81CE-4FAF-A057-05870A1CA311}">
      <dgm:prSet phldrT="[Text]" custT="1"/>
      <dgm:spPr/>
      <dgm:t>
        <a:bodyPr/>
        <a:lstStyle/>
        <a:p>
          <a:r>
            <a:rPr lang="en-US" sz="2000" b="0" dirty="0" err="1">
              <a:solidFill>
                <a:schemeClr val="tx1"/>
              </a:solidFill>
              <a:latin typeface="Calibri" panose="020F0502020204030204" pitchFamily="34" charset="0"/>
              <a:cs typeface="Calibri" panose="020F0502020204030204" pitchFamily="34" charset="0"/>
            </a:rPr>
            <a:t>sewa</a:t>
          </a:r>
          <a:r>
            <a:rPr lang="en-US" sz="2000" b="0" dirty="0">
              <a:solidFill>
                <a:schemeClr val="tx1"/>
              </a:solidFill>
              <a:latin typeface="Calibri" panose="020F0502020204030204" pitchFamily="34" charset="0"/>
              <a:cs typeface="Calibri" panose="020F0502020204030204" pitchFamily="34" charset="0"/>
            </a:rPr>
            <a:t> yang </a:t>
          </a:r>
          <a:r>
            <a:rPr lang="en-US" sz="2000" b="0" dirty="0" err="1">
              <a:solidFill>
                <a:schemeClr val="tx1"/>
              </a:solidFill>
              <a:latin typeface="Calibri" panose="020F0502020204030204" pitchFamily="34" charset="0"/>
              <a:cs typeface="Calibri" panose="020F0502020204030204" pitchFamily="34" charset="0"/>
            </a:rPr>
            <a:t>aset</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pendasarnya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bernilai-rendah</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sebagaimana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dideskripsikan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dalam</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paragraf</a:t>
          </a:r>
          <a:r>
            <a:rPr lang="en-US" sz="2000" b="0" dirty="0">
              <a:solidFill>
                <a:schemeClr val="tx1"/>
              </a:solidFill>
              <a:latin typeface="Calibri" panose="020F0502020204030204" pitchFamily="34" charset="0"/>
              <a:cs typeface="Calibri" panose="020F0502020204030204" pitchFamily="34" charset="0"/>
            </a:rPr>
            <a:t> PP03–PP08). </a:t>
          </a:r>
        </a:p>
      </dgm:t>
    </dgm:pt>
    <dgm:pt modelId="{3A921CAB-92FE-40A1-9C64-5EAF04273ED8}" type="parTrans" cxnId="{E742463B-FAF7-404C-A70A-E7817FD34B5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4A38B6DF-572B-485D-ADE1-7973609B5BC6}" type="sibTrans" cxnId="{E742463B-FAF7-404C-A70A-E7817FD34B5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C429478A-70E9-4E3C-8475-007A74A86373}">
      <dgm:prSet phldrT="[Text]" custT="1"/>
      <dgm:spPr/>
      <dgm:t>
        <a:bodyPr/>
        <a:lstStyle/>
        <a:p>
          <a:r>
            <a:rPr lang="en-US" sz="2000" b="0" dirty="0" err="1">
              <a:solidFill>
                <a:schemeClr val="tx1"/>
              </a:solidFill>
              <a:latin typeface="Calibri" panose="020F0502020204030204" pitchFamily="34" charset="0"/>
              <a:cs typeface="Calibri" panose="020F0502020204030204" pitchFamily="34" charset="0"/>
            </a:rPr>
            <a:t>Jika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menerapkan</a:t>
          </a:r>
          <a:r>
            <a:rPr lang="en-US" sz="2000" b="0" dirty="0">
              <a:solidFill>
                <a:schemeClr val="tx1"/>
              </a:solidFill>
              <a:latin typeface="Calibri" panose="020F0502020204030204" pitchFamily="34" charset="0"/>
              <a:cs typeface="Calibri" panose="020F0502020204030204" pitchFamily="34" charset="0"/>
            </a:rPr>
            <a:t> </a:t>
          </a:r>
          <a:r>
            <a:rPr lang="en-US" sz="2000" b="1" dirty="0" err="1">
              <a:solidFill>
                <a:schemeClr val="tx1"/>
              </a:solidFill>
              <a:latin typeface="Calibri" panose="020F0502020204030204" pitchFamily="34" charset="0"/>
              <a:cs typeface="Calibri" panose="020F0502020204030204" pitchFamily="34" charset="0"/>
            </a:rPr>
            <a:t>opsi</a:t>
          </a:r>
          <a:r>
            <a:rPr lang="en-US" sz="2000" b="1" dirty="0">
              <a:solidFill>
                <a:schemeClr val="tx1"/>
              </a:solidFill>
              <a:latin typeface="Calibri" panose="020F0502020204030204" pitchFamily="34" charset="0"/>
              <a:cs typeface="Calibri" panose="020F0502020204030204" pitchFamily="34" charset="0"/>
            </a:rPr>
            <a:t> </a:t>
          </a:r>
          <a:r>
            <a:rPr lang="en-US" sz="2000" b="1" dirty="0" err="1">
              <a:solidFill>
                <a:schemeClr val="tx1"/>
              </a:solidFill>
              <a:latin typeface="Calibri" panose="020F0502020204030204" pitchFamily="34" charset="0"/>
              <a:cs typeface="Calibri" panose="020F0502020204030204" pitchFamily="34" charset="0"/>
            </a:rPr>
            <a:t>pengecualian</a:t>
          </a:r>
          <a:r>
            <a:rPr lang="en-US" sz="2000" b="1" dirty="0">
              <a:solidFill>
                <a:schemeClr val="tx1"/>
              </a:solidFill>
              <a:latin typeface="Calibri" panose="020F0502020204030204" pitchFamily="34" charset="0"/>
              <a:cs typeface="Calibri" panose="020F0502020204030204" pitchFamily="34" charset="0"/>
            </a:rPr>
            <a:t> </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beban</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sewa</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diakui</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sebagai</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1" dirty="0" err="1">
              <a:solidFill>
                <a:schemeClr val="tx1"/>
              </a:solidFill>
              <a:latin typeface="Calibri" panose="020F0502020204030204" pitchFamily="34" charset="0"/>
              <a:cs typeface="Calibri" panose="020F0502020204030204" pitchFamily="34" charset="0"/>
              <a:sym typeface="Wingdings" panose="05000000000000000000" pitchFamily="2" charset="2"/>
            </a:rPr>
            <a:t>beban</a:t>
          </a:r>
          <a:r>
            <a:rPr lang="en-US" sz="2000" b="1"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baik</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dengan</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dasar</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garis</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lurus</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sitematik</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lain yang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merepresentasikan</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pola</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manfaat</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dirty="0" err="1">
              <a:solidFill>
                <a:schemeClr val="tx1"/>
              </a:solidFill>
              <a:latin typeface="Calibri" panose="020F0502020204030204" pitchFamily="34" charset="0"/>
              <a:cs typeface="Calibri" panose="020F0502020204030204" pitchFamily="34" charset="0"/>
              <a:sym typeface="Wingdings" panose="05000000000000000000" pitchFamily="2" charset="2"/>
            </a:rPr>
            <a:t>penyewa</a:t>
          </a:r>
          <a:r>
            <a:rPr lang="en-US" sz="2000" b="0" dirty="0">
              <a:solidFill>
                <a:schemeClr val="tx1"/>
              </a:solidFill>
              <a:latin typeface="Calibri" panose="020F0502020204030204" pitchFamily="34" charset="0"/>
              <a:cs typeface="Calibri" panose="020F0502020204030204" pitchFamily="34" charset="0"/>
              <a:sym typeface="Wingdings" panose="05000000000000000000" pitchFamily="2" charset="2"/>
            </a:rPr>
            <a:t>. </a:t>
          </a:r>
          <a:endParaRPr lang="en-US" sz="2000" b="0" dirty="0">
            <a:solidFill>
              <a:schemeClr val="tx1"/>
            </a:solidFill>
            <a:latin typeface="Calibri" panose="020F0502020204030204" pitchFamily="34" charset="0"/>
            <a:cs typeface="Calibri" panose="020F0502020204030204" pitchFamily="34" charset="0"/>
          </a:endParaRPr>
        </a:p>
      </dgm:t>
    </dgm:pt>
    <dgm:pt modelId="{26876FB3-7752-4B66-9782-7AE55C10FDA2}" type="parTrans" cxnId="{12AE7365-9AB5-4AF4-AF12-05E1D9CC5CD9}">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A60BE3BF-2716-479C-8A59-EAAED17DB550}" type="sibTrans" cxnId="{12AE7365-9AB5-4AF4-AF12-05E1D9CC5CD9}">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49808870-77FE-4585-B973-D5474692D2E4}">
      <dgm:prSet phldrT="[Text]" custT="1"/>
      <dgm:spPr/>
      <dgm:t>
        <a:bodyPr/>
        <a:lstStyle/>
        <a:p>
          <a:r>
            <a:rPr lang="en-US" sz="2000" b="0" dirty="0" err="1">
              <a:solidFill>
                <a:schemeClr val="tx1"/>
              </a:solidFill>
              <a:latin typeface="Calibri" panose="020F0502020204030204" pitchFamily="34" charset="0"/>
              <a:cs typeface="Calibri" panose="020F0502020204030204" pitchFamily="34" charset="0"/>
            </a:rPr>
            <a:t>Entitas</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penyewa</a:t>
          </a:r>
          <a:r>
            <a:rPr lang="en-US" sz="2000" b="0" dirty="0">
              <a:solidFill>
                <a:schemeClr val="tx1"/>
              </a:solidFill>
              <a:latin typeface="Calibri" panose="020F0502020204030204" pitchFamily="34" charset="0"/>
              <a:cs typeface="Calibri" panose="020F0502020204030204" pitchFamily="34" charset="0"/>
            </a:rPr>
            <a:t> yang </a:t>
          </a:r>
          <a:r>
            <a:rPr lang="en-US" sz="2000" b="0" dirty="0" err="1">
              <a:solidFill>
                <a:schemeClr val="tx1"/>
              </a:solidFill>
              <a:latin typeface="Calibri" panose="020F0502020204030204" pitchFamily="34" charset="0"/>
              <a:cs typeface="Calibri" panose="020F0502020204030204" pitchFamily="34" charset="0"/>
            </a:rPr>
            <a:t>mencatat</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sewa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sebagai</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sewa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jangka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pendek</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akan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mempertimbangkan</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sebagai</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sewa</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baru</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jika</a:t>
          </a:r>
          <a:r>
            <a:rPr lang="en-US" sz="2000" b="0" dirty="0">
              <a:solidFill>
                <a:schemeClr val="tx1"/>
              </a:solidFill>
              <a:latin typeface="Calibri" panose="020F0502020204030204" pitchFamily="34" charset="0"/>
              <a:cs typeface="Calibri" panose="020F0502020204030204" pitchFamily="34" charset="0"/>
            </a:rPr>
            <a:t>:</a:t>
          </a:r>
        </a:p>
      </dgm:t>
    </dgm:pt>
    <dgm:pt modelId="{2B2A7C95-08AA-484E-9E48-A85DA8D2407D}" type="parTrans" cxnId="{FD24DF5C-CD26-4ABF-8DFC-89FDBA9D4F4E}">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ECCE24D7-B9FE-4B84-B8EB-01F492A71590}" type="sibTrans" cxnId="{FD24DF5C-CD26-4ABF-8DFC-89FDBA9D4F4E}">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CE98DB24-ADB6-4067-82DB-404269A54CA1}">
      <dgm:prSet phldrT="[Text]" custT="1"/>
      <dgm:spPr/>
      <dgm:t>
        <a:bodyPr/>
        <a:lstStyle/>
        <a:p>
          <a:r>
            <a:rPr lang="en-US" sz="2000" b="0" dirty="0" err="1">
              <a:solidFill>
                <a:schemeClr val="tx1"/>
              </a:solidFill>
              <a:latin typeface="Calibri" panose="020F0502020204030204" pitchFamily="34" charset="0"/>
              <a:cs typeface="Calibri" panose="020F0502020204030204" pitchFamily="34" charset="0"/>
            </a:rPr>
            <a:t>terdapat</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modifikasi</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sewa</a:t>
          </a:r>
          <a:r>
            <a:rPr lang="en-US" sz="2000" b="0" dirty="0">
              <a:solidFill>
                <a:schemeClr val="tx1"/>
              </a:solidFill>
              <a:latin typeface="Calibri" panose="020F0502020204030204" pitchFamily="34" charset="0"/>
              <a:cs typeface="Calibri" panose="020F0502020204030204" pitchFamily="34" charset="0"/>
            </a:rPr>
            <a:t>; atau</a:t>
          </a:r>
        </a:p>
      </dgm:t>
    </dgm:pt>
    <dgm:pt modelId="{DD26C890-F27F-4F4A-94EA-F09C7EBE2D08}" type="parTrans" cxnId="{09795026-4FB1-4D55-A299-1ECBD1446898}">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1D09DD49-A586-47D6-90C8-0403460FE8D9}" type="sibTrans" cxnId="{09795026-4FB1-4D55-A299-1ECBD1446898}">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6CDDDEAD-D6AB-4D4C-8944-56DBB8AF0CA2}">
      <dgm:prSet phldrT="[Text]" custT="1"/>
      <dgm:spPr/>
      <dgm:t>
        <a:bodyPr/>
        <a:lstStyle/>
        <a:p>
          <a:r>
            <a:rPr lang="en-US" sz="2000" b="0" dirty="0" err="1">
              <a:solidFill>
                <a:schemeClr val="tx1"/>
              </a:solidFill>
              <a:latin typeface="Calibri" panose="020F0502020204030204" pitchFamily="34" charset="0"/>
              <a:cs typeface="Calibri" panose="020F0502020204030204" pitchFamily="34" charset="0"/>
            </a:rPr>
            <a:t>terdapat</a:t>
          </a:r>
          <a:r>
            <a:rPr lang="en-US" sz="2000" b="0" dirty="0">
              <a:solidFill>
                <a:schemeClr val="tx1"/>
              </a:solidFill>
              <a:latin typeface="Calibri" panose="020F0502020204030204" pitchFamily="34" charset="0"/>
              <a:cs typeface="Calibri" panose="020F0502020204030204" pitchFamily="34" charset="0"/>
            </a:rPr>
            <a:t> </a:t>
          </a:r>
          <a:r>
            <a:rPr lang="en-US" sz="2000" b="0" dirty="0" err="1">
              <a:solidFill>
                <a:schemeClr val="tx1"/>
              </a:solidFill>
              <a:latin typeface="Calibri" panose="020F0502020204030204" pitchFamily="34" charset="0"/>
              <a:cs typeface="Calibri" panose="020F0502020204030204" pitchFamily="34" charset="0"/>
            </a:rPr>
            <a:t>perubahan</a:t>
          </a:r>
          <a:r>
            <a:rPr lang="en-US" sz="2000" b="0" dirty="0">
              <a:solidFill>
                <a:schemeClr val="tx1"/>
              </a:solidFill>
              <a:latin typeface="Calibri" panose="020F0502020204030204" pitchFamily="34" charset="0"/>
              <a:cs typeface="Calibri" panose="020F0502020204030204" pitchFamily="34" charset="0"/>
            </a:rPr>
            <a:t> masa </a:t>
          </a:r>
          <a:r>
            <a:rPr lang="en-US" sz="2000" b="0" dirty="0" err="1">
              <a:solidFill>
                <a:schemeClr val="tx1"/>
              </a:solidFill>
              <a:latin typeface="Calibri" panose="020F0502020204030204" pitchFamily="34" charset="0"/>
              <a:cs typeface="Calibri" panose="020F0502020204030204" pitchFamily="34" charset="0"/>
            </a:rPr>
            <a:t>sewa</a:t>
          </a:r>
          <a:endParaRPr lang="en-US" sz="2000" dirty="0">
            <a:solidFill>
              <a:schemeClr val="tx1"/>
            </a:solidFill>
            <a:latin typeface="Calibri" panose="020F0502020204030204" pitchFamily="34" charset="0"/>
            <a:cs typeface="Calibri" panose="020F0502020204030204" pitchFamily="34" charset="0"/>
          </a:endParaRPr>
        </a:p>
      </dgm:t>
    </dgm:pt>
    <dgm:pt modelId="{F8FFDDDE-C362-4E77-B440-AA3ECD09BCCB}" type="parTrans" cxnId="{D0F66929-F302-48E9-9878-48E5AB6B23BC}">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772F2EBE-C710-429B-B86A-566AEE7B4459}" type="sibTrans" cxnId="{D0F66929-F302-48E9-9878-48E5AB6B23BC}">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3782C8D2-FCBA-45A4-B386-B6D42B2FB274}" type="pres">
      <dgm:prSet presAssocID="{C94AECB9-3D94-4E0D-9CD7-8D8FAC183786}" presName="linear" presStyleCnt="0">
        <dgm:presLayoutVars>
          <dgm:dir/>
          <dgm:animLvl val="lvl"/>
          <dgm:resizeHandles val="exact"/>
        </dgm:presLayoutVars>
      </dgm:prSet>
      <dgm:spPr/>
    </dgm:pt>
    <dgm:pt modelId="{29D366F3-F83C-41A5-B908-24821F3F7B5E}" type="pres">
      <dgm:prSet presAssocID="{D874BB2A-5836-4306-9FD2-DAB43A245C3E}" presName="parentLin" presStyleCnt="0"/>
      <dgm:spPr/>
    </dgm:pt>
    <dgm:pt modelId="{2F1BE45F-4B21-46A6-9465-DAEE2A888493}" type="pres">
      <dgm:prSet presAssocID="{D874BB2A-5836-4306-9FD2-DAB43A245C3E}" presName="parentLeftMargin" presStyleLbl="node1" presStyleIdx="0" presStyleCnt="3"/>
      <dgm:spPr/>
    </dgm:pt>
    <dgm:pt modelId="{1AE65F8E-5B0E-40BC-8409-86312E74C0AB}" type="pres">
      <dgm:prSet presAssocID="{D874BB2A-5836-4306-9FD2-DAB43A245C3E}" presName="parentText" presStyleLbl="node1" presStyleIdx="0" presStyleCnt="3" custScaleX="110640" custScaleY="44415" custLinFactNeighborX="29535" custLinFactNeighborY="-27679">
        <dgm:presLayoutVars>
          <dgm:chMax val="0"/>
          <dgm:bulletEnabled val="1"/>
        </dgm:presLayoutVars>
      </dgm:prSet>
      <dgm:spPr/>
    </dgm:pt>
    <dgm:pt modelId="{0C9D65AB-3E95-4325-8C8B-181062CFDA81}" type="pres">
      <dgm:prSet presAssocID="{D874BB2A-5836-4306-9FD2-DAB43A245C3E}" presName="negativeSpace" presStyleCnt="0"/>
      <dgm:spPr/>
    </dgm:pt>
    <dgm:pt modelId="{740648FB-A492-42F2-8B37-D3B76457FCC4}" type="pres">
      <dgm:prSet presAssocID="{D874BB2A-5836-4306-9FD2-DAB43A245C3E}" presName="childText" presStyleLbl="conFgAcc1" presStyleIdx="0" presStyleCnt="3" custScaleY="54774" custLinFactNeighborY="42783">
        <dgm:presLayoutVars>
          <dgm:bulletEnabled val="1"/>
        </dgm:presLayoutVars>
      </dgm:prSet>
      <dgm:spPr/>
    </dgm:pt>
    <dgm:pt modelId="{E6F3CC33-4615-4AB7-9F98-E2A87992886B}" type="pres">
      <dgm:prSet presAssocID="{E99A7DA8-C698-42DF-92B2-48B6E60B1395}" presName="spaceBetweenRectangles" presStyleCnt="0"/>
      <dgm:spPr/>
    </dgm:pt>
    <dgm:pt modelId="{CD26FC92-1DD5-47A5-A63E-6434B568C2B7}" type="pres">
      <dgm:prSet presAssocID="{C429478A-70E9-4E3C-8475-007A74A86373}" presName="parentLin" presStyleCnt="0"/>
      <dgm:spPr/>
    </dgm:pt>
    <dgm:pt modelId="{BBE38636-510B-4BE3-8F04-50A55722B9CE}" type="pres">
      <dgm:prSet presAssocID="{C429478A-70E9-4E3C-8475-007A74A86373}" presName="parentLeftMargin" presStyleLbl="node1" presStyleIdx="0" presStyleCnt="3" custScaleX="127905" custScaleY="55864" custLinFactNeighborY="-3987"/>
      <dgm:spPr/>
    </dgm:pt>
    <dgm:pt modelId="{2BABF98A-D6A2-4600-B498-458E92EDCD52}" type="pres">
      <dgm:prSet presAssocID="{C429478A-70E9-4E3C-8475-007A74A86373}" presName="parentText" presStyleLbl="node1" presStyleIdx="1" presStyleCnt="3" custScaleX="113509" custScaleY="52439" custLinFactNeighborY="-4732">
        <dgm:presLayoutVars>
          <dgm:chMax val="0"/>
          <dgm:bulletEnabled val="1"/>
        </dgm:presLayoutVars>
      </dgm:prSet>
      <dgm:spPr/>
    </dgm:pt>
    <dgm:pt modelId="{2A3359C8-7BE3-492A-B420-4B31C765F4E3}" type="pres">
      <dgm:prSet presAssocID="{C429478A-70E9-4E3C-8475-007A74A86373}" presName="negativeSpace" presStyleCnt="0"/>
      <dgm:spPr/>
    </dgm:pt>
    <dgm:pt modelId="{60B33BFB-2509-4589-9243-854E32897052}" type="pres">
      <dgm:prSet presAssocID="{C429478A-70E9-4E3C-8475-007A74A86373}" presName="childText" presStyleLbl="conFgAcc1" presStyleIdx="1" presStyleCnt="3" custScaleY="54476" custLinFactNeighborY="26944">
        <dgm:presLayoutVars>
          <dgm:bulletEnabled val="1"/>
        </dgm:presLayoutVars>
      </dgm:prSet>
      <dgm:spPr/>
    </dgm:pt>
    <dgm:pt modelId="{611E0549-C0CC-4269-B3EA-1A90CDBA94B6}" type="pres">
      <dgm:prSet presAssocID="{A60BE3BF-2716-479C-8A59-EAAED17DB550}" presName="spaceBetweenRectangles" presStyleCnt="0"/>
      <dgm:spPr/>
    </dgm:pt>
    <dgm:pt modelId="{10B037FD-B08A-4F55-A23A-BC4AD8083E2F}" type="pres">
      <dgm:prSet presAssocID="{49808870-77FE-4585-B973-D5474692D2E4}" presName="parentLin" presStyleCnt="0"/>
      <dgm:spPr/>
    </dgm:pt>
    <dgm:pt modelId="{826A8833-15B6-4BF3-BA80-CFD806A51747}" type="pres">
      <dgm:prSet presAssocID="{49808870-77FE-4585-B973-D5474692D2E4}" presName="parentLeftMargin" presStyleLbl="node1" presStyleIdx="1" presStyleCnt="3"/>
      <dgm:spPr/>
    </dgm:pt>
    <dgm:pt modelId="{15C2551C-0BC7-411E-950E-292074C916A4}" type="pres">
      <dgm:prSet presAssocID="{49808870-77FE-4585-B973-D5474692D2E4}" presName="parentText" presStyleLbl="node1" presStyleIdx="2" presStyleCnt="3" custScaleX="114691" custScaleY="42815" custLinFactNeighborY="-7435">
        <dgm:presLayoutVars>
          <dgm:chMax val="0"/>
          <dgm:bulletEnabled val="1"/>
        </dgm:presLayoutVars>
      </dgm:prSet>
      <dgm:spPr/>
    </dgm:pt>
    <dgm:pt modelId="{D19201DD-EB30-408E-8FB4-A87E950E01B2}" type="pres">
      <dgm:prSet presAssocID="{49808870-77FE-4585-B973-D5474692D2E4}" presName="negativeSpace" presStyleCnt="0"/>
      <dgm:spPr/>
    </dgm:pt>
    <dgm:pt modelId="{E82B95D5-C82B-4659-9104-3EF605366AB1}" type="pres">
      <dgm:prSet presAssocID="{49808870-77FE-4585-B973-D5474692D2E4}" presName="childText" presStyleLbl="conFgAcc1" presStyleIdx="2" presStyleCnt="3" custScaleY="53802" custLinFactNeighborY="56946">
        <dgm:presLayoutVars>
          <dgm:bulletEnabled val="1"/>
        </dgm:presLayoutVars>
      </dgm:prSet>
      <dgm:spPr/>
    </dgm:pt>
  </dgm:ptLst>
  <dgm:cxnLst>
    <dgm:cxn modelId="{19DA2619-25DE-4F17-8691-138EA183E27C}" type="presOf" srcId="{C429478A-70E9-4E3C-8475-007A74A86373}" destId="{BBE38636-510B-4BE3-8F04-50A55722B9CE}" srcOrd="0" destOrd="0" presId="urn:microsoft.com/office/officeart/2005/8/layout/list1"/>
    <dgm:cxn modelId="{09795026-4FB1-4D55-A299-1ECBD1446898}" srcId="{49808870-77FE-4585-B973-D5474692D2E4}" destId="{CE98DB24-ADB6-4067-82DB-404269A54CA1}" srcOrd="0" destOrd="0" parTransId="{DD26C890-F27F-4F4A-94EA-F09C7EBE2D08}" sibTransId="{1D09DD49-A586-47D6-90C8-0403460FE8D9}"/>
    <dgm:cxn modelId="{D0F66929-F302-48E9-9878-48E5AB6B23BC}" srcId="{49808870-77FE-4585-B973-D5474692D2E4}" destId="{6CDDDEAD-D6AB-4D4C-8944-56DBB8AF0CA2}" srcOrd="1" destOrd="0" parTransId="{F8FFDDDE-C362-4E77-B440-AA3ECD09BCCB}" sibTransId="{772F2EBE-C710-429B-B86A-566AEE7B4459}"/>
    <dgm:cxn modelId="{8F0B3933-E268-4EA4-8588-550214811AD3}" type="presOf" srcId="{D7D50D19-5BB0-4050-A783-24A9D37DFA27}" destId="{740648FB-A492-42F2-8B37-D3B76457FCC4}" srcOrd="0" destOrd="0" presId="urn:microsoft.com/office/officeart/2005/8/layout/list1"/>
    <dgm:cxn modelId="{C0C6DA35-2F47-4979-94A3-063C997A7F19}" type="presOf" srcId="{27D23F8B-81CE-4FAF-A057-05870A1CA311}" destId="{740648FB-A492-42F2-8B37-D3B76457FCC4}" srcOrd="0" destOrd="1" presId="urn:microsoft.com/office/officeart/2005/8/layout/list1"/>
    <dgm:cxn modelId="{AF3AB136-E49E-4340-9CB4-A4F67725D4A3}" type="presOf" srcId="{6CDDDEAD-D6AB-4D4C-8944-56DBB8AF0CA2}" destId="{E82B95D5-C82B-4659-9104-3EF605366AB1}" srcOrd="0" destOrd="1" presId="urn:microsoft.com/office/officeart/2005/8/layout/list1"/>
    <dgm:cxn modelId="{22C81738-73B1-4F43-A93F-A81EE6322DD8}" type="presOf" srcId="{C94AECB9-3D94-4E0D-9CD7-8D8FAC183786}" destId="{3782C8D2-FCBA-45A4-B386-B6D42B2FB274}" srcOrd="0" destOrd="0" presId="urn:microsoft.com/office/officeart/2005/8/layout/list1"/>
    <dgm:cxn modelId="{E742463B-FAF7-404C-A70A-E7817FD34B51}" srcId="{D874BB2A-5836-4306-9FD2-DAB43A245C3E}" destId="{27D23F8B-81CE-4FAF-A057-05870A1CA311}" srcOrd="1" destOrd="0" parTransId="{3A921CAB-92FE-40A1-9C64-5EAF04273ED8}" sibTransId="{4A38B6DF-572B-485D-ADE1-7973609B5BC6}"/>
    <dgm:cxn modelId="{FD24DF5C-CD26-4ABF-8DFC-89FDBA9D4F4E}" srcId="{C94AECB9-3D94-4E0D-9CD7-8D8FAC183786}" destId="{49808870-77FE-4585-B973-D5474692D2E4}" srcOrd="2" destOrd="0" parTransId="{2B2A7C95-08AA-484E-9E48-A85DA8D2407D}" sibTransId="{ECCE24D7-B9FE-4B84-B8EB-01F492A71590}"/>
    <dgm:cxn modelId="{0A216E64-F249-42F5-8663-51B9185C87F0}" type="presOf" srcId="{49808870-77FE-4585-B973-D5474692D2E4}" destId="{826A8833-15B6-4BF3-BA80-CFD806A51747}" srcOrd="0" destOrd="0" presId="urn:microsoft.com/office/officeart/2005/8/layout/list1"/>
    <dgm:cxn modelId="{12AE7365-9AB5-4AF4-AF12-05E1D9CC5CD9}" srcId="{C94AECB9-3D94-4E0D-9CD7-8D8FAC183786}" destId="{C429478A-70E9-4E3C-8475-007A74A86373}" srcOrd="1" destOrd="0" parTransId="{26876FB3-7752-4B66-9782-7AE55C10FDA2}" sibTransId="{A60BE3BF-2716-479C-8A59-EAAED17DB550}"/>
    <dgm:cxn modelId="{42A3036F-CBB3-4D40-B693-CB217FCC2E05}" type="presOf" srcId="{D874BB2A-5836-4306-9FD2-DAB43A245C3E}" destId="{2F1BE45F-4B21-46A6-9465-DAEE2A888493}" srcOrd="0" destOrd="0" presId="urn:microsoft.com/office/officeart/2005/8/layout/list1"/>
    <dgm:cxn modelId="{44568172-408A-40DF-8D81-28296E0D49F8}" srcId="{C94AECB9-3D94-4E0D-9CD7-8D8FAC183786}" destId="{D874BB2A-5836-4306-9FD2-DAB43A245C3E}" srcOrd="0" destOrd="0" parTransId="{42330032-A1AB-4F7C-A43C-A5AFB7FFC038}" sibTransId="{E99A7DA8-C698-42DF-92B2-48B6E60B1395}"/>
    <dgm:cxn modelId="{0E411753-69D7-4CF0-A06D-A44F5997E706}" srcId="{D874BB2A-5836-4306-9FD2-DAB43A245C3E}" destId="{D7D50D19-5BB0-4050-A783-24A9D37DFA27}" srcOrd="0" destOrd="0" parTransId="{8A038731-D46D-42F7-9B7B-A847ABC0B71B}" sibTransId="{F05E26BA-E859-403E-9034-934ECC40F9B7}"/>
    <dgm:cxn modelId="{09A4D274-89B7-4B00-B822-46AE313BC51A}" type="presOf" srcId="{C429478A-70E9-4E3C-8475-007A74A86373}" destId="{2BABF98A-D6A2-4600-B498-458E92EDCD52}" srcOrd="1" destOrd="0" presId="urn:microsoft.com/office/officeart/2005/8/layout/list1"/>
    <dgm:cxn modelId="{D3130056-D8CE-49E8-A489-307BBC55670E}" type="presOf" srcId="{CE98DB24-ADB6-4067-82DB-404269A54CA1}" destId="{E82B95D5-C82B-4659-9104-3EF605366AB1}" srcOrd="0" destOrd="0" presId="urn:microsoft.com/office/officeart/2005/8/layout/list1"/>
    <dgm:cxn modelId="{6E5408BF-FD83-4183-AB71-B037FA10AA11}" type="presOf" srcId="{D874BB2A-5836-4306-9FD2-DAB43A245C3E}" destId="{1AE65F8E-5B0E-40BC-8409-86312E74C0AB}" srcOrd="1" destOrd="0" presId="urn:microsoft.com/office/officeart/2005/8/layout/list1"/>
    <dgm:cxn modelId="{479240C9-51CB-47BD-A9D2-3786597267C4}" type="presOf" srcId="{49808870-77FE-4585-B973-D5474692D2E4}" destId="{15C2551C-0BC7-411E-950E-292074C916A4}" srcOrd="1" destOrd="0" presId="urn:microsoft.com/office/officeart/2005/8/layout/list1"/>
    <dgm:cxn modelId="{79FC2369-258D-410D-9226-4A64654052D4}" type="presParOf" srcId="{3782C8D2-FCBA-45A4-B386-B6D42B2FB274}" destId="{29D366F3-F83C-41A5-B908-24821F3F7B5E}" srcOrd="0" destOrd="0" presId="urn:microsoft.com/office/officeart/2005/8/layout/list1"/>
    <dgm:cxn modelId="{F3633D12-DBB8-4961-BD85-4A2B622A1434}" type="presParOf" srcId="{29D366F3-F83C-41A5-B908-24821F3F7B5E}" destId="{2F1BE45F-4B21-46A6-9465-DAEE2A888493}" srcOrd="0" destOrd="0" presId="urn:microsoft.com/office/officeart/2005/8/layout/list1"/>
    <dgm:cxn modelId="{4A1E062C-652D-4161-88E1-DE5E0466428F}" type="presParOf" srcId="{29D366F3-F83C-41A5-B908-24821F3F7B5E}" destId="{1AE65F8E-5B0E-40BC-8409-86312E74C0AB}" srcOrd="1" destOrd="0" presId="urn:microsoft.com/office/officeart/2005/8/layout/list1"/>
    <dgm:cxn modelId="{3F0BA0D6-6C02-435F-B49C-1EE37088B42E}" type="presParOf" srcId="{3782C8D2-FCBA-45A4-B386-B6D42B2FB274}" destId="{0C9D65AB-3E95-4325-8C8B-181062CFDA81}" srcOrd="1" destOrd="0" presId="urn:microsoft.com/office/officeart/2005/8/layout/list1"/>
    <dgm:cxn modelId="{8E2428FD-3C45-481B-AA15-6E4F67733DC6}" type="presParOf" srcId="{3782C8D2-FCBA-45A4-B386-B6D42B2FB274}" destId="{740648FB-A492-42F2-8B37-D3B76457FCC4}" srcOrd="2" destOrd="0" presId="urn:microsoft.com/office/officeart/2005/8/layout/list1"/>
    <dgm:cxn modelId="{C02BC1FF-2BDB-4E58-8700-0B8DBFCCED3D}" type="presParOf" srcId="{3782C8D2-FCBA-45A4-B386-B6D42B2FB274}" destId="{E6F3CC33-4615-4AB7-9F98-E2A87992886B}" srcOrd="3" destOrd="0" presId="urn:microsoft.com/office/officeart/2005/8/layout/list1"/>
    <dgm:cxn modelId="{0CEE0BD6-15BB-4154-B8BE-801837EABAA6}" type="presParOf" srcId="{3782C8D2-FCBA-45A4-B386-B6D42B2FB274}" destId="{CD26FC92-1DD5-47A5-A63E-6434B568C2B7}" srcOrd="4" destOrd="0" presId="urn:microsoft.com/office/officeart/2005/8/layout/list1"/>
    <dgm:cxn modelId="{C0DCEAA7-FFF7-4D5F-BF42-7845BACB421B}" type="presParOf" srcId="{CD26FC92-1DD5-47A5-A63E-6434B568C2B7}" destId="{BBE38636-510B-4BE3-8F04-50A55722B9CE}" srcOrd="0" destOrd="0" presId="urn:microsoft.com/office/officeart/2005/8/layout/list1"/>
    <dgm:cxn modelId="{E3DBDE3E-7648-4EEA-896D-84DE729908CE}" type="presParOf" srcId="{CD26FC92-1DD5-47A5-A63E-6434B568C2B7}" destId="{2BABF98A-D6A2-4600-B498-458E92EDCD52}" srcOrd="1" destOrd="0" presId="urn:microsoft.com/office/officeart/2005/8/layout/list1"/>
    <dgm:cxn modelId="{E2B81D7F-8681-455F-AC43-3A37F6C49147}" type="presParOf" srcId="{3782C8D2-FCBA-45A4-B386-B6D42B2FB274}" destId="{2A3359C8-7BE3-492A-B420-4B31C765F4E3}" srcOrd="5" destOrd="0" presId="urn:microsoft.com/office/officeart/2005/8/layout/list1"/>
    <dgm:cxn modelId="{0BE674CB-1277-4928-AA67-823C5A4F8AFF}" type="presParOf" srcId="{3782C8D2-FCBA-45A4-B386-B6D42B2FB274}" destId="{60B33BFB-2509-4589-9243-854E32897052}" srcOrd="6" destOrd="0" presId="urn:microsoft.com/office/officeart/2005/8/layout/list1"/>
    <dgm:cxn modelId="{71DF0AB8-7C1E-4053-809B-D12AA9D55227}" type="presParOf" srcId="{3782C8D2-FCBA-45A4-B386-B6D42B2FB274}" destId="{611E0549-C0CC-4269-B3EA-1A90CDBA94B6}" srcOrd="7" destOrd="0" presId="urn:microsoft.com/office/officeart/2005/8/layout/list1"/>
    <dgm:cxn modelId="{635F6013-29A9-4D03-9D9C-50D7B87D40C1}" type="presParOf" srcId="{3782C8D2-FCBA-45A4-B386-B6D42B2FB274}" destId="{10B037FD-B08A-4F55-A23A-BC4AD8083E2F}" srcOrd="8" destOrd="0" presId="urn:microsoft.com/office/officeart/2005/8/layout/list1"/>
    <dgm:cxn modelId="{4892EFE8-22F4-4729-BC16-DD956439A53F}" type="presParOf" srcId="{10B037FD-B08A-4F55-A23A-BC4AD8083E2F}" destId="{826A8833-15B6-4BF3-BA80-CFD806A51747}" srcOrd="0" destOrd="0" presId="urn:microsoft.com/office/officeart/2005/8/layout/list1"/>
    <dgm:cxn modelId="{76A0247F-9234-48A9-B4B5-700940C2F85E}" type="presParOf" srcId="{10B037FD-B08A-4F55-A23A-BC4AD8083E2F}" destId="{15C2551C-0BC7-411E-950E-292074C916A4}" srcOrd="1" destOrd="0" presId="urn:microsoft.com/office/officeart/2005/8/layout/list1"/>
    <dgm:cxn modelId="{2424F2F1-DC7A-477C-9FF7-2D8DF9FE98D0}" type="presParOf" srcId="{3782C8D2-FCBA-45A4-B386-B6D42B2FB274}" destId="{D19201DD-EB30-408E-8FB4-A87E950E01B2}" srcOrd="9" destOrd="0" presId="urn:microsoft.com/office/officeart/2005/8/layout/list1"/>
    <dgm:cxn modelId="{769D2049-7BD0-46BD-AE43-3ECC81AC91C4}" type="presParOf" srcId="{3782C8D2-FCBA-45A4-B386-B6D42B2FB274}" destId="{E82B95D5-C82B-4659-9104-3EF605366AB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FD263CA-BC64-4D5F-822C-C1B927D9ADE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C08C71EF-86C7-4D79-B3D8-F0DC5D4BC703}">
      <dgm:prSet phldrT="[Text]" custT="1"/>
      <dgm:spPr/>
      <dgm:t>
        <a:bodyPr/>
        <a:lstStyle/>
        <a:p>
          <a:r>
            <a:rPr lang="en-US" sz="2200" b="0" dirty="0" err="1">
              <a:solidFill>
                <a:schemeClr val="tx1"/>
              </a:solidFill>
              <a:latin typeface="Calibri" panose="020F0502020204030204" pitchFamily="34" charset="0"/>
              <a:cs typeface="Calibri" panose="020F0502020204030204" pitchFamily="34" charset="0"/>
            </a:rPr>
            <a:t>Pemilihan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sewa</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jangka-pendek</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dibuat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berdasarkan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kelas</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aset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pendasar</a:t>
          </a:r>
          <a:r>
            <a:rPr lang="en-US" sz="2200" b="0" dirty="0">
              <a:solidFill>
                <a:schemeClr val="tx1"/>
              </a:solidFill>
              <a:latin typeface="Calibri" panose="020F0502020204030204" pitchFamily="34" charset="0"/>
              <a:cs typeface="Calibri" panose="020F0502020204030204" pitchFamily="34" charset="0"/>
            </a:rPr>
            <a:t> yang </a:t>
          </a:r>
          <a:r>
            <a:rPr lang="en-US" sz="2200" b="0" dirty="0" err="1">
              <a:solidFill>
                <a:schemeClr val="tx1"/>
              </a:solidFill>
              <a:latin typeface="Calibri" panose="020F0502020204030204" pitchFamily="34" charset="0"/>
              <a:cs typeface="Calibri" panose="020F0502020204030204" pitchFamily="34" charset="0"/>
            </a:rPr>
            <a:t>terkait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dengan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hak</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guna</a:t>
          </a:r>
          <a:r>
            <a:rPr lang="en-US" sz="2200" b="0" dirty="0">
              <a:solidFill>
                <a:schemeClr val="tx1"/>
              </a:solidFill>
              <a:latin typeface="Calibri" panose="020F0502020204030204" pitchFamily="34" charset="0"/>
              <a:cs typeface="Calibri" panose="020F0502020204030204" pitchFamily="34" charset="0"/>
            </a:rPr>
            <a:t>. </a:t>
          </a:r>
        </a:p>
      </dgm:t>
    </dgm:pt>
    <dgm:pt modelId="{9A57A1BC-D596-4055-A7B3-06B5C5A6FE8C}" type="parTrans" cxnId="{33AB14EC-BACE-4712-B723-34F5A9AAC849}">
      <dgm:prSet/>
      <dgm:spPr/>
      <dgm:t>
        <a:bodyPr/>
        <a:lstStyle/>
        <a:p>
          <a:endParaRPr lang="en-US" sz="2200" b="0">
            <a:solidFill>
              <a:schemeClr val="tx1"/>
            </a:solidFill>
            <a:latin typeface="Calibri" panose="020F0502020204030204" pitchFamily="34" charset="0"/>
            <a:cs typeface="Calibri" panose="020F0502020204030204" pitchFamily="34" charset="0"/>
          </a:endParaRPr>
        </a:p>
      </dgm:t>
    </dgm:pt>
    <dgm:pt modelId="{D23DA788-C9D8-45F0-885C-7737E9C57927}" type="sibTrans" cxnId="{33AB14EC-BACE-4712-B723-34F5A9AAC849}">
      <dgm:prSet/>
      <dgm:spPr/>
      <dgm:t>
        <a:bodyPr/>
        <a:lstStyle/>
        <a:p>
          <a:endParaRPr lang="en-US" sz="2200" b="0">
            <a:solidFill>
              <a:schemeClr val="tx1"/>
            </a:solidFill>
            <a:latin typeface="Calibri" panose="020F0502020204030204" pitchFamily="34" charset="0"/>
            <a:cs typeface="Calibri" panose="020F0502020204030204" pitchFamily="34" charset="0"/>
          </a:endParaRPr>
        </a:p>
      </dgm:t>
    </dgm:pt>
    <dgm:pt modelId="{C08C32FF-2B53-4580-9E7B-A60D1F4C9ECA}">
      <dgm:prSet phldrT="[Text]" custT="1"/>
      <dgm:spPr>
        <a:solidFill>
          <a:srgbClr val="FCC0CE"/>
        </a:solidFill>
      </dgm:spPr>
      <dgm:t>
        <a:bodyPr/>
        <a:lstStyle/>
        <a:p>
          <a:r>
            <a:rPr lang="en-US" sz="2200" b="0" dirty="0" err="1">
              <a:solidFill>
                <a:schemeClr val="tx1"/>
              </a:solidFill>
              <a:latin typeface="Calibri" panose="020F0502020204030204" pitchFamily="34" charset="0"/>
              <a:cs typeface="Calibri" panose="020F0502020204030204" pitchFamily="34" charset="0"/>
            </a:rPr>
            <a:t>Kelas</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aset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pendasar</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adalah</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pengelompokan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aset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pendasar</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dengan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sifat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penggunaan</a:t>
          </a:r>
          <a:r>
            <a:rPr lang="en-US" sz="2200" b="0" dirty="0">
              <a:solidFill>
                <a:schemeClr val="tx1"/>
              </a:solidFill>
              <a:latin typeface="Calibri" panose="020F0502020204030204" pitchFamily="34" charset="0"/>
              <a:cs typeface="Calibri" panose="020F0502020204030204" pitchFamily="34" charset="0"/>
            </a:rPr>
            <a:t> yang </a:t>
          </a:r>
          <a:r>
            <a:rPr lang="en-US" sz="2200" b="0" dirty="0" err="1">
              <a:solidFill>
                <a:schemeClr val="tx1"/>
              </a:solidFill>
              <a:latin typeface="Calibri" panose="020F0502020204030204" pitchFamily="34" charset="0"/>
              <a:cs typeface="Calibri" panose="020F0502020204030204" pitchFamily="34" charset="0"/>
            </a:rPr>
            <a:t>serupa</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dalam</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operasi</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entitas</a:t>
          </a:r>
          <a:r>
            <a:rPr lang="en-US" sz="2200" b="0" dirty="0">
              <a:solidFill>
                <a:schemeClr val="tx1"/>
              </a:solidFill>
              <a:latin typeface="Calibri" panose="020F0502020204030204" pitchFamily="34" charset="0"/>
              <a:cs typeface="Calibri" panose="020F0502020204030204" pitchFamily="34" charset="0"/>
            </a:rPr>
            <a:t>. </a:t>
          </a:r>
        </a:p>
      </dgm:t>
    </dgm:pt>
    <dgm:pt modelId="{924533B9-8591-4482-A0A4-939506666DDD}" type="parTrans" cxnId="{70998C71-CD41-4B72-831B-F16F98935D84}">
      <dgm:prSet/>
      <dgm:spPr/>
      <dgm:t>
        <a:bodyPr/>
        <a:lstStyle/>
        <a:p>
          <a:endParaRPr lang="en-US" sz="2200">
            <a:solidFill>
              <a:schemeClr val="tx1"/>
            </a:solidFill>
            <a:latin typeface="Calibri" panose="020F0502020204030204" pitchFamily="34" charset="0"/>
            <a:cs typeface="Calibri" panose="020F0502020204030204" pitchFamily="34" charset="0"/>
          </a:endParaRPr>
        </a:p>
      </dgm:t>
    </dgm:pt>
    <dgm:pt modelId="{3E035440-DBAD-4A6D-9C4B-A74FE8B79C5C}" type="sibTrans" cxnId="{70998C71-CD41-4B72-831B-F16F98935D84}">
      <dgm:prSet/>
      <dgm:spPr/>
      <dgm:t>
        <a:bodyPr/>
        <a:lstStyle/>
        <a:p>
          <a:endParaRPr lang="en-US" sz="2200">
            <a:solidFill>
              <a:schemeClr val="tx1"/>
            </a:solidFill>
            <a:latin typeface="Calibri" panose="020F0502020204030204" pitchFamily="34" charset="0"/>
            <a:cs typeface="Calibri" panose="020F0502020204030204" pitchFamily="34" charset="0"/>
          </a:endParaRPr>
        </a:p>
      </dgm:t>
    </dgm:pt>
    <dgm:pt modelId="{D252E24F-5939-4BEB-9068-FC104516A177}">
      <dgm:prSet phldrT="[Text]" custT="1"/>
      <dgm:spPr>
        <a:solidFill>
          <a:schemeClr val="accent2">
            <a:lumMod val="60000"/>
            <a:lumOff val="40000"/>
          </a:schemeClr>
        </a:solidFill>
      </dgm:spPr>
      <dgm:t>
        <a:bodyPr/>
        <a:lstStyle/>
        <a:p>
          <a:r>
            <a:rPr lang="en-US" sz="2200" b="0" dirty="0" err="1">
              <a:solidFill>
                <a:schemeClr val="tx1"/>
              </a:solidFill>
              <a:latin typeface="Calibri" panose="020F0502020204030204" pitchFamily="34" charset="0"/>
              <a:cs typeface="Calibri" panose="020F0502020204030204" pitchFamily="34" charset="0"/>
            </a:rPr>
            <a:t>Pemilihan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untuk</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sewa</a:t>
          </a:r>
          <a:r>
            <a:rPr lang="en-US" sz="2200" b="0" dirty="0">
              <a:solidFill>
                <a:schemeClr val="tx1"/>
              </a:solidFill>
              <a:latin typeface="Calibri" panose="020F0502020204030204" pitchFamily="34" charset="0"/>
              <a:cs typeface="Calibri" panose="020F0502020204030204" pitchFamily="34" charset="0"/>
            </a:rPr>
            <a:t> yang </a:t>
          </a:r>
          <a:r>
            <a:rPr lang="en-US" sz="2200" b="0" dirty="0" err="1">
              <a:solidFill>
                <a:schemeClr val="tx1"/>
              </a:solidFill>
              <a:latin typeface="Calibri" panose="020F0502020204030204" pitchFamily="34" charset="0"/>
              <a:cs typeface="Calibri" panose="020F0502020204030204" pitchFamily="34" charset="0"/>
            </a:rPr>
            <a:t>aset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pendasarnya</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bernilai</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rendah</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dapat</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dilakukan</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atas</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dasar</a:t>
          </a:r>
          <a:r>
            <a:rPr lang="en-US" sz="2200" b="0" dirty="0">
              <a:solidFill>
                <a:schemeClr val="tx1"/>
              </a:solidFill>
              <a:latin typeface="Calibri" panose="020F0502020204030204" pitchFamily="34" charset="0"/>
              <a:cs typeface="Calibri" panose="020F0502020204030204" pitchFamily="34" charset="0"/>
            </a:rPr>
            <a:t> </a:t>
          </a:r>
          <a:r>
            <a:rPr lang="en-US" sz="2200" b="0" dirty="0" err="1">
              <a:solidFill>
                <a:schemeClr val="tx1"/>
              </a:solidFill>
              <a:latin typeface="Calibri" panose="020F0502020204030204" pitchFamily="34" charset="0"/>
              <a:cs typeface="Calibri" panose="020F0502020204030204" pitchFamily="34" charset="0"/>
            </a:rPr>
            <a:t>sewa</a:t>
          </a:r>
          <a:r>
            <a:rPr lang="en-US" sz="2200" b="0" dirty="0">
              <a:solidFill>
                <a:schemeClr val="tx1"/>
              </a:solidFill>
              <a:latin typeface="Calibri" panose="020F0502020204030204" pitchFamily="34" charset="0"/>
              <a:cs typeface="Calibri" panose="020F0502020204030204" pitchFamily="34" charset="0"/>
            </a:rPr>
            <a:t>-per-</a:t>
          </a:r>
          <a:r>
            <a:rPr lang="en-US" sz="2200" b="0" dirty="0" err="1">
              <a:solidFill>
                <a:schemeClr val="tx1"/>
              </a:solidFill>
              <a:latin typeface="Calibri" panose="020F0502020204030204" pitchFamily="34" charset="0"/>
              <a:cs typeface="Calibri" panose="020F0502020204030204" pitchFamily="34" charset="0"/>
            </a:rPr>
            <a:t>sewa</a:t>
          </a:r>
          <a:endParaRPr lang="en-US" sz="2200" b="0" dirty="0">
            <a:solidFill>
              <a:schemeClr val="tx1"/>
            </a:solidFill>
            <a:latin typeface="Calibri" panose="020F0502020204030204" pitchFamily="34" charset="0"/>
            <a:cs typeface="Calibri" panose="020F0502020204030204" pitchFamily="34" charset="0"/>
          </a:endParaRPr>
        </a:p>
      </dgm:t>
    </dgm:pt>
    <dgm:pt modelId="{5DA8B801-7833-48A7-A853-CE6C9B20FB77}" type="parTrans" cxnId="{69EC0989-2449-41AD-8387-0790370AEF48}">
      <dgm:prSet/>
      <dgm:spPr/>
      <dgm:t>
        <a:bodyPr/>
        <a:lstStyle/>
        <a:p>
          <a:endParaRPr lang="en-US" sz="2200">
            <a:solidFill>
              <a:schemeClr val="tx1"/>
            </a:solidFill>
            <a:latin typeface="Calibri" panose="020F0502020204030204" pitchFamily="34" charset="0"/>
            <a:cs typeface="Calibri" panose="020F0502020204030204" pitchFamily="34" charset="0"/>
          </a:endParaRPr>
        </a:p>
      </dgm:t>
    </dgm:pt>
    <dgm:pt modelId="{C6041A83-F14C-4E60-BA15-E0BCDC288B76}" type="sibTrans" cxnId="{69EC0989-2449-41AD-8387-0790370AEF48}">
      <dgm:prSet/>
      <dgm:spPr/>
      <dgm:t>
        <a:bodyPr/>
        <a:lstStyle/>
        <a:p>
          <a:endParaRPr lang="en-US" sz="2200">
            <a:solidFill>
              <a:schemeClr val="tx1"/>
            </a:solidFill>
            <a:latin typeface="Calibri" panose="020F0502020204030204" pitchFamily="34" charset="0"/>
            <a:cs typeface="Calibri" panose="020F0502020204030204" pitchFamily="34" charset="0"/>
          </a:endParaRPr>
        </a:p>
      </dgm:t>
    </dgm:pt>
    <dgm:pt modelId="{D76394E6-49DA-4770-91F7-7AF52175CE23}" type="pres">
      <dgm:prSet presAssocID="{5FD263CA-BC64-4D5F-822C-C1B927D9ADE6}" presName="linear" presStyleCnt="0">
        <dgm:presLayoutVars>
          <dgm:dir/>
          <dgm:animLvl val="lvl"/>
          <dgm:resizeHandles val="exact"/>
        </dgm:presLayoutVars>
      </dgm:prSet>
      <dgm:spPr/>
    </dgm:pt>
    <dgm:pt modelId="{D65BB307-CF56-4EA5-AA33-5AF747D1B8AB}" type="pres">
      <dgm:prSet presAssocID="{C08C71EF-86C7-4D79-B3D8-F0DC5D4BC703}" presName="parentLin" presStyleCnt="0"/>
      <dgm:spPr/>
    </dgm:pt>
    <dgm:pt modelId="{D44F5424-4BF5-4E17-B228-78B752E97B69}" type="pres">
      <dgm:prSet presAssocID="{C08C71EF-86C7-4D79-B3D8-F0DC5D4BC703}" presName="parentLeftMargin" presStyleLbl="node1" presStyleIdx="0" presStyleCnt="3"/>
      <dgm:spPr/>
    </dgm:pt>
    <dgm:pt modelId="{049EF129-EE76-4A9A-81C9-8214BC4F9C6E}" type="pres">
      <dgm:prSet presAssocID="{C08C71EF-86C7-4D79-B3D8-F0DC5D4BC703}" presName="parentText" presStyleLbl="node1" presStyleIdx="0" presStyleCnt="3" custScaleX="122515">
        <dgm:presLayoutVars>
          <dgm:chMax val="0"/>
          <dgm:bulletEnabled val="1"/>
        </dgm:presLayoutVars>
      </dgm:prSet>
      <dgm:spPr/>
    </dgm:pt>
    <dgm:pt modelId="{FD22E61C-DB48-4747-81E8-D7FE7383340C}" type="pres">
      <dgm:prSet presAssocID="{C08C71EF-86C7-4D79-B3D8-F0DC5D4BC703}" presName="negativeSpace" presStyleCnt="0"/>
      <dgm:spPr/>
    </dgm:pt>
    <dgm:pt modelId="{40EA8017-4F55-4108-861B-20C6C93725A9}" type="pres">
      <dgm:prSet presAssocID="{C08C71EF-86C7-4D79-B3D8-F0DC5D4BC703}" presName="childText" presStyleLbl="conFgAcc1" presStyleIdx="0" presStyleCnt="3" custScaleX="96907">
        <dgm:presLayoutVars>
          <dgm:bulletEnabled val="1"/>
        </dgm:presLayoutVars>
      </dgm:prSet>
      <dgm:spPr/>
    </dgm:pt>
    <dgm:pt modelId="{83C48E51-CFE9-4CCB-8048-F717EEC2BA6D}" type="pres">
      <dgm:prSet presAssocID="{D23DA788-C9D8-45F0-885C-7737E9C57927}" presName="spaceBetweenRectangles" presStyleCnt="0"/>
      <dgm:spPr/>
    </dgm:pt>
    <dgm:pt modelId="{16591C5A-91BF-4F1A-A4CD-A338F8CD396A}" type="pres">
      <dgm:prSet presAssocID="{C08C32FF-2B53-4580-9E7B-A60D1F4C9ECA}" presName="parentLin" presStyleCnt="0"/>
      <dgm:spPr/>
    </dgm:pt>
    <dgm:pt modelId="{1030FE46-B6EE-471B-B4E5-06EBEAD2DA01}" type="pres">
      <dgm:prSet presAssocID="{C08C32FF-2B53-4580-9E7B-A60D1F4C9ECA}" presName="parentLeftMargin" presStyleLbl="node1" presStyleIdx="0" presStyleCnt="3"/>
      <dgm:spPr/>
    </dgm:pt>
    <dgm:pt modelId="{DC42311F-CE6B-45B7-A3AD-B1EB5DF01CB3}" type="pres">
      <dgm:prSet presAssocID="{C08C32FF-2B53-4580-9E7B-A60D1F4C9ECA}" presName="parentText" presStyleLbl="node1" presStyleIdx="1" presStyleCnt="3" custScaleX="122515">
        <dgm:presLayoutVars>
          <dgm:chMax val="0"/>
          <dgm:bulletEnabled val="1"/>
        </dgm:presLayoutVars>
      </dgm:prSet>
      <dgm:spPr/>
    </dgm:pt>
    <dgm:pt modelId="{D8AB1BFC-D953-42CF-85C0-61EECE4019C5}" type="pres">
      <dgm:prSet presAssocID="{C08C32FF-2B53-4580-9E7B-A60D1F4C9ECA}" presName="negativeSpace" presStyleCnt="0"/>
      <dgm:spPr/>
    </dgm:pt>
    <dgm:pt modelId="{0D6483D4-1913-4336-B921-27C4CD3D1EAA}" type="pres">
      <dgm:prSet presAssocID="{C08C32FF-2B53-4580-9E7B-A60D1F4C9ECA}" presName="childText" presStyleLbl="conFgAcc1" presStyleIdx="1" presStyleCnt="3" custScaleX="96907">
        <dgm:presLayoutVars>
          <dgm:bulletEnabled val="1"/>
        </dgm:presLayoutVars>
      </dgm:prSet>
      <dgm:spPr/>
    </dgm:pt>
    <dgm:pt modelId="{6361D65A-4B85-4A7E-BC8E-45A222697732}" type="pres">
      <dgm:prSet presAssocID="{3E035440-DBAD-4A6D-9C4B-A74FE8B79C5C}" presName="spaceBetweenRectangles" presStyleCnt="0"/>
      <dgm:spPr/>
    </dgm:pt>
    <dgm:pt modelId="{B1B83241-2FCA-4527-AF57-3628A4BCF049}" type="pres">
      <dgm:prSet presAssocID="{D252E24F-5939-4BEB-9068-FC104516A177}" presName="parentLin" presStyleCnt="0"/>
      <dgm:spPr/>
    </dgm:pt>
    <dgm:pt modelId="{EBE4F3FB-EFC9-46AC-9153-A9E4907AC138}" type="pres">
      <dgm:prSet presAssocID="{D252E24F-5939-4BEB-9068-FC104516A177}" presName="parentLeftMargin" presStyleLbl="node1" presStyleIdx="1" presStyleCnt="3"/>
      <dgm:spPr/>
    </dgm:pt>
    <dgm:pt modelId="{0489F20E-EE7C-4FE0-9D00-761BE39772FF}" type="pres">
      <dgm:prSet presAssocID="{D252E24F-5939-4BEB-9068-FC104516A177}" presName="parentText" presStyleLbl="node1" presStyleIdx="2" presStyleCnt="3" custScaleX="122515">
        <dgm:presLayoutVars>
          <dgm:chMax val="0"/>
          <dgm:bulletEnabled val="1"/>
        </dgm:presLayoutVars>
      </dgm:prSet>
      <dgm:spPr/>
    </dgm:pt>
    <dgm:pt modelId="{525D2FF3-9774-4B53-81F8-BA465C879EEF}" type="pres">
      <dgm:prSet presAssocID="{D252E24F-5939-4BEB-9068-FC104516A177}" presName="negativeSpace" presStyleCnt="0"/>
      <dgm:spPr/>
    </dgm:pt>
    <dgm:pt modelId="{70A9BB9D-41E6-4777-A930-5D5603E29069}" type="pres">
      <dgm:prSet presAssocID="{D252E24F-5939-4BEB-9068-FC104516A177}" presName="childText" presStyleLbl="conFgAcc1" presStyleIdx="2" presStyleCnt="3" custScaleX="96907">
        <dgm:presLayoutVars>
          <dgm:bulletEnabled val="1"/>
        </dgm:presLayoutVars>
      </dgm:prSet>
      <dgm:spPr/>
    </dgm:pt>
  </dgm:ptLst>
  <dgm:cxnLst>
    <dgm:cxn modelId="{BC43F109-503A-40A2-8BF6-B2B62E3F3CB3}" type="presOf" srcId="{D252E24F-5939-4BEB-9068-FC104516A177}" destId="{EBE4F3FB-EFC9-46AC-9153-A9E4907AC138}" srcOrd="0" destOrd="0" presId="urn:microsoft.com/office/officeart/2005/8/layout/list1"/>
    <dgm:cxn modelId="{B403071C-E937-4BE2-886A-82F375C52A30}" type="presOf" srcId="{D252E24F-5939-4BEB-9068-FC104516A177}" destId="{0489F20E-EE7C-4FE0-9D00-761BE39772FF}" srcOrd="1" destOrd="0" presId="urn:microsoft.com/office/officeart/2005/8/layout/list1"/>
    <dgm:cxn modelId="{70998C71-CD41-4B72-831B-F16F98935D84}" srcId="{5FD263CA-BC64-4D5F-822C-C1B927D9ADE6}" destId="{C08C32FF-2B53-4580-9E7B-A60D1F4C9ECA}" srcOrd="1" destOrd="0" parTransId="{924533B9-8591-4482-A0A4-939506666DDD}" sibTransId="{3E035440-DBAD-4A6D-9C4B-A74FE8B79C5C}"/>
    <dgm:cxn modelId="{1487A551-CB50-4DAD-A4EC-AA57FD52B3FA}" type="presOf" srcId="{5FD263CA-BC64-4D5F-822C-C1B927D9ADE6}" destId="{D76394E6-49DA-4770-91F7-7AF52175CE23}" srcOrd="0" destOrd="0" presId="urn:microsoft.com/office/officeart/2005/8/layout/list1"/>
    <dgm:cxn modelId="{69EC0989-2449-41AD-8387-0790370AEF48}" srcId="{5FD263CA-BC64-4D5F-822C-C1B927D9ADE6}" destId="{D252E24F-5939-4BEB-9068-FC104516A177}" srcOrd="2" destOrd="0" parTransId="{5DA8B801-7833-48A7-A853-CE6C9B20FB77}" sibTransId="{C6041A83-F14C-4E60-BA15-E0BCDC288B76}"/>
    <dgm:cxn modelId="{ED5843A3-5210-4BCD-8D2B-4D5799F3D08E}" type="presOf" srcId="{C08C32FF-2B53-4580-9E7B-A60D1F4C9ECA}" destId="{DC42311F-CE6B-45B7-A3AD-B1EB5DF01CB3}" srcOrd="1" destOrd="0" presId="urn:microsoft.com/office/officeart/2005/8/layout/list1"/>
    <dgm:cxn modelId="{28A80DB1-135E-4329-BA6D-98BDA1D3FF6D}" type="presOf" srcId="{C08C32FF-2B53-4580-9E7B-A60D1F4C9ECA}" destId="{1030FE46-B6EE-471B-B4E5-06EBEAD2DA01}" srcOrd="0" destOrd="0" presId="urn:microsoft.com/office/officeart/2005/8/layout/list1"/>
    <dgm:cxn modelId="{9AE248C8-8DF3-4CE1-B19B-26190E42CEFE}" type="presOf" srcId="{C08C71EF-86C7-4D79-B3D8-F0DC5D4BC703}" destId="{D44F5424-4BF5-4E17-B228-78B752E97B69}" srcOrd="0" destOrd="0" presId="urn:microsoft.com/office/officeart/2005/8/layout/list1"/>
    <dgm:cxn modelId="{14AB36E5-07CC-44A1-8AC6-BB4AF2EB3ED0}" type="presOf" srcId="{C08C71EF-86C7-4D79-B3D8-F0DC5D4BC703}" destId="{049EF129-EE76-4A9A-81C9-8214BC4F9C6E}" srcOrd="1" destOrd="0" presId="urn:microsoft.com/office/officeart/2005/8/layout/list1"/>
    <dgm:cxn modelId="{33AB14EC-BACE-4712-B723-34F5A9AAC849}" srcId="{5FD263CA-BC64-4D5F-822C-C1B927D9ADE6}" destId="{C08C71EF-86C7-4D79-B3D8-F0DC5D4BC703}" srcOrd="0" destOrd="0" parTransId="{9A57A1BC-D596-4055-A7B3-06B5C5A6FE8C}" sibTransId="{D23DA788-C9D8-45F0-885C-7737E9C57927}"/>
    <dgm:cxn modelId="{CAB36874-545C-48A6-8781-17E0B434A298}" type="presParOf" srcId="{D76394E6-49DA-4770-91F7-7AF52175CE23}" destId="{D65BB307-CF56-4EA5-AA33-5AF747D1B8AB}" srcOrd="0" destOrd="0" presId="urn:microsoft.com/office/officeart/2005/8/layout/list1"/>
    <dgm:cxn modelId="{804D01AB-ACAE-45EE-92B7-01CC1BFFAD58}" type="presParOf" srcId="{D65BB307-CF56-4EA5-AA33-5AF747D1B8AB}" destId="{D44F5424-4BF5-4E17-B228-78B752E97B69}" srcOrd="0" destOrd="0" presId="urn:microsoft.com/office/officeart/2005/8/layout/list1"/>
    <dgm:cxn modelId="{507C2D8B-DD09-472F-AE27-E2FD58E4FACB}" type="presParOf" srcId="{D65BB307-CF56-4EA5-AA33-5AF747D1B8AB}" destId="{049EF129-EE76-4A9A-81C9-8214BC4F9C6E}" srcOrd="1" destOrd="0" presId="urn:microsoft.com/office/officeart/2005/8/layout/list1"/>
    <dgm:cxn modelId="{7D6CAAC6-2CF4-4D79-A9AA-14FE17BE8972}" type="presParOf" srcId="{D76394E6-49DA-4770-91F7-7AF52175CE23}" destId="{FD22E61C-DB48-4747-81E8-D7FE7383340C}" srcOrd="1" destOrd="0" presId="urn:microsoft.com/office/officeart/2005/8/layout/list1"/>
    <dgm:cxn modelId="{7D383640-573F-40E0-87B8-D016A09824B1}" type="presParOf" srcId="{D76394E6-49DA-4770-91F7-7AF52175CE23}" destId="{40EA8017-4F55-4108-861B-20C6C93725A9}" srcOrd="2" destOrd="0" presId="urn:microsoft.com/office/officeart/2005/8/layout/list1"/>
    <dgm:cxn modelId="{8EE2CFBA-8FC8-4232-961B-AD91781107FD}" type="presParOf" srcId="{D76394E6-49DA-4770-91F7-7AF52175CE23}" destId="{83C48E51-CFE9-4CCB-8048-F717EEC2BA6D}" srcOrd="3" destOrd="0" presId="urn:microsoft.com/office/officeart/2005/8/layout/list1"/>
    <dgm:cxn modelId="{305B5089-31A8-4D26-8429-4E56FE2E8756}" type="presParOf" srcId="{D76394E6-49DA-4770-91F7-7AF52175CE23}" destId="{16591C5A-91BF-4F1A-A4CD-A338F8CD396A}" srcOrd="4" destOrd="0" presId="urn:microsoft.com/office/officeart/2005/8/layout/list1"/>
    <dgm:cxn modelId="{1892F850-ADED-4879-8792-9D7A19573245}" type="presParOf" srcId="{16591C5A-91BF-4F1A-A4CD-A338F8CD396A}" destId="{1030FE46-B6EE-471B-B4E5-06EBEAD2DA01}" srcOrd="0" destOrd="0" presId="urn:microsoft.com/office/officeart/2005/8/layout/list1"/>
    <dgm:cxn modelId="{0E2F8EEB-8BC8-4BF5-9DFC-E95C0652A5D7}" type="presParOf" srcId="{16591C5A-91BF-4F1A-A4CD-A338F8CD396A}" destId="{DC42311F-CE6B-45B7-A3AD-B1EB5DF01CB3}" srcOrd="1" destOrd="0" presId="urn:microsoft.com/office/officeart/2005/8/layout/list1"/>
    <dgm:cxn modelId="{AB2B5BCD-583C-4C49-9D4F-F54C6563ECEE}" type="presParOf" srcId="{D76394E6-49DA-4770-91F7-7AF52175CE23}" destId="{D8AB1BFC-D953-42CF-85C0-61EECE4019C5}" srcOrd="5" destOrd="0" presId="urn:microsoft.com/office/officeart/2005/8/layout/list1"/>
    <dgm:cxn modelId="{7956F1F8-2639-4904-8B73-C7C89D3F68B7}" type="presParOf" srcId="{D76394E6-49DA-4770-91F7-7AF52175CE23}" destId="{0D6483D4-1913-4336-B921-27C4CD3D1EAA}" srcOrd="6" destOrd="0" presId="urn:microsoft.com/office/officeart/2005/8/layout/list1"/>
    <dgm:cxn modelId="{4B783422-8AEE-4D0D-9061-5E364133F7A0}" type="presParOf" srcId="{D76394E6-49DA-4770-91F7-7AF52175CE23}" destId="{6361D65A-4B85-4A7E-BC8E-45A222697732}" srcOrd="7" destOrd="0" presId="urn:microsoft.com/office/officeart/2005/8/layout/list1"/>
    <dgm:cxn modelId="{EFC60047-7891-4F35-9B04-BD6E914337D0}" type="presParOf" srcId="{D76394E6-49DA-4770-91F7-7AF52175CE23}" destId="{B1B83241-2FCA-4527-AF57-3628A4BCF049}" srcOrd="8" destOrd="0" presId="urn:microsoft.com/office/officeart/2005/8/layout/list1"/>
    <dgm:cxn modelId="{B7A71DC3-9FE6-4B10-B7CA-E07255AE79C6}" type="presParOf" srcId="{B1B83241-2FCA-4527-AF57-3628A4BCF049}" destId="{EBE4F3FB-EFC9-46AC-9153-A9E4907AC138}" srcOrd="0" destOrd="0" presId="urn:microsoft.com/office/officeart/2005/8/layout/list1"/>
    <dgm:cxn modelId="{E4200886-76B5-4BA8-826B-86E50F075BE2}" type="presParOf" srcId="{B1B83241-2FCA-4527-AF57-3628A4BCF049}" destId="{0489F20E-EE7C-4FE0-9D00-761BE39772FF}" srcOrd="1" destOrd="0" presId="urn:microsoft.com/office/officeart/2005/8/layout/list1"/>
    <dgm:cxn modelId="{F20384F0-A5BC-441E-993D-8ECF86AE8020}" type="presParOf" srcId="{D76394E6-49DA-4770-91F7-7AF52175CE23}" destId="{525D2FF3-9774-4B53-81F8-BA465C879EEF}" srcOrd="9" destOrd="0" presId="urn:microsoft.com/office/officeart/2005/8/layout/list1"/>
    <dgm:cxn modelId="{BCFFE3C7-6BF3-4433-AD85-4CD959EDDA3A}" type="presParOf" srcId="{D76394E6-49DA-4770-91F7-7AF52175CE23}" destId="{70A9BB9D-41E6-4777-A930-5D5603E2906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556C52B-3B15-49FB-947B-9A5E3A415962}"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A8408B68-BCB2-4B42-8EC6-D4C7027940F0}">
      <dgm:prSet phldrT="[Text]" custT="1"/>
      <dgm:spPr/>
      <dgm:t>
        <a:bodyPr/>
        <a:lstStyle/>
        <a:p>
          <a:r>
            <a:rPr lang="en-US" sz="2000" dirty="0" err="1">
              <a:solidFill>
                <a:schemeClr val="tx1"/>
              </a:solidFill>
              <a:latin typeface="Calibri" panose="020F0502020204030204" pitchFamily="34" charset="0"/>
              <a:cs typeface="Calibri" panose="020F0502020204030204" pitchFamily="34" charset="0"/>
            </a:rPr>
            <a:t>Aset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identifikasian</a:t>
          </a:r>
          <a:endParaRPr lang="en-US" sz="2000" dirty="0">
            <a:solidFill>
              <a:schemeClr val="tx1"/>
            </a:solidFill>
            <a:latin typeface="Calibri" panose="020F0502020204030204" pitchFamily="34" charset="0"/>
            <a:cs typeface="Calibri" panose="020F0502020204030204" pitchFamily="34" charset="0"/>
          </a:endParaRPr>
        </a:p>
      </dgm:t>
    </dgm:pt>
    <dgm:pt modelId="{AF4906C6-575D-440D-AC3D-8F16A2C8A673}" type="parTrans" cxnId="{71BB1512-FA09-4669-96F2-4052CA489CEA}">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62207245-315A-46FB-A603-3E761F136B67}" type="sibTrans" cxnId="{71BB1512-FA09-4669-96F2-4052CA489CEA}">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77888450-F3A8-47F3-8B32-9BB189A81E3A}">
      <dgm:prSet phldrT="[Text]" custT="1"/>
      <dgm:spPr>
        <a:solidFill>
          <a:srgbClr val="E0F4D5"/>
        </a:solidFill>
      </dgm:spPr>
      <dgm:t>
        <a:bodyPr/>
        <a:lstStyle/>
        <a:p>
          <a:r>
            <a:rPr lang="en-US" sz="2000" dirty="0" err="1">
              <a:solidFill>
                <a:schemeClr val="tx1"/>
              </a:solidFill>
              <a:latin typeface="Calibri" panose="020F0502020204030204" pitchFamily="34" charset="0"/>
              <a:cs typeface="Calibri" panose="020F0502020204030204" pitchFamily="34" charset="0"/>
            </a:rPr>
            <a:t>Penyewa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secara</a:t>
          </a:r>
          <a:r>
            <a:rPr lang="en-US" sz="2000" dirty="0">
              <a:solidFill>
                <a:schemeClr val="tx1"/>
              </a:solidFill>
              <a:latin typeface="Calibri" panose="020F0502020204030204" pitchFamily="34" charset="0"/>
              <a:cs typeface="Calibri" panose="020F0502020204030204" pitchFamily="34" charset="0"/>
            </a:rPr>
            <a:t> substantial </a:t>
          </a:r>
          <a:r>
            <a:rPr lang="en-US" sz="2000" dirty="0" err="1">
              <a:solidFill>
                <a:schemeClr val="tx1"/>
              </a:solidFill>
              <a:latin typeface="Calibri" panose="020F0502020204030204" pitchFamily="34" charset="0"/>
              <a:cs typeface="Calibri" panose="020F0502020204030204" pitchFamily="34" charset="0"/>
            </a:rPr>
            <a:t>mendapat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manfaat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ekonomik</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dari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penggunaan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aset</a:t>
          </a:r>
          <a:endParaRPr lang="en-US" sz="2000" dirty="0">
            <a:solidFill>
              <a:schemeClr val="tx1"/>
            </a:solidFill>
            <a:latin typeface="Calibri" panose="020F0502020204030204" pitchFamily="34" charset="0"/>
            <a:cs typeface="Calibri" panose="020F0502020204030204" pitchFamily="34" charset="0"/>
          </a:endParaRPr>
        </a:p>
      </dgm:t>
    </dgm:pt>
    <dgm:pt modelId="{44CD9853-66EE-4369-9B3F-14F1EDF231E1}" type="parTrans" cxnId="{0EB4D8B4-2655-4B0E-A4D5-07E9B6BAC8AC}">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61FF84F-B301-4097-A87A-CA4F91C830BE}" type="sibTrans" cxnId="{0EB4D8B4-2655-4B0E-A4D5-07E9B6BAC8AC}">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1E2E36D1-AAF8-4AEB-9C7C-B492651CB6A6}">
      <dgm:prSet phldrT="[Text]" custT="1"/>
      <dgm:spPr>
        <a:solidFill>
          <a:srgbClr val="D6F3E7"/>
        </a:solidFill>
      </dgm:spPr>
      <dgm:t>
        <a:bodyPr/>
        <a:lstStyle/>
        <a:p>
          <a:r>
            <a:rPr lang="en-US" sz="2000" dirty="0" err="1">
              <a:solidFill>
                <a:schemeClr val="tx1"/>
              </a:solidFill>
              <a:latin typeface="Calibri" panose="020F0502020204030204" pitchFamily="34" charset="0"/>
              <a:cs typeface="Calibri" panose="020F0502020204030204" pitchFamily="34" charset="0"/>
            </a:rPr>
            <a:t>Penyewa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mengarahkan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penggunaan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aset</a:t>
          </a:r>
          <a:endParaRPr lang="en-US" sz="2000" dirty="0">
            <a:solidFill>
              <a:schemeClr val="tx1"/>
            </a:solidFill>
            <a:latin typeface="Calibri" panose="020F0502020204030204" pitchFamily="34" charset="0"/>
            <a:cs typeface="Calibri" panose="020F0502020204030204" pitchFamily="34" charset="0"/>
          </a:endParaRPr>
        </a:p>
      </dgm:t>
    </dgm:pt>
    <dgm:pt modelId="{74C29F51-48E7-43EF-9A27-5E021979FC41}" type="parTrans" cxnId="{40CD777A-5A6A-4092-AAF6-700EE7664D0F}">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1E400185-7A48-4C76-A68A-C2F952AF78C7}" type="sibTrans" cxnId="{40CD777A-5A6A-4092-AAF6-700EE7664D0F}">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DA482286-561F-4A6B-A629-5A6BD56BDDE5}">
      <dgm:prSet phldrT="[Text]" custT="1"/>
      <dgm:spPr>
        <a:solidFill>
          <a:srgbClr val="D7E5F3"/>
        </a:solidFill>
      </dgm:spPr>
      <dgm:t>
        <a:bodyPr/>
        <a:lstStyle/>
        <a:p>
          <a:r>
            <a:rPr lang="en-US" sz="2000" dirty="0" err="1">
              <a:solidFill>
                <a:schemeClr val="tx1"/>
              </a:solidFill>
              <a:latin typeface="Calibri" panose="020F0502020204030204" pitchFamily="34" charset="0"/>
              <a:cs typeface="Calibri" panose="020F0502020204030204" pitchFamily="34" charset="0"/>
            </a:rPr>
            <a:t>Kontrak</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mengandung</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sewa</a:t>
          </a:r>
          <a:endParaRPr lang="en-US" sz="2000" dirty="0">
            <a:solidFill>
              <a:schemeClr val="tx1"/>
            </a:solidFill>
            <a:latin typeface="Calibri" panose="020F0502020204030204" pitchFamily="34" charset="0"/>
            <a:cs typeface="Calibri" panose="020F0502020204030204" pitchFamily="34" charset="0"/>
          </a:endParaRPr>
        </a:p>
      </dgm:t>
    </dgm:pt>
    <dgm:pt modelId="{E53311D5-05C7-411C-A9F1-224CB40DA182}" type="parTrans" cxnId="{E2F95DD2-D908-489A-A84A-46439756C469}">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7D1133C8-31E1-4991-B666-B497DE5FBACB}" type="sibTrans" cxnId="{E2F95DD2-D908-489A-A84A-46439756C469}">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A5A59BC6-78C7-4D06-BCD6-87F1AE3D87BE}">
      <dgm:prSet phldrT="[Text]" custT="1"/>
      <dgm:spPr/>
      <dgm:t>
        <a:bodyPr/>
        <a:lstStyle/>
        <a:p>
          <a:r>
            <a:rPr lang="en-US" sz="2000" dirty="0" err="1">
              <a:solidFill>
                <a:schemeClr val="tx1"/>
              </a:solidFill>
              <a:latin typeface="Calibri" panose="020F0502020204030204" pitchFamily="34" charset="0"/>
              <a:cs typeface="Calibri" panose="020F0502020204030204" pitchFamily="34" charset="0"/>
            </a:rPr>
            <a:t>Ditetapkan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secara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eksplisit</a:t>
          </a:r>
          <a:r>
            <a:rPr lang="en-US" sz="2000" dirty="0">
              <a:solidFill>
                <a:schemeClr val="tx1"/>
              </a:solidFill>
              <a:latin typeface="Calibri" panose="020F0502020204030204" pitchFamily="34" charset="0"/>
              <a:cs typeface="Calibri" panose="020F0502020204030204" pitchFamily="34" charset="0"/>
            </a:rPr>
            <a:t> atau </a:t>
          </a:r>
          <a:r>
            <a:rPr lang="en-US" sz="2000" dirty="0" err="1">
              <a:solidFill>
                <a:schemeClr val="tx1"/>
              </a:solidFill>
              <a:latin typeface="Calibri" panose="020F0502020204030204" pitchFamily="34" charset="0"/>
              <a:cs typeface="Calibri" panose="020F0502020204030204" pitchFamily="34" charset="0"/>
            </a:rPr>
            <a:t>secara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implisit</a:t>
          </a:r>
          <a:endParaRPr lang="en-US" sz="2000" dirty="0">
            <a:solidFill>
              <a:schemeClr val="tx1"/>
            </a:solidFill>
            <a:latin typeface="Calibri" panose="020F0502020204030204" pitchFamily="34" charset="0"/>
            <a:cs typeface="Calibri" panose="020F0502020204030204" pitchFamily="34" charset="0"/>
          </a:endParaRPr>
        </a:p>
      </dgm:t>
    </dgm:pt>
    <dgm:pt modelId="{59C79DB6-6C86-4845-BC60-5D527EB5B75F}" type="parTrans" cxnId="{E26E9A2C-4EF1-4143-B055-DCA205E0224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F832E5C6-FF1A-46E5-AAD8-5F5BDD3CC5AE}" type="sibTrans" cxnId="{E26E9A2C-4EF1-4143-B055-DCA205E02241}">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760EF260-097E-4A73-91DF-37C168B45B8C}">
      <dgm:prSet phldrT="[Text]" custT="1"/>
      <dgm:spPr/>
      <dgm:t>
        <a:bodyPr/>
        <a:lstStyle/>
        <a:p>
          <a:r>
            <a:rPr lang="en-US" sz="2000" dirty="0" err="1">
              <a:solidFill>
                <a:schemeClr val="tx1"/>
              </a:solidFill>
              <a:latin typeface="Calibri" panose="020F0502020204030204" pitchFamily="34" charset="0"/>
              <a:cs typeface="Calibri" panose="020F0502020204030204" pitchFamily="34" charset="0"/>
            </a:rPr>
            <a:t>Pemasok</a:t>
          </a:r>
          <a:r>
            <a:rPr lang="en-US" sz="2000" dirty="0">
              <a:solidFill>
                <a:schemeClr val="tx1"/>
              </a:solidFill>
              <a:latin typeface="Calibri" panose="020F0502020204030204" pitchFamily="34" charset="0"/>
              <a:cs typeface="Calibri" panose="020F0502020204030204" pitchFamily="34" charset="0"/>
            </a:rPr>
            <a:t> (supplier </a:t>
          </a:r>
          <a:r>
            <a:rPr lang="en-US" sz="2000" dirty="0" err="1">
              <a:solidFill>
                <a:schemeClr val="tx1"/>
              </a:solidFill>
              <a:latin typeface="Calibri" panose="020F0502020204030204" pitchFamily="34" charset="0"/>
              <a:cs typeface="Calibri" panose="020F0502020204030204" pitchFamily="34" charset="0"/>
            </a:rPr>
            <a:t>tidak</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memiliki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hak</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substitusi</a:t>
          </a:r>
          <a:r>
            <a:rPr lang="en-US" sz="2000" dirty="0">
              <a:solidFill>
                <a:schemeClr val="tx1"/>
              </a:solidFill>
              <a:latin typeface="Calibri" panose="020F0502020204030204" pitchFamily="34" charset="0"/>
              <a:cs typeface="Calibri" panose="020F0502020204030204" pitchFamily="34" charset="0"/>
            </a:rPr>
            <a:t> substantive)</a:t>
          </a:r>
        </a:p>
      </dgm:t>
    </dgm:pt>
    <dgm:pt modelId="{1AD6C12F-8810-4C40-8548-4EA7B354E877}" type="parTrans" cxnId="{DB6287F3-917A-427E-B083-4F8A589891C3}">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52F2A7E6-A447-43B3-A560-F169BA1DBD99}" type="sibTrans" cxnId="{DB6287F3-917A-427E-B083-4F8A589891C3}">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1558AA8B-6900-4BC1-B8F0-0C33A56A7F25}">
      <dgm:prSet phldrT="[Text]" custT="1"/>
      <dgm:spPr/>
      <dgm:t>
        <a:bodyPr/>
        <a:lstStyle/>
        <a:p>
          <a:r>
            <a:rPr lang="en-US" sz="2000" dirty="0" err="1">
              <a:solidFill>
                <a:schemeClr val="tx1"/>
              </a:solidFill>
              <a:latin typeface="Calibri" panose="020F0502020204030204" pitchFamily="34" charset="0"/>
              <a:cs typeface="Calibri" panose="020F0502020204030204" pitchFamily="34" charset="0"/>
            </a:rPr>
            <a:t>Bagian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kapasitas</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aset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secara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fisik</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dapat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dibedakan</a:t>
          </a:r>
          <a:endParaRPr lang="en-US" sz="2000" dirty="0">
            <a:solidFill>
              <a:schemeClr val="tx1"/>
            </a:solidFill>
            <a:latin typeface="Calibri" panose="020F0502020204030204" pitchFamily="34" charset="0"/>
            <a:cs typeface="Calibri" panose="020F0502020204030204" pitchFamily="34" charset="0"/>
          </a:endParaRPr>
        </a:p>
      </dgm:t>
    </dgm:pt>
    <dgm:pt modelId="{684DDBD6-CA09-49FF-84F2-622D63A69A1B}" type="parTrans" cxnId="{47EC6E32-67EC-4776-BC43-5A2C10775B22}">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7133AA85-B229-4D21-A4D1-6464E2344A2D}" type="sibTrans" cxnId="{47EC6E32-67EC-4776-BC43-5A2C10775B22}">
      <dgm:prSet/>
      <dgm:spPr/>
      <dgm:t>
        <a:bodyPr/>
        <a:lstStyle/>
        <a:p>
          <a:endParaRPr lang="en-US" sz="2000">
            <a:solidFill>
              <a:schemeClr val="tx1"/>
            </a:solidFill>
            <a:latin typeface="Calibri" panose="020F0502020204030204" pitchFamily="34" charset="0"/>
            <a:cs typeface="Calibri" panose="020F0502020204030204" pitchFamily="34" charset="0"/>
          </a:endParaRPr>
        </a:p>
      </dgm:t>
    </dgm:pt>
    <dgm:pt modelId="{69344904-F38B-4347-AFB9-4F0C740E1538}" type="pres">
      <dgm:prSet presAssocID="{0556C52B-3B15-49FB-947B-9A5E3A415962}" presName="linear" presStyleCnt="0">
        <dgm:presLayoutVars>
          <dgm:dir/>
          <dgm:animLvl val="lvl"/>
          <dgm:resizeHandles val="exact"/>
        </dgm:presLayoutVars>
      </dgm:prSet>
      <dgm:spPr/>
    </dgm:pt>
    <dgm:pt modelId="{CF10AC85-EDE8-4650-B424-ED6843DCB7AD}" type="pres">
      <dgm:prSet presAssocID="{A8408B68-BCB2-4B42-8EC6-D4C7027940F0}" presName="parentLin" presStyleCnt="0"/>
      <dgm:spPr/>
    </dgm:pt>
    <dgm:pt modelId="{34E995EE-7BF2-4BDC-B57C-FB0DBF5C635D}" type="pres">
      <dgm:prSet presAssocID="{A8408B68-BCB2-4B42-8EC6-D4C7027940F0}" presName="parentLeftMargin" presStyleLbl="node1" presStyleIdx="0" presStyleCnt="4"/>
      <dgm:spPr/>
    </dgm:pt>
    <dgm:pt modelId="{C5E722E4-8A14-4124-BEB5-D0759CBC05CB}" type="pres">
      <dgm:prSet presAssocID="{A8408B68-BCB2-4B42-8EC6-D4C7027940F0}" presName="parentText" presStyleLbl="node1" presStyleIdx="0" presStyleCnt="4" custScaleX="116908">
        <dgm:presLayoutVars>
          <dgm:chMax val="0"/>
          <dgm:bulletEnabled val="1"/>
        </dgm:presLayoutVars>
      </dgm:prSet>
      <dgm:spPr/>
    </dgm:pt>
    <dgm:pt modelId="{44691919-2860-42E5-AFCF-CF528AB084B1}" type="pres">
      <dgm:prSet presAssocID="{A8408B68-BCB2-4B42-8EC6-D4C7027940F0}" presName="negativeSpace" presStyleCnt="0"/>
      <dgm:spPr/>
    </dgm:pt>
    <dgm:pt modelId="{E921DD77-6AC5-4365-BA75-A1C78E7BDC92}" type="pres">
      <dgm:prSet presAssocID="{A8408B68-BCB2-4B42-8EC6-D4C7027940F0}" presName="childText" presStyleLbl="conFgAcc1" presStyleIdx="0" presStyleCnt="4">
        <dgm:presLayoutVars>
          <dgm:bulletEnabled val="1"/>
        </dgm:presLayoutVars>
      </dgm:prSet>
      <dgm:spPr/>
    </dgm:pt>
    <dgm:pt modelId="{A7DCD560-EF54-4E1F-8CED-C0B65DFF656D}" type="pres">
      <dgm:prSet presAssocID="{62207245-315A-46FB-A603-3E761F136B67}" presName="spaceBetweenRectangles" presStyleCnt="0"/>
      <dgm:spPr/>
    </dgm:pt>
    <dgm:pt modelId="{EDD1545E-0BAD-4EAF-A662-EC6971652A4F}" type="pres">
      <dgm:prSet presAssocID="{77888450-F3A8-47F3-8B32-9BB189A81E3A}" presName="parentLin" presStyleCnt="0"/>
      <dgm:spPr/>
    </dgm:pt>
    <dgm:pt modelId="{B60B9944-A3EE-4ECE-BB8E-BBB60FCF97B1}" type="pres">
      <dgm:prSet presAssocID="{77888450-F3A8-47F3-8B32-9BB189A81E3A}" presName="parentLeftMargin" presStyleLbl="node1" presStyleIdx="0" presStyleCnt="4"/>
      <dgm:spPr/>
    </dgm:pt>
    <dgm:pt modelId="{038A276F-B289-442A-8C94-5BE83CC1C6E2}" type="pres">
      <dgm:prSet presAssocID="{77888450-F3A8-47F3-8B32-9BB189A81E3A}" presName="parentText" presStyleLbl="node1" presStyleIdx="1" presStyleCnt="4" custScaleX="116908">
        <dgm:presLayoutVars>
          <dgm:chMax val="0"/>
          <dgm:bulletEnabled val="1"/>
        </dgm:presLayoutVars>
      </dgm:prSet>
      <dgm:spPr/>
    </dgm:pt>
    <dgm:pt modelId="{C2FAC809-D05B-49B9-99DE-D7586F160441}" type="pres">
      <dgm:prSet presAssocID="{77888450-F3A8-47F3-8B32-9BB189A81E3A}" presName="negativeSpace" presStyleCnt="0"/>
      <dgm:spPr/>
    </dgm:pt>
    <dgm:pt modelId="{5057AB95-AA0C-4840-B8CE-0494C79DD88F}" type="pres">
      <dgm:prSet presAssocID="{77888450-F3A8-47F3-8B32-9BB189A81E3A}" presName="childText" presStyleLbl="conFgAcc1" presStyleIdx="1" presStyleCnt="4">
        <dgm:presLayoutVars>
          <dgm:bulletEnabled val="1"/>
        </dgm:presLayoutVars>
      </dgm:prSet>
      <dgm:spPr/>
    </dgm:pt>
    <dgm:pt modelId="{0DE32040-C96E-43E1-88DD-17BEB1F5028B}" type="pres">
      <dgm:prSet presAssocID="{D61FF84F-B301-4097-A87A-CA4F91C830BE}" presName="spaceBetweenRectangles" presStyleCnt="0"/>
      <dgm:spPr/>
    </dgm:pt>
    <dgm:pt modelId="{F002475E-BE15-407B-B24D-39169DC26546}" type="pres">
      <dgm:prSet presAssocID="{1E2E36D1-AAF8-4AEB-9C7C-B492651CB6A6}" presName="parentLin" presStyleCnt="0"/>
      <dgm:spPr/>
    </dgm:pt>
    <dgm:pt modelId="{8D326820-BC64-4402-95B7-A34A7276C2D0}" type="pres">
      <dgm:prSet presAssocID="{1E2E36D1-AAF8-4AEB-9C7C-B492651CB6A6}" presName="parentLeftMargin" presStyleLbl="node1" presStyleIdx="1" presStyleCnt="4"/>
      <dgm:spPr/>
    </dgm:pt>
    <dgm:pt modelId="{59B977B6-7EFC-4725-A855-7C805620721A}" type="pres">
      <dgm:prSet presAssocID="{1E2E36D1-AAF8-4AEB-9C7C-B492651CB6A6}" presName="parentText" presStyleLbl="node1" presStyleIdx="2" presStyleCnt="4" custScaleX="116908">
        <dgm:presLayoutVars>
          <dgm:chMax val="0"/>
          <dgm:bulletEnabled val="1"/>
        </dgm:presLayoutVars>
      </dgm:prSet>
      <dgm:spPr/>
    </dgm:pt>
    <dgm:pt modelId="{AA39EBAC-2755-4CCE-BB48-9CC168351861}" type="pres">
      <dgm:prSet presAssocID="{1E2E36D1-AAF8-4AEB-9C7C-B492651CB6A6}" presName="negativeSpace" presStyleCnt="0"/>
      <dgm:spPr/>
    </dgm:pt>
    <dgm:pt modelId="{0B16F956-95A7-472B-861D-EE4AD71F3476}" type="pres">
      <dgm:prSet presAssocID="{1E2E36D1-AAF8-4AEB-9C7C-B492651CB6A6}" presName="childText" presStyleLbl="conFgAcc1" presStyleIdx="2" presStyleCnt="4">
        <dgm:presLayoutVars>
          <dgm:bulletEnabled val="1"/>
        </dgm:presLayoutVars>
      </dgm:prSet>
      <dgm:spPr/>
    </dgm:pt>
    <dgm:pt modelId="{849F293D-5990-42C7-A29D-16C02154C4B0}" type="pres">
      <dgm:prSet presAssocID="{1E400185-7A48-4C76-A68A-C2F952AF78C7}" presName="spaceBetweenRectangles" presStyleCnt="0"/>
      <dgm:spPr/>
    </dgm:pt>
    <dgm:pt modelId="{BFD0674D-84A9-4E6D-98A1-34F0C5CDAF73}" type="pres">
      <dgm:prSet presAssocID="{DA482286-561F-4A6B-A629-5A6BD56BDDE5}" presName="parentLin" presStyleCnt="0"/>
      <dgm:spPr/>
    </dgm:pt>
    <dgm:pt modelId="{DC99A7E7-001E-4405-8DE9-F627876D9E85}" type="pres">
      <dgm:prSet presAssocID="{DA482286-561F-4A6B-A629-5A6BD56BDDE5}" presName="parentLeftMargin" presStyleLbl="node1" presStyleIdx="2" presStyleCnt="4"/>
      <dgm:spPr/>
    </dgm:pt>
    <dgm:pt modelId="{08C0B25F-64C8-4148-8E20-8A65AC14450A}" type="pres">
      <dgm:prSet presAssocID="{DA482286-561F-4A6B-A629-5A6BD56BDDE5}" presName="parentText" presStyleLbl="node1" presStyleIdx="3" presStyleCnt="4" custScaleX="116563">
        <dgm:presLayoutVars>
          <dgm:chMax val="0"/>
          <dgm:bulletEnabled val="1"/>
        </dgm:presLayoutVars>
      </dgm:prSet>
      <dgm:spPr/>
    </dgm:pt>
    <dgm:pt modelId="{7982AD5D-AB1D-4266-B5FB-76268528C5BC}" type="pres">
      <dgm:prSet presAssocID="{DA482286-561F-4A6B-A629-5A6BD56BDDE5}" presName="negativeSpace" presStyleCnt="0"/>
      <dgm:spPr/>
    </dgm:pt>
    <dgm:pt modelId="{A1A6BACE-9D46-4BB8-A183-8BBD43114A0F}" type="pres">
      <dgm:prSet presAssocID="{DA482286-561F-4A6B-A629-5A6BD56BDDE5}" presName="childText" presStyleLbl="conFgAcc1" presStyleIdx="3" presStyleCnt="4" custLinFactNeighborX="3623" custLinFactNeighborY="12089">
        <dgm:presLayoutVars>
          <dgm:bulletEnabled val="1"/>
        </dgm:presLayoutVars>
      </dgm:prSet>
      <dgm:spPr/>
    </dgm:pt>
  </dgm:ptLst>
  <dgm:cxnLst>
    <dgm:cxn modelId="{120AD200-E303-4CF0-8D8D-A57F7A797C21}" type="presOf" srcId="{77888450-F3A8-47F3-8B32-9BB189A81E3A}" destId="{038A276F-B289-442A-8C94-5BE83CC1C6E2}" srcOrd="1" destOrd="0" presId="urn:microsoft.com/office/officeart/2005/8/layout/list1"/>
    <dgm:cxn modelId="{71BB1512-FA09-4669-96F2-4052CA489CEA}" srcId="{0556C52B-3B15-49FB-947B-9A5E3A415962}" destId="{A8408B68-BCB2-4B42-8EC6-D4C7027940F0}" srcOrd="0" destOrd="0" parTransId="{AF4906C6-575D-440D-AC3D-8F16A2C8A673}" sibTransId="{62207245-315A-46FB-A603-3E761F136B67}"/>
    <dgm:cxn modelId="{65950D20-9381-4966-97E9-E7E6E4D86144}" type="presOf" srcId="{1E2E36D1-AAF8-4AEB-9C7C-B492651CB6A6}" destId="{8D326820-BC64-4402-95B7-A34A7276C2D0}" srcOrd="0" destOrd="0" presId="urn:microsoft.com/office/officeart/2005/8/layout/list1"/>
    <dgm:cxn modelId="{E26E9A2C-4EF1-4143-B055-DCA205E02241}" srcId="{A8408B68-BCB2-4B42-8EC6-D4C7027940F0}" destId="{A5A59BC6-78C7-4D06-BCD6-87F1AE3D87BE}" srcOrd="0" destOrd="0" parTransId="{59C79DB6-6C86-4845-BC60-5D527EB5B75F}" sibTransId="{F832E5C6-FF1A-46E5-AAD8-5F5BDD3CC5AE}"/>
    <dgm:cxn modelId="{47EC6E32-67EC-4776-BC43-5A2C10775B22}" srcId="{A8408B68-BCB2-4B42-8EC6-D4C7027940F0}" destId="{1558AA8B-6900-4BC1-B8F0-0C33A56A7F25}" srcOrd="2" destOrd="0" parTransId="{684DDBD6-CA09-49FF-84F2-622D63A69A1B}" sibTransId="{7133AA85-B229-4D21-A4D1-6464E2344A2D}"/>
    <dgm:cxn modelId="{79187037-3A9C-4627-991F-EE9482C99E3F}" type="presOf" srcId="{0556C52B-3B15-49FB-947B-9A5E3A415962}" destId="{69344904-F38B-4347-AFB9-4F0C740E1538}" srcOrd="0" destOrd="0" presId="urn:microsoft.com/office/officeart/2005/8/layout/list1"/>
    <dgm:cxn modelId="{6FE4355B-48C2-4DD3-A1A1-31F8EA7E9BE8}" type="presOf" srcId="{A5A59BC6-78C7-4D06-BCD6-87F1AE3D87BE}" destId="{E921DD77-6AC5-4365-BA75-A1C78E7BDC92}" srcOrd="0" destOrd="0" presId="urn:microsoft.com/office/officeart/2005/8/layout/list1"/>
    <dgm:cxn modelId="{0FE80871-F465-4638-BD18-47B463B70B76}" type="presOf" srcId="{A8408B68-BCB2-4B42-8EC6-D4C7027940F0}" destId="{C5E722E4-8A14-4124-BEB5-D0759CBC05CB}" srcOrd="1" destOrd="0" presId="urn:microsoft.com/office/officeart/2005/8/layout/list1"/>
    <dgm:cxn modelId="{9800EC73-685A-4BE5-BC3E-807DD6252F14}" type="presOf" srcId="{1E2E36D1-AAF8-4AEB-9C7C-B492651CB6A6}" destId="{59B977B6-7EFC-4725-A855-7C805620721A}" srcOrd="1" destOrd="0" presId="urn:microsoft.com/office/officeart/2005/8/layout/list1"/>
    <dgm:cxn modelId="{40CD777A-5A6A-4092-AAF6-700EE7664D0F}" srcId="{0556C52B-3B15-49FB-947B-9A5E3A415962}" destId="{1E2E36D1-AAF8-4AEB-9C7C-B492651CB6A6}" srcOrd="2" destOrd="0" parTransId="{74C29F51-48E7-43EF-9A27-5E021979FC41}" sibTransId="{1E400185-7A48-4C76-A68A-C2F952AF78C7}"/>
    <dgm:cxn modelId="{5823FF93-B9FE-4D01-B27F-A9D776B246D2}" type="presOf" srcId="{77888450-F3A8-47F3-8B32-9BB189A81E3A}" destId="{B60B9944-A3EE-4ECE-BB8E-BBB60FCF97B1}" srcOrd="0" destOrd="0" presId="urn:microsoft.com/office/officeart/2005/8/layout/list1"/>
    <dgm:cxn modelId="{3F84E597-E6B3-4438-AA05-42F93719E697}" type="presOf" srcId="{A8408B68-BCB2-4B42-8EC6-D4C7027940F0}" destId="{34E995EE-7BF2-4BDC-B57C-FB0DBF5C635D}" srcOrd="0" destOrd="0" presId="urn:microsoft.com/office/officeart/2005/8/layout/list1"/>
    <dgm:cxn modelId="{DF2CD6A0-2DAD-4B4F-8B2E-E638224FF3AB}" type="presOf" srcId="{DA482286-561F-4A6B-A629-5A6BD56BDDE5}" destId="{08C0B25F-64C8-4148-8E20-8A65AC14450A}" srcOrd="1" destOrd="0" presId="urn:microsoft.com/office/officeart/2005/8/layout/list1"/>
    <dgm:cxn modelId="{0EB4D8B4-2655-4B0E-A4D5-07E9B6BAC8AC}" srcId="{0556C52B-3B15-49FB-947B-9A5E3A415962}" destId="{77888450-F3A8-47F3-8B32-9BB189A81E3A}" srcOrd="1" destOrd="0" parTransId="{44CD9853-66EE-4369-9B3F-14F1EDF231E1}" sibTransId="{D61FF84F-B301-4097-A87A-CA4F91C830BE}"/>
    <dgm:cxn modelId="{C2197EC4-CEB5-4BAB-ACC3-54CD2EAB32B1}" type="presOf" srcId="{760EF260-097E-4A73-91DF-37C168B45B8C}" destId="{E921DD77-6AC5-4365-BA75-A1C78E7BDC92}" srcOrd="0" destOrd="1" presId="urn:microsoft.com/office/officeart/2005/8/layout/list1"/>
    <dgm:cxn modelId="{C88B17CE-C5CC-45E9-8E76-3030C3D29F14}" type="presOf" srcId="{DA482286-561F-4A6B-A629-5A6BD56BDDE5}" destId="{DC99A7E7-001E-4405-8DE9-F627876D9E85}" srcOrd="0" destOrd="0" presId="urn:microsoft.com/office/officeart/2005/8/layout/list1"/>
    <dgm:cxn modelId="{E2F95DD2-D908-489A-A84A-46439756C469}" srcId="{0556C52B-3B15-49FB-947B-9A5E3A415962}" destId="{DA482286-561F-4A6B-A629-5A6BD56BDDE5}" srcOrd="3" destOrd="0" parTransId="{E53311D5-05C7-411C-A9F1-224CB40DA182}" sibTransId="{7D1133C8-31E1-4991-B666-B497DE5FBACB}"/>
    <dgm:cxn modelId="{614010DA-EBCF-422F-92EE-FFF9A84F07A0}" type="presOf" srcId="{1558AA8B-6900-4BC1-B8F0-0C33A56A7F25}" destId="{E921DD77-6AC5-4365-BA75-A1C78E7BDC92}" srcOrd="0" destOrd="2" presId="urn:microsoft.com/office/officeart/2005/8/layout/list1"/>
    <dgm:cxn modelId="{DB6287F3-917A-427E-B083-4F8A589891C3}" srcId="{A8408B68-BCB2-4B42-8EC6-D4C7027940F0}" destId="{760EF260-097E-4A73-91DF-37C168B45B8C}" srcOrd="1" destOrd="0" parTransId="{1AD6C12F-8810-4C40-8548-4EA7B354E877}" sibTransId="{52F2A7E6-A447-43B3-A560-F169BA1DBD99}"/>
    <dgm:cxn modelId="{13CE0E64-914C-430F-AFA3-F9EC7A35F278}" type="presParOf" srcId="{69344904-F38B-4347-AFB9-4F0C740E1538}" destId="{CF10AC85-EDE8-4650-B424-ED6843DCB7AD}" srcOrd="0" destOrd="0" presId="urn:microsoft.com/office/officeart/2005/8/layout/list1"/>
    <dgm:cxn modelId="{0BF5F2E5-743E-44D2-B0C7-D681B649C17B}" type="presParOf" srcId="{CF10AC85-EDE8-4650-B424-ED6843DCB7AD}" destId="{34E995EE-7BF2-4BDC-B57C-FB0DBF5C635D}" srcOrd="0" destOrd="0" presId="urn:microsoft.com/office/officeart/2005/8/layout/list1"/>
    <dgm:cxn modelId="{EDA7F133-05B1-45AC-B290-B14AB765A226}" type="presParOf" srcId="{CF10AC85-EDE8-4650-B424-ED6843DCB7AD}" destId="{C5E722E4-8A14-4124-BEB5-D0759CBC05CB}" srcOrd="1" destOrd="0" presId="urn:microsoft.com/office/officeart/2005/8/layout/list1"/>
    <dgm:cxn modelId="{1EF9F81D-F870-4768-A015-D50C7B7FFB63}" type="presParOf" srcId="{69344904-F38B-4347-AFB9-4F0C740E1538}" destId="{44691919-2860-42E5-AFCF-CF528AB084B1}" srcOrd="1" destOrd="0" presId="urn:microsoft.com/office/officeart/2005/8/layout/list1"/>
    <dgm:cxn modelId="{DC27E0F4-0796-4D86-A94E-378146A26B3C}" type="presParOf" srcId="{69344904-F38B-4347-AFB9-4F0C740E1538}" destId="{E921DD77-6AC5-4365-BA75-A1C78E7BDC92}" srcOrd="2" destOrd="0" presId="urn:microsoft.com/office/officeart/2005/8/layout/list1"/>
    <dgm:cxn modelId="{CFB6A7F7-8455-4A87-BC85-E2822EE2487E}" type="presParOf" srcId="{69344904-F38B-4347-AFB9-4F0C740E1538}" destId="{A7DCD560-EF54-4E1F-8CED-C0B65DFF656D}" srcOrd="3" destOrd="0" presId="urn:microsoft.com/office/officeart/2005/8/layout/list1"/>
    <dgm:cxn modelId="{9C800F50-F7E8-46E1-93BF-DC78AAFC59AF}" type="presParOf" srcId="{69344904-F38B-4347-AFB9-4F0C740E1538}" destId="{EDD1545E-0BAD-4EAF-A662-EC6971652A4F}" srcOrd="4" destOrd="0" presId="urn:microsoft.com/office/officeart/2005/8/layout/list1"/>
    <dgm:cxn modelId="{148F9B6C-7074-476E-9CC2-44A3F24E431F}" type="presParOf" srcId="{EDD1545E-0BAD-4EAF-A662-EC6971652A4F}" destId="{B60B9944-A3EE-4ECE-BB8E-BBB60FCF97B1}" srcOrd="0" destOrd="0" presId="urn:microsoft.com/office/officeart/2005/8/layout/list1"/>
    <dgm:cxn modelId="{008E0FA0-A3E1-4ED0-BDA2-0AD4B4E6541D}" type="presParOf" srcId="{EDD1545E-0BAD-4EAF-A662-EC6971652A4F}" destId="{038A276F-B289-442A-8C94-5BE83CC1C6E2}" srcOrd="1" destOrd="0" presId="urn:microsoft.com/office/officeart/2005/8/layout/list1"/>
    <dgm:cxn modelId="{8F486F3F-61F0-4EEA-BA4D-C2682A8248EB}" type="presParOf" srcId="{69344904-F38B-4347-AFB9-4F0C740E1538}" destId="{C2FAC809-D05B-49B9-99DE-D7586F160441}" srcOrd="5" destOrd="0" presId="urn:microsoft.com/office/officeart/2005/8/layout/list1"/>
    <dgm:cxn modelId="{34E300D6-946F-4343-B965-CD32A8652090}" type="presParOf" srcId="{69344904-F38B-4347-AFB9-4F0C740E1538}" destId="{5057AB95-AA0C-4840-B8CE-0494C79DD88F}" srcOrd="6" destOrd="0" presId="urn:microsoft.com/office/officeart/2005/8/layout/list1"/>
    <dgm:cxn modelId="{9D042959-FAD3-4618-8C44-E854079BC115}" type="presParOf" srcId="{69344904-F38B-4347-AFB9-4F0C740E1538}" destId="{0DE32040-C96E-43E1-88DD-17BEB1F5028B}" srcOrd="7" destOrd="0" presId="urn:microsoft.com/office/officeart/2005/8/layout/list1"/>
    <dgm:cxn modelId="{004302E3-C112-49DA-8702-350D21FEE2EA}" type="presParOf" srcId="{69344904-F38B-4347-AFB9-4F0C740E1538}" destId="{F002475E-BE15-407B-B24D-39169DC26546}" srcOrd="8" destOrd="0" presId="urn:microsoft.com/office/officeart/2005/8/layout/list1"/>
    <dgm:cxn modelId="{1CF2326C-F5F3-4D9A-AE03-252BC5A18DC9}" type="presParOf" srcId="{F002475E-BE15-407B-B24D-39169DC26546}" destId="{8D326820-BC64-4402-95B7-A34A7276C2D0}" srcOrd="0" destOrd="0" presId="urn:microsoft.com/office/officeart/2005/8/layout/list1"/>
    <dgm:cxn modelId="{F47F44F5-CA1C-46C1-945A-FE7C39497790}" type="presParOf" srcId="{F002475E-BE15-407B-B24D-39169DC26546}" destId="{59B977B6-7EFC-4725-A855-7C805620721A}" srcOrd="1" destOrd="0" presId="urn:microsoft.com/office/officeart/2005/8/layout/list1"/>
    <dgm:cxn modelId="{29817DE7-2392-49B3-BF37-9E0C42CDBE7A}" type="presParOf" srcId="{69344904-F38B-4347-AFB9-4F0C740E1538}" destId="{AA39EBAC-2755-4CCE-BB48-9CC168351861}" srcOrd="9" destOrd="0" presId="urn:microsoft.com/office/officeart/2005/8/layout/list1"/>
    <dgm:cxn modelId="{D5A7155D-8127-4021-9DAA-09D1CEB9ACED}" type="presParOf" srcId="{69344904-F38B-4347-AFB9-4F0C740E1538}" destId="{0B16F956-95A7-472B-861D-EE4AD71F3476}" srcOrd="10" destOrd="0" presId="urn:microsoft.com/office/officeart/2005/8/layout/list1"/>
    <dgm:cxn modelId="{C603F46C-BF45-4506-9EC7-0C5F83F357D0}" type="presParOf" srcId="{69344904-F38B-4347-AFB9-4F0C740E1538}" destId="{849F293D-5990-42C7-A29D-16C02154C4B0}" srcOrd="11" destOrd="0" presId="urn:microsoft.com/office/officeart/2005/8/layout/list1"/>
    <dgm:cxn modelId="{435424FC-32A8-4906-BBD9-84C6BC9D471C}" type="presParOf" srcId="{69344904-F38B-4347-AFB9-4F0C740E1538}" destId="{BFD0674D-84A9-4E6D-98A1-34F0C5CDAF73}" srcOrd="12" destOrd="0" presId="urn:microsoft.com/office/officeart/2005/8/layout/list1"/>
    <dgm:cxn modelId="{1667D663-0C6B-4183-AAF1-0EF436D11A8F}" type="presParOf" srcId="{BFD0674D-84A9-4E6D-98A1-34F0C5CDAF73}" destId="{DC99A7E7-001E-4405-8DE9-F627876D9E85}" srcOrd="0" destOrd="0" presId="urn:microsoft.com/office/officeart/2005/8/layout/list1"/>
    <dgm:cxn modelId="{B1027A71-033A-4794-95AB-5461D4DB09E7}" type="presParOf" srcId="{BFD0674D-84A9-4E6D-98A1-34F0C5CDAF73}" destId="{08C0B25F-64C8-4148-8E20-8A65AC14450A}" srcOrd="1" destOrd="0" presId="urn:microsoft.com/office/officeart/2005/8/layout/list1"/>
    <dgm:cxn modelId="{F559A21C-4F0B-4B04-BB41-5EB982BEBFB8}" type="presParOf" srcId="{69344904-F38B-4347-AFB9-4F0C740E1538}" destId="{7982AD5D-AB1D-4266-B5FB-76268528C5BC}" srcOrd="13" destOrd="0" presId="urn:microsoft.com/office/officeart/2005/8/layout/list1"/>
    <dgm:cxn modelId="{40C547F8-A5CC-40AC-BF5C-85BC0D0153C8}" type="presParOf" srcId="{69344904-F38B-4347-AFB9-4F0C740E1538}" destId="{A1A6BACE-9D46-4BB8-A183-8BBD43114A0F}"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E5A3E0C-94F6-4DC4-8667-5DDD0F044B5F}"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ID"/>
        </a:p>
      </dgm:t>
    </dgm:pt>
    <dgm:pt modelId="{2D9FCB13-8760-437D-AABC-0D0FFFAC59E3}">
      <dgm:prSet phldrT="[Text]" custT="1"/>
      <dgm:spPr/>
      <dgm:t>
        <a:bodyPr/>
        <a:lstStyle/>
        <a:p>
          <a:r>
            <a:rPr lang="af-ZA"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a:t>
          </a:r>
          <a:endParaRPr lang="en-ID"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gm:t>
    </dgm:pt>
    <dgm:pt modelId="{5073B32C-5DD7-4138-A0DB-E27549209DFA}" type="parTrans" cxnId="{466CEC0C-D46A-4DB5-8B15-81E3CD855053}">
      <dgm:prSet/>
      <dgm:spPr/>
      <dgm:t>
        <a:bodyPr/>
        <a:lstStyle/>
        <a:p>
          <a:endParaRPr lang="en-ID" sz="2000" b="0">
            <a:solidFill>
              <a:schemeClr val="tx1">
                <a:lumMod val="95000"/>
                <a:lumOff val="5000"/>
              </a:schemeClr>
            </a:solidFill>
          </a:endParaRPr>
        </a:p>
      </dgm:t>
    </dgm:pt>
    <dgm:pt modelId="{28DE1DB8-AC2A-4F8B-9408-15C96623B20B}" type="sibTrans" cxnId="{466CEC0C-D46A-4DB5-8B15-81E3CD855053}">
      <dgm:prSet/>
      <dgm:spPr/>
      <dgm:t>
        <a:bodyPr/>
        <a:lstStyle/>
        <a:p>
          <a:endParaRPr lang="en-ID" sz="2000" b="0">
            <a:solidFill>
              <a:schemeClr val="tx1">
                <a:lumMod val="95000"/>
                <a:lumOff val="5000"/>
              </a:schemeClr>
            </a:solidFill>
          </a:endParaRPr>
        </a:p>
      </dgm:t>
    </dgm:pt>
    <dgm:pt modelId="{B06B566E-D3C1-4449-8292-58A014F6892E}">
      <dgm:prSet phldrT="[Text]" custT="1"/>
      <dgm:spPr/>
      <dgm:t>
        <a:bodyPr/>
        <a:lstStyle/>
        <a:p>
          <a:r>
            <a:rPr lang="af-ZA"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Pengecualian </a:t>
          </a:r>
        </a:p>
        <a:p>
          <a:r>
            <a:rPr lang="af-ZA"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(jangka pendek, aset indentifikasian bernilai rendah</a:t>
          </a:r>
          <a:endParaRPr lang="en-ID"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gm:t>
    </dgm:pt>
    <dgm:pt modelId="{0A51C849-CC64-4B63-B940-378CB2EC7868}" type="parTrans" cxnId="{83E73DBF-ADC7-4015-A23F-3CB966565965}">
      <dgm:prSet custT="1"/>
      <dgm:spPr/>
      <dgm:t>
        <a:bodyPr/>
        <a:lstStyle/>
        <a:p>
          <a:endParaRPr lang="en-ID" sz="600" b="0">
            <a:solidFill>
              <a:schemeClr val="tx1">
                <a:lumMod val="95000"/>
                <a:lumOff val="5000"/>
              </a:schemeClr>
            </a:solidFill>
          </a:endParaRPr>
        </a:p>
      </dgm:t>
    </dgm:pt>
    <dgm:pt modelId="{D24347F6-EAAE-440F-9A97-E6DE0BDF3E92}" type="sibTrans" cxnId="{83E73DBF-ADC7-4015-A23F-3CB966565965}">
      <dgm:prSet/>
      <dgm:spPr/>
      <dgm:t>
        <a:bodyPr/>
        <a:lstStyle/>
        <a:p>
          <a:endParaRPr lang="en-ID" sz="2000" b="0">
            <a:solidFill>
              <a:schemeClr val="tx1">
                <a:lumMod val="95000"/>
                <a:lumOff val="5000"/>
              </a:schemeClr>
            </a:solidFill>
          </a:endParaRPr>
        </a:p>
      </dgm:t>
    </dgm:pt>
    <dgm:pt modelId="{203FE04D-ABB6-4016-8F26-35D1C9E248CB}">
      <dgm:prSet phldrT="[Text]" custT="1"/>
      <dgm:spPr/>
      <dgm:t>
        <a:bodyPr/>
        <a:lstStyle/>
        <a:p>
          <a:r>
            <a:rPr lang="af-ZA"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 sewa</a:t>
          </a:r>
          <a:endParaRPr lang="en-ID"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gm:t>
    </dgm:pt>
    <dgm:pt modelId="{6341E099-F62B-4A20-AA5A-C8DBFE0FE610}" type="parTrans" cxnId="{4C5AB117-7DD6-47BA-B284-DAC3637D8DFE}">
      <dgm:prSet custT="1"/>
      <dgm:spPr/>
      <dgm:t>
        <a:bodyPr/>
        <a:lstStyle/>
        <a:p>
          <a:endParaRPr lang="en-ID" sz="600" b="0">
            <a:solidFill>
              <a:schemeClr val="tx1">
                <a:lumMod val="95000"/>
                <a:lumOff val="5000"/>
              </a:schemeClr>
            </a:solidFill>
          </a:endParaRPr>
        </a:p>
      </dgm:t>
    </dgm:pt>
    <dgm:pt modelId="{23E3B15C-A1C4-4E8F-8E5A-839B824E78E8}" type="sibTrans" cxnId="{4C5AB117-7DD6-47BA-B284-DAC3637D8DFE}">
      <dgm:prSet/>
      <dgm:spPr/>
      <dgm:t>
        <a:bodyPr/>
        <a:lstStyle/>
        <a:p>
          <a:endParaRPr lang="en-ID" sz="2000" b="0">
            <a:solidFill>
              <a:schemeClr val="tx1">
                <a:lumMod val="95000"/>
                <a:lumOff val="5000"/>
              </a:schemeClr>
            </a:solidFill>
          </a:endParaRPr>
        </a:p>
      </dgm:t>
    </dgm:pt>
    <dgm:pt modelId="{C94F8E23-7158-4D24-B5F7-43168B6C19A7}">
      <dgm:prSet phldrT="[Text]" custT="1"/>
      <dgm:spPr/>
      <dgm:t>
        <a:bodyPr/>
        <a:lstStyle/>
        <a:p>
          <a:r>
            <a:rPr lang="af-ZA"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Pengaturan umum PSAK 116</a:t>
          </a:r>
          <a:endParaRPr lang="en-ID"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gm:t>
    </dgm:pt>
    <dgm:pt modelId="{7C7ED99A-0267-4BCA-A1CE-671C94013681}" type="parTrans" cxnId="{DD239AD5-5C9F-49AA-8D7C-C42297356F45}">
      <dgm:prSet custT="1"/>
      <dgm:spPr/>
      <dgm:t>
        <a:bodyPr/>
        <a:lstStyle/>
        <a:p>
          <a:endParaRPr lang="en-ID" sz="600" b="0">
            <a:solidFill>
              <a:schemeClr val="tx1">
                <a:lumMod val="95000"/>
                <a:lumOff val="5000"/>
              </a:schemeClr>
            </a:solidFill>
          </a:endParaRPr>
        </a:p>
      </dgm:t>
    </dgm:pt>
    <dgm:pt modelId="{3B7A50A8-D380-4EFB-84F3-E83E784EFED8}" type="sibTrans" cxnId="{DD239AD5-5C9F-49AA-8D7C-C42297356F45}">
      <dgm:prSet/>
      <dgm:spPr/>
      <dgm:t>
        <a:bodyPr/>
        <a:lstStyle/>
        <a:p>
          <a:endParaRPr lang="en-ID" sz="2000" b="0">
            <a:solidFill>
              <a:schemeClr val="tx1">
                <a:lumMod val="95000"/>
                <a:lumOff val="5000"/>
              </a:schemeClr>
            </a:solidFill>
          </a:endParaRPr>
        </a:p>
      </dgm:t>
    </dgm:pt>
    <dgm:pt modelId="{0620492C-149E-4133-A732-8C2C18349A4D}">
      <dgm:prSet phldrT="[Text]" custT="1"/>
      <dgm:spPr/>
      <dgm:t>
        <a:bodyPr/>
        <a:lstStyle/>
        <a:p>
          <a:r>
            <a:rPr lang="af-ZA"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 depresiasi aset hak guna</a:t>
          </a:r>
          <a:endParaRPr lang="en-ID"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gm:t>
    </dgm:pt>
    <dgm:pt modelId="{58FC1061-0752-4BA0-A58A-C5F381A3B338}" type="parTrans" cxnId="{A2556853-3EE8-4B5B-AE5D-92ABEF64C3DB}">
      <dgm:prSet custT="1"/>
      <dgm:spPr/>
      <dgm:t>
        <a:bodyPr/>
        <a:lstStyle/>
        <a:p>
          <a:endParaRPr lang="en-ID" sz="600" b="0">
            <a:solidFill>
              <a:schemeClr val="tx1">
                <a:lumMod val="95000"/>
                <a:lumOff val="5000"/>
              </a:schemeClr>
            </a:solidFill>
          </a:endParaRPr>
        </a:p>
      </dgm:t>
    </dgm:pt>
    <dgm:pt modelId="{07ED57B1-E8D3-4C82-B9E3-BF2B6D74DA17}" type="sibTrans" cxnId="{A2556853-3EE8-4B5B-AE5D-92ABEF64C3DB}">
      <dgm:prSet/>
      <dgm:spPr/>
      <dgm:t>
        <a:bodyPr/>
        <a:lstStyle/>
        <a:p>
          <a:endParaRPr lang="en-ID" sz="2000" b="0">
            <a:solidFill>
              <a:schemeClr val="tx1">
                <a:lumMod val="95000"/>
                <a:lumOff val="5000"/>
              </a:schemeClr>
            </a:solidFill>
          </a:endParaRPr>
        </a:p>
      </dgm:t>
    </dgm:pt>
    <dgm:pt modelId="{13DBD9CF-16B3-4CBE-BB99-3C2D0AD91AD7}">
      <dgm:prSet phldrT="[Text]" custT="1"/>
      <dgm:spPr/>
      <dgm:t>
        <a:bodyPr/>
        <a:lstStyle/>
        <a:p>
          <a:r>
            <a:rPr lang="af-ZA"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 bunga atas liabilitas sewa</a:t>
          </a:r>
          <a:endParaRPr lang="en-ID" sz="2000" b="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gm:t>
    </dgm:pt>
    <dgm:pt modelId="{F66A9306-F867-41D8-B6A9-DD13518F320D}" type="parTrans" cxnId="{1CB39305-682E-4141-9598-244B1CFCADC8}">
      <dgm:prSet custT="1"/>
      <dgm:spPr/>
      <dgm:t>
        <a:bodyPr/>
        <a:lstStyle/>
        <a:p>
          <a:endParaRPr lang="en-ID" sz="600" b="0">
            <a:solidFill>
              <a:schemeClr val="tx1">
                <a:lumMod val="95000"/>
                <a:lumOff val="5000"/>
              </a:schemeClr>
            </a:solidFill>
          </a:endParaRPr>
        </a:p>
      </dgm:t>
    </dgm:pt>
    <dgm:pt modelId="{858718DC-48DD-4C4A-AE87-7C9214E3DAF2}" type="sibTrans" cxnId="{1CB39305-682E-4141-9598-244B1CFCADC8}">
      <dgm:prSet/>
      <dgm:spPr/>
      <dgm:t>
        <a:bodyPr/>
        <a:lstStyle/>
        <a:p>
          <a:endParaRPr lang="en-ID" sz="2000" b="0">
            <a:solidFill>
              <a:schemeClr val="tx1">
                <a:lumMod val="95000"/>
                <a:lumOff val="5000"/>
              </a:schemeClr>
            </a:solidFill>
          </a:endParaRPr>
        </a:p>
      </dgm:t>
    </dgm:pt>
    <dgm:pt modelId="{B970D0CB-2B6F-4DE3-8963-12D9C012E99B}" type="pres">
      <dgm:prSet presAssocID="{1E5A3E0C-94F6-4DC4-8667-5DDD0F044B5F}" presName="diagram" presStyleCnt="0">
        <dgm:presLayoutVars>
          <dgm:chPref val="1"/>
          <dgm:dir/>
          <dgm:animOne val="branch"/>
          <dgm:animLvl val="lvl"/>
          <dgm:resizeHandles val="exact"/>
        </dgm:presLayoutVars>
      </dgm:prSet>
      <dgm:spPr/>
    </dgm:pt>
    <dgm:pt modelId="{69363719-7809-4139-8509-6E01011950D7}" type="pres">
      <dgm:prSet presAssocID="{2D9FCB13-8760-437D-AABC-0D0FFFAC59E3}" presName="root1" presStyleCnt="0"/>
      <dgm:spPr/>
    </dgm:pt>
    <dgm:pt modelId="{82803C47-72B8-4650-9884-A1B313CE478B}" type="pres">
      <dgm:prSet presAssocID="{2D9FCB13-8760-437D-AABC-0D0FFFAC59E3}" presName="LevelOneTextNode" presStyleLbl="node0" presStyleIdx="0" presStyleCnt="1" custScaleX="88488" custLinFactNeighborX="-26969">
        <dgm:presLayoutVars>
          <dgm:chPref val="3"/>
        </dgm:presLayoutVars>
      </dgm:prSet>
      <dgm:spPr/>
    </dgm:pt>
    <dgm:pt modelId="{426A9E90-8688-4813-AD70-7637012B0BDB}" type="pres">
      <dgm:prSet presAssocID="{2D9FCB13-8760-437D-AABC-0D0FFFAC59E3}" presName="level2hierChild" presStyleCnt="0"/>
      <dgm:spPr/>
    </dgm:pt>
    <dgm:pt modelId="{317C1D37-687A-458B-B991-2B1C1B87D58E}" type="pres">
      <dgm:prSet presAssocID="{0A51C849-CC64-4B63-B940-378CB2EC7868}" presName="conn2-1" presStyleLbl="parChTrans1D2" presStyleIdx="0" presStyleCnt="2"/>
      <dgm:spPr/>
    </dgm:pt>
    <dgm:pt modelId="{7C2B1C8B-EC98-4D96-B81B-FDA9BE8C34BB}" type="pres">
      <dgm:prSet presAssocID="{0A51C849-CC64-4B63-B940-378CB2EC7868}" presName="connTx" presStyleLbl="parChTrans1D2" presStyleIdx="0" presStyleCnt="2"/>
      <dgm:spPr/>
    </dgm:pt>
    <dgm:pt modelId="{7EC2ED13-8F7B-4406-9023-D1FDC33DAA5C}" type="pres">
      <dgm:prSet presAssocID="{B06B566E-D3C1-4449-8292-58A014F6892E}" presName="root2" presStyleCnt="0"/>
      <dgm:spPr/>
    </dgm:pt>
    <dgm:pt modelId="{85BF61C3-D801-409E-9FB5-2FA93905A163}" type="pres">
      <dgm:prSet presAssocID="{B06B566E-D3C1-4449-8292-58A014F6892E}" presName="LevelTwoTextNode" presStyleLbl="node2" presStyleIdx="0" presStyleCnt="2" custScaleX="164341" custLinFactNeighborX="-17050">
        <dgm:presLayoutVars>
          <dgm:chPref val="3"/>
        </dgm:presLayoutVars>
      </dgm:prSet>
      <dgm:spPr/>
    </dgm:pt>
    <dgm:pt modelId="{A2A7CDF3-F244-4D14-B132-32F766CD14BB}" type="pres">
      <dgm:prSet presAssocID="{B06B566E-D3C1-4449-8292-58A014F6892E}" presName="level3hierChild" presStyleCnt="0"/>
      <dgm:spPr/>
    </dgm:pt>
    <dgm:pt modelId="{8A48C21E-A269-40C5-A86F-FD8134602ECA}" type="pres">
      <dgm:prSet presAssocID="{6341E099-F62B-4A20-AA5A-C8DBFE0FE610}" presName="conn2-1" presStyleLbl="parChTrans1D3" presStyleIdx="0" presStyleCnt="3"/>
      <dgm:spPr/>
    </dgm:pt>
    <dgm:pt modelId="{F8A84F1A-B4A7-48DE-AEA9-4441746CCD09}" type="pres">
      <dgm:prSet presAssocID="{6341E099-F62B-4A20-AA5A-C8DBFE0FE610}" presName="connTx" presStyleLbl="parChTrans1D3" presStyleIdx="0" presStyleCnt="3"/>
      <dgm:spPr/>
    </dgm:pt>
    <dgm:pt modelId="{A3A71D1A-2C1C-45E7-89B7-990EA78977B4}" type="pres">
      <dgm:prSet presAssocID="{203FE04D-ABB6-4016-8F26-35D1C9E248CB}" presName="root2" presStyleCnt="0"/>
      <dgm:spPr/>
    </dgm:pt>
    <dgm:pt modelId="{BE01A43A-83C1-4476-B872-4C0F2C559A64}" type="pres">
      <dgm:prSet presAssocID="{203FE04D-ABB6-4016-8F26-35D1C9E248CB}" presName="LevelTwoTextNode" presStyleLbl="node3" presStyleIdx="0" presStyleCnt="3" custScaleX="126168">
        <dgm:presLayoutVars>
          <dgm:chPref val="3"/>
        </dgm:presLayoutVars>
      </dgm:prSet>
      <dgm:spPr/>
    </dgm:pt>
    <dgm:pt modelId="{A310E70B-0DD1-4614-B554-51EEA4E128BC}" type="pres">
      <dgm:prSet presAssocID="{203FE04D-ABB6-4016-8F26-35D1C9E248CB}" presName="level3hierChild" presStyleCnt="0"/>
      <dgm:spPr/>
    </dgm:pt>
    <dgm:pt modelId="{A9B6D641-DF39-430C-B097-AC4FE32A651A}" type="pres">
      <dgm:prSet presAssocID="{7C7ED99A-0267-4BCA-A1CE-671C94013681}" presName="conn2-1" presStyleLbl="parChTrans1D2" presStyleIdx="1" presStyleCnt="2"/>
      <dgm:spPr/>
    </dgm:pt>
    <dgm:pt modelId="{5C3B7864-C0A3-4116-80E8-23EC9C87484F}" type="pres">
      <dgm:prSet presAssocID="{7C7ED99A-0267-4BCA-A1CE-671C94013681}" presName="connTx" presStyleLbl="parChTrans1D2" presStyleIdx="1" presStyleCnt="2"/>
      <dgm:spPr/>
    </dgm:pt>
    <dgm:pt modelId="{40874BE1-11D5-4677-8F31-4F262BE1EA9F}" type="pres">
      <dgm:prSet presAssocID="{C94F8E23-7158-4D24-B5F7-43168B6C19A7}" presName="root2" presStyleCnt="0"/>
      <dgm:spPr/>
    </dgm:pt>
    <dgm:pt modelId="{3F7054B2-D4D9-4B8F-96B1-6FB2AE0E9A3E}" type="pres">
      <dgm:prSet presAssocID="{C94F8E23-7158-4D24-B5F7-43168B6C19A7}" presName="LevelTwoTextNode" presStyleLbl="node2" presStyleIdx="1" presStyleCnt="2" custScaleX="164341" custLinFactNeighborX="-17050">
        <dgm:presLayoutVars>
          <dgm:chPref val="3"/>
        </dgm:presLayoutVars>
      </dgm:prSet>
      <dgm:spPr/>
    </dgm:pt>
    <dgm:pt modelId="{1043CC9E-537D-4B17-9031-6E0B71EF5B9C}" type="pres">
      <dgm:prSet presAssocID="{C94F8E23-7158-4D24-B5F7-43168B6C19A7}" presName="level3hierChild" presStyleCnt="0"/>
      <dgm:spPr/>
    </dgm:pt>
    <dgm:pt modelId="{D88702C2-0FA7-4683-A6A7-1A8B7FE4AECB}" type="pres">
      <dgm:prSet presAssocID="{58FC1061-0752-4BA0-A58A-C5F381A3B338}" presName="conn2-1" presStyleLbl="parChTrans1D3" presStyleIdx="1" presStyleCnt="3"/>
      <dgm:spPr/>
    </dgm:pt>
    <dgm:pt modelId="{46770C7C-D6E4-4951-8612-5CBDF5EC3BE5}" type="pres">
      <dgm:prSet presAssocID="{58FC1061-0752-4BA0-A58A-C5F381A3B338}" presName="connTx" presStyleLbl="parChTrans1D3" presStyleIdx="1" presStyleCnt="3"/>
      <dgm:spPr/>
    </dgm:pt>
    <dgm:pt modelId="{8A54491C-FDCF-4887-A71F-A2E351945092}" type="pres">
      <dgm:prSet presAssocID="{0620492C-149E-4133-A732-8C2C18349A4D}" presName="root2" presStyleCnt="0"/>
      <dgm:spPr/>
    </dgm:pt>
    <dgm:pt modelId="{291714AA-33A5-4D2C-8A27-A2FC03CEE6C8}" type="pres">
      <dgm:prSet presAssocID="{0620492C-149E-4133-A732-8C2C18349A4D}" presName="LevelTwoTextNode" presStyleLbl="node3" presStyleIdx="1" presStyleCnt="3" custScaleX="126168">
        <dgm:presLayoutVars>
          <dgm:chPref val="3"/>
        </dgm:presLayoutVars>
      </dgm:prSet>
      <dgm:spPr/>
    </dgm:pt>
    <dgm:pt modelId="{31DE7BE9-A8AC-40B2-B2AB-9A7F6A7E7F41}" type="pres">
      <dgm:prSet presAssocID="{0620492C-149E-4133-A732-8C2C18349A4D}" presName="level3hierChild" presStyleCnt="0"/>
      <dgm:spPr/>
    </dgm:pt>
    <dgm:pt modelId="{9CB0EFBA-064B-4102-89CE-401A926D8178}" type="pres">
      <dgm:prSet presAssocID="{F66A9306-F867-41D8-B6A9-DD13518F320D}" presName="conn2-1" presStyleLbl="parChTrans1D3" presStyleIdx="2" presStyleCnt="3"/>
      <dgm:spPr/>
    </dgm:pt>
    <dgm:pt modelId="{BDBA453E-289F-4EAA-9AD7-DFB080ED6F8B}" type="pres">
      <dgm:prSet presAssocID="{F66A9306-F867-41D8-B6A9-DD13518F320D}" presName="connTx" presStyleLbl="parChTrans1D3" presStyleIdx="2" presStyleCnt="3"/>
      <dgm:spPr/>
    </dgm:pt>
    <dgm:pt modelId="{F5AF07A4-13ED-4536-A272-29A62F6EFB09}" type="pres">
      <dgm:prSet presAssocID="{13DBD9CF-16B3-4CBE-BB99-3C2D0AD91AD7}" presName="root2" presStyleCnt="0"/>
      <dgm:spPr/>
    </dgm:pt>
    <dgm:pt modelId="{690080FC-E20F-4E5A-9CCD-CEC2D159639E}" type="pres">
      <dgm:prSet presAssocID="{13DBD9CF-16B3-4CBE-BB99-3C2D0AD91AD7}" presName="LevelTwoTextNode" presStyleLbl="node3" presStyleIdx="2" presStyleCnt="3" custScaleX="126168">
        <dgm:presLayoutVars>
          <dgm:chPref val="3"/>
        </dgm:presLayoutVars>
      </dgm:prSet>
      <dgm:spPr/>
    </dgm:pt>
    <dgm:pt modelId="{CD35CE34-4F12-41BA-9C5A-79B9A5C81303}" type="pres">
      <dgm:prSet presAssocID="{13DBD9CF-16B3-4CBE-BB99-3C2D0AD91AD7}" presName="level3hierChild" presStyleCnt="0"/>
      <dgm:spPr/>
    </dgm:pt>
  </dgm:ptLst>
  <dgm:cxnLst>
    <dgm:cxn modelId="{95D62E04-CF37-4927-9FE2-AA59BD8ADEEF}" type="presOf" srcId="{6341E099-F62B-4A20-AA5A-C8DBFE0FE610}" destId="{F8A84F1A-B4A7-48DE-AEA9-4441746CCD09}" srcOrd="1" destOrd="0" presId="urn:microsoft.com/office/officeart/2005/8/layout/hierarchy2"/>
    <dgm:cxn modelId="{1CB39305-682E-4141-9598-244B1CFCADC8}" srcId="{C94F8E23-7158-4D24-B5F7-43168B6C19A7}" destId="{13DBD9CF-16B3-4CBE-BB99-3C2D0AD91AD7}" srcOrd="1" destOrd="0" parTransId="{F66A9306-F867-41D8-B6A9-DD13518F320D}" sibTransId="{858718DC-48DD-4C4A-AE87-7C9214E3DAF2}"/>
    <dgm:cxn modelId="{09731906-D4C6-4CC5-956A-53F924BFD100}" type="presOf" srcId="{F66A9306-F867-41D8-B6A9-DD13518F320D}" destId="{9CB0EFBA-064B-4102-89CE-401A926D8178}" srcOrd="0" destOrd="0" presId="urn:microsoft.com/office/officeart/2005/8/layout/hierarchy2"/>
    <dgm:cxn modelId="{466CEC0C-D46A-4DB5-8B15-81E3CD855053}" srcId="{1E5A3E0C-94F6-4DC4-8667-5DDD0F044B5F}" destId="{2D9FCB13-8760-437D-AABC-0D0FFFAC59E3}" srcOrd="0" destOrd="0" parTransId="{5073B32C-5DD7-4138-A0DB-E27549209DFA}" sibTransId="{28DE1DB8-AC2A-4F8B-9408-15C96623B20B}"/>
    <dgm:cxn modelId="{72E7DB0D-AFEF-4C95-9121-DC7FDE6FE61A}" type="presOf" srcId="{C94F8E23-7158-4D24-B5F7-43168B6C19A7}" destId="{3F7054B2-D4D9-4B8F-96B1-6FB2AE0E9A3E}" srcOrd="0" destOrd="0" presId="urn:microsoft.com/office/officeart/2005/8/layout/hierarchy2"/>
    <dgm:cxn modelId="{4C5AB117-7DD6-47BA-B284-DAC3637D8DFE}" srcId="{B06B566E-D3C1-4449-8292-58A014F6892E}" destId="{203FE04D-ABB6-4016-8F26-35D1C9E248CB}" srcOrd="0" destOrd="0" parTransId="{6341E099-F62B-4A20-AA5A-C8DBFE0FE610}" sibTransId="{23E3B15C-A1C4-4E8F-8E5A-839B824E78E8}"/>
    <dgm:cxn modelId="{D251AB23-1ACA-4AAC-98B4-533B218E2BA6}" type="presOf" srcId="{1E5A3E0C-94F6-4DC4-8667-5DDD0F044B5F}" destId="{B970D0CB-2B6F-4DE3-8963-12D9C012E99B}" srcOrd="0" destOrd="0" presId="urn:microsoft.com/office/officeart/2005/8/layout/hierarchy2"/>
    <dgm:cxn modelId="{28F56E42-D69D-40F1-861E-19821DA1B420}" type="presOf" srcId="{F66A9306-F867-41D8-B6A9-DD13518F320D}" destId="{BDBA453E-289F-4EAA-9AD7-DFB080ED6F8B}" srcOrd="1" destOrd="0" presId="urn:microsoft.com/office/officeart/2005/8/layout/hierarchy2"/>
    <dgm:cxn modelId="{685CC04C-EFCE-4149-AC9B-B97A9D05FFB3}" type="presOf" srcId="{7C7ED99A-0267-4BCA-A1CE-671C94013681}" destId="{5C3B7864-C0A3-4116-80E8-23EC9C87484F}" srcOrd="1" destOrd="0" presId="urn:microsoft.com/office/officeart/2005/8/layout/hierarchy2"/>
    <dgm:cxn modelId="{A2556853-3EE8-4B5B-AE5D-92ABEF64C3DB}" srcId="{C94F8E23-7158-4D24-B5F7-43168B6C19A7}" destId="{0620492C-149E-4133-A732-8C2C18349A4D}" srcOrd="0" destOrd="0" parTransId="{58FC1061-0752-4BA0-A58A-C5F381A3B338}" sibTransId="{07ED57B1-E8D3-4C82-B9E3-BF2B6D74DA17}"/>
    <dgm:cxn modelId="{CD720F56-F7AE-4D97-A68C-CCC70FF45491}" type="presOf" srcId="{6341E099-F62B-4A20-AA5A-C8DBFE0FE610}" destId="{8A48C21E-A269-40C5-A86F-FD8134602ECA}" srcOrd="0" destOrd="0" presId="urn:microsoft.com/office/officeart/2005/8/layout/hierarchy2"/>
    <dgm:cxn modelId="{8EEE6298-A587-4702-A3AA-43ED83286A0A}" type="presOf" srcId="{0A51C849-CC64-4B63-B940-378CB2EC7868}" destId="{7C2B1C8B-EC98-4D96-B81B-FDA9BE8C34BB}" srcOrd="1" destOrd="0" presId="urn:microsoft.com/office/officeart/2005/8/layout/hierarchy2"/>
    <dgm:cxn modelId="{31756DB3-F1F7-4789-8624-197901552112}" type="presOf" srcId="{13DBD9CF-16B3-4CBE-BB99-3C2D0AD91AD7}" destId="{690080FC-E20F-4E5A-9CCD-CEC2D159639E}" srcOrd="0" destOrd="0" presId="urn:microsoft.com/office/officeart/2005/8/layout/hierarchy2"/>
    <dgm:cxn modelId="{3BB29CB5-BA65-46B2-8255-6516C76F7886}" type="presOf" srcId="{2D9FCB13-8760-437D-AABC-0D0FFFAC59E3}" destId="{82803C47-72B8-4650-9884-A1B313CE478B}" srcOrd="0" destOrd="0" presId="urn:microsoft.com/office/officeart/2005/8/layout/hierarchy2"/>
    <dgm:cxn modelId="{83E73DBF-ADC7-4015-A23F-3CB966565965}" srcId="{2D9FCB13-8760-437D-AABC-0D0FFFAC59E3}" destId="{B06B566E-D3C1-4449-8292-58A014F6892E}" srcOrd="0" destOrd="0" parTransId="{0A51C849-CC64-4B63-B940-378CB2EC7868}" sibTransId="{D24347F6-EAAE-440F-9A97-E6DE0BDF3E92}"/>
    <dgm:cxn modelId="{C9B620C2-2F88-4C08-91D8-65900769B2E6}" type="presOf" srcId="{203FE04D-ABB6-4016-8F26-35D1C9E248CB}" destId="{BE01A43A-83C1-4476-B872-4C0F2C559A64}" srcOrd="0" destOrd="0" presId="urn:microsoft.com/office/officeart/2005/8/layout/hierarchy2"/>
    <dgm:cxn modelId="{834B83C8-8C93-434C-A2C8-0BA51015FF09}" type="presOf" srcId="{58FC1061-0752-4BA0-A58A-C5F381A3B338}" destId="{D88702C2-0FA7-4683-A6A7-1A8B7FE4AECB}" srcOrd="0" destOrd="0" presId="urn:microsoft.com/office/officeart/2005/8/layout/hierarchy2"/>
    <dgm:cxn modelId="{A8CC9CC9-84E7-41D9-A8C8-7B2B23DFF112}" type="presOf" srcId="{0620492C-149E-4133-A732-8C2C18349A4D}" destId="{291714AA-33A5-4D2C-8A27-A2FC03CEE6C8}" srcOrd="0" destOrd="0" presId="urn:microsoft.com/office/officeart/2005/8/layout/hierarchy2"/>
    <dgm:cxn modelId="{DD239AD5-5C9F-49AA-8D7C-C42297356F45}" srcId="{2D9FCB13-8760-437D-AABC-0D0FFFAC59E3}" destId="{C94F8E23-7158-4D24-B5F7-43168B6C19A7}" srcOrd="1" destOrd="0" parTransId="{7C7ED99A-0267-4BCA-A1CE-671C94013681}" sibTransId="{3B7A50A8-D380-4EFB-84F3-E83E784EFED8}"/>
    <dgm:cxn modelId="{A136CADA-C588-421F-B510-60CA438F6C2A}" type="presOf" srcId="{7C7ED99A-0267-4BCA-A1CE-671C94013681}" destId="{A9B6D641-DF39-430C-B097-AC4FE32A651A}" srcOrd="0" destOrd="0" presId="urn:microsoft.com/office/officeart/2005/8/layout/hierarchy2"/>
    <dgm:cxn modelId="{B7E08DE6-ABB2-4468-B51C-43D792B961E8}" type="presOf" srcId="{0A51C849-CC64-4B63-B940-378CB2EC7868}" destId="{317C1D37-687A-458B-B991-2B1C1B87D58E}" srcOrd="0" destOrd="0" presId="urn:microsoft.com/office/officeart/2005/8/layout/hierarchy2"/>
    <dgm:cxn modelId="{820928E8-602B-4D77-A4F2-1B9B4CE8122C}" type="presOf" srcId="{B06B566E-D3C1-4449-8292-58A014F6892E}" destId="{85BF61C3-D801-409E-9FB5-2FA93905A163}" srcOrd="0" destOrd="0" presId="urn:microsoft.com/office/officeart/2005/8/layout/hierarchy2"/>
    <dgm:cxn modelId="{A2DD02FD-383A-4FC1-93AA-27110F52180C}" type="presOf" srcId="{58FC1061-0752-4BA0-A58A-C5F381A3B338}" destId="{46770C7C-D6E4-4951-8612-5CBDF5EC3BE5}" srcOrd="1" destOrd="0" presId="urn:microsoft.com/office/officeart/2005/8/layout/hierarchy2"/>
    <dgm:cxn modelId="{E713B208-232E-4D55-A933-1D450A9F8E00}" type="presParOf" srcId="{B970D0CB-2B6F-4DE3-8963-12D9C012E99B}" destId="{69363719-7809-4139-8509-6E01011950D7}" srcOrd="0" destOrd="0" presId="urn:microsoft.com/office/officeart/2005/8/layout/hierarchy2"/>
    <dgm:cxn modelId="{AD693CCC-AFC6-44EB-B071-0B10D7D57792}" type="presParOf" srcId="{69363719-7809-4139-8509-6E01011950D7}" destId="{82803C47-72B8-4650-9884-A1B313CE478B}" srcOrd="0" destOrd="0" presId="urn:microsoft.com/office/officeart/2005/8/layout/hierarchy2"/>
    <dgm:cxn modelId="{97A1DEB8-4BB6-41CE-8F62-E45C2FDB3F92}" type="presParOf" srcId="{69363719-7809-4139-8509-6E01011950D7}" destId="{426A9E90-8688-4813-AD70-7637012B0BDB}" srcOrd="1" destOrd="0" presId="urn:microsoft.com/office/officeart/2005/8/layout/hierarchy2"/>
    <dgm:cxn modelId="{54881A1E-21DB-4D39-B4F0-A8A482EF77F8}" type="presParOf" srcId="{426A9E90-8688-4813-AD70-7637012B0BDB}" destId="{317C1D37-687A-458B-B991-2B1C1B87D58E}" srcOrd="0" destOrd="0" presId="urn:microsoft.com/office/officeart/2005/8/layout/hierarchy2"/>
    <dgm:cxn modelId="{5101EBBE-082E-4C82-AAC3-3DECC2C08478}" type="presParOf" srcId="{317C1D37-687A-458B-B991-2B1C1B87D58E}" destId="{7C2B1C8B-EC98-4D96-B81B-FDA9BE8C34BB}" srcOrd="0" destOrd="0" presId="urn:microsoft.com/office/officeart/2005/8/layout/hierarchy2"/>
    <dgm:cxn modelId="{8178884D-925C-44B1-97C0-65A6DA6C64F1}" type="presParOf" srcId="{426A9E90-8688-4813-AD70-7637012B0BDB}" destId="{7EC2ED13-8F7B-4406-9023-D1FDC33DAA5C}" srcOrd="1" destOrd="0" presId="urn:microsoft.com/office/officeart/2005/8/layout/hierarchy2"/>
    <dgm:cxn modelId="{CDD47196-6AA0-4794-BCE5-19FE88C7C9DE}" type="presParOf" srcId="{7EC2ED13-8F7B-4406-9023-D1FDC33DAA5C}" destId="{85BF61C3-D801-409E-9FB5-2FA93905A163}" srcOrd="0" destOrd="0" presId="urn:microsoft.com/office/officeart/2005/8/layout/hierarchy2"/>
    <dgm:cxn modelId="{75974EF2-D720-4814-8176-4ECA1A6DEC09}" type="presParOf" srcId="{7EC2ED13-8F7B-4406-9023-D1FDC33DAA5C}" destId="{A2A7CDF3-F244-4D14-B132-32F766CD14BB}" srcOrd="1" destOrd="0" presId="urn:microsoft.com/office/officeart/2005/8/layout/hierarchy2"/>
    <dgm:cxn modelId="{932EDCBE-E109-4AC6-B14E-CD6827FD868D}" type="presParOf" srcId="{A2A7CDF3-F244-4D14-B132-32F766CD14BB}" destId="{8A48C21E-A269-40C5-A86F-FD8134602ECA}" srcOrd="0" destOrd="0" presId="urn:microsoft.com/office/officeart/2005/8/layout/hierarchy2"/>
    <dgm:cxn modelId="{02AC4F6D-ABA8-4F6D-9557-B5B422205957}" type="presParOf" srcId="{8A48C21E-A269-40C5-A86F-FD8134602ECA}" destId="{F8A84F1A-B4A7-48DE-AEA9-4441746CCD09}" srcOrd="0" destOrd="0" presId="urn:microsoft.com/office/officeart/2005/8/layout/hierarchy2"/>
    <dgm:cxn modelId="{16535CB0-C117-4226-AB42-1BDE41314526}" type="presParOf" srcId="{A2A7CDF3-F244-4D14-B132-32F766CD14BB}" destId="{A3A71D1A-2C1C-45E7-89B7-990EA78977B4}" srcOrd="1" destOrd="0" presId="urn:microsoft.com/office/officeart/2005/8/layout/hierarchy2"/>
    <dgm:cxn modelId="{EE68675B-0BA5-4559-B58F-F8F3638B4E35}" type="presParOf" srcId="{A3A71D1A-2C1C-45E7-89B7-990EA78977B4}" destId="{BE01A43A-83C1-4476-B872-4C0F2C559A64}" srcOrd="0" destOrd="0" presId="urn:microsoft.com/office/officeart/2005/8/layout/hierarchy2"/>
    <dgm:cxn modelId="{1E0E9335-68C5-4A96-934B-67F28075A4D8}" type="presParOf" srcId="{A3A71D1A-2C1C-45E7-89B7-990EA78977B4}" destId="{A310E70B-0DD1-4614-B554-51EEA4E128BC}" srcOrd="1" destOrd="0" presId="urn:microsoft.com/office/officeart/2005/8/layout/hierarchy2"/>
    <dgm:cxn modelId="{9B2C6DA8-D199-4AEE-9F7F-669DCAF7AABA}" type="presParOf" srcId="{426A9E90-8688-4813-AD70-7637012B0BDB}" destId="{A9B6D641-DF39-430C-B097-AC4FE32A651A}" srcOrd="2" destOrd="0" presId="urn:microsoft.com/office/officeart/2005/8/layout/hierarchy2"/>
    <dgm:cxn modelId="{69D4A98E-F73F-46DB-8C28-EB5F01AE9F2B}" type="presParOf" srcId="{A9B6D641-DF39-430C-B097-AC4FE32A651A}" destId="{5C3B7864-C0A3-4116-80E8-23EC9C87484F}" srcOrd="0" destOrd="0" presId="urn:microsoft.com/office/officeart/2005/8/layout/hierarchy2"/>
    <dgm:cxn modelId="{1452E5F6-FC6E-429B-9103-3B9AB7BDF301}" type="presParOf" srcId="{426A9E90-8688-4813-AD70-7637012B0BDB}" destId="{40874BE1-11D5-4677-8F31-4F262BE1EA9F}" srcOrd="3" destOrd="0" presId="urn:microsoft.com/office/officeart/2005/8/layout/hierarchy2"/>
    <dgm:cxn modelId="{EEC77DA1-9DFE-435A-9FDA-D18B6617E4DB}" type="presParOf" srcId="{40874BE1-11D5-4677-8F31-4F262BE1EA9F}" destId="{3F7054B2-D4D9-4B8F-96B1-6FB2AE0E9A3E}" srcOrd="0" destOrd="0" presId="urn:microsoft.com/office/officeart/2005/8/layout/hierarchy2"/>
    <dgm:cxn modelId="{33D8E134-9E05-4FDD-8E62-E271287098DC}" type="presParOf" srcId="{40874BE1-11D5-4677-8F31-4F262BE1EA9F}" destId="{1043CC9E-537D-4B17-9031-6E0B71EF5B9C}" srcOrd="1" destOrd="0" presId="urn:microsoft.com/office/officeart/2005/8/layout/hierarchy2"/>
    <dgm:cxn modelId="{A83D30ED-EDC8-4CF4-9C0F-6DCEB4DBDE68}" type="presParOf" srcId="{1043CC9E-537D-4B17-9031-6E0B71EF5B9C}" destId="{D88702C2-0FA7-4683-A6A7-1A8B7FE4AECB}" srcOrd="0" destOrd="0" presId="urn:microsoft.com/office/officeart/2005/8/layout/hierarchy2"/>
    <dgm:cxn modelId="{97545CEE-EEF2-4006-9813-FA0E170FBBAB}" type="presParOf" srcId="{D88702C2-0FA7-4683-A6A7-1A8B7FE4AECB}" destId="{46770C7C-D6E4-4951-8612-5CBDF5EC3BE5}" srcOrd="0" destOrd="0" presId="urn:microsoft.com/office/officeart/2005/8/layout/hierarchy2"/>
    <dgm:cxn modelId="{F05D534E-BA82-4413-88D0-0E8A12A542FD}" type="presParOf" srcId="{1043CC9E-537D-4B17-9031-6E0B71EF5B9C}" destId="{8A54491C-FDCF-4887-A71F-A2E351945092}" srcOrd="1" destOrd="0" presId="urn:microsoft.com/office/officeart/2005/8/layout/hierarchy2"/>
    <dgm:cxn modelId="{10B19F99-D829-4954-A3FA-DA226E549747}" type="presParOf" srcId="{8A54491C-FDCF-4887-A71F-A2E351945092}" destId="{291714AA-33A5-4D2C-8A27-A2FC03CEE6C8}" srcOrd="0" destOrd="0" presId="urn:microsoft.com/office/officeart/2005/8/layout/hierarchy2"/>
    <dgm:cxn modelId="{B58779C5-C978-4B9A-A56B-34F6450D276B}" type="presParOf" srcId="{8A54491C-FDCF-4887-A71F-A2E351945092}" destId="{31DE7BE9-A8AC-40B2-B2AB-9A7F6A7E7F41}" srcOrd="1" destOrd="0" presId="urn:microsoft.com/office/officeart/2005/8/layout/hierarchy2"/>
    <dgm:cxn modelId="{D6179116-F353-4B43-B790-73A64D0DD3F7}" type="presParOf" srcId="{1043CC9E-537D-4B17-9031-6E0B71EF5B9C}" destId="{9CB0EFBA-064B-4102-89CE-401A926D8178}" srcOrd="2" destOrd="0" presId="urn:microsoft.com/office/officeart/2005/8/layout/hierarchy2"/>
    <dgm:cxn modelId="{D89C0538-A8E3-41BC-A995-4DEBDDC63A3D}" type="presParOf" srcId="{9CB0EFBA-064B-4102-89CE-401A926D8178}" destId="{BDBA453E-289F-4EAA-9AD7-DFB080ED6F8B}" srcOrd="0" destOrd="0" presId="urn:microsoft.com/office/officeart/2005/8/layout/hierarchy2"/>
    <dgm:cxn modelId="{0198044A-A320-492A-9195-4BEDD41C21DA}" type="presParOf" srcId="{1043CC9E-537D-4B17-9031-6E0B71EF5B9C}" destId="{F5AF07A4-13ED-4536-A272-29A62F6EFB09}" srcOrd="3" destOrd="0" presId="urn:microsoft.com/office/officeart/2005/8/layout/hierarchy2"/>
    <dgm:cxn modelId="{2030E7C4-663E-4607-9E6A-CCDF57C73D80}" type="presParOf" srcId="{F5AF07A4-13ED-4536-A272-29A62F6EFB09}" destId="{690080FC-E20F-4E5A-9CCD-CEC2D159639E}" srcOrd="0" destOrd="0" presId="urn:microsoft.com/office/officeart/2005/8/layout/hierarchy2"/>
    <dgm:cxn modelId="{764B572C-2706-4219-BDB4-B41445FC8B5F}" type="presParOf" srcId="{F5AF07A4-13ED-4536-A272-29A62F6EFB09}" destId="{CD35CE34-4F12-41BA-9C5A-79B9A5C8130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AC9589B-6F7B-4198-B34A-1C0942B2AE1C}"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8FCAF4DB-F631-4202-9296-E9E82149A04D}">
      <dgm:prSet custT="1"/>
      <dgm:spPr>
        <a:solidFill>
          <a:schemeClr val="accent4">
            <a:lumMod val="20000"/>
            <a:lumOff val="80000"/>
          </a:schemeClr>
        </a:solidFill>
      </dgm:spPr>
      <dgm:t>
        <a:bodyPr/>
        <a:lstStyle/>
        <a:p>
          <a:r>
            <a:rPr lang="en-US" sz="1800" b="0" dirty="0" err="1">
              <a:solidFill>
                <a:schemeClr val="tx1"/>
              </a:solidFill>
              <a:latin typeface="Calibri" panose="020F0502020204030204" pitchFamily="34" charset="0"/>
              <a:cs typeface="Calibri" panose="020F0502020204030204" pitchFamily="34" charset="0"/>
            </a:rPr>
            <a:t>Tujuan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pengungkapan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adalah</a:t>
          </a:r>
          <a:r>
            <a:rPr lang="en-US" sz="1800" b="0" dirty="0">
              <a:solidFill>
                <a:schemeClr val="tx1"/>
              </a:solidFill>
              <a:latin typeface="Calibri" panose="020F0502020204030204" pitchFamily="34" charset="0"/>
              <a:cs typeface="Calibri" panose="020F0502020204030204" pitchFamily="34" charset="0"/>
            </a:rPr>
            <a:t> agar </a:t>
          </a:r>
          <a:r>
            <a:rPr lang="en-US" sz="1800" b="0" dirty="0" err="1">
              <a:solidFill>
                <a:schemeClr val="tx1"/>
              </a:solidFill>
              <a:latin typeface="Calibri" panose="020F0502020204030204" pitchFamily="34" charset="0"/>
              <a:cs typeface="Calibri" panose="020F0502020204030204" pitchFamily="34" charset="0"/>
            </a:rPr>
            <a:t>penyewa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dapat</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mengungkapkan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informasi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dalam</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catatan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atas</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serta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informasi</a:t>
          </a:r>
          <a:r>
            <a:rPr lang="en-US" sz="1800" b="0" dirty="0">
              <a:solidFill>
                <a:schemeClr val="tx1"/>
              </a:solidFill>
              <a:latin typeface="Calibri" panose="020F0502020204030204" pitchFamily="34" charset="0"/>
              <a:cs typeface="Calibri" panose="020F0502020204030204" pitchFamily="34" charset="0"/>
            </a:rPr>
            <a:t> yang </a:t>
          </a:r>
          <a:r>
            <a:rPr lang="en-US" sz="1800" b="0" dirty="0" err="1">
              <a:solidFill>
                <a:schemeClr val="tx1"/>
              </a:solidFill>
              <a:latin typeface="Calibri" panose="020F0502020204030204" pitchFamily="34" charset="0"/>
              <a:cs typeface="Calibri" panose="020F0502020204030204" pitchFamily="34" charset="0"/>
            </a:rPr>
            <a:t>diberikan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dalam</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posisi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laba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rugi</a:t>
          </a:r>
          <a:r>
            <a:rPr lang="en-US" sz="1800" b="0" dirty="0">
              <a:solidFill>
                <a:schemeClr val="tx1"/>
              </a:solidFill>
              <a:latin typeface="Calibri" panose="020F0502020204030204" pitchFamily="34" charset="0"/>
              <a:cs typeface="Calibri" panose="020F0502020204030204" pitchFamily="34" charset="0"/>
            </a:rPr>
            <a:t>, dan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arus</a:t>
          </a:r>
          <a:r>
            <a:rPr lang="en-US" sz="1800" b="0" dirty="0">
              <a:solidFill>
                <a:schemeClr val="tx1"/>
              </a:solidFill>
              <a:latin typeface="Calibri" panose="020F0502020204030204" pitchFamily="34" charset="0"/>
              <a:cs typeface="Calibri" panose="020F0502020204030204" pitchFamily="34" charset="0"/>
            </a:rPr>
            <a:t> kas, yang </a:t>
          </a:r>
          <a:r>
            <a:rPr lang="en-US" sz="1800" b="0" dirty="0" err="1">
              <a:solidFill>
                <a:schemeClr val="tx1"/>
              </a:solidFill>
              <a:latin typeface="Calibri" panose="020F0502020204030204" pitchFamily="34" charset="0"/>
              <a:cs typeface="Calibri" panose="020F0502020204030204" pitchFamily="34" charset="0"/>
            </a:rPr>
            <a:t>memberikan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dasar</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bagi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pengguna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untuk</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menilai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dampak</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sewa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terhadap</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posisi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kinerja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a:t>
          </a:r>
          <a:r>
            <a:rPr lang="en-US" sz="1800" b="0" dirty="0">
              <a:solidFill>
                <a:schemeClr val="tx1"/>
              </a:solidFill>
              <a:latin typeface="Calibri" panose="020F0502020204030204" pitchFamily="34" charset="0"/>
              <a:cs typeface="Calibri" panose="020F0502020204030204" pitchFamily="34" charset="0"/>
            </a:rPr>
            <a:t>, dan </a:t>
          </a:r>
          <a:r>
            <a:rPr lang="en-US" sz="1800" b="0" dirty="0" err="1">
              <a:solidFill>
                <a:schemeClr val="tx1"/>
              </a:solidFill>
              <a:latin typeface="Calibri" panose="020F0502020204030204" pitchFamily="34" charset="0"/>
              <a:cs typeface="Calibri" panose="020F0502020204030204" pitchFamily="34" charset="0"/>
            </a:rPr>
            <a:t>arus</a:t>
          </a:r>
          <a:r>
            <a:rPr lang="en-US" sz="1800" b="0" dirty="0">
              <a:solidFill>
                <a:schemeClr val="tx1"/>
              </a:solidFill>
              <a:latin typeface="Calibri" panose="020F0502020204030204" pitchFamily="34" charset="0"/>
              <a:cs typeface="Calibri" panose="020F0502020204030204" pitchFamily="34" charset="0"/>
            </a:rPr>
            <a:t> kas </a:t>
          </a:r>
          <a:r>
            <a:rPr lang="en-US" sz="1800" b="0" dirty="0" err="1">
              <a:solidFill>
                <a:schemeClr val="tx1"/>
              </a:solidFill>
              <a:latin typeface="Calibri" panose="020F0502020204030204" pitchFamily="34" charset="0"/>
              <a:cs typeface="Calibri" panose="020F0502020204030204" pitchFamily="34" charset="0"/>
            </a:rPr>
            <a:t>penyewa</a:t>
          </a:r>
          <a:r>
            <a:rPr lang="en-US" sz="1800" b="0" dirty="0">
              <a:solidFill>
                <a:schemeClr val="tx1"/>
              </a:solidFill>
              <a:latin typeface="Calibri" panose="020F0502020204030204" pitchFamily="34" charset="0"/>
              <a:cs typeface="Calibri" panose="020F0502020204030204" pitchFamily="34" charset="0"/>
            </a:rPr>
            <a:t>. </a:t>
          </a:r>
        </a:p>
      </dgm:t>
    </dgm:pt>
    <dgm:pt modelId="{1767CD5E-D465-4FFD-BEA1-C98B4556AF2A}" type="parTrans" cxnId="{50B15633-49A7-43B9-9235-7BB1F964D3DE}">
      <dgm:prSet/>
      <dgm:spPr/>
      <dgm:t>
        <a:bodyPr/>
        <a:lstStyle/>
        <a:p>
          <a:endParaRPr lang="en-US" sz="1800" b="0">
            <a:solidFill>
              <a:schemeClr val="tx1"/>
            </a:solidFill>
            <a:latin typeface="Calibri" panose="020F0502020204030204" pitchFamily="34" charset="0"/>
            <a:cs typeface="Calibri" panose="020F0502020204030204" pitchFamily="34" charset="0"/>
          </a:endParaRPr>
        </a:p>
      </dgm:t>
    </dgm:pt>
    <dgm:pt modelId="{F4192043-8AED-49B6-B509-CA9E45C62BD5}" type="sibTrans" cxnId="{50B15633-49A7-43B9-9235-7BB1F964D3DE}">
      <dgm:prSet/>
      <dgm:spPr/>
      <dgm:t>
        <a:bodyPr/>
        <a:lstStyle/>
        <a:p>
          <a:endParaRPr lang="en-US" sz="1800" b="0">
            <a:solidFill>
              <a:schemeClr val="tx1"/>
            </a:solidFill>
            <a:latin typeface="Calibri" panose="020F0502020204030204" pitchFamily="34" charset="0"/>
            <a:cs typeface="Calibri" panose="020F0502020204030204" pitchFamily="34" charset="0"/>
          </a:endParaRPr>
        </a:p>
      </dgm:t>
    </dgm:pt>
    <dgm:pt modelId="{DF3A1228-80EE-4C08-B708-E0AA643E3E6A}">
      <dgm:prSet custT="1"/>
      <dgm:spPr>
        <a:solidFill>
          <a:schemeClr val="accent5">
            <a:lumMod val="60000"/>
            <a:lumOff val="40000"/>
          </a:schemeClr>
        </a:solidFill>
      </dgm:spPr>
      <dgm:t>
        <a:bodyPr/>
        <a:lstStyle/>
        <a:p>
          <a:r>
            <a:rPr lang="en-US" sz="1800" b="0" dirty="0" err="1">
              <a:solidFill>
                <a:schemeClr val="tx1"/>
              </a:solidFill>
              <a:latin typeface="Calibri" panose="020F0502020204030204" pitchFamily="34" charset="0"/>
              <a:cs typeface="Calibri" panose="020F0502020204030204" pitchFamily="34" charset="0"/>
            </a:rPr>
            <a:t>Penyewa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mengungkapkan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informasi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tentang</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sewanya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dalam</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catatan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atas</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atau</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bagian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terpisah</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dalam</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keuangannya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Penyewa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tidak</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perlu</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menduplikasi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informasi</a:t>
          </a:r>
          <a:r>
            <a:rPr lang="en-US" sz="1800" b="0" dirty="0">
              <a:solidFill>
                <a:schemeClr val="tx1"/>
              </a:solidFill>
              <a:latin typeface="Calibri" panose="020F0502020204030204" pitchFamily="34" charset="0"/>
              <a:cs typeface="Calibri" panose="020F0502020204030204" pitchFamily="34" charset="0"/>
            </a:rPr>
            <a:t> yang </a:t>
          </a:r>
          <a:r>
            <a:rPr lang="en-US" sz="1800" b="0" dirty="0" err="1">
              <a:solidFill>
                <a:schemeClr val="tx1"/>
              </a:solidFill>
              <a:latin typeface="Calibri" panose="020F0502020204030204" pitchFamily="34" charset="0"/>
              <a:cs typeface="Calibri" panose="020F0502020204030204" pitchFamily="34" charset="0"/>
            </a:rPr>
            <a:t>telah</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disajikan</a:t>
          </a:r>
          <a:r>
            <a:rPr lang="en-US" sz="1800" b="0" dirty="0">
              <a:solidFill>
                <a:schemeClr val="tx1"/>
              </a:solidFill>
              <a:latin typeface="Calibri" panose="020F0502020204030204" pitchFamily="34" charset="0"/>
              <a:cs typeface="Calibri" panose="020F0502020204030204" pitchFamily="34" charset="0"/>
            </a:rPr>
            <a:t> di </a:t>
          </a:r>
          <a:r>
            <a:rPr lang="en-US" sz="1800" b="0" dirty="0" err="1">
              <a:solidFill>
                <a:schemeClr val="tx1"/>
              </a:solidFill>
              <a:latin typeface="Calibri" panose="020F0502020204030204" pitchFamily="34" charset="0"/>
              <a:cs typeface="Calibri" panose="020F0502020204030204" pitchFamily="34" charset="0"/>
            </a:rPr>
            <a:t>bagian</a:t>
          </a:r>
          <a:r>
            <a:rPr lang="en-US" sz="1800" b="0" dirty="0">
              <a:solidFill>
                <a:schemeClr val="tx1"/>
              </a:solidFill>
              <a:latin typeface="Calibri" panose="020F0502020204030204" pitchFamily="34" charset="0"/>
              <a:cs typeface="Calibri" panose="020F0502020204030204" pitchFamily="34" charset="0"/>
            </a:rPr>
            <a:t> lain </a:t>
          </a:r>
          <a:r>
            <a:rPr lang="en-US" sz="1800" b="0" dirty="0" err="1">
              <a:solidFill>
                <a:schemeClr val="tx1"/>
              </a:solidFill>
              <a:latin typeface="Calibri" panose="020F0502020204030204" pitchFamily="34" charset="0"/>
              <a:cs typeface="Calibri" panose="020F0502020204030204" pitchFamily="34" charset="0"/>
            </a:rPr>
            <a:t>dalam</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laporan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keuangan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jika</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informasi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tersebut</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telah</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tercakup</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melalui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referensi</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silang</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dalam</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catatan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tunggal</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atau</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bagian</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terpisah</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tentang</a:t>
          </a:r>
          <a:r>
            <a:rPr lang="en-US" sz="1800" b="0" dirty="0">
              <a:solidFill>
                <a:schemeClr val="tx1"/>
              </a:solidFill>
              <a:latin typeface="Calibri" panose="020F0502020204030204" pitchFamily="34" charset="0"/>
              <a:cs typeface="Calibri" panose="020F0502020204030204" pitchFamily="34" charset="0"/>
            </a:rPr>
            <a:t> </a:t>
          </a:r>
          <a:r>
            <a:rPr lang="en-US" sz="1800" b="0" dirty="0" err="1">
              <a:solidFill>
                <a:schemeClr val="tx1"/>
              </a:solidFill>
              <a:latin typeface="Calibri" panose="020F0502020204030204" pitchFamily="34" charset="0"/>
              <a:cs typeface="Calibri" panose="020F0502020204030204" pitchFamily="34" charset="0"/>
            </a:rPr>
            <a:t>sewa</a:t>
          </a:r>
          <a:r>
            <a:rPr lang="en-US" sz="1800" b="0" dirty="0">
              <a:solidFill>
                <a:schemeClr val="tx1"/>
              </a:solidFill>
              <a:latin typeface="Calibri" panose="020F0502020204030204" pitchFamily="34" charset="0"/>
              <a:cs typeface="Calibri" panose="020F0502020204030204" pitchFamily="34" charset="0"/>
            </a:rPr>
            <a:t>.</a:t>
          </a:r>
        </a:p>
      </dgm:t>
    </dgm:pt>
    <dgm:pt modelId="{ED842F0D-0CC2-4E32-8663-D8A70A0CF739}" type="parTrans" cxnId="{E8BBF738-0675-4600-BFB1-07D26EFC09C8}">
      <dgm:prSet/>
      <dgm:spPr/>
      <dgm:t>
        <a:bodyPr/>
        <a:lstStyle/>
        <a:p>
          <a:endParaRPr lang="en-US" sz="1800" b="0">
            <a:solidFill>
              <a:schemeClr val="tx1"/>
            </a:solidFill>
            <a:latin typeface="Calibri" panose="020F0502020204030204" pitchFamily="34" charset="0"/>
            <a:cs typeface="Calibri" panose="020F0502020204030204" pitchFamily="34" charset="0"/>
          </a:endParaRPr>
        </a:p>
      </dgm:t>
    </dgm:pt>
    <dgm:pt modelId="{8BAFEF2A-1F1A-46F2-AD39-A71E8203396D}" type="sibTrans" cxnId="{E8BBF738-0675-4600-BFB1-07D26EFC09C8}">
      <dgm:prSet/>
      <dgm:spPr/>
      <dgm:t>
        <a:bodyPr/>
        <a:lstStyle/>
        <a:p>
          <a:endParaRPr lang="en-US" sz="1800" b="0">
            <a:solidFill>
              <a:schemeClr val="tx1"/>
            </a:solidFill>
            <a:latin typeface="Calibri" panose="020F0502020204030204" pitchFamily="34" charset="0"/>
            <a:cs typeface="Calibri" panose="020F0502020204030204" pitchFamily="34" charset="0"/>
          </a:endParaRPr>
        </a:p>
      </dgm:t>
    </dgm:pt>
    <dgm:pt modelId="{F622E130-5AFE-2E4B-9394-415F0A7A62A9}" type="pres">
      <dgm:prSet presAssocID="{3AC9589B-6F7B-4198-B34A-1C0942B2AE1C}" presName="linear" presStyleCnt="0">
        <dgm:presLayoutVars>
          <dgm:animLvl val="lvl"/>
          <dgm:resizeHandles val="exact"/>
        </dgm:presLayoutVars>
      </dgm:prSet>
      <dgm:spPr/>
    </dgm:pt>
    <dgm:pt modelId="{58A9BB8B-8ABD-C44F-BAA8-6B8E9AF469F7}" type="pres">
      <dgm:prSet presAssocID="{8FCAF4DB-F631-4202-9296-E9E82149A04D}" presName="parentText" presStyleLbl="node1" presStyleIdx="0" presStyleCnt="2" custScaleY="106878">
        <dgm:presLayoutVars>
          <dgm:chMax val="0"/>
          <dgm:bulletEnabled val="1"/>
        </dgm:presLayoutVars>
      </dgm:prSet>
      <dgm:spPr/>
    </dgm:pt>
    <dgm:pt modelId="{3824ED1A-3407-D44D-BCBC-FE3B5FE314CD}" type="pres">
      <dgm:prSet presAssocID="{F4192043-8AED-49B6-B509-CA9E45C62BD5}" presName="spacer" presStyleCnt="0"/>
      <dgm:spPr/>
    </dgm:pt>
    <dgm:pt modelId="{83FD763E-77AE-F04D-A2AB-01B2BA76E646}" type="pres">
      <dgm:prSet presAssocID="{DF3A1228-80EE-4C08-B708-E0AA643E3E6A}" presName="parentText" presStyleLbl="node1" presStyleIdx="1" presStyleCnt="2" custScaleY="103291">
        <dgm:presLayoutVars>
          <dgm:chMax val="0"/>
          <dgm:bulletEnabled val="1"/>
        </dgm:presLayoutVars>
      </dgm:prSet>
      <dgm:spPr/>
    </dgm:pt>
  </dgm:ptLst>
  <dgm:cxnLst>
    <dgm:cxn modelId="{DBF57E07-3EAE-3F4B-8FD4-2C3105A7CAF2}" type="presOf" srcId="{3AC9589B-6F7B-4198-B34A-1C0942B2AE1C}" destId="{F622E130-5AFE-2E4B-9394-415F0A7A62A9}" srcOrd="0" destOrd="0" presId="urn:microsoft.com/office/officeart/2005/8/layout/vList2"/>
    <dgm:cxn modelId="{7231B70B-FA5C-0A45-BBCF-D235103372FB}" type="presOf" srcId="{DF3A1228-80EE-4C08-B708-E0AA643E3E6A}" destId="{83FD763E-77AE-F04D-A2AB-01B2BA76E646}" srcOrd="0" destOrd="0" presId="urn:microsoft.com/office/officeart/2005/8/layout/vList2"/>
    <dgm:cxn modelId="{50B15633-49A7-43B9-9235-7BB1F964D3DE}" srcId="{3AC9589B-6F7B-4198-B34A-1C0942B2AE1C}" destId="{8FCAF4DB-F631-4202-9296-E9E82149A04D}" srcOrd="0" destOrd="0" parTransId="{1767CD5E-D465-4FFD-BEA1-C98B4556AF2A}" sibTransId="{F4192043-8AED-49B6-B509-CA9E45C62BD5}"/>
    <dgm:cxn modelId="{E8BBF738-0675-4600-BFB1-07D26EFC09C8}" srcId="{3AC9589B-6F7B-4198-B34A-1C0942B2AE1C}" destId="{DF3A1228-80EE-4C08-B708-E0AA643E3E6A}" srcOrd="1" destOrd="0" parTransId="{ED842F0D-0CC2-4E32-8663-D8A70A0CF739}" sibTransId="{8BAFEF2A-1F1A-46F2-AD39-A71E8203396D}"/>
    <dgm:cxn modelId="{2F8F2CDF-DF7C-B342-973D-CEF70FA948D8}" type="presOf" srcId="{8FCAF4DB-F631-4202-9296-E9E82149A04D}" destId="{58A9BB8B-8ABD-C44F-BAA8-6B8E9AF469F7}" srcOrd="0" destOrd="0" presId="urn:microsoft.com/office/officeart/2005/8/layout/vList2"/>
    <dgm:cxn modelId="{9A86532F-722D-D044-BC1E-2BC48B445405}" type="presParOf" srcId="{F622E130-5AFE-2E4B-9394-415F0A7A62A9}" destId="{58A9BB8B-8ABD-C44F-BAA8-6B8E9AF469F7}" srcOrd="0" destOrd="0" presId="urn:microsoft.com/office/officeart/2005/8/layout/vList2"/>
    <dgm:cxn modelId="{C98A14E5-C9E6-7947-819C-5E23FF6F47BF}" type="presParOf" srcId="{F622E130-5AFE-2E4B-9394-415F0A7A62A9}" destId="{3824ED1A-3407-D44D-BCBC-FE3B5FE314CD}" srcOrd="1" destOrd="0" presId="urn:microsoft.com/office/officeart/2005/8/layout/vList2"/>
    <dgm:cxn modelId="{98372D61-181A-4543-946F-B68530F54972}" type="presParOf" srcId="{F622E130-5AFE-2E4B-9394-415F0A7A62A9}" destId="{83FD763E-77AE-F04D-A2AB-01B2BA76E64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F5E8841-F2E0-A346-B70D-C20C33AE496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8B4C69F-5C8D-D44F-B603-ADA0B59ACAF8}">
      <dgm:prSet custT="1"/>
      <dgm:spPr/>
      <dgm:t>
        <a:bodyPr/>
        <a:lstStyle/>
        <a:p>
          <a:r>
            <a:rPr lang="en-US" sz="2400" b="1" i="0" dirty="0" err="1">
              <a:solidFill>
                <a:schemeClr val="tx1"/>
              </a:solidFill>
              <a:latin typeface="Calibri" panose="020F0502020204030204" pitchFamily="34" charset="0"/>
              <a:cs typeface="Calibri" panose="020F0502020204030204" pitchFamily="34" charset="0"/>
            </a:rPr>
            <a:t>Modifikasi</a:t>
          </a:r>
          <a:r>
            <a:rPr lang="en-US" sz="2400" b="1" i="0" dirty="0">
              <a:solidFill>
                <a:schemeClr val="tx1"/>
              </a:solidFill>
              <a:latin typeface="Calibri" panose="020F0502020204030204" pitchFamily="34" charset="0"/>
              <a:cs typeface="Calibri" panose="020F0502020204030204" pitchFamily="34" charset="0"/>
            </a:rPr>
            <a:t> </a:t>
          </a:r>
          <a:r>
            <a:rPr lang="en-US" sz="2400" b="1" i="0" dirty="0" err="1">
              <a:solidFill>
                <a:schemeClr val="tx1"/>
              </a:solidFill>
              <a:latin typeface="Calibri" panose="020F0502020204030204" pitchFamily="34" charset="0"/>
              <a:cs typeface="Calibri" panose="020F0502020204030204" pitchFamily="34" charset="0"/>
            </a:rPr>
            <a:t>Sewa</a:t>
          </a:r>
          <a:endParaRPr lang="en-ID" sz="2400" dirty="0">
            <a:solidFill>
              <a:schemeClr val="tx1"/>
            </a:solidFill>
            <a:latin typeface="Calibri" panose="020F0502020204030204" pitchFamily="34" charset="0"/>
            <a:cs typeface="Calibri" panose="020F0502020204030204" pitchFamily="34" charset="0"/>
          </a:endParaRPr>
        </a:p>
      </dgm:t>
    </dgm:pt>
    <dgm:pt modelId="{4324F350-20BF-2F4C-8017-54F0B534F6CB}" type="parTrans" cxnId="{1BBD89F2-3DAA-8B41-8B6B-916C8EC33051}">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75667CCF-E2B0-934E-A8B6-F2FB5D560F74}" type="sibTrans" cxnId="{1BBD89F2-3DAA-8B41-8B6B-916C8EC33051}">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9B7ABA10-A88C-4644-B2F1-6FF1C84C1560}">
      <dgm:prSet custT="1"/>
      <dgm:spPr/>
      <dgm:t>
        <a:bodyPr/>
        <a:lstStyle/>
        <a:p>
          <a:r>
            <a:rPr lang="en-US" sz="2000" b="0" i="0" dirty="0">
              <a:solidFill>
                <a:schemeClr val="tx1"/>
              </a:solidFill>
              <a:latin typeface="Calibri" panose="020F0502020204030204" pitchFamily="34" charset="0"/>
              <a:cs typeface="Calibri" panose="020F0502020204030204" pitchFamily="34" charset="0"/>
            </a:rPr>
            <a:t>Pesewa </a:t>
          </a:r>
          <a:r>
            <a:rPr lang="en-US" sz="2000" b="0" i="0" dirty="0" err="1">
              <a:solidFill>
                <a:schemeClr val="tx1"/>
              </a:solidFill>
              <a:latin typeface="Calibri" panose="020F0502020204030204" pitchFamily="34" charset="0"/>
              <a:cs typeface="Calibri" panose="020F0502020204030204" pitchFamily="34" charset="0"/>
            </a:rPr>
            <a:t>mencatat</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modifikasi</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sewa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operasi</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sebagai</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sewa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baru</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sejak</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tanggal</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efektif</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modifikasi</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dengan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mempertimbangkan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pembayaran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sewa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dibayar</a:t>
          </a:r>
          <a:r>
            <a:rPr lang="en-US" sz="2000" b="0" i="0" dirty="0">
              <a:solidFill>
                <a:schemeClr val="tx1"/>
              </a:solidFill>
              <a:latin typeface="Calibri" panose="020F0502020204030204" pitchFamily="34" charset="0"/>
              <a:cs typeface="Calibri" panose="020F0502020204030204" pitchFamily="34" charset="0"/>
            </a:rPr>
            <a:t> di </a:t>
          </a:r>
          <a:r>
            <a:rPr lang="en-US" sz="2000" b="0" i="0" dirty="0" err="1">
              <a:solidFill>
                <a:schemeClr val="tx1"/>
              </a:solidFill>
              <a:latin typeface="Calibri" panose="020F0502020204030204" pitchFamily="34" charset="0"/>
              <a:cs typeface="Calibri" panose="020F0502020204030204" pitchFamily="34" charset="0"/>
            </a:rPr>
            <a:t>muka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atau</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terutang</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terkait</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dengan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sewa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orisinal</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sebagai</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bagian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dari</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pembayaran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sewa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untuk</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sewa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baru</a:t>
          </a:r>
          <a:r>
            <a:rPr lang="en-US" sz="2000" b="0" i="0" dirty="0">
              <a:solidFill>
                <a:schemeClr val="tx1"/>
              </a:solidFill>
              <a:latin typeface="Calibri" panose="020F0502020204030204" pitchFamily="34" charset="0"/>
              <a:cs typeface="Calibri" panose="020F0502020204030204" pitchFamily="34" charset="0"/>
            </a:rPr>
            <a:t>.</a:t>
          </a:r>
          <a:endParaRPr lang="en-ID" sz="2000" dirty="0">
            <a:solidFill>
              <a:schemeClr val="tx1"/>
            </a:solidFill>
            <a:latin typeface="Calibri" panose="020F0502020204030204" pitchFamily="34" charset="0"/>
            <a:cs typeface="Calibri" panose="020F0502020204030204" pitchFamily="34" charset="0"/>
          </a:endParaRPr>
        </a:p>
      </dgm:t>
    </dgm:pt>
    <dgm:pt modelId="{90DA68A4-9A90-F749-849F-3E3416B60A92}" type="parTrans" cxnId="{F0E09501-786B-964E-A63B-0F5ABF9CFF74}">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ABA9EE6F-4708-414E-91E8-14074153DDAA}" type="sibTrans" cxnId="{F0E09501-786B-964E-A63B-0F5ABF9CFF74}">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5B6763A8-7039-2D4E-AA8E-0FB4525FFC1D}">
      <dgm:prSet custT="1"/>
      <dgm:spPr/>
      <dgm:t>
        <a:bodyPr/>
        <a:lstStyle/>
        <a:p>
          <a:r>
            <a:rPr lang="en-US" sz="2400" b="1" i="0" dirty="0" err="1">
              <a:solidFill>
                <a:schemeClr val="tx1"/>
              </a:solidFill>
              <a:latin typeface="Calibri" panose="020F0502020204030204" pitchFamily="34" charset="0"/>
              <a:cs typeface="Calibri" panose="020F0502020204030204" pitchFamily="34" charset="0"/>
            </a:rPr>
            <a:t>Penyajian</a:t>
          </a:r>
          <a:endParaRPr lang="en-ID" sz="2400" dirty="0">
            <a:solidFill>
              <a:schemeClr val="tx1"/>
            </a:solidFill>
            <a:latin typeface="Calibri" panose="020F0502020204030204" pitchFamily="34" charset="0"/>
            <a:cs typeface="Calibri" panose="020F0502020204030204" pitchFamily="34" charset="0"/>
          </a:endParaRPr>
        </a:p>
      </dgm:t>
    </dgm:pt>
    <dgm:pt modelId="{F9D59562-01CC-9648-83EA-5DA10A5A9601}" type="parTrans" cxnId="{5C118E4A-022A-8345-A74F-E9415396A3ED}">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B2B24D7A-097E-004D-AC69-0448BB62AB65}" type="sibTrans" cxnId="{5C118E4A-022A-8345-A74F-E9415396A3ED}">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1FF9755B-C278-FE4D-A525-AB462FDE021C}">
      <dgm:prSet custT="1"/>
      <dgm:spPr/>
      <dgm:t>
        <a:bodyPr/>
        <a:lstStyle/>
        <a:p>
          <a:r>
            <a:rPr lang="en-US" sz="2000" b="0" i="0" dirty="0">
              <a:solidFill>
                <a:schemeClr val="tx1"/>
              </a:solidFill>
              <a:latin typeface="Calibri" panose="020F0502020204030204" pitchFamily="34" charset="0"/>
              <a:cs typeface="Calibri" panose="020F0502020204030204" pitchFamily="34" charset="0"/>
            </a:rPr>
            <a:t>Pesewa </a:t>
          </a:r>
          <a:r>
            <a:rPr lang="en-US" sz="2000" b="0" i="0" dirty="0" err="1">
              <a:solidFill>
                <a:schemeClr val="tx1"/>
              </a:solidFill>
              <a:latin typeface="Calibri" panose="020F0502020204030204" pitchFamily="34" charset="0"/>
              <a:cs typeface="Calibri" panose="020F0502020204030204" pitchFamily="34" charset="0"/>
            </a:rPr>
            <a:t>menyajikan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aset</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pendasar</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sewa</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operasi</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dalam</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laporan</a:t>
          </a:r>
          <a:r>
            <a:rPr lang="en-US" sz="2000" b="0" i="0" dirty="0">
              <a:solidFill>
                <a:schemeClr val="tx1"/>
              </a:solidFill>
              <a:latin typeface="Calibri" panose="020F0502020204030204" pitchFamily="34" charset="0"/>
              <a:cs typeface="Calibri" panose="020F0502020204030204" pitchFamily="34" charset="0"/>
            </a:rPr>
            <a:t> </a:t>
          </a:r>
          <a:r>
            <a:rPr lang="en-US" sz="2000" b="0" i="0" dirty="0" err="1">
              <a:solidFill>
                <a:schemeClr val="tx1"/>
              </a:solidFill>
              <a:latin typeface="Calibri" panose="020F0502020204030204" pitchFamily="34" charset="0"/>
              <a:cs typeface="Calibri" panose="020F0502020204030204" pitchFamily="34" charset="0"/>
            </a:rPr>
            <a:t>posisi</a:t>
          </a:r>
          <a:r>
            <a:rPr lang="en-US" sz="2000" b="0" i="0" dirty="0">
              <a:solidFill>
                <a:schemeClr val="tx1"/>
              </a:solidFill>
              <a:latin typeface="Calibri" panose="020F0502020204030204" pitchFamily="34" charset="0"/>
              <a:cs typeface="Calibri" panose="020F0502020204030204" pitchFamily="34" charset="0"/>
            </a:rPr>
            <a:t> </a:t>
          </a:r>
          <a:r>
            <a:rPr lang="en-ID" sz="2000" b="0" i="0" dirty="0" err="1">
              <a:solidFill>
                <a:schemeClr val="tx1"/>
              </a:solidFill>
              <a:latin typeface="Calibri" panose="020F0502020204030204" pitchFamily="34" charset="0"/>
              <a:cs typeface="Calibri" panose="020F0502020204030204" pitchFamily="34" charset="0"/>
            </a:rPr>
            <a:t>keuangan</a:t>
          </a:r>
          <a:r>
            <a:rPr lang="en-ID" sz="2000" b="0" i="0" dirty="0">
              <a:solidFill>
                <a:schemeClr val="tx1"/>
              </a:solidFill>
              <a:latin typeface="Calibri" panose="020F0502020204030204" pitchFamily="34" charset="0"/>
              <a:cs typeface="Calibri" panose="020F0502020204030204" pitchFamily="34" charset="0"/>
            </a:rPr>
            <a:t> </a:t>
          </a:r>
          <a:r>
            <a:rPr lang="en-ID" sz="2000" b="0" i="0" dirty="0" err="1">
              <a:solidFill>
                <a:schemeClr val="tx1"/>
              </a:solidFill>
              <a:latin typeface="Calibri" panose="020F0502020204030204" pitchFamily="34" charset="0"/>
              <a:cs typeface="Calibri" panose="020F0502020204030204" pitchFamily="34" charset="0"/>
            </a:rPr>
            <a:t>sesuai</a:t>
          </a:r>
          <a:r>
            <a:rPr lang="en-ID" sz="2000" b="0" i="0" dirty="0">
              <a:solidFill>
                <a:schemeClr val="tx1"/>
              </a:solidFill>
              <a:latin typeface="Calibri" panose="020F0502020204030204" pitchFamily="34" charset="0"/>
              <a:cs typeface="Calibri" panose="020F0502020204030204" pitchFamily="34" charset="0"/>
            </a:rPr>
            <a:t> </a:t>
          </a:r>
          <a:r>
            <a:rPr lang="en-ID" sz="2000" b="0" i="0" dirty="0" err="1">
              <a:solidFill>
                <a:schemeClr val="tx1"/>
              </a:solidFill>
              <a:latin typeface="Calibri" panose="020F0502020204030204" pitchFamily="34" charset="0"/>
              <a:cs typeface="Calibri" panose="020F0502020204030204" pitchFamily="34" charset="0"/>
            </a:rPr>
            <a:t>dengan</a:t>
          </a:r>
          <a:r>
            <a:rPr lang="en-ID" sz="2000" b="0" i="0" dirty="0">
              <a:solidFill>
                <a:schemeClr val="tx1"/>
              </a:solidFill>
              <a:latin typeface="Calibri" panose="020F0502020204030204" pitchFamily="34" charset="0"/>
              <a:cs typeface="Calibri" panose="020F0502020204030204" pitchFamily="34" charset="0"/>
            </a:rPr>
            <a:t> </a:t>
          </a:r>
          <a:r>
            <a:rPr lang="en-ID" sz="2000" b="0" i="0" dirty="0" err="1">
              <a:solidFill>
                <a:schemeClr val="tx1"/>
              </a:solidFill>
              <a:latin typeface="Calibri" panose="020F0502020204030204" pitchFamily="34" charset="0"/>
              <a:cs typeface="Calibri" panose="020F0502020204030204" pitchFamily="34" charset="0"/>
            </a:rPr>
            <a:t>sifat</a:t>
          </a:r>
          <a:r>
            <a:rPr lang="en-ID" sz="2000" b="0" i="0" dirty="0">
              <a:solidFill>
                <a:schemeClr val="tx1"/>
              </a:solidFill>
              <a:latin typeface="Calibri" panose="020F0502020204030204" pitchFamily="34" charset="0"/>
              <a:cs typeface="Calibri" panose="020F0502020204030204" pitchFamily="34" charset="0"/>
            </a:rPr>
            <a:t> </a:t>
          </a:r>
          <a:r>
            <a:rPr lang="en-ID" sz="2000" b="0" i="0" dirty="0" err="1">
              <a:solidFill>
                <a:schemeClr val="tx1"/>
              </a:solidFill>
              <a:latin typeface="Calibri" panose="020F0502020204030204" pitchFamily="34" charset="0"/>
              <a:cs typeface="Calibri" panose="020F0502020204030204" pitchFamily="34" charset="0"/>
            </a:rPr>
            <a:t>aset</a:t>
          </a:r>
          <a:r>
            <a:rPr lang="en-ID" sz="2000" b="0" i="0" dirty="0">
              <a:solidFill>
                <a:schemeClr val="tx1"/>
              </a:solidFill>
              <a:latin typeface="Calibri" panose="020F0502020204030204" pitchFamily="34" charset="0"/>
              <a:cs typeface="Calibri" panose="020F0502020204030204" pitchFamily="34" charset="0"/>
            </a:rPr>
            <a:t> </a:t>
          </a:r>
          <a:r>
            <a:rPr lang="en-ID" sz="2000" b="0" i="0" dirty="0" err="1">
              <a:solidFill>
                <a:schemeClr val="tx1"/>
              </a:solidFill>
              <a:latin typeface="Calibri" panose="020F0502020204030204" pitchFamily="34" charset="0"/>
              <a:cs typeface="Calibri" panose="020F0502020204030204" pitchFamily="34" charset="0"/>
            </a:rPr>
            <a:t>pendasar</a:t>
          </a:r>
          <a:r>
            <a:rPr lang="en-ID" sz="2000" b="0" i="0" dirty="0">
              <a:solidFill>
                <a:schemeClr val="tx1"/>
              </a:solidFill>
              <a:latin typeface="Calibri" panose="020F0502020204030204" pitchFamily="34" charset="0"/>
              <a:cs typeface="Calibri" panose="020F0502020204030204" pitchFamily="34" charset="0"/>
            </a:rPr>
            <a:t> </a:t>
          </a:r>
          <a:r>
            <a:rPr lang="en-ID" sz="2000" b="0" i="0" dirty="0" err="1">
              <a:solidFill>
                <a:schemeClr val="tx1"/>
              </a:solidFill>
              <a:latin typeface="Calibri" panose="020F0502020204030204" pitchFamily="34" charset="0"/>
              <a:cs typeface="Calibri" panose="020F0502020204030204" pitchFamily="34" charset="0"/>
            </a:rPr>
            <a:t>tersebut</a:t>
          </a:r>
          <a:r>
            <a:rPr lang="en-ID" sz="2000" b="0" i="0" dirty="0">
              <a:solidFill>
                <a:schemeClr val="tx1"/>
              </a:solidFill>
              <a:latin typeface="Calibri" panose="020F0502020204030204" pitchFamily="34" charset="0"/>
              <a:cs typeface="Calibri" panose="020F0502020204030204" pitchFamily="34" charset="0"/>
            </a:rPr>
            <a:t>.</a:t>
          </a:r>
          <a:endParaRPr lang="en-ID" sz="2000" dirty="0">
            <a:solidFill>
              <a:schemeClr val="tx1"/>
            </a:solidFill>
            <a:latin typeface="Calibri" panose="020F0502020204030204" pitchFamily="34" charset="0"/>
            <a:cs typeface="Calibri" panose="020F0502020204030204" pitchFamily="34" charset="0"/>
          </a:endParaRPr>
        </a:p>
      </dgm:t>
    </dgm:pt>
    <dgm:pt modelId="{8710B6C6-F3BB-A645-9838-75ECE3B652DA}" type="parTrans" cxnId="{460225DE-CE1F-E14E-9CB0-31ABBC7B3C0F}">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4CA05795-3D39-E644-B307-633F7765487D}" type="sibTrans" cxnId="{460225DE-CE1F-E14E-9CB0-31ABBC7B3C0F}">
      <dgm:prSet/>
      <dgm:spPr/>
      <dgm:t>
        <a:bodyPr/>
        <a:lstStyle/>
        <a:p>
          <a:endParaRPr lang="en-US" sz="1400">
            <a:solidFill>
              <a:schemeClr val="tx1"/>
            </a:solidFill>
            <a:latin typeface="Calibri" panose="020F0502020204030204" pitchFamily="34" charset="0"/>
            <a:cs typeface="Calibri" panose="020F0502020204030204" pitchFamily="34" charset="0"/>
          </a:endParaRPr>
        </a:p>
      </dgm:t>
    </dgm:pt>
    <dgm:pt modelId="{213C20AF-28D0-4D4E-A0DB-8B1D484E0ABA}" type="pres">
      <dgm:prSet presAssocID="{8F5E8841-F2E0-A346-B70D-C20C33AE4963}" presName="linear" presStyleCnt="0">
        <dgm:presLayoutVars>
          <dgm:animLvl val="lvl"/>
          <dgm:resizeHandles val="exact"/>
        </dgm:presLayoutVars>
      </dgm:prSet>
      <dgm:spPr/>
    </dgm:pt>
    <dgm:pt modelId="{CA448142-4B19-1340-A34D-F159A74F5DAE}" type="pres">
      <dgm:prSet presAssocID="{98B4C69F-5C8D-D44F-B603-ADA0B59ACAF8}" presName="parentText" presStyleLbl="node1" presStyleIdx="0" presStyleCnt="2" custScaleY="46956" custLinFactNeighborY="-42544">
        <dgm:presLayoutVars>
          <dgm:chMax val="0"/>
          <dgm:bulletEnabled val="1"/>
        </dgm:presLayoutVars>
      </dgm:prSet>
      <dgm:spPr/>
    </dgm:pt>
    <dgm:pt modelId="{C5362C27-64F3-7D43-908D-07D5F5763128}" type="pres">
      <dgm:prSet presAssocID="{98B4C69F-5C8D-D44F-B603-ADA0B59ACAF8}" presName="childText" presStyleLbl="revTx" presStyleIdx="0" presStyleCnt="2" custLinFactNeighborY="-33268">
        <dgm:presLayoutVars>
          <dgm:bulletEnabled val="1"/>
        </dgm:presLayoutVars>
      </dgm:prSet>
      <dgm:spPr/>
    </dgm:pt>
    <dgm:pt modelId="{3FF834D0-80D9-9C4F-BFF9-D5A3845906E5}" type="pres">
      <dgm:prSet presAssocID="{5B6763A8-7039-2D4E-AA8E-0FB4525FFC1D}" presName="parentText" presStyleLbl="node1" presStyleIdx="1" presStyleCnt="2" custScaleY="46956" custLinFactNeighborX="-19" custLinFactNeighborY="-7085">
        <dgm:presLayoutVars>
          <dgm:chMax val="0"/>
          <dgm:bulletEnabled val="1"/>
        </dgm:presLayoutVars>
      </dgm:prSet>
      <dgm:spPr/>
    </dgm:pt>
    <dgm:pt modelId="{3D5ACDCB-E28E-8B4E-84DF-02ED1CFC6671}" type="pres">
      <dgm:prSet presAssocID="{5B6763A8-7039-2D4E-AA8E-0FB4525FFC1D}" presName="childText" presStyleLbl="revTx" presStyleIdx="1" presStyleCnt="2">
        <dgm:presLayoutVars>
          <dgm:bulletEnabled val="1"/>
        </dgm:presLayoutVars>
      </dgm:prSet>
      <dgm:spPr/>
    </dgm:pt>
  </dgm:ptLst>
  <dgm:cxnLst>
    <dgm:cxn modelId="{F0E09501-786B-964E-A63B-0F5ABF9CFF74}" srcId="{98B4C69F-5C8D-D44F-B603-ADA0B59ACAF8}" destId="{9B7ABA10-A88C-4644-B2F1-6FF1C84C1560}" srcOrd="0" destOrd="0" parTransId="{90DA68A4-9A90-F749-849F-3E3416B60A92}" sibTransId="{ABA9EE6F-4708-414E-91E8-14074153DDAA}"/>
    <dgm:cxn modelId="{F32AFA17-2414-8642-88BC-FE658615552A}" type="presOf" srcId="{9B7ABA10-A88C-4644-B2F1-6FF1C84C1560}" destId="{C5362C27-64F3-7D43-908D-07D5F5763128}" srcOrd="0" destOrd="0" presId="urn:microsoft.com/office/officeart/2005/8/layout/vList2"/>
    <dgm:cxn modelId="{5C118E4A-022A-8345-A74F-E9415396A3ED}" srcId="{8F5E8841-F2E0-A346-B70D-C20C33AE4963}" destId="{5B6763A8-7039-2D4E-AA8E-0FB4525FFC1D}" srcOrd="1" destOrd="0" parTransId="{F9D59562-01CC-9648-83EA-5DA10A5A9601}" sibTransId="{B2B24D7A-097E-004D-AC69-0448BB62AB65}"/>
    <dgm:cxn modelId="{86458899-457F-224E-8302-35951FC83393}" type="presOf" srcId="{5B6763A8-7039-2D4E-AA8E-0FB4525FFC1D}" destId="{3FF834D0-80D9-9C4F-BFF9-D5A3845906E5}" srcOrd="0" destOrd="0" presId="urn:microsoft.com/office/officeart/2005/8/layout/vList2"/>
    <dgm:cxn modelId="{6777FBB4-A1F3-B14B-B989-6014A7942E9F}" type="presOf" srcId="{1FF9755B-C278-FE4D-A525-AB462FDE021C}" destId="{3D5ACDCB-E28E-8B4E-84DF-02ED1CFC6671}" srcOrd="0" destOrd="0" presId="urn:microsoft.com/office/officeart/2005/8/layout/vList2"/>
    <dgm:cxn modelId="{460225DE-CE1F-E14E-9CB0-31ABBC7B3C0F}" srcId="{5B6763A8-7039-2D4E-AA8E-0FB4525FFC1D}" destId="{1FF9755B-C278-FE4D-A525-AB462FDE021C}" srcOrd="0" destOrd="0" parTransId="{8710B6C6-F3BB-A645-9838-75ECE3B652DA}" sibTransId="{4CA05795-3D39-E644-B307-633F7765487D}"/>
    <dgm:cxn modelId="{1D873EDE-D57E-904C-A8BC-3D7A01E534A5}" type="presOf" srcId="{98B4C69F-5C8D-D44F-B603-ADA0B59ACAF8}" destId="{CA448142-4B19-1340-A34D-F159A74F5DAE}" srcOrd="0" destOrd="0" presId="urn:microsoft.com/office/officeart/2005/8/layout/vList2"/>
    <dgm:cxn modelId="{945AC2E6-9609-0344-9505-B81C66DE524E}" type="presOf" srcId="{8F5E8841-F2E0-A346-B70D-C20C33AE4963}" destId="{213C20AF-28D0-4D4E-A0DB-8B1D484E0ABA}" srcOrd="0" destOrd="0" presId="urn:microsoft.com/office/officeart/2005/8/layout/vList2"/>
    <dgm:cxn modelId="{1BBD89F2-3DAA-8B41-8B6B-916C8EC33051}" srcId="{8F5E8841-F2E0-A346-B70D-C20C33AE4963}" destId="{98B4C69F-5C8D-D44F-B603-ADA0B59ACAF8}" srcOrd="0" destOrd="0" parTransId="{4324F350-20BF-2F4C-8017-54F0B534F6CB}" sibTransId="{75667CCF-E2B0-934E-A8B6-F2FB5D560F74}"/>
    <dgm:cxn modelId="{BF33BFD8-3381-0144-9044-036E1CCCC8CC}" type="presParOf" srcId="{213C20AF-28D0-4D4E-A0DB-8B1D484E0ABA}" destId="{CA448142-4B19-1340-A34D-F159A74F5DAE}" srcOrd="0" destOrd="0" presId="urn:microsoft.com/office/officeart/2005/8/layout/vList2"/>
    <dgm:cxn modelId="{8F0C4863-6E73-2C45-AAA1-FE09020318CF}" type="presParOf" srcId="{213C20AF-28D0-4D4E-A0DB-8B1D484E0ABA}" destId="{C5362C27-64F3-7D43-908D-07D5F5763128}" srcOrd="1" destOrd="0" presId="urn:microsoft.com/office/officeart/2005/8/layout/vList2"/>
    <dgm:cxn modelId="{BD19BD14-30D9-1841-84D1-37094DABDB09}" type="presParOf" srcId="{213C20AF-28D0-4D4E-A0DB-8B1D484E0ABA}" destId="{3FF834D0-80D9-9C4F-BFF9-D5A3845906E5}" srcOrd="2" destOrd="0" presId="urn:microsoft.com/office/officeart/2005/8/layout/vList2"/>
    <dgm:cxn modelId="{F8F0A177-D2AA-D04A-90B7-3D14120EFFB7}" type="presParOf" srcId="{213C20AF-28D0-4D4E-A0DB-8B1D484E0ABA}" destId="{3D5ACDCB-E28E-8B4E-84DF-02ED1CFC667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5E2A5BE-F6A7-B94D-8542-70CF6D6DBC88}" type="doc">
      <dgm:prSet loTypeId="urn:microsoft.com/office/officeart/2009/3/layout/SubStepProcess" loCatId="" qsTypeId="urn:microsoft.com/office/officeart/2005/8/quickstyle/simple1" qsCatId="simple" csTypeId="urn:microsoft.com/office/officeart/2005/8/colors/accent1_2" csCatId="accent1" phldr="1"/>
      <dgm:spPr/>
      <dgm:t>
        <a:bodyPr/>
        <a:lstStyle/>
        <a:p>
          <a:endParaRPr lang="en-US"/>
        </a:p>
      </dgm:t>
    </dgm:pt>
    <dgm:pt modelId="{3D641C98-4D39-8F4C-A0D2-E64290DF9D43}">
      <dgm:prSet/>
      <dgm:spPr/>
      <dgm:t>
        <a:bodyPr/>
        <a:lstStyle/>
        <a:p>
          <a:pPr algn="l"/>
          <a:r>
            <a:rPr lang="en-US" b="1" i="0" dirty="0" err="1">
              <a:solidFill>
                <a:schemeClr val="tx1"/>
              </a:solidFill>
              <a:latin typeface="Calibri" panose="020F0502020204030204" pitchFamily="34" charset="0"/>
              <a:cs typeface="Calibri" panose="020F0502020204030204" pitchFamily="34" charset="0"/>
            </a:rPr>
            <a:t>Tujuan</a:t>
          </a:r>
          <a:r>
            <a:rPr lang="en-US" b="1" i="0" dirty="0">
              <a:solidFill>
                <a:schemeClr val="tx1"/>
              </a:solidFill>
              <a:latin typeface="Calibri" panose="020F0502020204030204" pitchFamily="34" charset="0"/>
              <a:cs typeface="Calibri" panose="020F0502020204030204" pitchFamily="34" charset="0"/>
            </a:rPr>
            <a:t> </a:t>
          </a:r>
          <a:r>
            <a:rPr lang="en-US" b="1" i="0" dirty="0" err="1">
              <a:solidFill>
                <a:schemeClr val="tx1"/>
              </a:solidFill>
              <a:latin typeface="Calibri" panose="020F0502020204030204" pitchFamily="34" charset="0"/>
              <a:cs typeface="Calibri" panose="020F0502020204030204" pitchFamily="34" charset="0"/>
            </a:rPr>
            <a:t>pengungkapan</a:t>
          </a:r>
          <a:r>
            <a:rPr lang="en-US" b="1" i="0" dirty="0">
              <a:solidFill>
                <a:schemeClr val="tx1"/>
              </a:solidFill>
              <a:latin typeface="Calibri" panose="020F0502020204030204" pitchFamily="34" charset="0"/>
              <a:cs typeface="Calibri" panose="020F0502020204030204" pitchFamily="34" charset="0"/>
            </a:rPr>
            <a:t> </a:t>
          </a:r>
          <a:endParaRPr lang="en-ID" b="1" i="0" dirty="0">
            <a:solidFill>
              <a:schemeClr val="tx1"/>
            </a:solidFill>
            <a:latin typeface="Calibri" panose="020F0502020204030204" pitchFamily="34" charset="0"/>
            <a:cs typeface="Calibri" panose="020F0502020204030204" pitchFamily="34" charset="0"/>
          </a:endParaRPr>
        </a:p>
      </dgm:t>
    </dgm:pt>
    <dgm:pt modelId="{B65443C7-BB95-DC41-A49A-E00AD352AC68}" type="parTrans" cxnId="{ECBD3C1F-A4C4-FC4C-9E55-C3C86380E2EC}">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6370D797-D4F6-0F4A-985A-16BD8D2C4F22}" type="sibTrans" cxnId="{ECBD3C1F-A4C4-FC4C-9E55-C3C86380E2EC}">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FDEC4BC9-41C4-464E-B1D3-C230BFD556ED}">
      <dgm:prSet/>
      <dgm:spPr/>
      <dgm:t>
        <a:bodyPr/>
        <a:lstStyle/>
        <a:p>
          <a:pPr algn="l"/>
          <a:r>
            <a:rPr lang="en-US" b="0" i="0" dirty="0">
              <a:solidFill>
                <a:schemeClr val="tx1"/>
              </a:solidFill>
              <a:latin typeface="Calibri" panose="020F0502020204030204" pitchFamily="34" charset="0"/>
              <a:cs typeface="Calibri" panose="020F0502020204030204" pitchFamily="34" charset="0"/>
            </a:rPr>
            <a:t>pesewa </a:t>
          </a:r>
          <a:r>
            <a:rPr lang="en-US" b="0" i="0" dirty="0" err="1">
              <a:solidFill>
                <a:schemeClr val="tx1"/>
              </a:solidFill>
              <a:latin typeface="Calibri" panose="020F0502020204030204" pitchFamily="34" charset="0"/>
              <a:cs typeface="Calibri" panose="020F0502020204030204" pitchFamily="34" charset="0"/>
            </a:rPr>
            <a:t>mengungkapkan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informasi</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dalam</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catatan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atas</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laporan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keuangan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serta</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informasi</a:t>
          </a:r>
          <a:r>
            <a:rPr lang="en-US" b="0" i="0" dirty="0">
              <a:solidFill>
                <a:schemeClr val="tx1"/>
              </a:solidFill>
              <a:latin typeface="Calibri" panose="020F0502020204030204" pitchFamily="34" charset="0"/>
              <a:cs typeface="Calibri" panose="020F0502020204030204" pitchFamily="34" charset="0"/>
            </a:rPr>
            <a:t> yang </a:t>
          </a:r>
          <a:r>
            <a:rPr lang="en-US" b="0" i="0" dirty="0" err="1">
              <a:solidFill>
                <a:schemeClr val="tx1"/>
              </a:solidFill>
              <a:latin typeface="Calibri" panose="020F0502020204030204" pitchFamily="34" charset="0"/>
              <a:cs typeface="Calibri" panose="020F0502020204030204" pitchFamily="34" charset="0"/>
            </a:rPr>
            <a:t>ada</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dalam</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laporan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posisi</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keuangan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laporan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laba</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rugi</a:t>
          </a:r>
          <a:r>
            <a:rPr lang="en-US" b="0" i="0" dirty="0">
              <a:solidFill>
                <a:schemeClr val="tx1"/>
              </a:solidFill>
              <a:latin typeface="Calibri" panose="020F0502020204030204" pitchFamily="34" charset="0"/>
              <a:cs typeface="Calibri" panose="020F0502020204030204" pitchFamily="34" charset="0"/>
            </a:rPr>
            <a:t>, dan </a:t>
          </a:r>
          <a:r>
            <a:rPr lang="en-US" b="0" i="0" dirty="0" err="1">
              <a:solidFill>
                <a:schemeClr val="tx1"/>
              </a:solidFill>
              <a:latin typeface="Calibri" panose="020F0502020204030204" pitchFamily="34" charset="0"/>
              <a:cs typeface="Calibri" panose="020F0502020204030204" pitchFamily="34" charset="0"/>
            </a:rPr>
            <a:t>laporan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arus</a:t>
          </a:r>
          <a:r>
            <a:rPr lang="en-US" b="0" i="0" dirty="0">
              <a:solidFill>
                <a:schemeClr val="tx1"/>
              </a:solidFill>
              <a:latin typeface="Calibri" panose="020F0502020204030204" pitchFamily="34" charset="0"/>
              <a:cs typeface="Calibri" panose="020F0502020204030204" pitchFamily="34" charset="0"/>
            </a:rPr>
            <a:t> kas, </a:t>
          </a:r>
          <a:endParaRPr lang="en-ID" b="0" i="0" dirty="0">
            <a:solidFill>
              <a:schemeClr val="tx1"/>
            </a:solidFill>
            <a:latin typeface="Calibri" panose="020F0502020204030204" pitchFamily="34" charset="0"/>
            <a:cs typeface="Calibri" panose="020F0502020204030204" pitchFamily="34" charset="0"/>
          </a:endParaRPr>
        </a:p>
      </dgm:t>
    </dgm:pt>
    <dgm:pt modelId="{77106225-4F2E-3F45-B777-C164549F911B}" type="parTrans" cxnId="{33CCB156-676F-6248-B8AD-5AD103AC4EDA}">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E15608C0-3E9F-FD4F-8EAF-B2FB0D07281D}" type="sibTrans" cxnId="{33CCB156-676F-6248-B8AD-5AD103AC4EDA}">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C221C4A6-7AA5-AB4A-9AF8-BB2E7CE8421F}">
      <dgm:prSet/>
      <dgm:spPr/>
      <dgm:t>
        <a:bodyPr/>
        <a:lstStyle/>
        <a:p>
          <a:pPr algn="l"/>
          <a:r>
            <a:rPr lang="en-US" b="0" i="0" dirty="0">
              <a:solidFill>
                <a:schemeClr val="tx1"/>
              </a:solidFill>
              <a:latin typeface="Calibri" panose="020F0502020204030204" pitchFamily="34" charset="0"/>
              <a:cs typeface="Calibri" panose="020F0502020204030204" pitchFamily="34" charset="0"/>
            </a:rPr>
            <a:t>yang </a:t>
          </a:r>
          <a:r>
            <a:rPr lang="en-US" b="0" i="0" dirty="0" err="1">
              <a:solidFill>
                <a:schemeClr val="tx1"/>
              </a:solidFill>
              <a:latin typeface="Calibri" panose="020F0502020204030204" pitchFamily="34" charset="0"/>
              <a:cs typeface="Calibri" panose="020F0502020204030204" pitchFamily="34" charset="0"/>
            </a:rPr>
            <a:t>memberikan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dasar</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bagi</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pengguna</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laporan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keuangan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untuk</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menilai</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dampak</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sewa</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terhadap</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posisi</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keuangan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kinerja</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keuangan</a:t>
          </a:r>
          <a:r>
            <a:rPr lang="en-US" b="0" i="0" dirty="0">
              <a:solidFill>
                <a:schemeClr val="tx1"/>
              </a:solidFill>
              <a:latin typeface="Calibri" panose="020F0502020204030204" pitchFamily="34" charset="0"/>
              <a:cs typeface="Calibri" panose="020F0502020204030204" pitchFamily="34" charset="0"/>
            </a:rPr>
            <a:t>, dan </a:t>
          </a:r>
          <a:r>
            <a:rPr lang="en-US" b="0" i="0" dirty="0" err="1">
              <a:solidFill>
                <a:schemeClr val="tx1"/>
              </a:solidFill>
              <a:latin typeface="Calibri" panose="020F0502020204030204" pitchFamily="34" charset="0"/>
              <a:cs typeface="Calibri" panose="020F0502020204030204" pitchFamily="34" charset="0"/>
            </a:rPr>
            <a:t>arus</a:t>
          </a:r>
          <a:r>
            <a:rPr lang="en-US" b="0" i="0" dirty="0">
              <a:solidFill>
                <a:schemeClr val="tx1"/>
              </a:solidFill>
              <a:latin typeface="Calibri" panose="020F0502020204030204" pitchFamily="34" charset="0"/>
              <a:cs typeface="Calibri" panose="020F0502020204030204" pitchFamily="34" charset="0"/>
            </a:rPr>
            <a:t> kas pesewa. </a:t>
          </a:r>
          <a:endParaRPr lang="en-ID" b="0" i="0" dirty="0">
            <a:solidFill>
              <a:schemeClr val="tx1"/>
            </a:solidFill>
            <a:latin typeface="Calibri" panose="020F0502020204030204" pitchFamily="34" charset="0"/>
            <a:cs typeface="Calibri" panose="020F0502020204030204" pitchFamily="34" charset="0"/>
          </a:endParaRPr>
        </a:p>
      </dgm:t>
    </dgm:pt>
    <dgm:pt modelId="{79E96063-978F-A749-ADEE-07AB1A55260B}" type="parTrans" cxnId="{D5AAB792-FF06-EC47-B6B8-77784E53BE4B}">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6BB3E3C4-00F8-F949-8A93-EF6CA5B3FBC5}" type="sibTrans" cxnId="{D5AAB792-FF06-EC47-B6B8-77784E53BE4B}">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88D7F904-AE3F-1B48-91F0-DEF4961E3B3B}">
      <dgm:prSet/>
      <dgm:spPr/>
      <dgm:t>
        <a:bodyPr/>
        <a:lstStyle/>
        <a:p>
          <a:pPr algn="l"/>
          <a:r>
            <a:rPr lang="en-US" b="0" i="0" dirty="0" err="1">
              <a:solidFill>
                <a:schemeClr val="tx1"/>
              </a:solidFill>
              <a:latin typeface="Calibri" panose="020F0502020204030204" pitchFamily="34" charset="0"/>
              <a:cs typeface="Calibri" panose="020F0502020204030204" pitchFamily="34" charset="0"/>
            </a:rPr>
            <a:t>Paragraf</a:t>
          </a:r>
          <a:r>
            <a:rPr lang="en-US" b="0" i="0" dirty="0">
              <a:solidFill>
                <a:schemeClr val="tx1"/>
              </a:solidFill>
              <a:latin typeface="Calibri" panose="020F0502020204030204" pitchFamily="34" charset="0"/>
              <a:cs typeface="Calibri" panose="020F0502020204030204" pitchFamily="34" charset="0"/>
            </a:rPr>
            <a:t> 90–97 </a:t>
          </a:r>
          <a:r>
            <a:rPr lang="en-US" b="0" i="0" dirty="0" err="1">
              <a:solidFill>
                <a:schemeClr val="tx1"/>
              </a:solidFill>
              <a:latin typeface="Calibri" panose="020F0502020204030204" pitchFamily="34" charset="0"/>
              <a:cs typeface="Calibri" panose="020F0502020204030204" pitchFamily="34" charset="0"/>
            </a:rPr>
            <a:t>menetapkan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persyaratan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bagaimana</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tujuan</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ini</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dapat</a:t>
          </a:r>
          <a:r>
            <a:rPr lang="en-US" b="0" i="0" dirty="0">
              <a:solidFill>
                <a:schemeClr val="tx1"/>
              </a:solidFill>
              <a:latin typeface="Calibri" panose="020F0502020204030204" pitchFamily="34" charset="0"/>
              <a:cs typeface="Calibri" panose="020F0502020204030204" pitchFamily="34" charset="0"/>
            </a:rPr>
            <a:t> </a:t>
          </a:r>
          <a:r>
            <a:rPr lang="en-US" b="0" i="0" dirty="0" err="1">
              <a:solidFill>
                <a:schemeClr val="tx1"/>
              </a:solidFill>
              <a:latin typeface="Calibri" panose="020F0502020204030204" pitchFamily="34" charset="0"/>
              <a:cs typeface="Calibri" panose="020F0502020204030204" pitchFamily="34" charset="0"/>
            </a:rPr>
            <a:t>tercapai</a:t>
          </a:r>
          <a:r>
            <a:rPr lang="en-US" b="0" i="0" dirty="0">
              <a:solidFill>
                <a:schemeClr val="tx1"/>
              </a:solidFill>
              <a:latin typeface="Calibri" panose="020F0502020204030204" pitchFamily="34" charset="0"/>
              <a:cs typeface="Calibri" panose="020F0502020204030204" pitchFamily="34" charset="0"/>
            </a:rPr>
            <a:t>.</a:t>
          </a:r>
          <a:endParaRPr lang="en-ID" b="0" i="0" dirty="0">
            <a:solidFill>
              <a:schemeClr val="tx1"/>
            </a:solidFill>
            <a:latin typeface="Calibri" panose="020F0502020204030204" pitchFamily="34" charset="0"/>
            <a:cs typeface="Calibri" panose="020F0502020204030204" pitchFamily="34" charset="0"/>
          </a:endParaRPr>
        </a:p>
      </dgm:t>
    </dgm:pt>
    <dgm:pt modelId="{C6DE8521-24DF-A744-86BF-C22086C81494}" type="parTrans" cxnId="{12311217-A38A-9944-8D36-E551999F7635}">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09EDEEE4-43C3-6443-AF55-E3B3446F02DC}" type="sibTrans" cxnId="{12311217-A38A-9944-8D36-E551999F7635}">
      <dgm:prSet/>
      <dgm:spPr/>
      <dgm:t>
        <a:bodyPr/>
        <a:lstStyle/>
        <a:p>
          <a:pPr algn="l"/>
          <a:endParaRPr lang="en-US" b="0" i="0">
            <a:solidFill>
              <a:schemeClr val="tx1"/>
            </a:solidFill>
            <a:latin typeface="Calibri" panose="020F0502020204030204" pitchFamily="34" charset="0"/>
            <a:cs typeface="Calibri" panose="020F0502020204030204" pitchFamily="34" charset="0"/>
          </a:endParaRPr>
        </a:p>
      </dgm:t>
    </dgm:pt>
    <dgm:pt modelId="{1B565BF0-B6EE-5A4B-9269-78724AB634D7}" type="pres">
      <dgm:prSet presAssocID="{65E2A5BE-F6A7-B94D-8542-70CF6D6DBC88}" presName="Name0" presStyleCnt="0">
        <dgm:presLayoutVars>
          <dgm:chMax val="7"/>
          <dgm:dir/>
          <dgm:animOne val="branch"/>
        </dgm:presLayoutVars>
      </dgm:prSet>
      <dgm:spPr/>
    </dgm:pt>
    <dgm:pt modelId="{B128D536-9C3D-E648-8192-C438C28F965D}" type="pres">
      <dgm:prSet presAssocID="{3D641C98-4D39-8F4C-A0D2-E64290DF9D43}" presName="parTx1" presStyleLbl="node1" presStyleIdx="0" presStyleCnt="1" custScaleX="73826" custScaleY="73826"/>
      <dgm:spPr/>
    </dgm:pt>
    <dgm:pt modelId="{D3F8F06B-D080-E54A-811E-D9E902B7BA53}" type="pres">
      <dgm:prSet presAssocID="{3D641C98-4D39-8F4C-A0D2-E64290DF9D43}" presName="spPre1" presStyleCnt="0"/>
      <dgm:spPr/>
    </dgm:pt>
    <dgm:pt modelId="{C2AE507E-82EF-E748-A0E8-22FD81E9A769}" type="pres">
      <dgm:prSet presAssocID="{3D641C98-4D39-8F4C-A0D2-E64290DF9D43}" presName="chLin1" presStyleCnt="0"/>
      <dgm:spPr/>
    </dgm:pt>
    <dgm:pt modelId="{B28FB1BB-E25A-3D40-9097-3D44364DFD90}" type="pres">
      <dgm:prSet presAssocID="{77106225-4F2E-3F45-B777-C164549F911B}" presName="Name11" presStyleLbl="parChTrans1D1" presStyleIdx="0" presStyleCnt="6"/>
      <dgm:spPr/>
    </dgm:pt>
    <dgm:pt modelId="{3D6F9CC9-870D-4842-9F80-2AB5650EA759}" type="pres">
      <dgm:prSet presAssocID="{FDEC4BC9-41C4-464E-B1D3-C230BFD556ED}" presName="txAndLines1" presStyleCnt="0"/>
      <dgm:spPr/>
    </dgm:pt>
    <dgm:pt modelId="{7A80991B-4F01-1D47-8F0A-628CACC4E139}" type="pres">
      <dgm:prSet presAssocID="{FDEC4BC9-41C4-464E-B1D3-C230BFD556ED}" presName="anchor1" presStyleCnt="0"/>
      <dgm:spPr/>
    </dgm:pt>
    <dgm:pt modelId="{2F7F1C61-DF28-3A43-930D-A7BF9FF1E467}" type="pres">
      <dgm:prSet presAssocID="{FDEC4BC9-41C4-464E-B1D3-C230BFD556ED}" presName="backup1" presStyleCnt="0"/>
      <dgm:spPr/>
    </dgm:pt>
    <dgm:pt modelId="{E459897D-D787-4A4B-9E22-2702AB15327C}" type="pres">
      <dgm:prSet presAssocID="{FDEC4BC9-41C4-464E-B1D3-C230BFD556ED}" presName="preLine1" presStyleLbl="parChTrans1D1" presStyleIdx="1" presStyleCnt="6"/>
      <dgm:spPr/>
    </dgm:pt>
    <dgm:pt modelId="{6DCE629C-0F88-A74D-AA29-8773777DEC22}" type="pres">
      <dgm:prSet presAssocID="{FDEC4BC9-41C4-464E-B1D3-C230BFD556ED}" presName="desTx1" presStyleLbl="revTx" presStyleIdx="0" presStyleCnt="0">
        <dgm:presLayoutVars>
          <dgm:bulletEnabled val="1"/>
        </dgm:presLayoutVars>
      </dgm:prSet>
      <dgm:spPr/>
    </dgm:pt>
    <dgm:pt modelId="{6F08FECD-A158-CE48-9689-B95973B555D5}" type="pres">
      <dgm:prSet presAssocID="{79E96063-978F-A749-ADEE-07AB1A55260B}" presName="Name11" presStyleLbl="parChTrans1D1" presStyleIdx="2" presStyleCnt="6"/>
      <dgm:spPr/>
    </dgm:pt>
    <dgm:pt modelId="{B32A4E03-5AAC-FB48-BDBF-8968A0573ABB}" type="pres">
      <dgm:prSet presAssocID="{C221C4A6-7AA5-AB4A-9AF8-BB2E7CE8421F}" presName="txAndLines1" presStyleCnt="0"/>
      <dgm:spPr/>
    </dgm:pt>
    <dgm:pt modelId="{E09E1F70-FD53-5C4B-B106-3C2C5E2BD8DE}" type="pres">
      <dgm:prSet presAssocID="{C221C4A6-7AA5-AB4A-9AF8-BB2E7CE8421F}" presName="anchor1" presStyleCnt="0"/>
      <dgm:spPr/>
    </dgm:pt>
    <dgm:pt modelId="{59C29D86-D3F3-DE4A-A4FC-1348AFECA827}" type="pres">
      <dgm:prSet presAssocID="{C221C4A6-7AA5-AB4A-9AF8-BB2E7CE8421F}" presName="backup1" presStyleCnt="0"/>
      <dgm:spPr/>
    </dgm:pt>
    <dgm:pt modelId="{5206F5BE-891A-C747-89E9-B93A6EF2B286}" type="pres">
      <dgm:prSet presAssocID="{C221C4A6-7AA5-AB4A-9AF8-BB2E7CE8421F}" presName="preLine1" presStyleLbl="parChTrans1D1" presStyleIdx="3" presStyleCnt="6"/>
      <dgm:spPr/>
    </dgm:pt>
    <dgm:pt modelId="{DDA09520-AFE6-484F-ADBC-338CC05E9DA7}" type="pres">
      <dgm:prSet presAssocID="{C221C4A6-7AA5-AB4A-9AF8-BB2E7CE8421F}" presName="desTx1" presStyleLbl="revTx" presStyleIdx="0" presStyleCnt="0">
        <dgm:presLayoutVars>
          <dgm:bulletEnabled val="1"/>
        </dgm:presLayoutVars>
      </dgm:prSet>
      <dgm:spPr/>
    </dgm:pt>
    <dgm:pt modelId="{2E9081D6-8673-154A-8DE8-41624838C838}" type="pres">
      <dgm:prSet presAssocID="{C6DE8521-24DF-A744-86BF-C22086C81494}" presName="Name11" presStyleLbl="parChTrans1D1" presStyleIdx="4" presStyleCnt="6"/>
      <dgm:spPr/>
    </dgm:pt>
    <dgm:pt modelId="{FB3488BB-2A0F-6749-82CA-748B4C570E8E}" type="pres">
      <dgm:prSet presAssocID="{88D7F904-AE3F-1B48-91F0-DEF4961E3B3B}" presName="txAndLines1" presStyleCnt="0"/>
      <dgm:spPr/>
    </dgm:pt>
    <dgm:pt modelId="{0581BA80-3AB2-8F4B-92A2-BE3F267E0CEC}" type="pres">
      <dgm:prSet presAssocID="{88D7F904-AE3F-1B48-91F0-DEF4961E3B3B}" presName="anchor1" presStyleCnt="0"/>
      <dgm:spPr/>
    </dgm:pt>
    <dgm:pt modelId="{A982D01D-4BEF-124C-AA51-56CDBAF67A89}" type="pres">
      <dgm:prSet presAssocID="{88D7F904-AE3F-1B48-91F0-DEF4961E3B3B}" presName="backup1" presStyleCnt="0"/>
      <dgm:spPr/>
    </dgm:pt>
    <dgm:pt modelId="{2F911782-AD7B-B946-811B-14D3EFAFD0F2}" type="pres">
      <dgm:prSet presAssocID="{88D7F904-AE3F-1B48-91F0-DEF4961E3B3B}" presName="preLine1" presStyleLbl="parChTrans1D1" presStyleIdx="5" presStyleCnt="6"/>
      <dgm:spPr/>
    </dgm:pt>
    <dgm:pt modelId="{19AEDC17-4B46-D94F-AD7E-362DBFD53C7F}" type="pres">
      <dgm:prSet presAssocID="{88D7F904-AE3F-1B48-91F0-DEF4961E3B3B}" presName="desTx1" presStyleLbl="revTx" presStyleIdx="0" presStyleCnt="0">
        <dgm:presLayoutVars>
          <dgm:bulletEnabled val="1"/>
        </dgm:presLayoutVars>
      </dgm:prSet>
      <dgm:spPr/>
    </dgm:pt>
  </dgm:ptLst>
  <dgm:cxnLst>
    <dgm:cxn modelId="{12311217-A38A-9944-8D36-E551999F7635}" srcId="{3D641C98-4D39-8F4C-A0D2-E64290DF9D43}" destId="{88D7F904-AE3F-1B48-91F0-DEF4961E3B3B}" srcOrd="2" destOrd="0" parTransId="{C6DE8521-24DF-A744-86BF-C22086C81494}" sibTransId="{09EDEEE4-43C3-6443-AF55-E3B3446F02DC}"/>
    <dgm:cxn modelId="{ECBD3C1F-A4C4-FC4C-9E55-C3C86380E2EC}" srcId="{65E2A5BE-F6A7-B94D-8542-70CF6D6DBC88}" destId="{3D641C98-4D39-8F4C-A0D2-E64290DF9D43}" srcOrd="0" destOrd="0" parTransId="{B65443C7-BB95-DC41-A49A-E00AD352AC68}" sibTransId="{6370D797-D4F6-0F4A-985A-16BD8D2C4F22}"/>
    <dgm:cxn modelId="{7918E03F-222D-3B4D-83A4-95643D698163}" type="presOf" srcId="{FDEC4BC9-41C4-464E-B1D3-C230BFD556ED}" destId="{6DCE629C-0F88-A74D-AA29-8773777DEC22}" srcOrd="0" destOrd="0" presId="urn:microsoft.com/office/officeart/2009/3/layout/SubStepProcess"/>
    <dgm:cxn modelId="{AF5F3656-1EE6-A343-8718-0F6E5C2364FA}" type="presOf" srcId="{65E2A5BE-F6A7-B94D-8542-70CF6D6DBC88}" destId="{1B565BF0-B6EE-5A4B-9269-78724AB634D7}" srcOrd="0" destOrd="0" presId="urn:microsoft.com/office/officeart/2009/3/layout/SubStepProcess"/>
    <dgm:cxn modelId="{33CCB156-676F-6248-B8AD-5AD103AC4EDA}" srcId="{3D641C98-4D39-8F4C-A0D2-E64290DF9D43}" destId="{FDEC4BC9-41C4-464E-B1D3-C230BFD556ED}" srcOrd="0" destOrd="0" parTransId="{77106225-4F2E-3F45-B777-C164549F911B}" sibTransId="{E15608C0-3E9F-FD4F-8EAF-B2FB0D07281D}"/>
    <dgm:cxn modelId="{709F5579-A821-E74D-B1CE-1976D82E51CD}" type="presOf" srcId="{C221C4A6-7AA5-AB4A-9AF8-BB2E7CE8421F}" destId="{DDA09520-AFE6-484F-ADBC-338CC05E9DA7}" srcOrd="0" destOrd="0" presId="urn:microsoft.com/office/officeart/2009/3/layout/SubStepProcess"/>
    <dgm:cxn modelId="{D5AAB792-FF06-EC47-B6B8-77784E53BE4B}" srcId="{3D641C98-4D39-8F4C-A0D2-E64290DF9D43}" destId="{C221C4A6-7AA5-AB4A-9AF8-BB2E7CE8421F}" srcOrd="1" destOrd="0" parTransId="{79E96063-978F-A749-ADEE-07AB1A55260B}" sibTransId="{6BB3E3C4-00F8-F949-8A93-EF6CA5B3FBC5}"/>
    <dgm:cxn modelId="{4FDD2BC2-2A2B-6B4F-8E49-1E0888C4FF32}" type="presOf" srcId="{3D641C98-4D39-8F4C-A0D2-E64290DF9D43}" destId="{B128D536-9C3D-E648-8192-C438C28F965D}" srcOrd="0" destOrd="0" presId="urn:microsoft.com/office/officeart/2009/3/layout/SubStepProcess"/>
    <dgm:cxn modelId="{DF9A7DE9-84D2-A640-8C30-923AF70C4358}" type="presOf" srcId="{88D7F904-AE3F-1B48-91F0-DEF4961E3B3B}" destId="{19AEDC17-4B46-D94F-AD7E-362DBFD53C7F}" srcOrd="0" destOrd="0" presId="urn:microsoft.com/office/officeart/2009/3/layout/SubStepProcess"/>
    <dgm:cxn modelId="{4CC2CA9F-1CC2-6D49-AF0E-5F9F7F21E818}" type="presParOf" srcId="{1B565BF0-B6EE-5A4B-9269-78724AB634D7}" destId="{B128D536-9C3D-E648-8192-C438C28F965D}" srcOrd="0" destOrd="0" presId="urn:microsoft.com/office/officeart/2009/3/layout/SubStepProcess"/>
    <dgm:cxn modelId="{D71D685A-1998-D140-A176-05B700B25DF8}" type="presParOf" srcId="{1B565BF0-B6EE-5A4B-9269-78724AB634D7}" destId="{D3F8F06B-D080-E54A-811E-D9E902B7BA53}" srcOrd="1" destOrd="0" presId="urn:microsoft.com/office/officeart/2009/3/layout/SubStepProcess"/>
    <dgm:cxn modelId="{68A1893D-8055-0A44-B965-919BB90FCCC0}" type="presParOf" srcId="{1B565BF0-B6EE-5A4B-9269-78724AB634D7}" destId="{C2AE507E-82EF-E748-A0E8-22FD81E9A769}" srcOrd="2" destOrd="0" presId="urn:microsoft.com/office/officeart/2009/3/layout/SubStepProcess"/>
    <dgm:cxn modelId="{FB420F72-66CA-AB46-A565-AE4D9B05EB33}" type="presParOf" srcId="{C2AE507E-82EF-E748-A0E8-22FD81E9A769}" destId="{B28FB1BB-E25A-3D40-9097-3D44364DFD90}" srcOrd="0" destOrd="0" presId="urn:microsoft.com/office/officeart/2009/3/layout/SubStepProcess"/>
    <dgm:cxn modelId="{E45530CB-045D-5E4D-8085-B3BCAD90E85F}" type="presParOf" srcId="{C2AE507E-82EF-E748-A0E8-22FD81E9A769}" destId="{3D6F9CC9-870D-4842-9F80-2AB5650EA759}" srcOrd="1" destOrd="0" presId="urn:microsoft.com/office/officeart/2009/3/layout/SubStepProcess"/>
    <dgm:cxn modelId="{1BA2A119-80ED-2742-861F-A3C3749F152B}" type="presParOf" srcId="{3D6F9CC9-870D-4842-9F80-2AB5650EA759}" destId="{7A80991B-4F01-1D47-8F0A-628CACC4E139}" srcOrd="0" destOrd="0" presId="urn:microsoft.com/office/officeart/2009/3/layout/SubStepProcess"/>
    <dgm:cxn modelId="{27013B36-EEA4-6647-A7EA-CB458F400CBB}" type="presParOf" srcId="{3D6F9CC9-870D-4842-9F80-2AB5650EA759}" destId="{2F7F1C61-DF28-3A43-930D-A7BF9FF1E467}" srcOrd="1" destOrd="0" presId="urn:microsoft.com/office/officeart/2009/3/layout/SubStepProcess"/>
    <dgm:cxn modelId="{7F41DDED-2BF3-F44A-889A-1062767AFC6D}" type="presParOf" srcId="{3D6F9CC9-870D-4842-9F80-2AB5650EA759}" destId="{E459897D-D787-4A4B-9E22-2702AB15327C}" srcOrd="2" destOrd="0" presId="urn:microsoft.com/office/officeart/2009/3/layout/SubStepProcess"/>
    <dgm:cxn modelId="{18B06C1E-E1D3-6F4F-9F46-4C3C110AECA9}" type="presParOf" srcId="{3D6F9CC9-870D-4842-9F80-2AB5650EA759}" destId="{6DCE629C-0F88-A74D-AA29-8773777DEC22}" srcOrd="3" destOrd="0" presId="urn:microsoft.com/office/officeart/2009/3/layout/SubStepProcess"/>
    <dgm:cxn modelId="{0C40DB9B-0009-DB44-B79E-18972F3A0922}" type="presParOf" srcId="{C2AE507E-82EF-E748-A0E8-22FD81E9A769}" destId="{6F08FECD-A158-CE48-9689-B95973B555D5}" srcOrd="2" destOrd="0" presId="urn:microsoft.com/office/officeart/2009/3/layout/SubStepProcess"/>
    <dgm:cxn modelId="{1C97A389-B792-A84F-99EB-A219B2DAF733}" type="presParOf" srcId="{C2AE507E-82EF-E748-A0E8-22FD81E9A769}" destId="{B32A4E03-5AAC-FB48-BDBF-8968A0573ABB}" srcOrd="3" destOrd="0" presId="urn:microsoft.com/office/officeart/2009/3/layout/SubStepProcess"/>
    <dgm:cxn modelId="{4501B7F5-49A4-3A4B-826D-C9DABEC3B914}" type="presParOf" srcId="{B32A4E03-5AAC-FB48-BDBF-8968A0573ABB}" destId="{E09E1F70-FD53-5C4B-B106-3C2C5E2BD8DE}" srcOrd="0" destOrd="0" presId="urn:microsoft.com/office/officeart/2009/3/layout/SubStepProcess"/>
    <dgm:cxn modelId="{A58B2815-6360-384F-ABC5-902C8879697B}" type="presParOf" srcId="{B32A4E03-5AAC-FB48-BDBF-8968A0573ABB}" destId="{59C29D86-D3F3-DE4A-A4FC-1348AFECA827}" srcOrd="1" destOrd="0" presId="urn:microsoft.com/office/officeart/2009/3/layout/SubStepProcess"/>
    <dgm:cxn modelId="{70B6512B-289A-C545-A2F5-9B1B61975076}" type="presParOf" srcId="{B32A4E03-5AAC-FB48-BDBF-8968A0573ABB}" destId="{5206F5BE-891A-C747-89E9-B93A6EF2B286}" srcOrd="2" destOrd="0" presId="urn:microsoft.com/office/officeart/2009/3/layout/SubStepProcess"/>
    <dgm:cxn modelId="{05778B32-FEE2-6B44-B96C-CEA5FEF29AAF}" type="presParOf" srcId="{B32A4E03-5AAC-FB48-BDBF-8968A0573ABB}" destId="{DDA09520-AFE6-484F-ADBC-338CC05E9DA7}" srcOrd="3" destOrd="0" presId="urn:microsoft.com/office/officeart/2009/3/layout/SubStepProcess"/>
    <dgm:cxn modelId="{95500F62-EE86-214B-A074-6A4069C9BBE4}" type="presParOf" srcId="{C2AE507E-82EF-E748-A0E8-22FD81E9A769}" destId="{2E9081D6-8673-154A-8DE8-41624838C838}" srcOrd="4" destOrd="0" presId="urn:microsoft.com/office/officeart/2009/3/layout/SubStepProcess"/>
    <dgm:cxn modelId="{862F4B0F-81DC-234E-9767-5BB8D53905EF}" type="presParOf" srcId="{C2AE507E-82EF-E748-A0E8-22FD81E9A769}" destId="{FB3488BB-2A0F-6749-82CA-748B4C570E8E}" srcOrd="5" destOrd="0" presId="urn:microsoft.com/office/officeart/2009/3/layout/SubStepProcess"/>
    <dgm:cxn modelId="{35DC499E-5B4F-0F47-BC1F-5320C0266CFA}" type="presParOf" srcId="{FB3488BB-2A0F-6749-82CA-748B4C570E8E}" destId="{0581BA80-3AB2-8F4B-92A2-BE3F267E0CEC}" srcOrd="0" destOrd="0" presId="urn:microsoft.com/office/officeart/2009/3/layout/SubStepProcess"/>
    <dgm:cxn modelId="{5A20B447-9A3A-0E4F-B786-8E4CE7007FA7}" type="presParOf" srcId="{FB3488BB-2A0F-6749-82CA-748B4C570E8E}" destId="{A982D01D-4BEF-124C-AA51-56CDBAF67A89}" srcOrd="1" destOrd="0" presId="urn:microsoft.com/office/officeart/2009/3/layout/SubStepProcess"/>
    <dgm:cxn modelId="{E8471D2C-2766-CF40-BE40-385A68009BA2}" type="presParOf" srcId="{FB3488BB-2A0F-6749-82CA-748B4C570E8E}" destId="{2F911782-AD7B-B946-811B-14D3EFAFD0F2}" srcOrd="2" destOrd="0" presId="urn:microsoft.com/office/officeart/2009/3/layout/SubStepProcess"/>
    <dgm:cxn modelId="{4D5B0B2A-420F-1941-B930-E163B5B13957}" type="presParOf" srcId="{FB3488BB-2A0F-6749-82CA-748B4C570E8E}" destId="{19AEDC17-4B46-D94F-AD7E-362DBFD53C7F}" srcOrd="3"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CE1B5-3326-4A62-A52E-8A73F02F20FE}">
      <dsp:nvSpPr>
        <dsp:cNvPr id="0" name=""/>
        <dsp:cNvSpPr/>
      </dsp:nvSpPr>
      <dsp:spPr>
        <a:xfrm rot="16200000">
          <a:off x="582493" y="-891"/>
          <a:ext cx="2286892" cy="2288676"/>
        </a:xfrm>
        <a:prstGeom prst="downArrow">
          <a:avLst>
            <a:gd name="adj1" fmla="val 50000"/>
            <a:gd name="adj2" fmla="val 3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en-US" sz="2400" b="1" kern="1200" dirty="0" err="1">
              <a:solidFill>
                <a:sysClr val="windowText" lastClr="000000"/>
              </a:solidFill>
              <a:latin typeface="Fjalla One" panose="02000506040000020004" pitchFamily="2" charset="0"/>
            </a:rPr>
            <a:t>Penyewa</a:t>
          </a:r>
          <a:endParaRPr lang="en-US" sz="2400" b="1" kern="1200" dirty="0">
            <a:solidFill>
              <a:sysClr val="windowText" lastClr="000000"/>
            </a:solidFill>
            <a:latin typeface="Fjalla One" panose="02000506040000020004" pitchFamily="2" charset="0"/>
          </a:endParaRPr>
        </a:p>
        <a:p>
          <a:pPr marL="171450" lvl="1" indent="-171450" algn="l" defTabSz="800100">
            <a:lnSpc>
              <a:spcPct val="90000"/>
            </a:lnSpc>
            <a:spcBef>
              <a:spcPct val="0"/>
            </a:spcBef>
            <a:spcAft>
              <a:spcPct val="15000"/>
            </a:spcAft>
            <a:buChar char="•"/>
          </a:pPr>
          <a:r>
            <a:rPr lang="en-US" sz="1800" kern="12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Menggunakan</a:t>
          </a:r>
          <a:endParaRPr lang="en-US" sz="1800" kern="12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dsp:txBody>
      <dsp:txXfrm rot="5400000">
        <a:off x="581601" y="571724"/>
        <a:ext cx="1888470" cy="1143446"/>
      </dsp:txXfrm>
    </dsp:sp>
    <dsp:sp modelId="{FBFF4413-86F4-4A1C-A242-6018B619CAA3}">
      <dsp:nvSpPr>
        <dsp:cNvPr id="0" name=""/>
        <dsp:cNvSpPr/>
      </dsp:nvSpPr>
      <dsp:spPr>
        <a:xfrm rot="5400000">
          <a:off x="6030663" y="5292"/>
          <a:ext cx="2286892" cy="2297458"/>
        </a:xfrm>
        <a:prstGeom prst="downArrow">
          <a:avLst>
            <a:gd name="adj1" fmla="val 50000"/>
            <a:gd name="adj2" fmla="val 35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en-US" sz="2400" b="1" kern="1200" dirty="0">
              <a:solidFill>
                <a:sysClr val="windowText" lastClr="000000"/>
              </a:solidFill>
              <a:latin typeface="Fjalla One" panose="02000506040000020004" pitchFamily="2" charset="0"/>
            </a:rPr>
            <a:t>Pesewa</a:t>
          </a:r>
        </a:p>
        <a:p>
          <a:pPr marL="171450" lvl="1" indent="-171450" algn="l" defTabSz="800100">
            <a:lnSpc>
              <a:spcPct val="90000"/>
            </a:lnSpc>
            <a:spcBef>
              <a:spcPct val="0"/>
            </a:spcBef>
            <a:spcAft>
              <a:spcPct val="15000"/>
            </a:spcAft>
            <a:buChar char="•"/>
          </a:pPr>
          <a:r>
            <a:rPr lang="en-US" sz="1800" kern="1200"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Meminjamkan</a:t>
          </a:r>
          <a:endParaRPr lang="en-US" sz="1800" kern="12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dsp:txBody>
      <dsp:txXfrm rot="-5400000">
        <a:off x="6425586" y="582298"/>
        <a:ext cx="1897252" cy="11434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606E0-240A-4A6D-B05C-999C3B39FBC9}">
      <dsp:nvSpPr>
        <dsp:cNvPr id="0" name=""/>
        <dsp:cNvSpPr/>
      </dsp:nvSpPr>
      <dsp:spPr>
        <a:xfrm>
          <a:off x="0" y="400482"/>
          <a:ext cx="8917367" cy="705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2B1DB9-9365-4424-A98E-4B7C722B814F}">
      <dsp:nvSpPr>
        <dsp:cNvPr id="0" name=""/>
        <dsp:cNvSpPr/>
      </dsp:nvSpPr>
      <dsp:spPr>
        <a:xfrm>
          <a:off x="445868" y="5922"/>
          <a:ext cx="8182468" cy="8265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939" tIns="0" rIns="235939" bIns="0" numCol="1" spcCol="1270" anchor="ctr" anchorCtr="0">
          <a:noAutofit/>
        </a:bodyPr>
        <a:lstStyle/>
        <a:p>
          <a:pPr marL="0" lvl="0" indent="0" algn="l" defTabSz="889000">
            <a:lnSpc>
              <a:spcPct val="10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Sewa yang </a:t>
          </a:r>
          <a:r>
            <a:rPr lang="en-US" sz="2000" kern="1200" dirty="0" err="1">
              <a:solidFill>
                <a:schemeClr val="tx1"/>
              </a:solidFill>
              <a:latin typeface="Calibri" panose="020F0502020204030204" pitchFamily="34" charset="0"/>
              <a:cs typeface="Calibri" panose="020F0502020204030204" pitchFamily="34" charset="0"/>
            </a:rPr>
            <a:t>lebih</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dari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satu</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tahun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diakui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sebagai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aset</a:t>
          </a:r>
          <a:r>
            <a:rPr lang="en-US" sz="2000" kern="1200" dirty="0">
              <a:solidFill>
                <a:schemeClr val="tx1"/>
              </a:solidFill>
              <a:latin typeface="Calibri" panose="020F0502020204030204" pitchFamily="34" charset="0"/>
              <a:cs typeface="Calibri" panose="020F0502020204030204" pitchFamily="34" charset="0"/>
            </a:rPr>
            <a:t> dan </a:t>
          </a:r>
          <a:r>
            <a:rPr lang="en-US" sz="2000" kern="1200" dirty="0" err="1">
              <a:solidFill>
                <a:schemeClr val="tx1"/>
              </a:solidFill>
              <a:latin typeface="Calibri" panose="020F0502020204030204" pitchFamily="34" charset="0"/>
              <a:cs typeface="Calibri" panose="020F0502020204030204" pitchFamily="34" charset="0"/>
            </a:rPr>
            <a:t>liabilitas</a:t>
          </a:r>
          <a:endParaRPr lang="en-US" sz="2000" kern="1200" dirty="0">
            <a:solidFill>
              <a:schemeClr val="tx1"/>
            </a:solidFill>
            <a:latin typeface="Calibri" panose="020F0502020204030204" pitchFamily="34" charset="0"/>
            <a:cs typeface="Calibri" panose="020F0502020204030204" pitchFamily="34" charset="0"/>
          </a:endParaRPr>
        </a:p>
      </dsp:txBody>
      <dsp:txXfrm>
        <a:off x="486217" y="46271"/>
        <a:ext cx="8101770" cy="745862"/>
      </dsp:txXfrm>
    </dsp:sp>
    <dsp:sp modelId="{CE5AD3E0-C2F9-4155-990E-5D74D1C2C3C5}">
      <dsp:nvSpPr>
        <dsp:cNvPr id="0" name=""/>
        <dsp:cNvSpPr/>
      </dsp:nvSpPr>
      <dsp:spPr>
        <a:xfrm>
          <a:off x="0" y="1986893"/>
          <a:ext cx="8917367" cy="705600"/>
        </a:xfrm>
        <a:prstGeom prst="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9E1249-C0E5-4F0E-9F15-D769EE3396A5}">
      <dsp:nvSpPr>
        <dsp:cNvPr id="0" name=""/>
        <dsp:cNvSpPr/>
      </dsp:nvSpPr>
      <dsp:spPr>
        <a:xfrm>
          <a:off x="445868" y="1276002"/>
          <a:ext cx="8182468" cy="1124171"/>
        </a:xfrm>
        <a:prstGeom prst="round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939" tIns="0" rIns="235939" bIns="0" numCol="1" spcCol="1270" anchor="ctr" anchorCtr="0">
          <a:noAutofit/>
        </a:bodyPr>
        <a:lstStyle/>
        <a:p>
          <a:pPr marL="0" lvl="0" indent="0" algn="l" defTabSz="889000">
            <a:lnSpc>
              <a:spcPct val="10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Aset</a:t>
          </a:r>
          <a:r>
            <a:rPr lang="en-US" sz="2000" kern="1200" dirty="0">
              <a:solidFill>
                <a:schemeClr val="tx1"/>
              </a:solidFill>
              <a:latin typeface="Calibri" panose="020F0502020204030204" pitchFamily="34" charset="0"/>
              <a:cs typeface="Calibri" panose="020F0502020204030204" pitchFamily="34" charset="0"/>
            </a:rPr>
            <a:t> / / Right of Use </a:t>
          </a:r>
          <a:r>
            <a:rPr lang="en-US" sz="2000" kern="1200" dirty="0" err="1">
              <a:solidFill>
                <a:schemeClr val="tx1"/>
              </a:solidFill>
              <a:latin typeface="Calibri" panose="020F0502020204030204" pitchFamily="34" charset="0"/>
              <a:cs typeface="Calibri" panose="020F0502020204030204" pitchFamily="34" charset="0"/>
            </a:rPr>
            <a:t>Aset</a:t>
          </a:r>
          <a:r>
            <a:rPr lang="en-US" sz="2000" kern="1200" dirty="0">
              <a:solidFill>
                <a:schemeClr val="tx1"/>
              </a:solidFill>
              <a:latin typeface="Calibri" panose="020F0502020204030204" pitchFamily="34" charset="0"/>
              <a:cs typeface="Calibri" panose="020F0502020204030204" pitchFamily="34" charset="0"/>
            </a:rPr>
            <a:t> / </a:t>
          </a:r>
          <a:r>
            <a:rPr lang="en-US" sz="2000" b="1" kern="1200" dirty="0" err="1">
              <a:solidFill>
                <a:schemeClr val="tx1"/>
              </a:solidFill>
              <a:latin typeface="Calibri" panose="020F0502020204030204" pitchFamily="34" charset="0"/>
              <a:cs typeface="Calibri" panose="020F0502020204030204" pitchFamily="34" charset="0"/>
            </a:rPr>
            <a:t>Aset</a:t>
          </a:r>
          <a:r>
            <a:rPr lang="en-US" sz="2000" b="1" kern="1200" dirty="0">
              <a:solidFill>
                <a:schemeClr val="tx1"/>
              </a:solidFill>
              <a:latin typeface="Calibri" panose="020F0502020204030204" pitchFamily="34" charset="0"/>
              <a:cs typeface="Calibri" panose="020F0502020204030204" pitchFamily="34" charset="0"/>
            </a:rPr>
            <a:t> Hak Guna </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nilai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kini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dari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pembayaran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sewa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disajikan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sebagai</a:t>
          </a:r>
          <a:r>
            <a:rPr lang="en-US" sz="2000" kern="1200" dirty="0">
              <a:solidFill>
                <a:schemeClr val="tx1"/>
              </a:solidFill>
              <a:latin typeface="Calibri" panose="020F0502020204030204" pitchFamily="34" charset="0"/>
              <a:cs typeface="Calibri" panose="020F0502020204030204" pitchFamily="34" charset="0"/>
            </a:rPr>
            <a:t> line </a:t>
          </a:r>
          <a:r>
            <a:rPr lang="en-US" sz="2000" kern="1200" dirty="0" err="1">
              <a:solidFill>
                <a:schemeClr val="tx1"/>
              </a:solidFill>
              <a:latin typeface="Calibri" panose="020F0502020204030204" pitchFamily="34" charset="0"/>
              <a:cs typeface="Calibri" panose="020F0502020204030204" pitchFamily="34" charset="0"/>
            </a:rPr>
            <a:t>tersendiri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dalam</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posisi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keuangan</a:t>
          </a:r>
          <a:endParaRPr lang="en-US" sz="2000" kern="1200" dirty="0">
            <a:solidFill>
              <a:schemeClr val="tx1"/>
            </a:solidFill>
            <a:latin typeface="Calibri" panose="020F0502020204030204" pitchFamily="34" charset="0"/>
            <a:cs typeface="Calibri" panose="020F0502020204030204" pitchFamily="34" charset="0"/>
          </a:endParaRPr>
        </a:p>
      </dsp:txBody>
      <dsp:txXfrm>
        <a:off x="500746" y="1330880"/>
        <a:ext cx="8072712" cy="1014415"/>
      </dsp:txXfrm>
    </dsp:sp>
    <dsp:sp modelId="{BEC9C963-6DF2-4116-8E9D-41B95758250B}">
      <dsp:nvSpPr>
        <dsp:cNvPr id="0" name=""/>
        <dsp:cNvSpPr/>
      </dsp:nvSpPr>
      <dsp:spPr>
        <a:xfrm>
          <a:off x="0" y="3256973"/>
          <a:ext cx="8917367" cy="705600"/>
        </a:xfrm>
        <a:prstGeom prst="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310902-F9BF-4427-BBF0-F237A3F14252}">
      <dsp:nvSpPr>
        <dsp:cNvPr id="0" name=""/>
        <dsp:cNvSpPr/>
      </dsp:nvSpPr>
      <dsp:spPr>
        <a:xfrm>
          <a:off x="445868" y="2843693"/>
          <a:ext cx="8182468" cy="826560"/>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939" tIns="0" rIns="235939" bIns="0" numCol="1" spcCol="1270" anchor="ctr" anchorCtr="0">
          <a:noAutofit/>
        </a:bodyPr>
        <a:lstStyle/>
        <a:p>
          <a:pPr marL="0" lvl="0" indent="0" algn="l" defTabSz="889000">
            <a:lnSpc>
              <a:spcPct val="10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Tambahan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pengungkapan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dalam</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posisi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keuangan</a:t>
          </a:r>
          <a:r>
            <a:rPr lang="en-US" sz="2000" kern="1200" dirty="0">
              <a:solidFill>
                <a:schemeClr val="tx1"/>
              </a:solidFill>
              <a:latin typeface="Calibri" panose="020F0502020204030204" pitchFamily="34" charset="0"/>
              <a:cs typeface="Calibri" panose="020F0502020204030204" pitchFamily="34" charset="0"/>
            </a:rPr>
            <a:t> dan </a:t>
          </a:r>
          <a:r>
            <a:rPr lang="en-US" sz="2000" kern="1200" dirty="0" err="1">
              <a:solidFill>
                <a:schemeClr val="tx1"/>
              </a:solidFill>
              <a:latin typeface="Calibri" panose="020F0502020204030204" pitchFamily="34" charset="0"/>
              <a:cs typeface="Calibri" panose="020F0502020204030204" pitchFamily="34" charset="0"/>
            </a:rPr>
            <a:t>laporan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laba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rugi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komprehensif</a:t>
          </a:r>
          <a:endParaRPr lang="en-US" sz="2000" kern="1200" dirty="0">
            <a:solidFill>
              <a:schemeClr val="tx1"/>
            </a:solidFill>
            <a:latin typeface="Calibri" panose="020F0502020204030204" pitchFamily="34" charset="0"/>
            <a:cs typeface="Calibri" panose="020F0502020204030204" pitchFamily="34" charset="0"/>
          </a:endParaRPr>
        </a:p>
      </dsp:txBody>
      <dsp:txXfrm>
        <a:off x="486217" y="2884042"/>
        <a:ext cx="8101770" cy="7458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4175A-2D5B-AD4B-8AE9-81A92FEE7C8E}">
      <dsp:nvSpPr>
        <dsp:cNvPr id="0" name=""/>
        <dsp:cNvSpPr/>
      </dsp:nvSpPr>
      <dsp:spPr>
        <a:xfrm>
          <a:off x="1035821" y="1093"/>
          <a:ext cx="2577394" cy="1546436"/>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US" sz="2000" b="0" kern="1200" dirty="0">
              <a:solidFill>
                <a:schemeClr val="tx1"/>
              </a:solidFill>
              <a:latin typeface="Calibri" panose="020F0502020204030204" pitchFamily="34" charset="0"/>
              <a:cs typeface="Calibri" panose="020F0502020204030204" pitchFamily="34" charset="0"/>
            </a:rPr>
            <a:t>PSAK 30 </a:t>
          </a:r>
          <a:r>
            <a:rPr lang="en-US" sz="2000" b="0" kern="1200" dirty="0" err="1">
              <a:solidFill>
                <a:schemeClr val="tx1"/>
              </a:solidFill>
              <a:latin typeface="Calibri" panose="020F0502020204030204" pitchFamily="34" charset="0"/>
              <a:cs typeface="Calibri" panose="020F0502020204030204" pitchFamily="34" charset="0"/>
            </a:rPr>
            <a:t>Sewa</a:t>
          </a:r>
          <a:endParaRPr lang="en-US" sz="2000" b="0" kern="1200" dirty="0">
            <a:solidFill>
              <a:schemeClr val="tx1"/>
            </a:solidFill>
            <a:latin typeface="Calibri" panose="020F0502020204030204" pitchFamily="34" charset="0"/>
            <a:cs typeface="Calibri" panose="020F0502020204030204" pitchFamily="34" charset="0"/>
          </a:endParaRPr>
        </a:p>
      </dsp:txBody>
      <dsp:txXfrm>
        <a:off x="1035821" y="1093"/>
        <a:ext cx="2577394" cy="1546436"/>
      </dsp:txXfrm>
    </dsp:sp>
    <dsp:sp modelId="{45715BAF-0256-7D46-AA63-6BC116C3E3C2}">
      <dsp:nvSpPr>
        <dsp:cNvPr id="0" name=""/>
        <dsp:cNvSpPr/>
      </dsp:nvSpPr>
      <dsp:spPr>
        <a:xfrm>
          <a:off x="3870955" y="1093"/>
          <a:ext cx="2921734" cy="1546436"/>
        </a:xfrm>
        <a:prstGeom prst="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US" sz="2000" b="0" kern="1200" dirty="0">
              <a:solidFill>
                <a:schemeClr val="tx1"/>
              </a:solidFill>
              <a:latin typeface="Calibri" panose="020F0502020204030204" pitchFamily="34" charset="0"/>
              <a:cs typeface="Calibri" panose="020F0502020204030204" pitchFamily="34" charset="0"/>
            </a:rPr>
            <a:t>ISAK 8 </a:t>
          </a:r>
          <a:r>
            <a:rPr lang="en-US" sz="2000" b="0" kern="1200" dirty="0" err="1">
              <a:solidFill>
                <a:schemeClr val="tx1"/>
              </a:solidFill>
              <a:latin typeface="Calibri" panose="020F0502020204030204" pitchFamily="34" charset="0"/>
              <a:cs typeface="Calibri" panose="020F0502020204030204" pitchFamily="34" charset="0"/>
            </a:rPr>
            <a:t>Penentuan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Apakah</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suatu</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Perjanjian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Mengandung</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suatu</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Sewa</a:t>
          </a:r>
          <a:endParaRPr lang="en-US" sz="2000" b="0" kern="1200" dirty="0">
            <a:solidFill>
              <a:schemeClr val="tx1"/>
            </a:solidFill>
            <a:latin typeface="Calibri" panose="020F0502020204030204" pitchFamily="34" charset="0"/>
            <a:cs typeface="Calibri" panose="020F0502020204030204" pitchFamily="34" charset="0"/>
          </a:endParaRPr>
        </a:p>
      </dsp:txBody>
      <dsp:txXfrm>
        <a:off x="3870955" y="1093"/>
        <a:ext cx="2921734" cy="1546436"/>
      </dsp:txXfrm>
    </dsp:sp>
    <dsp:sp modelId="{9D82BF34-28CF-1843-8346-3246779D60FC}">
      <dsp:nvSpPr>
        <dsp:cNvPr id="0" name=""/>
        <dsp:cNvSpPr/>
      </dsp:nvSpPr>
      <dsp:spPr>
        <a:xfrm>
          <a:off x="7050429" y="1093"/>
          <a:ext cx="2577394" cy="1546436"/>
        </a:xfrm>
        <a:prstGeom prst="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US" sz="2000" b="0" kern="1200">
              <a:solidFill>
                <a:schemeClr val="tx1"/>
              </a:solidFill>
              <a:latin typeface="Calibri" panose="020F0502020204030204" pitchFamily="34" charset="0"/>
              <a:cs typeface="Calibri" panose="020F0502020204030204" pitchFamily="34" charset="0"/>
            </a:rPr>
            <a:t>ISAK 23 Sewa Operasi – Insentif</a:t>
          </a:r>
        </a:p>
      </dsp:txBody>
      <dsp:txXfrm>
        <a:off x="7050429" y="1093"/>
        <a:ext cx="2577394" cy="1546436"/>
      </dsp:txXfrm>
    </dsp:sp>
    <dsp:sp modelId="{F1088FAB-93B0-BB44-A5E4-71E2C8CDE369}">
      <dsp:nvSpPr>
        <dsp:cNvPr id="0" name=""/>
        <dsp:cNvSpPr/>
      </dsp:nvSpPr>
      <dsp:spPr>
        <a:xfrm>
          <a:off x="2020888" y="1805269"/>
          <a:ext cx="3465513" cy="1546436"/>
        </a:xfrm>
        <a:prstGeom prst="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US" sz="2000" b="0" kern="1200" dirty="0">
              <a:solidFill>
                <a:schemeClr val="tx1"/>
              </a:solidFill>
              <a:latin typeface="Calibri" panose="020F0502020204030204" pitchFamily="34" charset="0"/>
              <a:cs typeface="Calibri" panose="020F0502020204030204" pitchFamily="34" charset="0"/>
            </a:rPr>
            <a:t>ISAK 24 </a:t>
          </a:r>
          <a:r>
            <a:rPr lang="en-US" sz="2000" b="0" kern="1200" dirty="0" err="1">
              <a:solidFill>
                <a:schemeClr val="tx1"/>
              </a:solidFill>
              <a:latin typeface="Calibri" panose="020F0502020204030204" pitchFamily="34" charset="0"/>
              <a:cs typeface="Calibri" panose="020F0502020204030204" pitchFamily="34" charset="0"/>
            </a:rPr>
            <a:t>Evaluasi</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Substansi</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Beberapa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Transaksi</a:t>
          </a:r>
          <a:r>
            <a:rPr lang="en-US" sz="2000" b="0" kern="1200" dirty="0">
              <a:solidFill>
                <a:schemeClr val="tx1"/>
              </a:solidFill>
              <a:latin typeface="Calibri" panose="020F0502020204030204" pitchFamily="34" charset="0"/>
              <a:cs typeface="Calibri" panose="020F0502020204030204" pitchFamily="34" charset="0"/>
            </a:rPr>
            <a:t> yang </a:t>
          </a:r>
          <a:r>
            <a:rPr lang="en-US" sz="2000" b="0" kern="1200" dirty="0" err="1">
              <a:solidFill>
                <a:schemeClr val="tx1"/>
              </a:solidFill>
              <a:latin typeface="Calibri" panose="020F0502020204030204" pitchFamily="34" charset="0"/>
              <a:cs typeface="Calibri" panose="020F0502020204030204" pitchFamily="34" charset="0"/>
            </a:rPr>
            <a:t>Melibatkan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Bentuk</a:t>
          </a:r>
          <a:r>
            <a:rPr lang="en-US" sz="2000" b="0" kern="1200" dirty="0">
              <a:solidFill>
                <a:schemeClr val="tx1"/>
              </a:solidFill>
              <a:latin typeface="Calibri" panose="020F0502020204030204" pitchFamily="34" charset="0"/>
              <a:cs typeface="Calibri" panose="020F0502020204030204" pitchFamily="34" charset="0"/>
            </a:rPr>
            <a:t> Legal </a:t>
          </a:r>
          <a:r>
            <a:rPr lang="en-US" sz="2000" b="0" kern="1200" dirty="0" err="1">
              <a:solidFill>
                <a:schemeClr val="tx1"/>
              </a:solidFill>
              <a:latin typeface="Calibri" panose="020F0502020204030204" pitchFamily="34" charset="0"/>
              <a:cs typeface="Calibri" panose="020F0502020204030204" pitchFamily="34" charset="0"/>
            </a:rPr>
            <a:t>Sewa</a:t>
          </a:r>
          <a:endParaRPr lang="en-US" sz="2000" b="0" kern="1200" dirty="0">
            <a:solidFill>
              <a:schemeClr val="tx1"/>
            </a:solidFill>
            <a:latin typeface="Calibri" panose="020F0502020204030204" pitchFamily="34" charset="0"/>
            <a:cs typeface="Calibri" panose="020F0502020204030204" pitchFamily="34" charset="0"/>
          </a:endParaRPr>
        </a:p>
      </dsp:txBody>
      <dsp:txXfrm>
        <a:off x="2020888" y="1805269"/>
        <a:ext cx="3465513" cy="1546436"/>
      </dsp:txXfrm>
    </dsp:sp>
    <dsp:sp modelId="{5619CC42-C7EA-3D49-A0C4-9D59150CB9A2}">
      <dsp:nvSpPr>
        <dsp:cNvPr id="0" name=""/>
        <dsp:cNvSpPr/>
      </dsp:nvSpPr>
      <dsp:spPr>
        <a:xfrm>
          <a:off x="5744141" y="1805269"/>
          <a:ext cx="2898615" cy="1546436"/>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US" sz="2000" b="0" kern="1200" dirty="0">
              <a:solidFill>
                <a:schemeClr val="tx1"/>
              </a:solidFill>
              <a:latin typeface="Calibri" panose="020F0502020204030204" pitchFamily="34" charset="0"/>
              <a:cs typeface="Calibri" panose="020F0502020204030204" pitchFamily="34" charset="0"/>
            </a:rPr>
            <a:t>ISAK 25 </a:t>
          </a:r>
          <a:r>
            <a:rPr lang="en-US" sz="2000" b="0" kern="1200" dirty="0" err="1">
              <a:solidFill>
                <a:schemeClr val="tx1"/>
              </a:solidFill>
              <a:latin typeface="Calibri" panose="020F0502020204030204" pitchFamily="34" charset="0"/>
              <a:cs typeface="Calibri" panose="020F0502020204030204" pitchFamily="34" charset="0"/>
            </a:rPr>
            <a:t>Hak</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atas</a:t>
          </a:r>
          <a:r>
            <a:rPr lang="en-US" sz="2000" b="0" kern="1200" dirty="0">
              <a:solidFill>
                <a:schemeClr val="tx1"/>
              </a:solidFill>
              <a:latin typeface="Calibri" panose="020F0502020204030204" pitchFamily="34" charset="0"/>
              <a:cs typeface="Calibri" panose="020F0502020204030204" pitchFamily="34" charset="0"/>
            </a:rPr>
            <a:t> Tanah</a:t>
          </a:r>
        </a:p>
      </dsp:txBody>
      <dsp:txXfrm>
        <a:off x="5744141" y="1805269"/>
        <a:ext cx="2898615" cy="15464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D6D3A-FFCD-4034-9D64-7804713F074B}">
      <dsp:nvSpPr>
        <dsp:cNvPr id="0" name=""/>
        <dsp:cNvSpPr/>
      </dsp:nvSpPr>
      <dsp:spPr>
        <a:xfrm>
          <a:off x="0" y="106784"/>
          <a:ext cx="7467600" cy="2399539"/>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9569" tIns="270764" rIns="579569" bIns="142240" numCol="1" spcCol="1270" anchor="t" anchorCtr="0">
          <a:noAutofit/>
        </a:bodyPr>
        <a:lstStyle/>
        <a:p>
          <a:pPr marL="228600" lvl="1" indent="-228600" algn="l" defTabSz="889000">
            <a:lnSpc>
              <a:spcPct val="90000"/>
            </a:lnSpc>
            <a:spcBef>
              <a:spcPct val="0"/>
            </a:spcBef>
            <a:spcAft>
              <a:spcPts val="0"/>
            </a:spcAft>
            <a:buChar char="•"/>
          </a:pPr>
          <a:r>
            <a:rPr lang="en-US" sz="2000" kern="1200">
              <a:solidFill>
                <a:schemeClr val="tx1"/>
              </a:solidFill>
              <a:latin typeface="Calibri" panose="020F0502020204030204" pitchFamily="34" charset="0"/>
              <a:cs typeface="Calibri" panose="020F0502020204030204" pitchFamily="34" charset="0"/>
            </a:rPr>
            <a:t>Tujuan; Ruang Lingkup</a:t>
          </a:r>
          <a:endParaRPr lang="en-US" sz="2000" b="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ts val="0"/>
            </a:spcAft>
            <a:buChar char="•"/>
          </a:pPr>
          <a:r>
            <a:rPr lang="en-US" sz="2000" b="0" kern="1200" dirty="0" err="1">
              <a:solidFill>
                <a:schemeClr val="tx1"/>
              </a:solidFill>
              <a:latin typeface="Calibri" panose="020F0502020204030204" pitchFamily="34" charset="0"/>
              <a:cs typeface="Calibri" panose="020F0502020204030204" pitchFamily="34" charset="0"/>
            </a:rPr>
            <a:t>Pengecualian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Pengakuan</a:t>
          </a:r>
          <a:endParaRPr lang="en-US" sz="2000" b="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ts val="0"/>
            </a:spcAft>
            <a:buChar char="•"/>
          </a:pPr>
          <a:r>
            <a:rPr lang="en-US" sz="2000" b="0" kern="1200">
              <a:solidFill>
                <a:schemeClr val="tx1"/>
              </a:solidFill>
              <a:latin typeface="Calibri" panose="020F0502020204030204" pitchFamily="34" charset="0"/>
              <a:cs typeface="Calibri" panose="020F0502020204030204" pitchFamily="34" charset="0"/>
            </a:rPr>
            <a:t>Mengidentifikasi Sewa</a:t>
          </a:r>
          <a:endParaRPr lang="en-US" sz="2000" b="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ts val="0"/>
            </a:spcAft>
            <a:buChar char="•"/>
          </a:pPr>
          <a:r>
            <a:rPr lang="en-US" sz="2000" b="0" kern="1200">
              <a:solidFill>
                <a:schemeClr val="tx1"/>
              </a:solidFill>
              <a:latin typeface="Calibri" panose="020F0502020204030204" pitchFamily="34" charset="0"/>
              <a:cs typeface="Calibri" panose="020F0502020204030204" pitchFamily="34" charset="0"/>
            </a:rPr>
            <a:t>Masa Sewa</a:t>
          </a:r>
          <a:endParaRPr lang="en-US" sz="2000" b="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ts val="0"/>
            </a:spcAft>
            <a:buChar char="•"/>
          </a:pPr>
          <a:r>
            <a:rPr lang="en-US" sz="2000" b="0" kern="1200">
              <a:solidFill>
                <a:schemeClr val="tx1"/>
              </a:solidFill>
              <a:latin typeface="Calibri" panose="020F0502020204030204" pitchFamily="34" charset="0"/>
              <a:cs typeface="Calibri" panose="020F0502020204030204" pitchFamily="34" charset="0"/>
            </a:rPr>
            <a:t>Penyewa</a:t>
          </a:r>
          <a:endParaRPr lang="en-US" sz="2000" b="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ts val="0"/>
            </a:spcAft>
            <a:buChar char="•"/>
          </a:pPr>
          <a:r>
            <a:rPr lang="en-US" sz="2000" b="0" kern="1200" dirty="0">
              <a:solidFill>
                <a:schemeClr val="tx1"/>
              </a:solidFill>
              <a:latin typeface="Calibri" panose="020F0502020204030204" pitchFamily="34" charset="0"/>
              <a:cs typeface="Calibri" panose="020F0502020204030204" pitchFamily="34" charset="0"/>
            </a:rPr>
            <a:t>Pesewa</a:t>
          </a:r>
        </a:p>
        <a:p>
          <a:pPr marL="228600" lvl="1" indent="-228600" algn="l" defTabSz="889000">
            <a:lnSpc>
              <a:spcPct val="90000"/>
            </a:lnSpc>
            <a:spcBef>
              <a:spcPct val="0"/>
            </a:spcBef>
            <a:spcAft>
              <a:spcPts val="0"/>
            </a:spcAft>
            <a:buChar char="•"/>
          </a:pPr>
          <a:r>
            <a:rPr lang="en-US" sz="2000" b="0" kern="1200" dirty="0" err="1">
              <a:solidFill>
                <a:schemeClr val="tx1"/>
              </a:solidFill>
              <a:latin typeface="Calibri" panose="020F0502020204030204" pitchFamily="34" charset="0"/>
              <a:cs typeface="Calibri" panose="020F0502020204030204" pitchFamily="34" charset="0"/>
            </a:rPr>
            <a:t>Transaksi</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Jual</a:t>
          </a:r>
          <a:r>
            <a:rPr lang="en-US" sz="2000" b="0" kern="1200" dirty="0">
              <a:solidFill>
                <a:schemeClr val="tx1"/>
              </a:solidFill>
              <a:latin typeface="Calibri" panose="020F0502020204030204" pitchFamily="34" charset="0"/>
              <a:cs typeface="Calibri" panose="020F0502020204030204" pitchFamily="34" charset="0"/>
            </a:rPr>
            <a:t> dan </a:t>
          </a:r>
          <a:r>
            <a:rPr lang="en-US" sz="2000" b="0" kern="1200" dirty="0" err="1">
              <a:solidFill>
                <a:schemeClr val="tx1"/>
              </a:solidFill>
              <a:latin typeface="Calibri" panose="020F0502020204030204" pitchFamily="34" charset="0"/>
              <a:cs typeface="Calibri" panose="020F0502020204030204" pitchFamily="34" charset="0"/>
            </a:rPr>
            <a:t>Sewa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Balik</a:t>
          </a:r>
          <a:endParaRPr lang="en-US" sz="2000" b="0" kern="1200" dirty="0">
            <a:solidFill>
              <a:schemeClr val="tx1"/>
            </a:solidFill>
            <a:latin typeface="Calibri" panose="020F0502020204030204" pitchFamily="34" charset="0"/>
            <a:cs typeface="Calibri" panose="020F0502020204030204" pitchFamily="34" charset="0"/>
          </a:endParaRPr>
        </a:p>
      </dsp:txBody>
      <dsp:txXfrm>
        <a:off x="0" y="106784"/>
        <a:ext cx="7467600" cy="2399539"/>
      </dsp:txXfrm>
    </dsp:sp>
    <dsp:sp modelId="{E6DE1BC2-6A6D-48EF-B5BB-D4E8A644B387}">
      <dsp:nvSpPr>
        <dsp:cNvPr id="0" name=""/>
        <dsp:cNvSpPr/>
      </dsp:nvSpPr>
      <dsp:spPr>
        <a:xfrm>
          <a:off x="301306" y="0"/>
          <a:ext cx="5383616" cy="3456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latin typeface="Calibri" panose="020F0502020204030204" pitchFamily="34" charset="0"/>
              <a:cs typeface="Calibri" panose="020F0502020204030204" pitchFamily="34" charset="0"/>
            </a:rPr>
            <a:t>STANDAR</a:t>
          </a:r>
        </a:p>
      </dsp:txBody>
      <dsp:txXfrm>
        <a:off x="318178" y="16872"/>
        <a:ext cx="5349872" cy="311885"/>
      </dsp:txXfrm>
    </dsp:sp>
    <dsp:sp modelId="{9F089B3D-A721-4670-BB72-FECDC8A38AD2}">
      <dsp:nvSpPr>
        <dsp:cNvPr id="0" name=""/>
        <dsp:cNvSpPr/>
      </dsp:nvSpPr>
      <dsp:spPr>
        <a:xfrm>
          <a:off x="0" y="2774935"/>
          <a:ext cx="7467600" cy="1138514"/>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9569" tIns="270764" rIns="579569" bIns="14224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solidFill>
                <a:schemeClr val="tx1"/>
              </a:solidFill>
              <a:latin typeface="Calibri" panose="020F0502020204030204" pitchFamily="34" charset="0"/>
              <a:cs typeface="Calibri" panose="020F0502020204030204" pitchFamily="34" charset="0"/>
            </a:rPr>
            <a:t>A. Daftar </a:t>
          </a:r>
          <a:r>
            <a:rPr lang="en-US" sz="2000" b="0" kern="1200" dirty="0" err="1">
              <a:solidFill>
                <a:schemeClr val="tx1"/>
              </a:solidFill>
              <a:latin typeface="Calibri" panose="020F0502020204030204" pitchFamily="34" charset="0"/>
              <a:cs typeface="Calibri" panose="020F0502020204030204" pitchFamily="34" charset="0"/>
            </a:rPr>
            <a:t>istilah</a:t>
          </a:r>
          <a:r>
            <a:rPr lang="en-US" sz="2000" b="0" kern="1200" dirty="0">
              <a:solidFill>
                <a:schemeClr val="tx1"/>
              </a:solidFill>
              <a:latin typeface="Calibri" panose="020F0502020204030204" pitchFamily="34" charset="0"/>
              <a:cs typeface="Calibri" panose="020F0502020204030204" pitchFamily="34" charset="0"/>
            </a:rPr>
            <a:t>, B. </a:t>
          </a:r>
          <a:r>
            <a:rPr lang="en-US" sz="2000" b="0" kern="1200" dirty="0" err="1">
              <a:solidFill>
                <a:schemeClr val="tx1"/>
              </a:solidFill>
              <a:latin typeface="Calibri" panose="020F0502020204030204" pitchFamily="34" charset="0"/>
              <a:cs typeface="Calibri" panose="020F0502020204030204" pitchFamily="34" charset="0"/>
            </a:rPr>
            <a:t>Pedoman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Penerapan</a:t>
          </a:r>
          <a:r>
            <a:rPr lang="en-US" sz="2000" b="0" kern="1200" dirty="0">
              <a:solidFill>
                <a:schemeClr val="tx1"/>
              </a:solidFill>
              <a:latin typeface="Calibri" panose="020F0502020204030204" pitchFamily="34" charset="0"/>
              <a:cs typeface="Calibri" panose="020F0502020204030204" pitchFamily="34" charset="0"/>
            </a:rPr>
            <a:t>, C. </a:t>
          </a:r>
          <a:r>
            <a:rPr lang="en-US" sz="2000" b="0" kern="1200" dirty="0" err="1">
              <a:solidFill>
                <a:schemeClr val="tx1"/>
              </a:solidFill>
              <a:latin typeface="Calibri" panose="020F0502020204030204" pitchFamily="34" charset="0"/>
              <a:cs typeface="Calibri" panose="020F0502020204030204" pitchFamily="34" charset="0"/>
            </a:rPr>
            <a:t>Tanggal</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Efektif</a:t>
          </a:r>
          <a:r>
            <a:rPr lang="en-US" sz="2000" b="0" kern="1200" dirty="0">
              <a:solidFill>
                <a:schemeClr val="tx1"/>
              </a:solidFill>
              <a:latin typeface="Calibri" panose="020F0502020204030204" pitchFamily="34" charset="0"/>
              <a:cs typeface="Calibri" panose="020F0502020204030204" pitchFamily="34" charset="0"/>
            </a:rPr>
            <a:t> dan </a:t>
          </a:r>
          <a:r>
            <a:rPr lang="en-US" sz="2000" b="0" kern="1200" dirty="0" err="1">
              <a:solidFill>
                <a:schemeClr val="tx1"/>
              </a:solidFill>
              <a:latin typeface="Calibri" panose="020F0502020204030204" pitchFamily="34" charset="0"/>
              <a:cs typeface="Calibri" panose="020F0502020204030204" pitchFamily="34" charset="0"/>
            </a:rPr>
            <a:t>Ketentuan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Transisi</a:t>
          </a:r>
          <a:r>
            <a:rPr lang="en-US" sz="2000" b="0" kern="1200" dirty="0">
              <a:solidFill>
                <a:schemeClr val="tx1"/>
              </a:solidFill>
              <a:latin typeface="Calibri" panose="020F0502020204030204" pitchFamily="34" charset="0"/>
              <a:cs typeface="Calibri" panose="020F0502020204030204" pitchFamily="34" charset="0"/>
            </a:rPr>
            <a:t>, D. </a:t>
          </a:r>
          <a:r>
            <a:rPr lang="en-US" sz="2000" b="0" kern="1200" dirty="0" err="1">
              <a:solidFill>
                <a:schemeClr val="tx1"/>
              </a:solidFill>
              <a:latin typeface="Calibri" panose="020F0502020204030204" pitchFamily="34" charset="0"/>
              <a:cs typeface="Calibri" panose="020F0502020204030204" pitchFamily="34" charset="0"/>
            </a:rPr>
            <a:t>Amandemen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terhadap</a:t>
          </a:r>
          <a:r>
            <a:rPr lang="en-US" sz="2000" b="0" kern="1200" dirty="0">
              <a:solidFill>
                <a:schemeClr val="tx1"/>
              </a:solidFill>
              <a:latin typeface="Calibri" panose="020F0502020204030204" pitchFamily="34" charset="0"/>
              <a:cs typeface="Calibri" panose="020F0502020204030204" pitchFamily="34" charset="0"/>
            </a:rPr>
            <a:t> PSAK</a:t>
          </a:r>
        </a:p>
      </dsp:txBody>
      <dsp:txXfrm>
        <a:off x="0" y="2774935"/>
        <a:ext cx="7467600" cy="1138514"/>
      </dsp:txXfrm>
    </dsp:sp>
    <dsp:sp modelId="{31D67555-A6FA-40FD-93A3-6DA069444170}">
      <dsp:nvSpPr>
        <dsp:cNvPr id="0" name=""/>
        <dsp:cNvSpPr/>
      </dsp:nvSpPr>
      <dsp:spPr>
        <a:xfrm>
          <a:off x="373380" y="2614497"/>
          <a:ext cx="5227320" cy="3837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889000">
            <a:lnSpc>
              <a:spcPct val="90000"/>
            </a:lnSpc>
            <a:spcBef>
              <a:spcPct val="0"/>
            </a:spcBef>
            <a:spcAft>
              <a:spcPct val="35000"/>
            </a:spcAft>
            <a:buNone/>
          </a:pPr>
          <a:r>
            <a:rPr lang="en-US" sz="2000" b="0" kern="1200">
              <a:solidFill>
                <a:schemeClr val="tx1"/>
              </a:solidFill>
              <a:latin typeface="Calibri" panose="020F0502020204030204" pitchFamily="34" charset="0"/>
              <a:cs typeface="Calibri" panose="020F0502020204030204" pitchFamily="34" charset="0"/>
            </a:rPr>
            <a:t>LAMPIRAN</a:t>
          </a:r>
          <a:endParaRPr lang="en-US" sz="2000" b="0" kern="1200" dirty="0">
            <a:solidFill>
              <a:schemeClr val="tx1"/>
            </a:solidFill>
            <a:latin typeface="Calibri" panose="020F0502020204030204" pitchFamily="34" charset="0"/>
            <a:cs typeface="Calibri" panose="020F0502020204030204" pitchFamily="34" charset="0"/>
          </a:endParaRPr>
        </a:p>
      </dsp:txBody>
      <dsp:txXfrm>
        <a:off x="392114" y="2633231"/>
        <a:ext cx="5189852" cy="346292"/>
      </dsp:txXfrm>
    </dsp:sp>
    <dsp:sp modelId="{E747F69A-F4A3-43CD-AC47-341D8E19BF88}">
      <dsp:nvSpPr>
        <dsp:cNvPr id="0" name=""/>
        <dsp:cNvSpPr/>
      </dsp:nvSpPr>
      <dsp:spPr>
        <a:xfrm>
          <a:off x="0" y="4237761"/>
          <a:ext cx="7467600" cy="327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83A605-B236-4535-8E3C-8620F047FF13}">
      <dsp:nvSpPr>
        <dsp:cNvPr id="0" name=""/>
        <dsp:cNvSpPr/>
      </dsp:nvSpPr>
      <dsp:spPr>
        <a:xfrm>
          <a:off x="373380" y="4090109"/>
          <a:ext cx="5227320" cy="383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889000">
            <a:lnSpc>
              <a:spcPct val="90000"/>
            </a:lnSpc>
            <a:spcBef>
              <a:spcPct val="0"/>
            </a:spcBef>
            <a:spcAft>
              <a:spcPct val="35000"/>
            </a:spcAft>
            <a:buNone/>
          </a:pPr>
          <a:r>
            <a:rPr lang="en-US" sz="2000" b="0" kern="1200">
              <a:solidFill>
                <a:schemeClr val="tx1"/>
              </a:solidFill>
              <a:latin typeface="Calibri" panose="020F0502020204030204" pitchFamily="34" charset="0"/>
              <a:cs typeface="Calibri" panose="020F0502020204030204" pitchFamily="34" charset="0"/>
            </a:rPr>
            <a:t>CONTOH ILUSTRASI</a:t>
          </a:r>
          <a:endParaRPr lang="en-US" sz="2000" b="0" kern="1200" dirty="0">
            <a:solidFill>
              <a:schemeClr val="tx1"/>
            </a:solidFill>
            <a:latin typeface="Calibri" panose="020F0502020204030204" pitchFamily="34" charset="0"/>
            <a:cs typeface="Calibri" panose="020F0502020204030204" pitchFamily="34" charset="0"/>
          </a:endParaRPr>
        </a:p>
      </dsp:txBody>
      <dsp:txXfrm>
        <a:off x="392114" y="4108843"/>
        <a:ext cx="5189852" cy="346292"/>
      </dsp:txXfrm>
    </dsp:sp>
    <dsp:sp modelId="{BF1E242E-17DC-4754-9525-A2B4934E09E7}">
      <dsp:nvSpPr>
        <dsp:cNvPr id="0" name=""/>
        <dsp:cNvSpPr/>
      </dsp:nvSpPr>
      <dsp:spPr>
        <a:xfrm>
          <a:off x="0" y="4827441"/>
          <a:ext cx="7467600" cy="327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CDBB26-FF74-4D88-8089-F56465EE7C9F}">
      <dsp:nvSpPr>
        <dsp:cNvPr id="0" name=""/>
        <dsp:cNvSpPr/>
      </dsp:nvSpPr>
      <dsp:spPr>
        <a:xfrm>
          <a:off x="373380" y="4635561"/>
          <a:ext cx="5227320" cy="3837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889000">
            <a:lnSpc>
              <a:spcPct val="90000"/>
            </a:lnSpc>
            <a:spcBef>
              <a:spcPct val="0"/>
            </a:spcBef>
            <a:spcAft>
              <a:spcPct val="35000"/>
            </a:spcAft>
            <a:buNone/>
          </a:pPr>
          <a:r>
            <a:rPr lang="en-US" sz="2000" b="0" kern="1200">
              <a:solidFill>
                <a:schemeClr val="tx1"/>
              </a:solidFill>
              <a:latin typeface="Calibri" panose="020F0502020204030204" pitchFamily="34" charset="0"/>
              <a:cs typeface="Calibri" panose="020F0502020204030204" pitchFamily="34" charset="0"/>
            </a:rPr>
            <a:t>DASAR KESIMPULAN	</a:t>
          </a:r>
          <a:endParaRPr lang="en-US" sz="2000" b="0" kern="1200" dirty="0">
            <a:solidFill>
              <a:schemeClr val="tx1"/>
            </a:solidFill>
            <a:latin typeface="Calibri" panose="020F0502020204030204" pitchFamily="34" charset="0"/>
            <a:cs typeface="Calibri" panose="020F0502020204030204" pitchFamily="34" charset="0"/>
          </a:endParaRPr>
        </a:p>
      </dsp:txBody>
      <dsp:txXfrm>
        <a:off x="392114" y="4654295"/>
        <a:ext cx="5189852"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D6D3A-FFCD-4034-9D64-7804713F074B}">
      <dsp:nvSpPr>
        <dsp:cNvPr id="0" name=""/>
        <dsp:cNvSpPr/>
      </dsp:nvSpPr>
      <dsp:spPr>
        <a:xfrm>
          <a:off x="0" y="592813"/>
          <a:ext cx="9645650" cy="1073816"/>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8610" tIns="416560" rIns="74861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err="1">
              <a:solidFill>
                <a:schemeClr val="tx1"/>
              </a:solidFill>
              <a:latin typeface="Calibri" panose="020F0502020204030204" pitchFamily="34" charset="0"/>
              <a:cs typeface="Calibri" panose="020F0502020204030204" pitchFamily="34" charset="0"/>
            </a:rPr>
            <a:t>menetapkan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prinsip</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pengakuan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pengukuran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penyajian</a:t>
          </a:r>
          <a:r>
            <a:rPr lang="en-US" sz="1800" kern="1200" dirty="0">
              <a:solidFill>
                <a:schemeClr val="tx1"/>
              </a:solidFill>
              <a:latin typeface="Calibri" panose="020F0502020204030204" pitchFamily="34" charset="0"/>
              <a:cs typeface="Calibri" panose="020F0502020204030204" pitchFamily="34" charset="0"/>
            </a:rPr>
            <a:t>, dan </a:t>
          </a:r>
          <a:r>
            <a:rPr lang="en-US" sz="1800" kern="1200" dirty="0" err="1">
              <a:solidFill>
                <a:schemeClr val="tx1"/>
              </a:solidFill>
              <a:latin typeface="Calibri" panose="020F0502020204030204" pitchFamily="34" charset="0"/>
              <a:cs typeface="Calibri" panose="020F0502020204030204" pitchFamily="34" charset="0"/>
            </a:rPr>
            <a:t>pengungkapan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atas</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dengan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memperkenalkan</a:t>
          </a:r>
          <a:r>
            <a:rPr lang="en-US" sz="1800" kern="1200" dirty="0">
              <a:solidFill>
                <a:schemeClr val="tx1"/>
              </a:solidFill>
              <a:latin typeface="Calibri" panose="020F0502020204030204" pitchFamily="34" charset="0"/>
              <a:cs typeface="Calibri" panose="020F0502020204030204" pitchFamily="34" charset="0"/>
            </a:rPr>
            <a:t> model </a:t>
          </a:r>
          <a:r>
            <a:rPr lang="en-US" sz="1800" kern="1200" dirty="0" err="1">
              <a:solidFill>
                <a:schemeClr val="tx1"/>
              </a:solidFill>
              <a:latin typeface="Calibri" panose="020F0502020204030204" pitchFamily="34" charset="0"/>
              <a:cs typeface="Calibri" panose="020F0502020204030204" pitchFamily="34" charset="0"/>
            </a:rPr>
            <a:t>akuntansi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tunggal</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khususnya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untuk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penyewa</a:t>
          </a:r>
          <a:r>
            <a:rPr lang="en-US" sz="1800" kern="1200" dirty="0">
              <a:solidFill>
                <a:schemeClr val="tx1"/>
              </a:solidFill>
              <a:latin typeface="Calibri" panose="020F0502020204030204" pitchFamily="34" charset="0"/>
              <a:cs typeface="Calibri" panose="020F0502020204030204" pitchFamily="34" charset="0"/>
            </a:rPr>
            <a:t>. </a:t>
          </a:r>
          <a:endParaRPr lang="en-US" sz="1800" b="0" kern="1200" dirty="0">
            <a:solidFill>
              <a:schemeClr val="tx1"/>
            </a:solidFill>
            <a:latin typeface="Calibri" panose="020F0502020204030204" pitchFamily="34" charset="0"/>
            <a:cs typeface="Calibri" panose="020F0502020204030204" pitchFamily="34" charset="0"/>
          </a:endParaRPr>
        </a:p>
      </dsp:txBody>
      <dsp:txXfrm>
        <a:off x="0" y="592813"/>
        <a:ext cx="9645650" cy="1073816"/>
      </dsp:txXfrm>
    </dsp:sp>
    <dsp:sp modelId="{E6DE1BC2-6A6D-48EF-B5BB-D4E8A644B387}">
      <dsp:nvSpPr>
        <dsp:cNvPr id="0" name=""/>
        <dsp:cNvSpPr/>
      </dsp:nvSpPr>
      <dsp:spPr>
        <a:xfrm>
          <a:off x="540551" y="0"/>
          <a:ext cx="8867274" cy="95817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208" tIns="0" rIns="255208" bIns="0" numCol="1" spcCol="1270" anchor="ctr" anchorCtr="0">
          <a:noAutofit/>
        </a:bodyPr>
        <a:lstStyle/>
        <a:p>
          <a:pPr marL="0" lvl="0" indent="0" algn="l" defTabSz="1066800">
            <a:lnSpc>
              <a:spcPct val="90000"/>
            </a:lnSpc>
            <a:spcBef>
              <a:spcPct val="0"/>
            </a:spcBef>
            <a:spcAft>
              <a:spcPct val="35000"/>
            </a:spcAft>
            <a:buNone/>
          </a:pPr>
          <a:r>
            <a:rPr lang="en-US" sz="2400" b="1" kern="1200" dirty="0" err="1">
              <a:solidFill>
                <a:schemeClr val="tx1"/>
              </a:solidFill>
              <a:latin typeface="Calibri" panose="020F0502020204030204" pitchFamily="34" charset="0"/>
              <a:cs typeface="Calibri" panose="020F0502020204030204" pitchFamily="34" charset="0"/>
            </a:rPr>
            <a:t>Tujuan</a:t>
          </a:r>
          <a:r>
            <a:rPr lang="en-US" sz="2400" b="1" kern="1200" dirty="0">
              <a:solidFill>
                <a:schemeClr val="tx1"/>
              </a:solidFill>
              <a:latin typeface="Calibri" panose="020F0502020204030204" pitchFamily="34" charset="0"/>
              <a:cs typeface="Calibri" panose="020F0502020204030204" pitchFamily="34" charset="0"/>
            </a:rPr>
            <a:t> </a:t>
          </a:r>
          <a:r>
            <a:rPr lang="en-US" sz="2400" b="1" kern="1200" dirty="0" err="1">
              <a:solidFill>
                <a:schemeClr val="tx1"/>
              </a:solidFill>
              <a:latin typeface="Calibri" panose="020F0502020204030204" pitchFamily="34" charset="0"/>
              <a:cs typeface="Calibri" panose="020F0502020204030204" pitchFamily="34" charset="0"/>
            </a:rPr>
            <a:t>Standar</a:t>
          </a:r>
          <a:endParaRPr lang="en-US" sz="2400" b="1" kern="1200" dirty="0">
            <a:solidFill>
              <a:schemeClr val="tx1"/>
            </a:solidFill>
            <a:latin typeface="Calibri" panose="020F0502020204030204" pitchFamily="34" charset="0"/>
            <a:cs typeface="Calibri" panose="020F0502020204030204" pitchFamily="34" charset="0"/>
          </a:endParaRPr>
        </a:p>
      </dsp:txBody>
      <dsp:txXfrm>
        <a:off x="587325" y="46774"/>
        <a:ext cx="8773726" cy="864629"/>
      </dsp:txXfrm>
    </dsp:sp>
    <dsp:sp modelId="{707C1AEA-FC02-40A9-AD0C-11C5FACE2755}">
      <dsp:nvSpPr>
        <dsp:cNvPr id="0" name=""/>
        <dsp:cNvSpPr/>
      </dsp:nvSpPr>
      <dsp:spPr>
        <a:xfrm>
          <a:off x="0" y="2703432"/>
          <a:ext cx="9645650" cy="21420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8610" tIns="416560" rIns="74861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err="1">
              <a:solidFill>
                <a:schemeClr val="tx1"/>
              </a:solidFill>
              <a:latin typeface="Calibri" panose="020F0502020204030204" pitchFamily="34" charset="0"/>
              <a:cs typeface="Calibri" panose="020F0502020204030204" pitchFamily="34" charset="0"/>
            </a:rPr>
            <a:t>Penyewa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disyaratkan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untuk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mengakui</a:t>
          </a:r>
          <a:r>
            <a:rPr lang="en-US" sz="1800"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aset</a:t>
          </a:r>
          <a:r>
            <a:rPr lang="en-US" sz="1800" b="1"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hak-guna</a:t>
          </a:r>
          <a:r>
            <a:rPr lang="en-US" sz="1800" b="1" kern="1200" dirty="0">
              <a:solidFill>
                <a:schemeClr val="tx1"/>
              </a:solidFill>
              <a:latin typeface="Calibri" panose="020F0502020204030204" pitchFamily="34" charset="0"/>
              <a:cs typeface="Calibri" panose="020F0502020204030204" pitchFamily="34" charset="0"/>
            </a:rPr>
            <a:t> (</a:t>
          </a:r>
          <a:r>
            <a:rPr lang="en-US" sz="1800" b="1" i="1" kern="1200" dirty="0">
              <a:solidFill>
                <a:schemeClr val="tx1"/>
              </a:solidFill>
              <a:latin typeface="Calibri" panose="020F0502020204030204" pitchFamily="34" charset="0"/>
              <a:cs typeface="Calibri" panose="020F0502020204030204" pitchFamily="34" charset="0"/>
            </a:rPr>
            <a:t>right-of-use assets</a:t>
          </a:r>
          <a:r>
            <a:rPr lang="en-US" sz="1800" b="1"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dan</a:t>
          </a:r>
          <a:r>
            <a:rPr lang="en-US" sz="1800"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liabilitas</a:t>
          </a:r>
          <a:r>
            <a:rPr lang="en-US" sz="1800" b="1"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Pengecualian</a:t>
          </a:r>
          <a:r>
            <a:rPr lang="en-US" sz="1800" kern="1200" dirty="0">
              <a:solidFill>
                <a:schemeClr val="tx1"/>
              </a:solidFill>
              <a:latin typeface="Calibri" panose="020F0502020204030204" pitchFamily="34" charset="0"/>
              <a:cs typeface="Calibri" panose="020F0502020204030204" pitchFamily="34" charset="0"/>
            </a:rPr>
            <a:t>:</a:t>
          </a:r>
        </a:p>
        <a:p>
          <a:pPr marL="342900" lvl="2" indent="-171450" algn="l" defTabSz="711200">
            <a:lnSpc>
              <a:spcPct val="90000"/>
            </a:lnSpc>
            <a:spcBef>
              <a:spcPct val="0"/>
            </a:spcBef>
            <a:spcAft>
              <a:spcPct val="15000"/>
            </a:spcAft>
            <a:buChar char="•"/>
          </a:pPr>
          <a:r>
            <a:rPr lang="en-US" sz="1600" kern="1200" dirty="0" err="1">
              <a:solidFill>
                <a:schemeClr val="tx1"/>
              </a:solidFill>
              <a:latin typeface="Calibri" panose="020F0502020204030204" pitchFamily="34" charset="0"/>
              <a:cs typeface="Calibri" panose="020F0502020204030204" pitchFamily="34" charset="0"/>
            </a:rPr>
            <a:t>sewa</a:t>
          </a:r>
          <a:r>
            <a:rPr lang="en-US" sz="1600" kern="1200" dirty="0">
              <a:solidFill>
                <a:schemeClr val="tx1"/>
              </a:solidFill>
              <a:latin typeface="Calibri" panose="020F0502020204030204" pitchFamily="34" charset="0"/>
              <a:cs typeface="Calibri" panose="020F0502020204030204" pitchFamily="34" charset="0"/>
            </a:rPr>
            <a:t> </a:t>
          </a:r>
          <a:r>
            <a:rPr lang="en-US" sz="1600" kern="1200" dirty="0" err="1">
              <a:solidFill>
                <a:schemeClr val="tx1"/>
              </a:solidFill>
              <a:latin typeface="Calibri" panose="020F0502020204030204" pitchFamily="34" charset="0"/>
              <a:cs typeface="Calibri" panose="020F0502020204030204" pitchFamily="34" charset="0"/>
            </a:rPr>
            <a:t>jangka-pendek</a:t>
          </a:r>
          <a:r>
            <a:rPr lang="en-US" sz="1600" kern="1200" dirty="0">
              <a:solidFill>
                <a:schemeClr val="tx1"/>
              </a:solidFill>
              <a:latin typeface="Calibri" panose="020F0502020204030204" pitchFamily="34" charset="0"/>
              <a:cs typeface="Calibri" panose="020F0502020204030204" pitchFamily="34" charset="0"/>
            </a:rPr>
            <a:t> </a:t>
          </a:r>
          <a:r>
            <a:rPr lang="en-US" sz="1600" kern="1200" dirty="0" err="1">
              <a:solidFill>
                <a:schemeClr val="tx1"/>
              </a:solidFill>
              <a:latin typeface="Calibri" panose="020F0502020204030204" pitchFamily="34" charset="0"/>
              <a:cs typeface="Calibri" panose="020F0502020204030204" pitchFamily="34" charset="0"/>
            </a:rPr>
            <a:t>dan</a:t>
          </a:r>
          <a:endParaRPr lang="en-US" sz="1600" kern="1200" dirty="0">
            <a:solidFill>
              <a:schemeClr val="tx1"/>
            </a:solidFill>
            <a:latin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dirty="0" err="1">
              <a:solidFill>
                <a:schemeClr val="tx1"/>
              </a:solidFill>
              <a:latin typeface="Calibri" panose="020F0502020204030204" pitchFamily="34" charset="0"/>
              <a:cs typeface="Calibri" panose="020F0502020204030204" pitchFamily="34" charset="0"/>
            </a:rPr>
            <a:t>sewa</a:t>
          </a:r>
          <a:r>
            <a:rPr lang="en-US" sz="1600" kern="1200" dirty="0">
              <a:solidFill>
                <a:schemeClr val="tx1"/>
              </a:solidFill>
              <a:latin typeface="Calibri" panose="020F0502020204030204" pitchFamily="34" charset="0"/>
              <a:cs typeface="Calibri" panose="020F0502020204030204" pitchFamily="34" charset="0"/>
            </a:rPr>
            <a:t> yang </a:t>
          </a:r>
          <a:r>
            <a:rPr lang="en-US" sz="1600" kern="1200" dirty="0" err="1">
              <a:solidFill>
                <a:schemeClr val="tx1"/>
              </a:solidFill>
              <a:latin typeface="Calibri" panose="020F0502020204030204" pitchFamily="34" charset="0"/>
              <a:cs typeface="Calibri" panose="020F0502020204030204" pitchFamily="34" charset="0"/>
            </a:rPr>
            <a:t>aset</a:t>
          </a:r>
          <a:r>
            <a:rPr lang="en-US" sz="1600" kern="1200" dirty="0">
              <a:solidFill>
                <a:schemeClr val="tx1"/>
              </a:solidFill>
              <a:latin typeface="Calibri" panose="020F0502020204030204" pitchFamily="34" charset="0"/>
              <a:cs typeface="Calibri" panose="020F0502020204030204" pitchFamily="34" charset="0"/>
            </a:rPr>
            <a:t> </a:t>
          </a:r>
          <a:r>
            <a:rPr lang="en-US" sz="1600" kern="1200" dirty="0" err="1">
              <a:solidFill>
                <a:schemeClr val="tx1"/>
              </a:solidFill>
              <a:latin typeface="Calibri" panose="020F0502020204030204" pitchFamily="34" charset="0"/>
              <a:cs typeface="Calibri" panose="020F0502020204030204" pitchFamily="34" charset="0"/>
            </a:rPr>
            <a:t>pendasarnya</a:t>
          </a:r>
          <a:r>
            <a:rPr lang="en-US" sz="1600" kern="1200" dirty="0">
              <a:solidFill>
                <a:schemeClr val="tx1"/>
              </a:solidFill>
              <a:latin typeface="Calibri" panose="020F0502020204030204" pitchFamily="34" charset="0"/>
              <a:cs typeface="Calibri" panose="020F0502020204030204" pitchFamily="34" charset="0"/>
            </a:rPr>
            <a:t> (</a:t>
          </a:r>
          <a:r>
            <a:rPr lang="en-US" sz="1600" i="1" kern="1200" dirty="0">
              <a:solidFill>
                <a:schemeClr val="tx1"/>
              </a:solidFill>
              <a:latin typeface="Calibri" panose="020F0502020204030204" pitchFamily="34" charset="0"/>
              <a:cs typeface="Calibri" panose="020F0502020204030204" pitchFamily="34" charset="0"/>
            </a:rPr>
            <a:t>underlying assets</a:t>
          </a:r>
          <a:r>
            <a:rPr lang="en-US" sz="1600" kern="1200" dirty="0">
              <a:solidFill>
                <a:schemeClr val="tx1"/>
              </a:solidFill>
              <a:latin typeface="Calibri" panose="020F0502020204030204" pitchFamily="34" charset="0"/>
              <a:cs typeface="Calibri" panose="020F0502020204030204" pitchFamily="34" charset="0"/>
            </a:rPr>
            <a:t>) </a:t>
          </a:r>
          <a:r>
            <a:rPr lang="en-US" sz="1600" kern="1200" dirty="0" err="1">
              <a:solidFill>
                <a:schemeClr val="tx1"/>
              </a:solidFill>
              <a:latin typeface="Calibri" panose="020F0502020204030204" pitchFamily="34" charset="0"/>
              <a:cs typeface="Calibri" panose="020F0502020204030204" pitchFamily="34" charset="0"/>
            </a:rPr>
            <a:t>bernilai-rendah</a:t>
          </a:r>
          <a:r>
            <a:rPr lang="en-US" sz="1600" kern="1200" dirty="0">
              <a:solidFill>
                <a:schemeClr val="tx1"/>
              </a:solidFill>
              <a:latin typeface="Calibri" panose="020F0502020204030204" pitchFamily="34" charset="0"/>
              <a:cs typeface="Calibri" panose="020F0502020204030204" pitchFamily="34" charset="0"/>
            </a:rPr>
            <a:t>.</a:t>
          </a:r>
        </a:p>
        <a:p>
          <a:pPr marL="171450" lvl="1" indent="-171450" algn="l" defTabSz="800100">
            <a:lnSpc>
              <a:spcPct val="90000"/>
            </a:lnSpc>
            <a:spcBef>
              <a:spcPct val="0"/>
            </a:spcBef>
            <a:spcAft>
              <a:spcPct val="15000"/>
            </a:spcAft>
            <a:buChar char="•"/>
          </a:pPr>
          <a:r>
            <a:rPr lang="en-US" sz="1800" kern="1200" dirty="0">
              <a:solidFill>
                <a:schemeClr val="tx1"/>
              </a:solidFill>
              <a:latin typeface="Calibri" panose="020F0502020204030204" pitchFamily="34" charset="0"/>
              <a:cs typeface="Calibri" panose="020F0502020204030204" pitchFamily="34" charset="0"/>
            </a:rPr>
            <a:t>Pesewa </a:t>
          </a:r>
          <a:r>
            <a:rPr lang="en-US" sz="1800" kern="1200" dirty="0" err="1">
              <a:solidFill>
                <a:schemeClr val="tx1"/>
              </a:solidFill>
              <a:latin typeface="Calibri" panose="020F0502020204030204" pitchFamily="34" charset="0"/>
              <a:cs typeface="Calibri" panose="020F0502020204030204" pitchFamily="34" charset="0"/>
            </a:rPr>
            <a:t>mengklasifikasikan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sewanya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sebagai</a:t>
          </a:r>
          <a:r>
            <a:rPr lang="en-US" sz="1800"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sewa</a:t>
          </a:r>
          <a:r>
            <a:rPr lang="en-US" sz="1800" b="1"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operasi</a:t>
          </a:r>
          <a:r>
            <a:rPr lang="en-US" sz="1800" b="1"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atau</a:t>
          </a:r>
          <a:r>
            <a:rPr lang="en-US" sz="1800"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sewa</a:t>
          </a:r>
          <a:r>
            <a:rPr lang="en-US" sz="1800" b="1"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pembiayaan</a:t>
          </a:r>
          <a:r>
            <a:rPr lang="en-US" sz="1800" b="1"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mencatat</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kedua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jenis</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tersebut</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secara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berbeda</a:t>
          </a:r>
          <a:r>
            <a:rPr lang="en-US" sz="1800" kern="1200" dirty="0">
              <a:solidFill>
                <a:schemeClr val="tx1"/>
              </a:solidFill>
              <a:latin typeface="Calibri" panose="020F0502020204030204" pitchFamily="34" charset="0"/>
              <a:cs typeface="Calibri" panose="020F0502020204030204" pitchFamily="34" charset="0"/>
            </a:rPr>
            <a:t>.</a:t>
          </a:r>
        </a:p>
      </dsp:txBody>
      <dsp:txXfrm>
        <a:off x="0" y="2703432"/>
        <a:ext cx="9645650" cy="2142000"/>
      </dsp:txXfrm>
    </dsp:sp>
    <dsp:sp modelId="{6079F2D4-B019-4337-BFCC-C08720DFDCFA}">
      <dsp:nvSpPr>
        <dsp:cNvPr id="0" name=""/>
        <dsp:cNvSpPr/>
      </dsp:nvSpPr>
      <dsp:spPr>
        <a:xfrm>
          <a:off x="540551" y="1857111"/>
          <a:ext cx="8867274" cy="114152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208" tIns="0" rIns="255208" bIns="0" numCol="1" spcCol="1270" anchor="ctr" anchorCtr="0">
          <a:noAutofit/>
        </a:bodyPr>
        <a:lstStyle/>
        <a:p>
          <a:pPr marL="0" lvl="0" indent="0" algn="l" defTabSz="1066800">
            <a:lnSpc>
              <a:spcPct val="90000"/>
            </a:lnSpc>
            <a:spcBef>
              <a:spcPct val="0"/>
            </a:spcBef>
            <a:spcAft>
              <a:spcPct val="35000"/>
            </a:spcAft>
            <a:buNone/>
          </a:pPr>
          <a:r>
            <a:rPr lang="en-US" sz="2400" b="1" kern="1200" dirty="0" err="1">
              <a:solidFill>
                <a:schemeClr val="tx1"/>
              </a:solidFill>
              <a:latin typeface="Calibri" panose="020F0502020204030204" pitchFamily="34" charset="0"/>
              <a:cs typeface="Calibri" panose="020F0502020204030204" pitchFamily="34" charset="0"/>
            </a:rPr>
            <a:t>Pokok</a:t>
          </a:r>
          <a:r>
            <a:rPr lang="en-US" sz="2400" b="1" kern="1200" dirty="0">
              <a:solidFill>
                <a:schemeClr val="tx1"/>
              </a:solidFill>
              <a:latin typeface="Calibri" panose="020F0502020204030204" pitchFamily="34" charset="0"/>
              <a:cs typeface="Calibri" panose="020F0502020204030204" pitchFamily="34" charset="0"/>
            </a:rPr>
            <a:t> </a:t>
          </a:r>
          <a:r>
            <a:rPr lang="en-US" sz="2400" b="1" kern="1200" dirty="0" err="1">
              <a:solidFill>
                <a:schemeClr val="tx1"/>
              </a:solidFill>
              <a:latin typeface="Calibri" panose="020F0502020204030204" pitchFamily="34" charset="0"/>
              <a:cs typeface="Calibri" panose="020F0502020204030204" pitchFamily="34" charset="0"/>
            </a:rPr>
            <a:t>Pengaturan</a:t>
          </a:r>
          <a:endParaRPr lang="en-US" sz="2400" b="1" kern="1200" dirty="0">
            <a:solidFill>
              <a:schemeClr val="tx1"/>
            </a:solidFill>
            <a:latin typeface="Calibri" panose="020F0502020204030204" pitchFamily="34" charset="0"/>
            <a:cs typeface="Calibri" panose="020F0502020204030204" pitchFamily="34" charset="0"/>
          </a:endParaRPr>
        </a:p>
      </dsp:txBody>
      <dsp:txXfrm>
        <a:off x="596275" y="1912835"/>
        <a:ext cx="8755826" cy="10300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D6D3A-FFCD-4034-9D64-7804713F074B}">
      <dsp:nvSpPr>
        <dsp:cNvPr id="0" name=""/>
        <dsp:cNvSpPr/>
      </dsp:nvSpPr>
      <dsp:spPr>
        <a:xfrm>
          <a:off x="0" y="587848"/>
          <a:ext cx="8891587" cy="4277901"/>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0086" tIns="604012" rIns="690086" bIns="128016" numCol="1" spcCol="1270" anchor="t" anchorCtr="0">
          <a:noAutofit/>
        </a:bodyPr>
        <a:lstStyle/>
        <a:p>
          <a:pPr marL="179388" lvl="1" indent="-179388" algn="l" defTabSz="800100">
            <a:lnSpc>
              <a:spcPct val="90000"/>
            </a:lnSpc>
            <a:spcBef>
              <a:spcPct val="0"/>
            </a:spcBef>
            <a:spcAft>
              <a:spcPct val="15000"/>
            </a:spcAft>
            <a:buChar char="•"/>
          </a:pPr>
          <a:r>
            <a:rPr lang="en-US" sz="1800" kern="1200" dirty="0" err="1">
              <a:solidFill>
                <a:schemeClr val="tx1"/>
              </a:solidFill>
              <a:latin typeface="Calibri" panose="020F0502020204030204" pitchFamily="34" charset="0"/>
              <a:cs typeface="Calibri" panose="020F0502020204030204" pitchFamily="34" charset="0"/>
            </a:rPr>
            <a:t>Mengatur</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seluruh</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termasuk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aset</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hak-guna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dalam</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subsewa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masuk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dalam</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ruang</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lingkup</a:t>
          </a:r>
          <a:r>
            <a:rPr lang="en-US" sz="1800" kern="1200" dirty="0">
              <a:solidFill>
                <a:schemeClr val="tx1"/>
              </a:solidFill>
              <a:latin typeface="Calibri" panose="020F0502020204030204" pitchFamily="34" charset="0"/>
              <a:cs typeface="Calibri" panose="020F0502020204030204" pitchFamily="34" charset="0"/>
            </a:rPr>
            <a:t> PSAK 116, </a:t>
          </a:r>
          <a:r>
            <a:rPr lang="en-US" sz="1800" b="1" kern="1200" dirty="0" err="1">
              <a:solidFill>
                <a:schemeClr val="tx1"/>
              </a:solidFill>
              <a:latin typeface="Calibri" panose="020F0502020204030204" pitchFamily="34" charset="0"/>
              <a:cs typeface="Calibri" panose="020F0502020204030204" pitchFamily="34" charset="0"/>
            </a:rPr>
            <a:t>kecuali</a:t>
          </a:r>
          <a:r>
            <a:rPr lang="en-US" sz="1800" kern="1200" dirty="0">
              <a:solidFill>
                <a:schemeClr val="tx1"/>
              </a:solidFill>
              <a:latin typeface="Calibri" panose="020F0502020204030204" pitchFamily="34" charset="0"/>
              <a:cs typeface="Calibri" panose="020F0502020204030204" pitchFamily="34" charset="0"/>
            </a:rPr>
            <a:t>:</a:t>
          </a:r>
          <a:endParaRPr lang="en-US" sz="1800" b="0" kern="1200" dirty="0">
            <a:solidFill>
              <a:schemeClr val="tx1"/>
            </a:solidFill>
            <a:latin typeface="Calibri" panose="020F0502020204030204" pitchFamily="34" charset="0"/>
            <a:cs typeface="Calibri" panose="020F0502020204030204" pitchFamily="34" charset="0"/>
          </a:endParaRPr>
        </a:p>
        <a:p>
          <a:pPr marL="574675" lvl="2" indent="-290513" algn="l" defTabSz="800100">
            <a:lnSpc>
              <a:spcPct val="100000"/>
            </a:lnSpc>
            <a:spcBef>
              <a:spcPct val="0"/>
            </a:spcBef>
            <a:spcAft>
              <a:spcPct val="15000"/>
            </a:spcAft>
            <a:buFont typeface="+mj-lt"/>
            <a:buAutoNum type="alphaLcPeriod"/>
          </a:pPr>
          <a:r>
            <a:rPr lang="en-US" sz="1800" kern="1200" dirty="0" err="1">
              <a:solidFill>
                <a:schemeClr val="tx1"/>
              </a:solidFill>
              <a:latin typeface="Calibri" panose="020F0502020204030204" pitchFamily="34" charset="0"/>
              <a:cs typeface="Calibri" panose="020F0502020204030204" pitchFamily="34" charset="0"/>
            </a:rPr>
            <a:t>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dalam</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rangka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eksplorasi</a:t>
          </a:r>
          <a:r>
            <a:rPr lang="en-US" sz="1800" kern="1200" dirty="0">
              <a:solidFill>
                <a:schemeClr val="tx1"/>
              </a:solidFill>
              <a:latin typeface="Calibri" panose="020F0502020204030204" pitchFamily="34" charset="0"/>
              <a:cs typeface="Calibri" panose="020F0502020204030204" pitchFamily="34" charset="0"/>
            </a:rPr>
            <a:t> atau </a:t>
          </a:r>
          <a:r>
            <a:rPr lang="en-US" sz="1800" kern="1200" dirty="0" err="1">
              <a:solidFill>
                <a:schemeClr val="tx1"/>
              </a:solidFill>
              <a:latin typeface="Calibri" panose="020F0502020204030204" pitchFamily="34" charset="0"/>
              <a:cs typeface="Calibri" panose="020F0502020204030204" pitchFamily="34" charset="0"/>
            </a:rPr>
            <a:t>penambangan</a:t>
          </a:r>
          <a:r>
            <a:rPr lang="en-US" sz="1800" kern="1200" dirty="0">
              <a:solidFill>
                <a:schemeClr val="tx1"/>
              </a:solidFill>
              <a:latin typeface="Calibri" panose="020F0502020204030204" pitchFamily="34" charset="0"/>
              <a:cs typeface="Calibri" panose="020F0502020204030204" pitchFamily="34" charset="0"/>
            </a:rPr>
            <a:t> mineral, </a:t>
          </a:r>
          <a:r>
            <a:rPr lang="en-US" sz="1800" kern="1200" dirty="0" err="1">
              <a:solidFill>
                <a:schemeClr val="tx1"/>
              </a:solidFill>
              <a:latin typeface="Calibri" panose="020F0502020204030204" pitchFamily="34" charset="0"/>
              <a:cs typeface="Calibri" panose="020F0502020204030204" pitchFamily="34" charset="0"/>
            </a:rPr>
            <a:t>minyak</a:t>
          </a:r>
          <a:r>
            <a:rPr lang="en-US" sz="1800" kern="1200" dirty="0">
              <a:solidFill>
                <a:schemeClr val="tx1"/>
              </a:solidFill>
              <a:latin typeface="Calibri" panose="020F0502020204030204" pitchFamily="34" charset="0"/>
              <a:cs typeface="Calibri" panose="020F0502020204030204" pitchFamily="34" charset="0"/>
            </a:rPr>
            <a:t>, gas </a:t>
          </a:r>
          <a:r>
            <a:rPr lang="en-US" sz="1800" kern="1200" dirty="0" err="1">
              <a:solidFill>
                <a:schemeClr val="tx1"/>
              </a:solidFill>
              <a:latin typeface="Calibri" panose="020F0502020204030204" pitchFamily="34" charset="0"/>
              <a:cs typeface="Calibri" panose="020F0502020204030204" pitchFamily="34" charset="0"/>
            </a:rPr>
            <a:t>alam</a:t>
          </a:r>
          <a:r>
            <a:rPr lang="en-US" sz="1800" kern="1200" dirty="0">
              <a:solidFill>
                <a:schemeClr val="tx1"/>
              </a:solidFill>
              <a:latin typeface="Calibri" panose="020F0502020204030204" pitchFamily="34" charset="0"/>
              <a:cs typeface="Calibri" panose="020F0502020204030204" pitchFamily="34" charset="0"/>
            </a:rPr>
            <a:t>, dan </a:t>
          </a:r>
          <a:r>
            <a:rPr lang="en-US" sz="1800" kern="1200" dirty="0" err="1">
              <a:solidFill>
                <a:schemeClr val="tx1"/>
              </a:solidFill>
              <a:latin typeface="Calibri" panose="020F0502020204030204" pitchFamily="34" charset="0"/>
              <a:cs typeface="Calibri" panose="020F0502020204030204" pitchFamily="34" charset="0"/>
            </a:rPr>
            <a:t>sumber</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daya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serupa</a:t>
          </a:r>
          <a:r>
            <a:rPr lang="en-US" sz="1800" kern="1200" dirty="0">
              <a:solidFill>
                <a:schemeClr val="tx1"/>
              </a:solidFill>
              <a:latin typeface="Calibri" panose="020F0502020204030204" pitchFamily="34" charset="0"/>
              <a:cs typeface="Calibri" panose="020F0502020204030204" pitchFamily="34" charset="0"/>
            </a:rPr>
            <a:t> yang </a:t>
          </a:r>
          <a:r>
            <a:rPr lang="en-US" sz="1800" kern="1200" dirty="0" err="1">
              <a:solidFill>
                <a:schemeClr val="tx1"/>
              </a:solidFill>
              <a:latin typeface="Calibri" panose="020F0502020204030204" pitchFamily="34" charset="0"/>
              <a:cs typeface="Calibri" panose="020F0502020204030204" pitchFamily="34" charset="0"/>
            </a:rPr>
            <a:t>tidak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dapat</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diperbarui</a:t>
          </a:r>
          <a:r>
            <a:rPr lang="en-US" sz="1800" kern="1200" dirty="0">
              <a:solidFill>
                <a:schemeClr val="tx1"/>
              </a:solidFill>
              <a:latin typeface="Calibri" panose="020F0502020204030204" pitchFamily="34" charset="0"/>
              <a:cs typeface="Calibri" panose="020F0502020204030204" pitchFamily="34" charset="0"/>
            </a:rPr>
            <a:t>, (PSAK 106); </a:t>
          </a:r>
          <a:endParaRPr lang="en-US" sz="1800" b="0" kern="1200" dirty="0">
            <a:solidFill>
              <a:schemeClr val="tx1"/>
            </a:solidFill>
            <a:latin typeface="Calibri" panose="020F0502020204030204" pitchFamily="34" charset="0"/>
            <a:cs typeface="Calibri" panose="020F0502020204030204" pitchFamily="34" charset="0"/>
          </a:endParaRPr>
        </a:p>
        <a:p>
          <a:pPr marL="574675" lvl="2" indent="-290513" algn="l" defTabSz="800100">
            <a:lnSpc>
              <a:spcPct val="100000"/>
            </a:lnSpc>
            <a:spcBef>
              <a:spcPct val="0"/>
            </a:spcBef>
            <a:spcAft>
              <a:spcPct val="15000"/>
            </a:spcAft>
            <a:buFont typeface="+mj-lt"/>
            <a:buAutoNum type="alphaLcPeriod"/>
          </a:pPr>
          <a:r>
            <a:rPr lang="en-US" sz="1800" kern="1200" dirty="0" err="1">
              <a:solidFill>
                <a:schemeClr val="tx1"/>
              </a:solidFill>
              <a:latin typeface="Calibri" panose="020F0502020204030204" pitchFamily="34" charset="0"/>
              <a:cs typeface="Calibri" panose="020F0502020204030204" pitchFamily="34" charset="0"/>
            </a:rPr>
            <a:t>sewa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aset</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biologis</a:t>
          </a:r>
          <a:r>
            <a:rPr lang="en-US" sz="1800" kern="1200" dirty="0">
              <a:solidFill>
                <a:schemeClr val="tx1"/>
              </a:solidFill>
              <a:latin typeface="Calibri" panose="020F0502020204030204" pitchFamily="34" charset="0"/>
              <a:cs typeface="Calibri" panose="020F0502020204030204" pitchFamily="34" charset="0"/>
            </a:rPr>
            <a:t> (PSAK 241);</a:t>
          </a:r>
          <a:endParaRPr lang="en-US" sz="1800" b="0" kern="1200" dirty="0">
            <a:solidFill>
              <a:schemeClr val="tx1"/>
            </a:solidFill>
            <a:latin typeface="Calibri" panose="020F0502020204030204" pitchFamily="34" charset="0"/>
            <a:cs typeface="Calibri" panose="020F0502020204030204" pitchFamily="34" charset="0"/>
          </a:endParaRPr>
        </a:p>
        <a:p>
          <a:pPr marL="574675" lvl="2" indent="-290513" algn="l" defTabSz="800100">
            <a:lnSpc>
              <a:spcPct val="100000"/>
            </a:lnSpc>
            <a:spcBef>
              <a:spcPct val="0"/>
            </a:spcBef>
            <a:spcAft>
              <a:spcPct val="15000"/>
            </a:spcAft>
            <a:buFont typeface="+mj-lt"/>
            <a:buAutoNum type="alphaLcPeriod"/>
          </a:pPr>
          <a:r>
            <a:rPr lang="en-US" sz="1800" kern="1200" dirty="0" err="1">
              <a:solidFill>
                <a:schemeClr val="tx1"/>
              </a:solidFill>
              <a:latin typeface="Calibri" panose="020F0502020204030204" pitchFamily="34" charset="0"/>
              <a:cs typeface="Calibri" panose="020F0502020204030204" pitchFamily="34" charset="0"/>
            </a:rPr>
            <a:t>perjanjian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konsesi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jasa</a:t>
          </a:r>
          <a:r>
            <a:rPr lang="en-US" sz="1800" kern="1200" dirty="0">
              <a:solidFill>
                <a:schemeClr val="tx1"/>
              </a:solidFill>
              <a:latin typeface="Calibri" panose="020F0502020204030204" pitchFamily="34" charset="0"/>
              <a:cs typeface="Calibri" panose="020F0502020204030204" pitchFamily="34" charset="0"/>
            </a:rPr>
            <a:t> (ISAK 112);</a:t>
          </a:r>
          <a:endParaRPr lang="en-US" sz="1800" b="0" kern="1200" dirty="0">
            <a:solidFill>
              <a:schemeClr val="tx1"/>
            </a:solidFill>
            <a:latin typeface="Calibri" panose="020F0502020204030204" pitchFamily="34" charset="0"/>
            <a:cs typeface="Calibri" panose="020F0502020204030204" pitchFamily="34" charset="0"/>
          </a:endParaRPr>
        </a:p>
        <a:p>
          <a:pPr marL="574675" lvl="2" indent="-290513" algn="l" defTabSz="800100">
            <a:lnSpc>
              <a:spcPct val="100000"/>
            </a:lnSpc>
            <a:spcBef>
              <a:spcPct val="0"/>
            </a:spcBef>
            <a:spcAft>
              <a:spcPct val="15000"/>
            </a:spcAft>
            <a:buFont typeface="+mj-lt"/>
            <a:buAutoNum type="alphaLcPeriod"/>
          </a:pPr>
          <a:r>
            <a:rPr lang="en-US" sz="1800" kern="1200" dirty="0" err="1">
              <a:solidFill>
                <a:schemeClr val="tx1"/>
              </a:solidFill>
              <a:latin typeface="Calibri" panose="020F0502020204030204" pitchFamily="34" charset="0"/>
              <a:cs typeface="Calibri" panose="020F0502020204030204" pitchFamily="34" charset="0"/>
            </a:rPr>
            <a:t>lisensi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kekayaan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intelektual</a:t>
          </a:r>
          <a:r>
            <a:rPr lang="en-US" sz="1800" kern="1200" dirty="0">
              <a:solidFill>
                <a:schemeClr val="tx1"/>
              </a:solidFill>
              <a:latin typeface="Calibri" panose="020F0502020204030204" pitchFamily="34" charset="0"/>
              <a:cs typeface="Calibri" panose="020F0502020204030204" pitchFamily="34" charset="0"/>
            </a:rPr>
            <a:t>  (PSAK 115)</a:t>
          </a:r>
          <a:endParaRPr lang="en-US" sz="1800" b="0" kern="1200" dirty="0">
            <a:solidFill>
              <a:schemeClr val="tx1"/>
            </a:solidFill>
            <a:latin typeface="Calibri" panose="020F0502020204030204" pitchFamily="34" charset="0"/>
            <a:cs typeface="Calibri" panose="020F0502020204030204" pitchFamily="34" charset="0"/>
          </a:endParaRPr>
        </a:p>
        <a:p>
          <a:pPr marL="574675" lvl="2" indent="-290513" algn="l" defTabSz="800100">
            <a:lnSpc>
              <a:spcPct val="100000"/>
            </a:lnSpc>
            <a:spcBef>
              <a:spcPct val="0"/>
            </a:spcBef>
            <a:spcAft>
              <a:spcPct val="15000"/>
            </a:spcAft>
            <a:buFont typeface="+mj-lt"/>
            <a:buAutoNum type="alphaLcPeriod"/>
          </a:pPr>
          <a:r>
            <a:rPr lang="en-US" sz="1800" b="0" kern="1200" dirty="0" err="1">
              <a:solidFill>
                <a:schemeClr val="tx1"/>
              </a:solidFill>
              <a:latin typeface="Calibri" panose="020F0502020204030204" pitchFamily="34" charset="0"/>
              <a:cs typeface="Calibri" panose="020F0502020204030204" pitchFamily="34" charset="0"/>
            </a:rPr>
            <a:t>hak</a:t>
          </a:r>
          <a:r>
            <a:rPr lang="en-US" sz="1800" b="0" kern="1200" dirty="0">
              <a:solidFill>
                <a:schemeClr val="tx1"/>
              </a:solidFill>
              <a:latin typeface="Calibri" panose="020F0502020204030204" pitchFamily="34" charset="0"/>
              <a:cs typeface="Calibri" panose="020F0502020204030204" pitchFamily="34" charset="0"/>
            </a:rPr>
            <a:t> yang </a:t>
          </a:r>
          <a:r>
            <a:rPr lang="en-US" sz="1800" b="0" kern="1200" dirty="0" err="1">
              <a:solidFill>
                <a:schemeClr val="tx1"/>
              </a:solidFill>
              <a:latin typeface="Calibri" panose="020F0502020204030204" pitchFamily="34" charset="0"/>
              <a:cs typeface="Calibri" panose="020F0502020204030204" pitchFamily="34" charset="0"/>
            </a:rPr>
            <a:t>dimiliki</a:t>
          </a:r>
          <a:r>
            <a:rPr lang="en-US" sz="1800" b="0" kern="1200" dirty="0">
              <a:solidFill>
                <a:schemeClr val="tx1"/>
              </a:solidFill>
              <a:latin typeface="Calibri" panose="020F0502020204030204" pitchFamily="34" charset="0"/>
              <a:cs typeface="Calibri" panose="020F0502020204030204" pitchFamily="34" charset="0"/>
            </a:rPr>
            <a:t> oleh </a:t>
          </a:r>
          <a:r>
            <a:rPr lang="en-US" sz="1800" b="0" kern="1200" dirty="0" err="1">
              <a:solidFill>
                <a:schemeClr val="tx1"/>
              </a:solidFill>
              <a:latin typeface="Calibri" panose="020F0502020204030204" pitchFamily="34" charset="0"/>
              <a:cs typeface="Calibri" panose="020F0502020204030204" pitchFamily="34" charset="0"/>
            </a:rPr>
            <a:t>penyewa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dalam</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perjanjian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lisensi</a:t>
          </a:r>
          <a:r>
            <a:rPr lang="en-US" sz="1800" b="0" kern="1200" dirty="0">
              <a:solidFill>
                <a:schemeClr val="tx1"/>
              </a:solidFill>
              <a:latin typeface="Calibri" panose="020F0502020204030204" pitchFamily="34" charset="0"/>
              <a:cs typeface="Calibri" panose="020F0502020204030204" pitchFamily="34" charset="0"/>
            </a:rPr>
            <a:t> (PSAK 238) </a:t>
          </a:r>
          <a:r>
            <a:rPr lang="en-US" sz="1800" b="0" kern="1200" dirty="0" err="1">
              <a:solidFill>
                <a:schemeClr val="tx1"/>
              </a:solidFill>
              <a:latin typeface="Calibri" panose="020F0502020204030204" pitchFamily="34" charset="0"/>
              <a:cs typeface="Calibri" panose="020F0502020204030204" pitchFamily="34" charset="0"/>
            </a:rPr>
            <a:t>untuk</a:t>
          </a:r>
          <a:r>
            <a:rPr lang="en-US" sz="1800" b="0" kern="1200" dirty="0">
              <a:solidFill>
                <a:schemeClr val="tx1"/>
              </a:solidFill>
              <a:latin typeface="Calibri" panose="020F0502020204030204" pitchFamily="34" charset="0"/>
              <a:cs typeface="Calibri" panose="020F0502020204030204" pitchFamily="34" charset="0"/>
            </a:rPr>
            <a:t> item </a:t>
          </a:r>
          <a:r>
            <a:rPr lang="en-US" sz="1800" b="0" kern="1200" dirty="0" err="1">
              <a:solidFill>
                <a:schemeClr val="tx1"/>
              </a:solidFill>
              <a:latin typeface="Calibri" panose="020F0502020204030204" pitchFamily="34" charset="0"/>
              <a:cs typeface="Calibri" panose="020F0502020204030204" pitchFamily="34" charset="0"/>
            </a:rPr>
            <a:t>seperti</a:t>
          </a:r>
          <a:r>
            <a:rPr lang="en-US" sz="1800" b="0" kern="1200" dirty="0">
              <a:solidFill>
                <a:schemeClr val="tx1"/>
              </a:solidFill>
              <a:latin typeface="Calibri" panose="020F0502020204030204" pitchFamily="34" charset="0"/>
              <a:cs typeface="Calibri" panose="020F0502020204030204" pitchFamily="34" charset="0"/>
            </a:rPr>
            <a:t> film, </a:t>
          </a:r>
          <a:r>
            <a:rPr lang="en-US" sz="1800" b="0" kern="1200" dirty="0" err="1">
              <a:solidFill>
                <a:schemeClr val="tx1"/>
              </a:solidFill>
              <a:latin typeface="Calibri" panose="020F0502020204030204" pitchFamily="34" charset="0"/>
              <a:cs typeface="Calibri" panose="020F0502020204030204" pitchFamily="34" charset="0"/>
            </a:rPr>
            <a:t>rekaman</a:t>
          </a:r>
          <a:r>
            <a:rPr lang="en-US" sz="1800" b="0" kern="1200" dirty="0">
              <a:solidFill>
                <a:schemeClr val="tx1"/>
              </a:solidFill>
              <a:latin typeface="Calibri" panose="020F0502020204030204" pitchFamily="34" charset="0"/>
              <a:cs typeface="Calibri" panose="020F0502020204030204" pitchFamily="34" charset="0"/>
            </a:rPr>
            <a:t> video, </a:t>
          </a:r>
          <a:r>
            <a:rPr lang="en-US" sz="1800" b="0" kern="1200" dirty="0" err="1">
              <a:solidFill>
                <a:schemeClr val="tx1"/>
              </a:solidFill>
              <a:latin typeface="Calibri" panose="020F0502020204030204" pitchFamily="34" charset="0"/>
              <a:cs typeface="Calibri" panose="020F0502020204030204" pitchFamily="34" charset="0"/>
            </a:rPr>
            <a:t>karya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panggung</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manuskrip</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hak</a:t>
          </a:r>
          <a:r>
            <a:rPr lang="en-US" sz="1800" b="0" kern="1200" dirty="0">
              <a:solidFill>
                <a:schemeClr val="tx1"/>
              </a:solidFill>
              <a:latin typeface="Calibri" panose="020F0502020204030204" pitchFamily="34" charset="0"/>
              <a:cs typeface="Calibri" panose="020F0502020204030204" pitchFamily="34" charset="0"/>
            </a:rPr>
            <a:t> paten dan </a:t>
          </a:r>
          <a:r>
            <a:rPr lang="en-US" sz="1800" b="0" kern="1200" dirty="0" err="1">
              <a:solidFill>
                <a:schemeClr val="tx1"/>
              </a:solidFill>
              <a:latin typeface="Calibri" panose="020F0502020204030204" pitchFamily="34" charset="0"/>
              <a:cs typeface="Calibri" panose="020F0502020204030204" pitchFamily="34" charset="0"/>
            </a:rPr>
            <a:t>hak</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cipta</a:t>
          </a:r>
          <a:r>
            <a:rPr lang="en-US" sz="1800" b="0" kern="1200" dirty="0">
              <a:solidFill>
                <a:schemeClr val="tx1"/>
              </a:solidFill>
              <a:latin typeface="Calibri" panose="020F0502020204030204" pitchFamily="34" charset="0"/>
              <a:cs typeface="Calibri" panose="020F0502020204030204" pitchFamily="34" charset="0"/>
            </a:rPr>
            <a:t>.</a:t>
          </a:r>
        </a:p>
        <a:p>
          <a:pPr marL="179388" lvl="1" indent="-179388" algn="l" defTabSz="800100">
            <a:lnSpc>
              <a:spcPct val="100000"/>
            </a:lnSpc>
            <a:spcBef>
              <a:spcPct val="0"/>
            </a:spcBef>
            <a:spcAft>
              <a:spcPct val="15000"/>
            </a:spcAft>
            <a:buChar char="•"/>
          </a:pPr>
          <a:r>
            <a:rPr lang="en-US" sz="1800" b="0" kern="1200" dirty="0" err="1">
              <a:solidFill>
                <a:schemeClr val="tx1"/>
              </a:solidFill>
              <a:latin typeface="Calibri" panose="020F0502020204030204" pitchFamily="34" charset="0"/>
              <a:cs typeface="Calibri" panose="020F0502020204030204" pitchFamily="34" charset="0"/>
            </a:rPr>
            <a:t>Bersifat</a:t>
          </a:r>
          <a:r>
            <a:rPr lang="en-US" sz="1800" b="0" kern="1200" dirty="0">
              <a:solidFill>
                <a:schemeClr val="tx1"/>
              </a:solidFill>
              <a:latin typeface="Calibri" panose="020F0502020204030204" pitchFamily="34" charset="0"/>
              <a:cs typeface="Calibri" panose="020F0502020204030204" pitchFamily="34" charset="0"/>
            </a:rPr>
            <a:t> optional </a:t>
          </a:r>
          <a:r>
            <a:rPr lang="en-US" sz="1800" b="0" kern="1200" dirty="0" err="1">
              <a:solidFill>
                <a:schemeClr val="tx1"/>
              </a:solidFill>
              <a:latin typeface="Calibri" panose="020F0502020204030204" pitchFamily="34" charset="0"/>
              <a:cs typeface="Calibri" panose="020F0502020204030204" pitchFamily="34" charset="0"/>
            </a:rPr>
            <a:t>sewa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atas</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sewa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aset</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takberwujud</a:t>
          </a:r>
          <a:r>
            <a:rPr lang="en-US" sz="1800" b="0" kern="1200" dirty="0">
              <a:solidFill>
                <a:schemeClr val="tx1"/>
              </a:solidFill>
              <a:latin typeface="Calibri" panose="020F0502020204030204" pitchFamily="34" charset="0"/>
              <a:cs typeface="Calibri" panose="020F0502020204030204" pitchFamily="34" charset="0"/>
            </a:rPr>
            <a:t> lain (</a:t>
          </a:r>
          <a:r>
            <a:rPr lang="en-US" sz="1800" b="0" kern="1200" dirty="0" err="1">
              <a:solidFill>
                <a:schemeClr val="tx1"/>
              </a:solidFill>
              <a:latin typeface="Calibri" panose="020F0502020204030204" pitchFamily="34" charset="0"/>
              <a:cs typeface="Calibri" panose="020F0502020204030204" pitchFamily="34" charset="0"/>
            </a:rPr>
            <a:t>selain</a:t>
          </a:r>
          <a:r>
            <a:rPr lang="en-US" sz="1800" b="0" kern="1200" dirty="0">
              <a:solidFill>
                <a:schemeClr val="tx1"/>
              </a:solidFill>
              <a:latin typeface="Calibri" panose="020F0502020204030204" pitchFamily="34" charset="0"/>
              <a:cs typeface="Calibri" panose="020F0502020204030204" pitchFamily="34" charset="0"/>
            </a:rPr>
            <a:t> e) </a:t>
          </a:r>
          <a:r>
            <a:rPr lang="en-US" sz="1800" b="0" kern="1200" dirty="0" err="1">
              <a:solidFill>
                <a:schemeClr val="tx1"/>
              </a:solidFill>
              <a:latin typeface="Calibri" panose="020F0502020204030204" pitchFamily="34" charset="0"/>
              <a:cs typeface="Calibri" panose="020F0502020204030204" pitchFamily="34" charset="0"/>
            </a:rPr>
            <a:t>diperkenankan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namun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tidak</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disyaratkan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untuk</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menerapkan</a:t>
          </a:r>
          <a:r>
            <a:rPr lang="en-US" sz="1800" b="0" kern="1200" dirty="0">
              <a:solidFill>
                <a:schemeClr val="tx1"/>
              </a:solidFill>
              <a:latin typeface="Calibri" panose="020F0502020204030204" pitchFamily="34" charset="0"/>
              <a:cs typeface="Calibri" panose="020F0502020204030204" pitchFamily="34" charset="0"/>
            </a:rPr>
            <a:t> PSAK 116</a:t>
          </a:r>
        </a:p>
      </dsp:txBody>
      <dsp:txXfrm>
        <a:off x="0" y="587848"/>
        <a:ext cx="8891587" cy="4277901"/>
      </dsp:txXfrm>
    </dsp:sp>
    <dsp:sp modelId="{E6DE1BC2-6A6D-48EF-B5BB-D4E8A644B387}">
      <dsp:nvSpPr>
        <dsp:cNvPr id="0" name=""/>
        <dsp:cNvSpPr/>
      </dsp:nvSpPr>
      <dsp:spPr>
        <a:xfrm>
          <a:off x="354089" y="243083"/>
          <a:ext cx="6668699" cy="66861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latin typeface="Calibri" panose="020F0502020204030204" pitchFamily="34" charset="0"/>
              <a:cs typeface="Calibri" panose="020F0502020204030204" pitchFamily="34" charset="0"/>
            </a:rPr>
            <a:t>Ruang </a:t>
          </a:r>
          <a:r>
            <a:rPr lang="en-US" sz="2400" b="1" kern="1200" dirty="0" err="1">
              <a:solidFill>
                <a:schemeClr val="tx1"/>
              </a:solidFill>
              <a:latin typeface="Calibri" panose="020F0502020204030204" pitchFamily="34" charset="0"/>
              <a:cs typeface="Calibri" panose="020F0502020204030204" pitchFamily="34" charset="0"/>
            </a:rPr>
            <a:t>Lingkup</a:t>
          </a:r>
          <a:endParaRPr lang="en-US" sz="2400" b="1" kern="1200" dirty="0">
            <a:solidFill>
              <a:schemeClr val="tx1"/>
            </a:solidFill>
            <a:latin typeface="Calibri" panose="020F0502020204030204" pitchFamily="34" charset="0"/>
            <a:cs typeface="Calibri" panose="020F0502020204030204" pitchFamily="34" charset="0"/>
          </a:endParaRPr>
        </a:p>
      </dsp:txBody>
      <dsp:txXfrm>
        <a:off x="386728" y="275722"/>
        <a:ext cx="6603421" cy="6033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648FB-A492-42F2-8B37-D3B76457FCC4}">
      <dsp:nvSpPr>
        <dsp:cNvPr id="0" name=""/>
        <dsp:cNvSpPr/>
      </dsp:nvSpPr>
      <dsp:spPr>
        <a:xfrm>
          <a:off x="0" y="658460"/>
          <a:ext cx="10693467" cy="1297486"/>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9932" tIns="270764" rIns="829932" bIns="142240" numCol="1" spcCol="1270" anchor="t" anchorCtr="0">
          <a:noAutofit/>
        </a:bodyPr>
        <a:lstStyle/>
        <a:p>
          <a:pPr marL="228600" lvl="1" indent="-228600" algn="l" defTabSz="889000">
            <a:lnSpc>
              <a:spcPct val="90000"/>
            </a:lnSpc>
            <a:spcBef>
              <a:spcPct val="0"/>
            </a:spcBef>
            <a:spcAft>
              <a:spcPct val="15000"/>
            </a:spcAft>
            <a:buChar char="•"/>
          </a:pPr>
          <a:r>
            <a:rPr lang="en-US" sz="2000" b="0" kern="1200">
              <a:solidFill>
                <a:schemeClr val="tx1"/>
              </a:solidFill>
              <a:latin typeface="Calibri" panose="020F0502020204030204" pitchFamily="34" charset="0"/>
              <a:cs typeface="Calibri" panose="020F0502020204030204" pitchFamily="34" charset="0"/>
            </a:rPr>
            <a:t>sewa jangka-pendek; dan</a:t>
          </a:r>
          <a:endParaRPr lang="en-US" sz="2000" b="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b="0" kern="1200" dirty="0" err="1">
              <a:solidFill>
                <a:schemeClr val="tx1"/>
              </a:solidFill>
              <a:latin typeface="Calibri" panose="020F0502020204030204" pitchFamily="34" charset="0"/>
              <a:cs typeface="Calibri" panose="020F0502020204030204" pitchFamily="34" charset="0"/>
            </a:rPr>
            <a:t>sewa</a:t>
          </a:r>
          <a:r>
            <a:rPr lang="en-US" sz="2000" b="0" kern="1200" dirty="0">
              <a:solidFill>
                <a:schemeClr val="tx1"/>
              </a:solidFill>
              <a:latin typeface="Calibri" panose="020F0502020204030204" pitchFamily="34" charset="0"/>
              <a:cs typeface="Calibri" panose="020F0502020204030204" pitchFamily="34" charset="0"/>
            </a:rPr>
            <a:t> yang </a:t>
          </a:r>
          <a:r>
            <a:rPr lang="en-US" sz="2000" b="0" kern="1200" dirty="0" err="1">
              <a:solidFill>
                <a:schemeClr val="tx1"/>
              </a:solidFill>
              <a:latin typeface="Calibri" panose="020F0502020204030204" pitchFamily="34" charset="0"/>
              <a:cs typeface="Calibri" panose="020F0502020204030204" pitchFamily="34" charset="0"/>
            </a:rPr>
            <a:t>aset</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pendasarnya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bernilai-rendah</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sebagaimana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dideskripsikan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dalam</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paragraf</a:t>
          </a:r>
          <a:r>
            <a:rPr lang="en-US" sz="2000" b="0" kern="1200" dirty="0">
              <a:solidFill>
                <a:schemeClr val="tx1"/>
              </a:solidFill>
              <a:latin typeface="Calibri" panose="020F0502020204030204" pitchFamily="34" charset="0"/>
              <a:cs typeface="Calibri" panose="020F0502020204030204" pitchFamily="34" charset="0"/>
            </a:rPr>
            <a:t> PP03–PP08). </a:t>
          </a:r>
        </a:p>
      </dsp:txBody>
      <dsp:txXfrm>
        <a:off x="0" y="658460"/>
        <a:ext cx="10693467" cy="1297486"/>
      </dsp:txXfrm>
    </dsp:sp>
    <dsp:sp modelId="{1AE65F8E-5B0E-40BC-8409-86312E74C0AB}">
      <dsp:nvSpPr>
        <dsp:cNvPr id="0" name=""/>
        <dsp:cNvSpPr/>
      </dsp:nvSpPr>
      <dsp:spPr>
        <a:xfrm>
          <a:off x="692589" y="93185"/>
          <a:ext cx="8281876" cy="83912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931" tIns="0" rIns="282931" bIns="0" numCol="1" spcCol="1270" anchor="ctr" anchorCtr="0">
          <a:noAutofit/>
        </a:bodyPr>
        <a:lstStyle/>
        <a:p>
          <a:pPr marL="0" lvl="0" indent="0" algn="l" defTabSz="889000">
            <a:lnSpc>
              <a:spcPct val="90000"/>
            </a:lnSpc>
            <a:spcBef>
              <a:spcPct val="0"/>
            </a:spcBef>
            <a:spcAft>
              <a:spcPct val="35000"/>
            </a:spcAft>
            <a:buNone/>
          </a:pPr>
          <a:r>
            <a:rPr lang="en-US" sz="2000" b="0" kern="1200" dirty="0" err="1">
              <a:solidFill>
                <a:schemeClr val="tx1"/>
              </a:solidFill>
              <a:latin typeface="Calibri" panose="020F0502020204030204" pitchFamily="34" charset="0"/>
              <a:cs typeface="Calibri" panose="020F0502020204030204" pitchFamily="34" charset="0"/>
            </a:rPr>
            <a:t>Penyewa</a:t>
          </a:r>
          <a:r>
            <a:rPr lang="en-US" sz="2000" b="0"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dapat</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memilih</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untuk</a:t>
          </a:r>
          <a:r>
            <a:rPr lang="en-US" sz="2000" b="0"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tidak</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menerapkan</a:t>
          </a:r>
          <a:r>
            <a:rPr lang="en-US" sz="2000" b="1"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persyaratan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dalam</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paragraf</a:t>
          </a:r>
          <a:r>
            <a:rPr lang="en-US" sz="2000" b="0" kern="1200" dirty="0">
              <a:solidFill>
                <a:schemeClr val="tx1"/>
              </a:solidFill>
              <a:latin typeface="Calibri" panose="020F0502020204030204" pitchFamily="34" charset="0"/>
              <a:cs typeface="Calibri" panose="020F0502020204030204" pitchFamily="34" charset="0"/>
            </a:rPr>
            <a:t> 22–49 </a:t>
          </a:r>
          <a:r>
            <a:rPr lang="en-US" sz="2000" b="0" kern="1200" dirty="0" err="1">
              <a:solidFill>
                <a:schemeClr val="tx1"/>
              </a:solidFill>
              <a:latin typeface="Calibri" panose="020F0502020204030204" pitchFamily="34" charset="0"/>
              <a:cs typeface="Calibri" panose="020F0502020204030204" pitchFamily="34" charset="0"/>
            </a:rPr>
            <a:t>untuk</a:t>
          </a:r>
          <a:r>
            <a:rPr lang="en-US" sz="2000" b="0" kern="1200" dirty="0">
              <a:solidFill>
                <a:schemeClr val="tx1"/>
              </a:solidFill>
              <a:latin typeface="Calibri" panose="020F0502020204030204" pitchFamily="34" charset="0"/>
              <a:cs typeface="Calibri" panose="020F0502020204030204" pitchFamily="34" charset="0"/>
            </a:rPr>
            <a:t>: (par 6)</a:t>
          </a:r>
          <a:endParaRPr lang="en-US" sz="2000" kern="1200" dirty="0">
            <a:solidFill>
              <a:schemeClr val="tx1"/>
            </a:solidFill>
            <a:latin typeface="Calibri" panose="020F0502020204030204" pitchFamily="34" charset="0"/>
            <a:cs typeface="Calibri" panose="020F0502020204030204" pitchFamily="34" charset="0"/>
          </a:endParaRPr>
        </a:p>
      </dsp:txBody>
      <dsp:txXfrm>
        <a:off x="733552" y="134148"/>
        <a:ext cx="8199950" cy="757197"/>
      </dsp:txXfrm>
    </dsp:sp>
    <dsp:sp modelId="{60B33BFB-2509-4589-9243-854E32897052}">
      <dsp:nvSpPr>
        <dsp:cNvPr id="0" name=""/>
        <dsp:cNvSpPr/>
      </dsp:nvSpPr>
      <dsp:spPr>
        <a:xfrm>
          <a:off x="0" y="2292887"/>
          <a:ext cx="10693467" cy="878588"/>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ABF98A-D6A2-4600-B498-458E92EDCD52}">
      <dsp:nvSpPr>
        <dsp:cNvPr id="0" name=""/>
        <dsp:cNvSpPr/>
      </dsp:nvSpPr>
      <dsp:spPr>
        <a:xfrm>
          <a:off x="683873" y="2064288"/>
          <a:ext cx="8496633" cy="9907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931" tIns="0" rIns="282931" bIns="0" numCol="1" spcCol="1270" anchor="ctr" anchorCtr="0">
          <a:noAutofit/>
        </a:bodyPr>
        <a:lstStyle/>
        <a:p>
          <a:pPr marL="0" lvl="0" indent="0" algn="l" defTabSz="889000">
            <a:lnSpc>
              <a:spcPct val="90000"/>
            </a:lnSpc>
            <a:spcBef>
              <a:spcPct val="0"/>
            </a:spcBef>
            <a:spcAft>
              <a:spcPct val="35000"/>
            </a:spcAft>
            <a:buNone/>
          </a:pPr>
          <a:r>
            <a:rPr lang="en-US" sz="2000" b="0" kern="1200" dirty="0" err="1">
              <a:solidFill>
                <a:schemeClr val="tx1"/>
              </a:solidFill>
              <a:latin typeface="Calibri" panose="020F0502020204030204" pitchFamily="34" charset="0"/>
              <a:cs typeface="Calibri" panose="020F0502020204030204" pitchFamily="34" charset="0"/>
            </a:rPr>
            <a:t>Jika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menerapkan</a:t>
          </a:r>
          <a:r>
            <a:rPr lang="en-US" sz="2000" b="0"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opsi</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pengecualian</a:t>
          </a:r>
          <a:r>
            <a:rPr lang="en-US" sz="2000" b="1" kern="1200" dirty="0">
              <a:solidFill>
                <a:schemeClr val="tx1"/>
              </a:solidFill>
              <a:latin typeface="Calibri" panose="020F0502020204030204" pitchFamily="34" charset="0"/>
              <a:cs typeface="Calibri" panose="020F0502020204030204" pitchFamily="34" charset="0"/>
            </a:rPr>
            <a:t> </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beban</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sewa</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diakui</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sebagai</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1"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beban</a:t>
          </a:r>
          <a:r>
            <a:rPr lang="en-US" sz="2000" b="1"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baik</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dengan</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dasar</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garis</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lurus</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sitematik</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lain yang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merepresentasikan</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pola</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manfaat</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sz="2000" b="0" kern="1200" dirty="0" err="1">
              <a:solidFill>
                <a:schemeClr val="tx1"/>
              </a:solidFill>
              <a:latin typeface="Calibri" panose="020F0502020204030204" pitchFamily="34" charset="0"/>
              <a:cs typeface="Calibri" panose="020F0502020204030204" pitchFamily="34" charset="0"/>
              <a:sym typeface="Wingdings" panose="05000000000000000000" pitchFamily="2" charset="2"/>
            </a:rPr>
            <a:t>penyewa</a:t>
          </a:r>
          <a:r>
            <a:rPr lang="en-US" sz="2000" b="0" kern="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endParaRPr lang="en-US" sz="2000" b="0" kern="1200" dirty="0">
            <a:solidFill>
              <a:schemeClr val="tx1"/>
            </a:solidFill>
            <a:latin typeface="Calibri" panose="020F0502020204030204" pitchFamily="34" charset="0"/>
            <a:cs typeface="Calibri" panose="020F0502020204030204" pitchFamily="34" charset="0"/>
          </a:endParaRPr>
        </a:p>
      </dsp:txBody>
      <dsp:txXfrm>
        <a:off x="732236" y="2112651"/>
        <a:ext cx="8399907" cy="893993"/>
      </dsp:txXfrm>
    </dsp:sp>
    <dsp:sp modelId="{E82B95D5-C82B-4659-9104-3EF605366AB1}">
      <dsp:nvSpPr>
        <dsp:cNvPr id="0" name=""/>
        <dsp:cNvSpPr/>
      </dsp:nvSpPr>
      <dsp:spPr>
        <a:xfrm>
          <a:off x="0" y="3798815"/>
          <a:ext cx="10693467" cy="113888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9932" tIns="270764" rIns="829932" bIns="14224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err="1">
              <a:solidFill>
                <a:schemeClr val="tx1"/>
              </a:solidFill>
              <a:latin typeface="Calibri" panose="020F0502020204030204" pitchFamily="34" charset="0"/>
              <a:cs typeface="Calibri" panose="020F0502020204030204" pitchFamily="34" charset="0"/>
            </a:rPr>
            <a:t>terdapat</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modifikasi</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sewa</a:t>
          </a:r>
          <a:r>
            <a:rPr lang="en-US" sz="2000" b="0" kern="1200" dirty="0">
              <a:solidFill>
                <a:schemeClr val="tx1"/>
              </a:solidFill>
              <a:latin typeface="Calibri" panose="020F0502020204030204" pitchFamily="34" charset="0"/>
              <a:cs typeface="Calibri" panose="020F0502020204030204" pitchFamily="34" charset="0"/>
            </a:rPr>
            <a:t>; atau</a:t>
          </a:r>
        </a:p>
        <a:p>
          <a:pPr marL="228600" lvl="1" indent="-228600" algn="l" defTabSz="889000">
            <a:lnSpc>
              <a:spcPct val="90000"/>
            </a:lnSpc>
            <a:spcBef>
              <a:spcPct val="0"/>
            </a:spcBef>
            <a:spcAft>
              <a:spcPct val="15000"/>
            </a:spcAft>
            <a:buChar char="•"/>
          </a:pPr>
          <a:r>
            <a:rPr lang="en-US" sz="2000" b="0" kern="1200" dirty="0" err="1">
              <a:solidFill>
                <a:schemeClr val="tx1"/>
              </a:solidFill>
              <a:latin typeface="Calibri" panose="020F0502020204030204" pitchFamily="34" charset="0"/>
              <a:cs typeface="Calibri" panose="020F0502020204030204" pitchFamily="34" charset="0"/>
            </a:rPr>
            <a:t>terdapat</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perubahan</a:t>
          </a:r>
          <a:r>
            <a:rPr lang="en-US" sz="2000" b="0" kern="1200" dirty="0">
              <a:solidFill>
                <a:schemeClr val="tx1"/>
              </a:solidFill>
              <a:latin typeface="Calibri" panose="020F0502020204030204" pitchFamily="34" charset="0"/>
              <a:cs typeface="Calibri" panose="020F0502020204030204" pitchFamily="34" charset="0"/>
            </a:rPr>
            <a:t> masa </a:t>
          </a:r>
          <a:r>
            <a:rPr lang="en-US" sz="2000" b="0" kern="1200" dirty="0" err="1">
              <a:solidFill>
                <a:schemeClr val="tx1"/>
              </a:solidFill>
              <a:latin typeface="Calibri" panose="020F0502020204030204" pitchFamily="34" charset="0"/>
              <a:cs typeface="Calibri" panose="020F0502020204030204" pitchFamily="34" charset="0"/>
            </a:rPr>
            <a:t>sewa</a:t>
          </a:r>
          <a:endParaRPr lang="en-US" sz="2000" kern="1200" dirty="0">
            <a:solidFill>
              <a:schemeClr val="tx1"/>
            </a:solidFill>
            <a:latin typeface="Calibri" panose="020F0502020204030204" pitchFamily="34" charset="0"/>
            <a:cs typeface="Calibri" panose="020F0502020204030204" pitchFamily="34" charset="0"/>
          </a:endParaRPr>
        </a:p>
      </dsp:txBody>
      <dsp:txXfrm>
        <a:off x="0" y="3798815"/>
        <a:ext cx="10693467" cy="1138880"/>
      </dsp:txXfrm>
    </dsp:sp>
    <dsp:sp modelId="{15C2551C-0BC7-411E-950E-292074C916A4}">
      <dsp:nvSpPr>
        <dsp:cNvPr id="0" name=""/>
        <dsp:cNvSpPr/>
      </dsp:nvSpPr>
      <dsp:spPr>
        <a:xfrm>
          <a:off x="534673" y="3283489"/>
          <a:ext cx="8585110" cy="80889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931" tIns="0" rIns="282931" bIns="0" numCol="1" spcCol="1270" anchor="ctr" anchorCtr="0">
          <a:noAutofit/>
        </a:bodyPr>
        <a:lstStyle/>
        <a:p>
          <a:pPr marL="0" lvl="0" indent="0" algn="l" defTabSz="889000">
            <a:lnSpc>
              <a:spcPct val="90000"/>
            </a:lnSpc>
            <a:spcBef>
              <a:spcPct val="0"/>
            </a:spcBef>
            <a:spcAft>
              <a:spcPct val="35000"/>
            </a:spcAft>
            <a:buNone/>
          </a:pPr>
          <a:r>
            <a:rPr lang="en-US" sz="2000" b="0" kern="1200" dirty="0" err="1">
              <a:solidFill>
                <a:schemeClr val="tx1"/>
              </a:solidFill>
              <a:latin typeface="Calibri" panose="020F0502020204030204" pitchFamily="34" charset="0"/>
              <a:cs typeface="Calibri" panose="020F0502020204030204" pitchFamily="34" charset="0"/>
            </a:rPr>
            <a:t>Entitas</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penyewa</a:t>
          </a:r>
          <a:r>
            <a:rPr lang="en-US" sz="2000" b="0" kern="1200" dirty="0">
              <a:solidFill>
                <a:schemeClr val="tx1"/>
              </a:solidFill>
              <a:latin typeface="Calibri" panose="020F0502020204030204" pitchFamily="34" charset="0"/>
              <a:cs typeface="Calibri" panose="020F0502020204030204" pitchFamily="34" charset="0"/>
            </a:rPr>
            <a:t> yang </a:t>
          </a:r>
          <a:r>
            <a:rPr lang="en-US" sz="2000" b="0" kern="1200" dirty="0" err="1">
              <a:solidFill>
                <a:schemeClr val="tx1"/>
              </a:solidFill>
              <a:latin typeface="Calibri" panose="020F0502020204030204" pitchFamily="34" charset="0"/>
              <a:cs typeface="Calibri" panose="020F0502020204030204" pitchFamily="34" charset="0"/>
            </a:rPr>
            <a:t>mencatat</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sewa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sebagai</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sewa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jangka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pendek</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akan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mempertimbangkan</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sebagai</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sewa</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baru</a:t>
          </a:r>
          <a:r>
            <a:rPr lang="en-US" sz="2000" b="0" kern="1200" dirty="0">
              <a:solidFill>
                <a:schemeClr val="tx1"/>
              </a:solidFill>
              <a:latin typeface="Calibri" panose="020F0502020204030204" pitchFamily="34" charset="0"/>
              <a:cs typeface="Calibri" panose="020F0502020204030204" pitchFamily="34" charset="0"/>
            </a:rPr>
            <a:t> </a:t>
          </a:r>
          <a:r>
            <a:rPr lang="en-US" sz="2000" b="0" kern="1200" dirty="0" err="1">
              <a:solidFill>
                <a:schemeClr val="tx1"/>
              </a:solidFill>
              <a:latin typeface="Calibri" panose="020F0502020204030204" pitchFamily="34" charset="0"/>
              <a:cs typeface="Calibri" panose="020F0502020204030204" pitchFamily="34" charset="0"/>
            </a:rPr>
            <a:t>jika</a:t>
          </a:r>
          <a:r>
            <a:rPr lang="en-US" sz="2000" b="0" kern="1200" dirty="0">
              <a:solidFill>
                <a:schemeClr val="tx1"/>
              </a:solidFill>
              <a:latin typeface="Calibri" panose="020F0502020204030204" pitchFamily="34" charset="0"/>
              <a:cs typeface="Calibri" panose="020F0502020204030204" pitchFamily="34" charset="0"/>
            </a:rPr>
            <a:t>:</a:t>
          </a:r>
        </a:p>
      </dsp:txBody>
      <dsp:txXfrm>
        <a:off x="574160" y="3322976"/>
        <a:ext cx="8506136" cy="7299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A8017-4F55-4108-861B-20C6C93725A9}">
      <dsp:nvSpPr>
        <dsp:cNvPr id="0" name=""/>
        <dsp:cNvSpPr/>
      </dsp:nvSpPr>
      <dsp:spPr>
        <a:xfrm>
          <a:off x="0" y="557415"/>
          <a:ext cx="8616570" cy="93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9EF129-EE76-4A9A-81C9-8214BC4F9C6E}">
      <dsp:nvSpPr>
        <dsp:cNvPr id="0" name=""/>
        <dsp:cNvSpPr/>
      </dsp:nvSpPr>
      <dsp:spPr>
        <a:xfrm>
          <a:off x="444579" y="11294"/>
          <a:ext cx="7625469" cy="1092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977900">
            <a:lnSpc>
              <a:spcPct val="90000"/>
            </a:lnSpc>
            <a:spcBef>
              <a:spcPct val="0"/>
            </a:spcBef>
            <a:spcAft>
              <a:spcPct val="35000"/>
            </a:spcAft>
            <a:buNone/>
          </a:pPr>
          <a:r>
            <a:rPr lang="en-US" sz="2200" b="0" kern="1200" dirty="0" err="1">
              <a:solidFill>
                <a:schemeClr val="tx1"/>
              </a:solidFill>
              <a:latin typeface="Calibri" panose="020F0502020204030204" pitchFamily="34" charset="0"/>
              <a:cs typeface="Calibri" panose="020F0502020204030204" pitchFamily="34" charset="0"/>
            </a:rPr>
            <a:t>Pemilihan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sewa</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jangka-pendek</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dibuat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berdasarkan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kelas</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aset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pendasar</a:t>
          </a:r>
          <a:r>
            <a:rPr lang="en-US" sz="2200" b="0" kern="1200" dirty="0">
              <a:solidFill>
                <a:schemeClr val="tx1"/>
              </a:solidFill>
              <a:latin typeface="Calibri" panose="020F0502020204030204" pitchFamily="34" charset="0"/>
              <a:cs typeface="Calibri" panose="020F0502020204030204" pitchFamily="34" charset="0"/>
            </a:rPr>
            <a:t> yang </a:t>
          </a:r>
          <a:r>
            <a:rPr lang="en-US" sz="2200" b="0" kern="1200" dirty="0" err="1">
              <a:solidFill>
                <a:schemeClr val="tx1"/>
              </a:solidFill>
              <a:latin typeface="Calibri" panose="020F0502020204030204" pitchFamily="34" charset="0"/>
              <a:cs typeface="Calibri" panose="020F0502020204030204" pitchFamily="34" charset="0"/>
            </a:rPr>
            <a:t>terkait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dengan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hak</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guna</a:t>
          </a:r>
          <a:r>
            <a:rPr lang="en-US" sz="2200" b="0" kern="1200" dirty="0">
              <a:solidFill>
                <a:schemeClr val="tx1"/>
              </a:solidFill>
              <a:latin typeface="Calibri" panose="020F0502020204030204" pitchFamily="34" charset="0"/>
              <a:cs typeface="Calibri" panose="020F0502020204030204" pitchFamily="34" charset="0"/>
            </a:rPr>
            <a:t>. </a:t>
          </a:r>
        </a:p>
      </dsp:txBody>
      <dsp:txXfrm>
        <a:off x="497898" y="64613"/>
        <a:ext cx="7518831" cy="985602"/>
      </dsp:txXfrm>
    </dsp:sp>
    <dsp:sp modelId="{0D6483D4-1913-4336-B921-27C4CD3D1EAA}">
      <dsp:nvSpPr>
        <dsp:cNvPr id="0" name=""/>
        <dsp:cNvSpPr/>
      </dsp:nvSpPr>
      <dsp:spPr>
        <a:xfrm>
          <a:off x="0" y="2235735"/>
          <a:ext cx="8616570" cy="932400"/>
        </a:xfrm>
        <a:prstGeom prst="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42311F-CE6B-45B7-A3AD-B1EB5DF01CB3}">
      <dsp:nvSpPr>
        <dsp:cNvPr id="0" name=""/>
        <dsp:cNvSpPr/>
      </dsp:nvSpPr>
      <dsp:spPr>
        <a:xfrm>
          <a:off x="444579" y="1689615"/>
          <a:ext cx="7625469" cy="1092240"/>
        </a:xfrm>
        <a:prstGeom prst="roundRect">
          <a:avLst/>
        </a:prstGeom>
        <a:solidFill>
          <a:srgbClr val="FCC0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977900">
            <a:lnSpc>
              <a:spcPct val="90000"/>
            </a:lnSpc>
            <a:spcBef>
              <a:spcPct val="0"/>
            </a:spcBef>
            <a:spcAft>
              <a:spcPct val="35000"/>
            </a:spcAft>
            <a:buNone/>
          </a:pPr>
          <a:r>
            <a:rPr lang="en-US" sz="2200" b="0" kern="1200" dirty="0" err="1">
              <a:solidFill>
                <a:schemeClr val="tx1"/>
              </a:solidFill>
              <a:latin typeface="Calibri" panose="020F0502020204030204" pitchFamily="34" charset="0"/>
              <a:cs typeface="Calibri" panose="020F0502020204030204" pitchFamily="34" charset="0"/>
            </a:rPr>
            <a:t>Kelas</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aset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pendasar</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adalah</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pengelompokan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aset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pendasar</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dengan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sifat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penggunaan</a:t>
          </a:r>
          <a:r>
            <a:rPr lang="en-US" sz="2200" b="0" kern="1200" dirty="0">
              <a:solidFill>
                <a:schemeClr val="tx1"/>
              </a:solidFill>
              <a:latin typeface="Calibri" panose="020F0502020204030204" pitchFamily="34" charset="0"/>
              <a:cs typeface="Calibri" panose="020F0502020204030204" pitchFamily="34" charset="0"/>
            </a:rPr>
            <a:t> yang </a:t>
          </a:r>
          <a:r>
            <a:rPr lang="en-US" sz="2200" b="0" kern="1200" dirty="0" err="1">
              <a:solidFill>
                <a:schemeClr val="tx1"/>
              </a:solidFill>
              <a:latin typeface="Calibri" panose="020F0502020204030204" pitchFamily="34" charset="0"/>
              <a:cs typeface="Calibri" panose="020F0502020204030204" pitchFamily="34" charset="0"/>
            </a:rPr>
            <a:t>serupa</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dalam</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operasi</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entitas</a:t>
          </a:r>
          <a:r>
            <a:rPr lang="en-US" sz="2200" b="0" kern="1200" dirty="0">
              <a:solidFill>
                <a:schemeClr val="tx1"/>
              </a:solidFill>
              <a:latin typeface="Calibri" panose="020F0502020204030204" pitchFamily="34" charset="0"/>
              <a:cs typeface="Calibri" panose="020F0502020204030204" pitchFamily="34" charset="0"/>
            </a:rPr>
            <a:t>. </a:t>
          </a:r>
        </a:p>
      </dsp:txBody>
      <dsp:txXfrm>
        <a:off x="497898" y="1742934"/>
        <a:ext cx="7518831" cy="985602"/>
      </dsp:txXfrm>
    </dsp:sp>
    <dsp:sp modelId="{70A9BB9D-41E6-4777-A930-5D5603E29069}">
      <dsp:nvSpPr>
        <dsp:cNvPr id="0" name=""/>
        <dsp:cNvSpPr/>
      </dsp:nvSpPr>
      <dsp:spPr>
        <a:xfrm>
          <a:off x="0" y="3914055"/>
          <a:ext cx="8616570" cy="932400"/>
        </a:xfrm>
        <a:prstGeom prst="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89F20E-EE7C-4FE0-9D00-761BE39772FF}">
      <dsp:nvSpPr>
        <dsp:cNvPr id="0" name=""/>
        <dsp:cNvSpPr/>
      </dsp:nvSpPr>
      <dsp:spPr>
        <a:xfrm>
          <a:off x="444579" y="3367935"/>
          <a:ext cx="7625469" cy="1092240"/>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977900">
            <a:lnSpc>
              <a:spcPct val="90000"/>
            </a:lnSpc>
            <a:spcBef>
              <a:spcPct val="0"/>
            </a:spcBef>
            <a:spcAft>
              <a:spcPct val="35000"/>
            </a:spcAft>
            <a:buNone/>
          </a:pPr>
          <a:r>
            <a:rPr lang="en-US" sz="2200" b="0" kern="1200" dirty="0" err="1">
              <a:solidFill>
                <a:schemeClr val="tx1"/>
              </a:solidFill>
              <a:latin typeface="Calibri" panose="020F0502020204030204" pitchFamily="34" charset="0"/>
              <a:cs typeface="Calibri" panose="020F0502020204030204" pitchFamily="34" charset="0"/>
            </a:rPr>
            <a:t>Pemilihan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untuk</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sewa</a:t>
          </a:r>
          <a:r>
            <a:rPr lang="en-US" sz="2200" b="0" kern="1200" dirty="0">
              <a:solidFill>
                <a:schemeClr val="tx1"/>
              </a:solidFill>
              <a:latin typeface="Calibri" panose="020F0502020204030204" pitchFamily="34" charset="0"/>
              <a:cs typeface="Calibri" panose="020F0502020204030204" pitchFamily="34" charset="0"/>
            </a:rPr>
            <a:t> yang </a:t>
          </a:r>
          <a:r>
            <a:rPr lang="en-US" sz="2200" b="0" kern="1200" dirty="0" err="1">
              <a:solidFill>
                <a:schemeClr val="tx1"/>
              </a:solidFill>
              <a:latin typeface="Calibri" panose="020F0502020204030204" pitchFamily="34" charset="0"/>
              <a:cs typeface="Calibri" panose="020F0502020204030204" pitchFamily="34" charset="0"/>
            </a:rPr>
            <a:t>aset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pendasarnya</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bernilai</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rendah</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dapat</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dilakukan</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atas</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dasar</a:t>
          </a:r>
          <a:r>
            <a:rPr lang="en-US" sz="2200" b="0" kern="1200" dirty="0">
              <a:solidFill>
                <a:schemeClr val="tx1"/>
              </a:solidFill>
              <a:latin typeface="Calibri" panose="020F0502020204030204" pitchFamily="34" charset="0"/>
              <a:cs typeface="Calibri" panose="020F0502020204030204" pitchFamily="34" charset="0"/>
            </a:rPr>
            <a:t> </a:t>
          </a:r>
          <a:r>
            <a:rPr lang="en-US" sz="2200" b="0" kern="1200" dirty="0" err="1">
              <a:solidFill>
                <a:schemeClr val="tx1"/>
              </a:solidFill>
              <a:latin typeface="Calibri" panose="020F0502020204030204" pitchFamily="34" charset="0"/>
              <a:cs typeface="Calibri" panose="020F0502020204030204" pitchFamily="34" charset="0"/>
            </a:rPr>
            <a:t>sewa</a:t>
          </a:r>
          <a:r>
            <a:rPr lang="en-US" sz="2200" b="0" kern="1200" dirty="0">
              <a:solidFill>
                <a:schemeClr val="tx1"/>
              </a:solidFill>
              <a:latin typeface="Calibri" panose="020F0502020204030204" pitchFamily="34" charset="0"/>
              <a:cs typeface="Calibri" panose="020F0502020204030204" pitchFamily="34" charset="0"/>
            </a:rPr>
            <a:t>-per-</a:t>
          </a:r>
          <a:r>
            <a:rPr lang="en-US" sz="2200" b="0" kern="1200" dirty="0" err="1">
              <a:solidFill>
                <a:schemeClr val="tx1"/>
              </a:solidFill>
              <a:latin typeface="Calibri" panose="020F0502020204030204" pitchFamily="34" charset="0"/>
              <a:cs typeface="Calibri" panose="020F0502020204030204" pitchFamily="34" charset="0"/>
            </a:rPr>
            <a:t>sewa</a:t>
          </a:r>
          <a:endParaRPr lang="en-US" sz="2200" b="0" kern="1200" dirty="0">
            <a:solidFill>
              <a:schemeClr val="tx1"/>
            </a:solidFill>
            <a:latin typeface="Calibri" panose="020F0502020204030204" pitchFamily="34" charset="0"/>
            <a:cs typeface="Calibri" panose="020F0502020204030204" pitchFamily="34" charset="0"/>
          </a:endParaRPr>
        </a:p>
      </dsp:txBody>
      <dsp:txXfrm>
        <a:off x="497898" y="3421254"/>
        <a:ext cx="7518831" cy="9856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1DD77-6AC5-4365-BA75-A1C78E7BDC92}">
      <dsp:nvSpPr>
        <dsp:cNvPr id="0" name=""/>
        <dsp:cNvSpPr/>
      </dsp:nvSpPr>
      <dsp:spPr>
        <a:xfrm>
          <a:off x="0" y="394290"/>
          <a:ext cx="8891587" cy="1521449"/>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0086" tIns="437388" rIns="690086"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err="1">
              <a:solidFill>
                <a:schemeClr val="tx1"/>
              </a:solidFill>
              <a:latin typeface="Calibri" panose="020F0502020204030204" pitchFamily="34" charset="0"/>
              <a:cs typeface="Calibri" panose="020F0502020204030204" pitchFamily="34" charset="0"/>
            </a:rPr>
            <a:t>Ditetapkan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secara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eksplisit</a:t>
          </a:r>
          <a:r>
            <a:rPr lang="en-US" sz="2000" kern="1200" dirty="0">
              <a:solidFill>
                <a:schemeClr val="tx1"/>
              </a:solidFill>
              <a:latin typeface="Calibri" panose="020F0502020204030204" pitchFamily="34" charset="0"/>
              <a:cs typeface="Calibri" panose="020F0502020204030204" pitchFamily="34" charset="0"/>
            </a:rPr>
            <a:t> atau </a:t>
          </a:r>
          <a:r>
            <a:rPr lang="en-US" sz="2000" kern="1200" dirty="0" err="1">
              <a:solidFill>
                <a:schemeClr val="tx1"/>
              </a:solidFill>
              <a:latin typeface="Calibri" panose="020F0502020204030204" pitchFamily="34" charset="0"/>
              <a:cs typeface="Calibri" panose="020F0502020204030204" pitchFamily="34" charset="0"/>
            </a:rPr>
            <a:t>secara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implisit</a:t>
          </a:r>
          <a:endParaRPr lang="en-US" sz="200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err="1">
              <a:solidFill>
                <a:schemeClr val="tx1"/>
              </a:solidFill>
              <a:latin typeface="Calibri" panose="020F0502020204030204" pitchFamily="34" charset="0"/>
              <a:cs typeface="Calibri" panose="020F0502020204030204" pitchFamily="34" charset="0"/>
            </a:rPr>
            <a:t>Pemasok</a:t>
          </a:r>
          <a:r>
            <a:rPr lang="en-US" sz="2000" kern="1200" dirty="0">
              <a:solidFill>
                <a:schemeClr val="tx1"/>
              </a:solidFill>
              <a:latin typeface="Calibri" panose="020F0502020204030204" pitchFamily="34" charset="0"/>
              <a:cs typeface="Calibri" panose="020F0502020204030204" pitchFamily="34" charset="0"/>
            </a:rPr>
            <a:t> (supplier </a:t>
          </a:r>
          <a:r>
            <a:rPr lang="en-US" sz="2000" kern="1200" dirty="0" err="1">
              <a:solidFill>
                <a:schemeClr val="tx1"/>
              </a:solidFill>
              <a:latin typeface="Calibri" panose="020F0502020204030204" pitchFamily="34" charset="0"/>
              <a:cs typeface="Calibri" panose="020F0502020204030204" pitchFamily="34" charset="0"/>
            </a:rPr>
            <a:t>tidak</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memiliki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hak</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substitusi</a:t>
          </a:r>
          <a:r>
            <a:rPr lang="en-US" sz="2000" kern="1200" dirty="0">
              <a:solidFill>
                <a:schemeClr val="tx1"/>
              </a:solidFill>
              <a:latin typeface="Calibri" panose="020F0502020204030204" pitchFamily="34" charset="0"/>
              <a:cs typeface="Calibri" panose="020F0502020204030204" pitchFamily="34" charset="0"/>
            </a:rPr>
            <a:t> substantive)</a:t>
          </a:r>
        </a:p>
        <a:p>
          <a:pPr marL="228600" lvl="1" indent="-228600" algn="l" defTabSz="889000">
            <a:lnSpc>
              <a:spcPct val="90000"/>
            </a:lnSpc>
            <a:spcBef>
              <a:spcPct val="0"/>
            </a:spcBef>
            <a:spcAft>
              <a:spcPct val="15000"/>
            </a:spcAft>
            <a:buChar char="•"/>
          </a:pPr>
          <a:r>
            <a:rPr lang="en-US" sz="2000" kern="1200" dirty="0" err="1">
              <a:solidFill>
                <a:schemeClr val="tx1"/>
              </a:solidFill>
              <a:latin typeface="Calibri" panose="020F0502020204030204" pitchFamily="34" charset="0"/>
              <a:cs typeface="Calibri" panose="020F0502020204030204" pitchFamily="34" charset="0"/>
            </a:rPr>
            <a:t>Bagian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kapasitas</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aset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secara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fisik</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dapat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dibedakan</a:t>
          </a:r>
          <a:endParaRPr lang="en-US" sz="2000" kern="1200" dirty="0">
            <a:solidFill>
              <a:schemeClr val="tx1"/>
            </a:solidFill>
            <a:latin typeface="Calibri" panose="020F0502020204030204" pitchFamily="34" charset="0"/>
            <a:cs typeface="Calibri" panose="020F0502020204030204" pitchFamily="34" charset="0"/>
          </a:endParaRPr>
        </a:p>
      </dsp:txBody>
      <dsp:txXfrm>
        <a:off x="0" y="394290"/>
        <a:ext cx="8891587" cy="1521449"/>
      </dsp:txXfrm>
    </dsp:sp>
    <dsp:sp modelId="{C5E722E4-8A14-4124-BEB5-D0759CBC05CB}">
      <dsp:nvSpPr>
        <dsp:cNvPr id="0" name=""/>
        <dsp:cNvSpPr/>
      </dsp:nvSpPr>
      <dsp:spPr>
        <a:xfrm>
          <a:off x="444579" y="84330"/>
          <a:ext cx="7276483" cy="6199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Aset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identifikasian</a:t>
          </a:r>
          <a:endParaRPr lang="en-US" sz="2000" kern="1200" dirty="0">
            <a:solidFill>
              <a:schemeClr val="tx1"/>
            </a:solidFill>
            <a:latin typeface="Calibri" panose="020F0502020204030204" pitchFamily="34" charset="0"/>
            <a:cs typeface="Calibri" panose="020F0502020204030204" pitchFamily="34" charset="0"/>
          </a:endParaRPr>
        </a:p>
      </dsp:txBody>
      <dsp:txXfrm>
        <a:off x="474841" y="114592"/>
        <a:ext cx="7215959" cy="559396"/>
      </dsp:txXfrm>
    </dsp:sp>
    <dsp:sp modelId="{5057AB95-AA0C-4840-B8CE-0494C79DD88F}">
      <dsp:nvSpPr>
        <dsp:cNvPr id="0" name=""/>
        <dsp:cNvSpPr/>
      </dsp:nvSpPr>
      <dsp:spPr>
        <a:xfrm>
          <a:off x="0" y="2339099"/>
          <a:ext cx="8891587" cy="529200"/>
        </a:xfrm>
        <a:prstGeom prst="rect">
          <a:avLst/>
        </a:prstGeom>
        <a:solidFill>
          <a:schemeClr val="lt1">
            <a:alpha val="90000"/>
            <a:hueOff val="0"/>
            <a:satOff val="0"/>
            <a:lumOff val="0"/>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8A276F-B289-442A-8C94-5BE83CC1C6E2}">
      <dsp:nvSpPr>
        <dsp:cNvPr id="0" name=""/>
        <dsp:cNvSpPr/>
      </dsp:nvSpPr>
      <dsp:spPr>
        <a:xfrm>
          <a:off x="444579" y="2029140"/>
          <a:ext cx="7276483" cy="619920"/>
        </a:xfrm>
        <a:prstGeom prst="roundRect">
          <a:avLst/>
        </a:prstGeom>
        <a:solidFill>
          <a:srgbClr val="E0F4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Penyewa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secara</a:t>
          </a:r>
          <a:r>
            <a:rPr lang="en-US" sz="2000" kern="1200" dirty="0">
              <a:solidFill>
                <a:schemeClr val="tx1"/>
              </a:solidFill>
              <a:latin typeface="Calibri" panose="020F0502020204030204" pitchFamily="34" charset="0"/>
              <a:cs typeface="Calibri" panose="020F0502020204030204" pitchFamily="34" charset="0"/>
            </a:rPr>
            <a:t> substantial </a:t>
          </a:r>
          <a:r>
            <a:rPr lang="en-US" sz="2000" kern="1200" dirty="0" err="1">
              <a:solidFill>
                <a:schemeClr val="tx1"/>
              </a:solidFill>
              <a:latin typeface="Calibri" panose="020F0502020204030204" pitchFamily="34" charset="0"/>
              <a:cs typeface="Calibri" panose="020F0502020204030204" pitchFamily="34" charset="0"/>
            </a:rPr>
            <a:t>mendapat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manfaat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ekonomik</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dari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penggunaan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aset</a:t>
          </a:r>
          <a:endParaRPr lang="en-US" sz="2000" kern="1200" dirty="0">
            <a:solidFill>
              <a:schemeClr val="tx1"/>
            </a:solidFill>
            <a:latin typeface="Calibri" panose="020F0502020204030204" pitchFamily="34" charset="0"/>
            <a:cs typeface="Calibri" panose="020F0502020204030204" pitchFamily="34" charset="0"/>
          </a:endParaRPr>
        </a:p>
      </dsp:txBody>
      <dsp:txXfrm>
        <a:off x="474841" y="2059402"/>
        <a:ext cx="7215959" cy="559396"/>
      </dsp:txXfrm>
    </dsp:sp>
    <dsp:sp modelId="{0B16F956-95A7-472B-861D-EE4AD71F3476}">
      <dsp:nvSpPr>
        <dsp:cNvPr id="0" name=""/>
        <dsp:cNvSpPr/>
      </dsp:nvSpPr>
      <dsp:spPr>
        <a:xfrm>
          <a:off x="0" y="3291660"/>
          <a:ext cx="8891587" cy="529200"/>
        </a:xfrm>
        <a:prstGeom prst="rect">
          <a:avLst/>
        </a:prstGeom>
        <a:solidFill>
          <a:schemeClr val="lt1">
            <a:alpha val="90000"/>
            <a:hueOff val="0"/>
            <a:satOff val="0"/>
            <a:lumOff val="0"/>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B977B6-7EFC-4725-A855-7C805620721A}">
      <dsp:nvSpPr>
        <dsp:cNvPr id="0" name=""/>
        <dsp:cNvSpPr/>
      </dsp:nvSpPr>
      <dsp:spPr>
        <a:xfrm>
          <a:off x="444579" y="2981700"/>
          <a:ext cx="7276483" cy="619920"/>
        </a:xfrm>
        <a:prstGeom prst="roundRect">
          <a:avLst/>
        </a:prstGeom>
        <a:solidFill>
          <a:srgbClr val="D6F3E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Penyewa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mengarahkan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penggunaan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aset</a:t>
          </a:r>
          <a:endParaRPr lang="en-US" sz="2000" kern="1200" dirty="0">
            <a:solidFill>
              <a:schemeClr val="tx1"/>
            </a:solidFill>
            <a:latin typeface="Calibri" panose="020F0502020204030204" pitchFamily="34" charset="0"/>
            <a:cs typeface="Calibri" panose="020F0502020204030204" pitchFamily="34" charset="0"/>
          </a:endParaRPr>
        </a:p>
      </dsp:txBody>
      <dsp:txXfrm>
        <a:off x="474841" y="3011962"/>
        <a:ext cx="7215959" cy="559396"/>
      </dsp:txXfrm>
    </dsp:sp>
    <dsp:sp modelId="{A1A6BACE-9D46-4BB8-A183-8BBD43114A0F}">
      <dsp:nvSpPr>
        <dsp:cNvPr id="0" name=""/>
        <dsp:cNvSpPr/>
      </dsp:nvSpPr>
      <dsp:spPr>
        <a:xfrm>
          <a:off x="0" y="4281691"/>
          <a:ext cx="8891587" cy="529200"/>
        </a:xfrm>
        <a:prstGeom prst="rect">
          <a:avLst/>
        </a:prstGeom>
        <a:solidFill>
          <a:schemeClr val="lt1">
            <a:alpha val="90000"/>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C0B25F-64C8-4148-8E20-8A65AC14450A}">
      <dsp:nvSpPr>
        <dsp:cNvPr id="0" name=""/>
        <dsp:cNvSpPr/>
      </dsp:nvSpPr>
      <dsp:spPr>
        <a:xfrm>
          <a:off x="444579" y="3934260"/>
          <a:ext cx="7255010" cy="619920"/>
        </a:xfrm>
        <a:prstGeom prst="roundRect">
          <a:avLst/>
        </a:prstGeom>
        <a:solidFill>
          <a:srgbClr val="D7E5F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5257" tIns="0" rIns="235257" bIns="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Kontrak</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mengandung</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sewa</a:t>
          </a:r>
          <a:endParaRPr lang="en-US" sz="2000" kern="1200" dirty="0">
            <a:solidFill>
              <a:schemeClr val="tx1"/>
            </a:solidFill>
            <a:latin typeface="Calibri" panose="020F0502020204030204" pitchFamily="34" charset="0"/>
            <a:cs typeface="Calibri" panose="020F0502020204030204" pitchFamily="34" charset="0"/>
          </a:endParaRPr>
        </a:p>
      </dsp:txBody>
      <dsp:txXfrm>
        <a:off x="474841" y="3964522"/>
        <a:ext cx="7194486" cy="5593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03C47-72B8-4650-9884-A1B313CE478B}">
      <dsp:nvSpPr>
        <dsp:cNvPr id="0" name=""/>
        <dsp:cNvSpPr/>
      </dsp:nvSpPr>
      <dsp:spPr>
        <a:xfrm>
          <a:off x="0" y="997570"/>
          <a:ext cx="2039279" cy="11522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af-ZA"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a:t>
          </a:r>
          <a:endParaRPr lang="en-ID"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33749" y="1031319"/>
        <a:ext cx="1971781" cy="1084793"/>
      </dsp:txXfrm>
    </dsp:sp>
    <dsp:sp modelId="{317C1D37-687A-458B-B991-2B1C1B87D58E}">
      <dsp:nvSpPr>
        <dsp:cNvPr id="0" name=""/>
        <dsp:cNvSpPr/>
      </dsp:nvSpPr>
      <dsp:spPr>
        <a:xfrm rot="18651399">
          <a:off x="1812066" y="1049570"/>
          <a:ext cx="1314012" cy="54438"/>
        </a:xfrm>
        <a:custGeom>
          <a:avLst/>
          <a:gdLst/>
          <a:ahLst/>
          <a:cxnLst/>
          <a:rect l="0" t="0" r="0" b="0"/>
          <a:pathLst>
            <a:path>
              <a:moveTo>
                <a:pt x="0" y="27219"/>
              </a:moveTo>
              <a:lnTo>
                <a:pt x="1314012" y="2721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D" sz="600" b="0" kern="1200">
            <a:solidFill>
              <a:schemeClr val="tx1">
                <a:lumMod val="95000"/>
                <a:lumOff val="5000"/>
              </a:schemeClr>
            </a:solidFill>
          </a:endParaRPr>
        </a:p>
      </dsp:txBody>
      <dsp:txXfrm>
        <a:off x="2436222" y="1043940"/>
        <a:ext cx="65700" cy="65700"/>
      </dsp:txXfrm>
    </dsp:sp>
    <dsp:sp modelId="{85BF61C3-D801-409E-9FB5-2FA93905A163}">
      <dsp:nvSpPr>
        <dsp:cNvPr id="0" name=""/>
        <dsp:cNvSpPr/>
      </dsp:nvSpPr>
      <dsp:spPr>
        <a:xfrm>
          <a:off x="2898865" y="3718"/>
          <a:ext cx="3787375" cy="115229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af-ZA"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Pengecualian </a:t>
          </a:r>
        </a:p>
        <a:p>
          <a:pPr marL="0" lvl="0" indent="0" algn="ctr" defTabSz="889000">
            <a:lnSpc>
              <a:spcPct val="90000"/>
            </a:lnSpc>
            <a:spcBef>
              <a:spcPct val="0"/>
            </a:spcBef>
            <a:spcAft>
              <a:spcPct val="35000"/>
            </a:spcAft>
            <a:buNone/>
          </a:pPr>
          <a:r>
            <a:rPr lang="af-ZA"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(jangka pendek, aset indentifikasian bernilai rendah</a:t>
          </a:r>
          <a:endParaRPr lang="en-ID"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2932614" y="37467"/>
        <a:ext cx="3719877" cy="1084793"/>
      </dsp:txXfrm>
    </dsp:sp>
    <dsp:sp modelId="{8A48C21E-A269-40C5-A86F-FD8134602ECA}">
      <dsp:nvSpPr>
        <dsp:cNvPr id="0" name=""/>
        <dsp:cNvSpPr/>
      </dsp:nvSpPr>
      <dsp:spPr>
        <a:xfrm>
          <a:off x="6686240" y="552645"/>
          <a:ext cx="1314764" cy="54438"/>
        </a:xfrm>
        <a:custGeom>
          <a:avLst/>
          <a:gdLst/>
          <a:ahLst/>
          <a:cxnLst/>
          <a:rect l="0" t="0" r="0" b="0"/>
          <a:pathLst>
            <a:path>
              <a:moveTo>
                <a:pt x="0" y="27219"/>
              </a:moveTo>
              <a:lnTo>
                <a:pt x="1314764" y="2721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D" sz="600" b="0" kern="1200">
            <a:solidFill>
              <a:schemeClr val="tx1">
                <a:lumMod val="95000"/>
                <a:lumOff val="5000"/>
              </a:schemeClr>
            </a:solidFill>
          </a:endParaRPr>
        </a:p>
      </dsp:txBody>
      <dsp:txXfrm>
        <a:off x="7310753" y="546995"/>
        <a:ext cx="65738" cy="65738"/>
      </dsp:txXfrm>
    </dsp:sp>
    <dsp:sp modelId="{BE01A43A-83C1-4476-B872-4C0F2C559A64}">
      <dsp:nvSpPr>
        <dsp:cNvPr id="0" name=""/>
        <dsp:cNvSpPr/>
      </dsp:nvSpPr>
      <dsp:spPr>
        <a:xfrm>
          <a:off x="8001005" y="3718"/>
          <a:ext cx="2907646" cy="115229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af-ZA"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 sewa</a:t>
          </a:r>
          <a:endParaRPr lang="en-ID"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8034754" y="37467"/>
        <a:ext cx="2840148" cy="1084793"/>
      </dsp:txXfrm>
    </dsp:sp>
    <dsp:sp modelId="{A9B6D641-DF39-430C-B097-AC4FE32A651A}">
      <dsp:nvSpPr>
        <dsp:cNvPr id="0" name=""/>
        <dsp:cNvSpPr/>
      </dsp:nvSpPr>
      <dsp:spPr>
        <a:xfrm rot="2948601">
          <a:off x="1812066" y="2043422"/>
          <a:ext cx="1314012" cy="54438"/>
        </a:xfrm>
        <a:custGeom>
          <a:avLst/>
          <a:gdLst/>
          <a:ahLst/>
          <a:cxnLst/>
          <a:rect l="0" t="0" r="0" b="0"/>
          <a:pathLst>
            <a:path>
              <a:moveTo>
                <a:pt x="0" y="27219"/>
              </a:moveTo>
              <a:lnTo>
                <a:pt x="1314012" y="2721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D" sz="600" b="0" kern="1200">
            <a:solidFill>
              <a:schemeClr val="tx1">
                <a:lumMod val="95000"/>
                <a:lumOff val="5000"/>
              </a:schemeClr>
            </a:solidFill>
          </a:endParaRPr>
        </a:p>
      </dsp:txBody>
      <dsp:txXfrm>
        <a:off x="2436222" y="2037791"/>
        <a:ext cx="65700" cy="65700"/>
      </dsp:txXfrm>
    </dsp:sp>
    <dsp:sp modelId="{3F7054B2-D4D9-4B8F-96B1-6FB2AE0E9A3E}">
      <dsp:nvSpPr>
        <dsp:cNvPr id="0" name=""/>
        <dsp:cNvSpPr/>
      </dsp:nvSpPr>
      <dsp:spPr>
        <a:xfrm>
          <a:off x="2898865" y="1991421"/>
          <a:ext cx="3787375" cy="115229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af-ZA"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Pengaturan umum PSAK 116</a:t>
          </a:r>
          <a:endParaRPr lang="en-ID"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2932614" y="2025170"/>
        <a:ext cx="3719877" cy="1084793"/>
      </dsp:txXfrm>
    </dsp:sp>
    <dsp:sp modelId="{D88702C2-0FA7-4683-A6A7-1A8B7FE4AECB}">
      <dsp:nvSpPr>
        <dsp:cNvPr id="0" name=""/>
        <dsp:cNvSpPr/>
      </dsp:nvSpPr>
      <dsp:spPr>
        <a:xfrm rot="19995268">
          <a:off x="6607484" y="2209064"/>
          <a:ext cx="1472277" cy="54438"/>
        </a:xfrm>
        <a:custGeom>
          <a:avLst/>
          <a:gdLst/>
          <a:ahLst/>
          <a:cxnLst/>
          <a:rect l="0" t="0" r="0" b="0"/>
          <a:pathLst>
            <a:path>
              <a:moveTo>
                <a:pt x="0" y="27219"/>
              </a:moveTo>
              <a:lnTo>
                <a:pt x="1472277" y="2721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D" sz="600" b="0" kern="1200">
            <a:solidFill>
              <a:schemeClr val="tx1">
                <a:lumMod val="95000"/>
                <a:lumOff val="5000"/>
              </a:schemeClr>
            </a:solidFill>
          </a:endParaRPr>
        </a:p>
      </dsp:txBody>
      <dsp:txXfrm>
        <a:off x="7306816" y="2199476"/>
        <a:ext cx="73613" cy="73613"/>
      </dsp:txXfrm>
    </dsp:sp>
    <dsp:sp modelId="{291714AA-33A5-4D2C-8A27-A2FC03CEE6C8}">
      <dsp:nvSpPr>
        <dsp:cNvPr id="0" name=""/>
        <dsp:cNvSpPr/>
      </dsp:nvSpPr>
      <dsp:spPr>
        <a:xfrm>
          <a:off x="8001005" y="1328854"/>
          <a:ext cx="2907646" cy="115229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af-ZA"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 depresiasi aset hak guna</a:t>
          </a:r>
          <a:endParaRPr lang="en-ID"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8034754" y="1362603"/>
        <a:ext cx="2840148" cy="1084793"/>
      </dsp:txXfrm>
    </dsp:sp>
    <dsp:sp modelId="{9CB0EFBA-064B-4102-89CE-401A926D8178}">
      <dsp:nvSpPr>
        <dsp:cNvPr id="0" name=""/>
        <dsp:cNvSpPr/>
      </dsp:nvSpPr>
      <dsp:spPr>
        <a:xfrm rot="1604732">
          <a:off x="6607484" y="2871632"/>
          <a:ext cx="1472277" cy="54438"/>
        </a:xfrm>
        <a:custGeom>
          <a:avLst/>
          <a:gdLst/>
          <a:ahLst/>
          <a:cxnLst/>
          <a:rect l="0" t="0" r="0" b="0"/>
          <a:pathLst>
            <a:path>
              <a:moveTo>
                <a:pt x="0" y="27219"/>
              </a:moveTo>
              <a:lnTo>
                <a:pt x="1472277" y="2721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D" sz="600" b="0" kern="1200">
            <a:solidFill>
              <a:schemeClr val="tx1">
                <a:lumMod val="95000"/>
                <a:lumOff val="5000"/>
              </a:schemeClr>
            </a:solidFill>
          </a:endParaRPr>
        </a:p>
      </dsp:txBody>
      <dsp:txXfrm>
        <a:off x="7306816" y="2862044"/>
        <a:ext cx="73613" cy="73613"/>
      </dsp:txXfrm>
    </dsp:sp>
    <dsp:sp modelId="{690080FC-E20F-4E5A-9CCD-CEC2D159639E}">
      <dsp:nvSpPr>
        <dsp:cNvPr id="0" name=""/>
        <dsp:cNvSpPr/>
      </dsp:nvSpPr>
      <dsp:spPr>
        <a:xfrm>
          <a:off x="8001005" y="2653989"/>
          <a:ext cx="2907646" cy="115229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af-ZA"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Beban bunga atas liabilitas sewa</a:t>
          </a:r>
          <a:endParaRPr lang="en-ID" sz="2000" b="0" kern="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8034754" y="2687738"/>
        <a:ext cx="2840148" cy="108479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9BB8B-8ABD-C44F-BAA8-6B8E9AF469F7}">
      <dsp:nvSpPr>
        <dsp:cNvPr id="0" name=""/>
        <dsp:cNvSpPr/>
      </dsp:nvSpPr>
      <dsp:spPr>
        <a:xfrm>
          <a:off x="0" y="797078"/>
          <a:ext cx="7547610" cy="1666254"/>
        </a:xfrm>
        <a:prstGeom prst="roundRect">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kern="1200" dirty="0" err="1">
              <a:solidFill>
                <a:schemeClr val="tx1"/>
              </a:solidFill>
              <a:latin typeface="Calibri" panose="020F0502020204030204" pitchFamily="34" charset="0"/>
              <a:cs typeface="Calibri" panose="020F0502020204030204" pitchFamily="34" charset="0"/>
            </a:rPr>
            <a:t>Tujuan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pengungkapan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adalah</a:t>
          </a:r>
          <a:r>
            <a:rPr lang="en-US" sz="1800" b="0" kern="1200" dirty="0">
              <a:solidFill>
                <a:schemeClr val="tx1"/>
              </a:solidFill>
              <a:latin typeface="Calibri" panose="020F0502020204030204" pitchFamily="34" charset="0"/>
              <a:cs typeface="Calibri" panose="020F0502020204030204" pitchFamily="34" charset="0"/>
            </a:rPr>
            <a:t> agar </a:t>
          </a:r>
          <a:r>
            <a:rPr lang="en-US" sz="1800" b="0" kern="1200" dirty="0" err="1">
              <a:solidFill>
                <a:schemeClr val="tx1"/>
              </a:solidFill>
              <a:latin typeface="Calibri" panose="020F0502020204030204" pitchFamily="34" charset="0"/>
              <a:cs typeface="Calibri" panose="020F0502020204030204" pitchFamily="34" charset="0"/>
            </a:rPr>
            <a:t>penyewa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dapat</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mengungkapkan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informasi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dalam</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catatan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atas</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serta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informasi</a:t>
          </a:r>
          <a:r>
            <a:rPr lang="en-US" sz="1800" b="0" kern="1200" dirty="0">
              <a:solidFill>
                <a:schemeClr val="tx1"/>
              </a:solidFill>
              <a:latin typeface="Calibri" panose="020F0502020204030204" pitchFamily="34" charset="0"/>
              <a:cs typeface="Calibri" panose="020F0502020204030204" pitchFamily="34" charset="0"/>
            </a:rPr>
            <a:t> yang </a:t>
          </a:r>
          <a:r>
            <a:rPr lang="en-US" sz="1800" b="0" kern="1200" dirty="0" err="1">
              <a:solidFill>
                <a:schemeClr val="tx1"/>
              </a:solidFill>
              <a:latin typeface="Calibri" panose="020F0502020204030204" pitchFamily="34" charset="0"/>
              <a:cs typeface="Calibri" panose="020F0502020204030204" pitchFamily="34" charset="0"/>
            </a:rPr>
            <a:t>diberikan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dalam</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posisi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laba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rugi</a:t>
          </a:r>
          <a:r>
            <a:rPr lang="en-US" sz="1800" b="0" kern="1200" dirty="0">
              <a:solidFill>
                <a:schemeClr val="tx1"/>
              </a:solidFill>
              <a:latin typeface="Calibri" panose="020F0502020204030204" pitchFamily="34" charset="0"/>
              <a:cs typeface="Calibri" panose="020F0502020204030204" pitchFamily="34" charset="0"/>
            </a:rPr>
            <a:t>, dan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arus</a:t>
          </a:r>
          <a:r>
            <a:rPr lang="en-US" sz="1800" b="0" kern="1200" dirty="0">
              <a:solidFill>
                <a:schemeClr val="tx1"/>
              </a:solidFill>
              <a:latin typeface="Calibri" panose="020F0502020204030204" pitchFamily="34" charset="0"/>
              <a:cs typeface="Calibri" panose="020F0502020204030204" pitchFamily="34" charset="0"/>
            </a:rPr>
            <a:t> kas, yang </a:t>
          </a:r>
          <a:r>
            <a:rPr lang="en-US" sz="1800" b="0" kern="1200" dirty="0" err="1">
              <a:solidFill>
                <a:schemeClr val="tx1"/>
              </a:solidFill>
              <a:latin typeface="Calibri" panose="020F0502020204030204" pitchFamily="34" charset="0"/>
              <a:cs typeface="Calibri" panose="020F0502020204030204" pitchFamily="34" charset="0"/>
            </a:rPr>
            <a:t>memberikan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dasar</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bagi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pengguna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untuk</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menilai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dampak</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sewa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terhadap</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posisi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kinerja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a:t>
          </a:r>
          <a:r>
            <a:rPr lang="en-US" sz="1800" b="0" kern="1200" dirty="0">
              <a:solidFill>
                <a:schemeClr val="tx1"/>
              </a:solidFill>
              <a:latin typeface="Calibri" panose="020F0502020204030204" pitchFamily="34" charset="0"/>
              <a:cs typeface="Calibri" panose="020F0502020204030204" pitchFamily="34" charset="0"/>
            </a:rPr>
            <a:t>, dan </a:t>
          </a:r>
          <a:r>
            <a:rPr lang="en-US" sz="1800" b="0" kern="1200" dirty="0" err="1">
              <a:solidFill>
                <a:schemeClr val="tx1"/>
              </a:solidFill>
              <a:latin typeface="Calibri" panose="020F0502020204030204" pitchFamily="34" charset="0"/>
              <a:cs typeface="Calibri" panose="020F0502020204030204" pitchFamily="34" charset="0"/>
            </a:rPr>
            <a:t>arus</a:t>
          </a:r>
          <a:r>
            <a:rPr lang="en-US" sz="1800" b="0" kern="1200" dirty="0">
              <a:solidFill>
                <a:schemeClr val="tx1"/>
              </a:solidFill>
              <a:latin typeface="Calibri" panose="020F0502020204030204" pitchFamily="34" charset="0"/>
              <a:cs typeface="Calibri" panose="020F0502020204030204" pitchFamily="34" charset="0"/>
            </a:rPr>
            <a:t> kas </a:t>
          </a:r>
          <a:r>
            <a:rPr lang="en-US" sz="1800" b="0" kern="1200" dirty="0" err="1">
              <a:solidFill>
                <a:schemeClr val="tx1"/>
              </a:solidFill>
              <a:latin typeface="Calibri" panose="020F0502020204030204" pitchFamily="34" charset="0"/>
              <a:cs typeface="Calibri" panose="020F0502020204030204" pitchFamily="34" charset="0"/>
            </a:rPr>
            <a:t>penyewa</a:t>
          </a:r>
          <a:r>
            <a:rPr lang="en-US" sz="1800" b="0" kern="1200" dirty="0">
              <a:solidFill>
                <a:schemeClr val="tx1"/>
              </a:solidFill>
              <a:latin typeface="Calibri" panose="020F0502020204030204" pitchFamily="34" charset="0"/>
              <a:cs typeface="Calibri" panose="020F0502020204030204" pitchFamily="34" charset="0"/>
            </a:rPr>
            <a:t>. </a:t>
          </a:r>
        </a:p>
      </dsp:txBody>
      <dsp:txXfrm>
        <a:off x="81340" y="878418"/>
        <a:ext cx="7384930" cy="1503574"/>
      </dsp:txXfrm>
    </dsp:sp>
    <dsp:sp modelId="{83FD763E-77AE-F04D-A2AB-01B2BA76E646}">
      <dsp:nvSpPr>
        <dsp:cNvPr id="0" name=""/>
        <dsp:cNvSpPr/>
      </dsp:nvSpPr>
      <dsp:spPr>
        <a:xfrm>
          <a:off x="0" y="2650533"/>
          <a:ext cx="7547610" cy="1610332"/>
        </a:xfrm>
        <a:prstGeom prst="round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kern="1200" dirty="0" err="1">
              <a:solidFill>
                <a:schemeClr val="tx1"/>
              </a:solidFill>
              <a:latin typeface="Calibri" panose="020F0502020204030204" pitchFamily="34" charset="0"/>
              <a:cs typeface="Calibri" panose="020F0502020204030204" pitchFamily="34" charset="0"/>
            </a:rPr>
            <a:t>Penyewa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mengungkapkan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informasi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tentang</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sewanya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dalam</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catatan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atas</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atau</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bagian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terpisah</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dalam</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keuangannya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Penyewa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tidak</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perlu</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menduplikasi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informasi</a:t>
          </a:r>
          <a:r>
            <a:rPr lang="en-US" sz="1800" b="0" kern="1200" dirty="0">
              <a:solidFill>
                <a:schemeClr val="tx1"/>
              </a:solidFill>
              <a:latin typeface="Calibri" panose="020F0502020204030204" pitchFamily="34" charset="0"/>
              <a:cs typeface="Calibri" panose="020F0502020204030204" pitchFamily="34" charset="0"/>
            </a:rPr>
            <a:t> yang </a:t>
          </a:r>
          <a:r>
            <a:rPr lang="en-US" sz="1800" b="0" kern="1200" dirty="0" err="1">
              <a:solidFill>
                <a:schemeClr val="tx1"/>
              </a:solidFill>
              <a:latin typeface="Calibri" panose="020F0502020204030204" pitchFamily="34" charset="0"/>
              <a:cs typeface="Calibri" panose="020F0502020204030204" pitchFamily="34" charset="0"/>
            </a:rPr>
            <a:t>telah</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disajikan</a:t>
          </a:r>
          <a:r>
            <a:rPr lang="en-US" sz="1800" b="0" kern="1200" dirty="0">
              <a:solidFill>
                <a:schemeClr val="tx1"/>
              </a:solidFill>
              <a:latin typeface="Calibri" panose="020F0502020204030204" pitchFamily="34" charset="0"/>
              <a:cs typeface="Calibri" panose="020F0502020204030204" pitchFamily="34" charset="0"/>
            </a:rPr>
            <a:t> di </a:t>
          </a:r>
          <a:r>
            <a:rPr lang="en-US" sz="1800" b="0" kern="1200" dirty="0" err="1">
              <a:solidFill>
                <a:schemeClr val="tx1"/>
              </a:solidFill>
              <a:latin typeface="Calibri" panose="020F0502020204030204" pitchFamily="34" charset="0"/>
              <a:cs typeface="Calibri" panose="020F0502020204030204" pitchFamily="34" charset="0"/>
            </a:rPr>
            <a:t>bagian</a:t>
          </a:r>
          <a:r>
            <a:rPr lang="en-US" sz="1800" b="0" kern="1200" dirty="0">
              <a:solidFill>
                <a:schemeClr val="tx1"/>
              </a:solidFill>
              <a:latin typeface="Calibri" panose="020F0502020204030204" pitchFamily="34" charset="0"/>
              <a:cs typeface="Calibri" panose="020F0502020204030204" pitchFamily="34" charset="0"/>
            </a:rPr>
            <a:t> lain </a:t>
          </a:r>
          <a:r>
            <a:rPr lang="en-US" sz="1800" b="0" kern="1200" dirty="0" err="1">
              <a:solidFill>
                <a:schemeClr val="tx1"/>
              </a:solidFill>
              <a:latin typeface="Calibri" panose="020F0502020204030204" pitchFamily="34" charset="0"/>
              <a:cs typeface="Calibri" panose="020F0502020204030204" pitchFamily="34" charset="0"/>
            </a:rPr>
            <a:t>dalam</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laporan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keuangan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jika</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informasi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tersebut</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telah</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tercakup</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melalui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referensi</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silang</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dalam</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catatan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tunggal</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atau</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bagian</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terpisah</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tentang</a:t>
          </a:r>
          <a:r>
            <a:rPr lang="en-US" sz="1800" b="0" kern="1200" dirty="0">
              <a:solidFill>
                <a:schemeClr val="tx1"/>
              </a:solidFill>
              <a:latin typeface="Calibri" panose="020F0502020204030204" pitchFamily="34" charset="0"/>
              <a:cs typeface="Calibri" panose="020F0502020204030204" pitchFamily="34" charset="0"/>
            </a:rPr>
            <a:t> </a:t>
          </a:r>
          <a:r>
            <a:rPr lang="en-US" sz="1800" b="0" kern="1200" dirty="0" err="1">
              <a:solidFill>
                <a:schemeClr val="tx1"/>
              </a:solidFill>
              <a:latin typeface="Calibri" panose="020F0502020204030204" pitchFamily="34" charset="0"/>
              <a:cs typeface="Calibri" panose="020F0502020204030204" pitchFamily="34" charset="0"/>
            </a:rPr>
            <a:t>sewa</a:t>
          </a:r>
          <a:r>
            <a:rPr lang="en-US" sz="1800" b="0" kern="1200" dirty="0">
              <a:solidFill>
                <a:schemeClr val="tx1"/>
              </a:solidFill>
              <a:latin typeface="Calibri" panose="020F0502020204030204" pitchFamily="34" charset="0"/>
              <a:cs typeface="Calibri" panose="020F0502020204030204" pitchFamily="34" charset="0"/>
            </a:rPr>
            <a:t>.</a:t>
          </a:r>
        </a:p>
      </dsp:txBody>
      <dsp:txXfrm>
        <a:off x="78610" y="2729143"/>
        <a:ext cx="7390390" cy="14531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48142-4B19-1340-A34D-F159A74F5DAE}">
      <dsp:nvSpPr>
        <dsp:cNvPr id="0" name=""/>
        <dsp:cNvSpPr/>
      </dsp:nvSpPr>
      <dsp:spPr>
        <a:xfrm>
          <a:off x="0" y="442908"/>
          <a:ext cx="8891587" cy="58921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err="1">
              <a:solidFill>
                <a:schemeClr val="tx1"/>
              </a:solidFill>
              <a:latin typeface="Calibri" panose="020F0502020204030204" pitchFamily="34" charset="0"/>
              <a:cs typeface="Calibri" panose="020F0502020204030204" pitchFamily="34" charset="0"/>
            </a:rPr>
            <a:t>Modifikasi</a:t>
          </a:r>
          <a:r>
            <a:rPr lang="en-US" sz="2400" b="1" i="0" kern="1200" dirty="0">
              <a:solidFill>
                <a:schemeClr val="tx1"/>
              </a:solidFill>
              <a:latin typeface="Calibri" panose="020F0502020204030204" pitchFamily="34" charset="0"/>
              <a:cs typeface="Calibri" panose="020F0502020204030204" pitchFamily="34" charset="0"/>
            </a:rPr>
            <a:t> </a:t>
          </a:r>
          <a:r>
            <a:rPr lang="en-US" sz="2400" b="1" i="0" kern="1200" dirty="0" err="1">
              <a:solidFill>
                <a:schemeClr val="tx1"/>
              </a:solidFill>
              <a:latin typeface="Calibri" panose="020F0502020204030204" pitchFamily="34" charset="0"/>
              <a:cs typeface="Calibri" panose="020F0502020204030204" pitchFamily="34" charset="0"/>
            </a:rPr>
            <a:t>Sewa</a:t>
          </a:r>
          <a:endParaRPr lang="en-ID" sz="2400" kern="1200" dirty="0">
            <a:solidFill>
              <a:schemeClr val="tx1"/>
            </a:solidFill>
            <a:latin typeface="Calibri" panose="020F0502020204030204" pitchFamily="34" charset="0"/>
            <a:cs typeface="Calibri" panose="020F0502020204030204" pitchFamily="34" charset="0"/>
          </a:endParaRPr>
        </a:p>
      </dsp:txBody>
      <dsp:txXfrm>
        <a:off x="28763" y="471671"/>
        <a:ext cx="8834061" cy="531689"/>
      </dsp:txXfrm>
    </dsp:sp>
    <dsp:sp modelId="{C5362C27-64F3-7D43-908D-07D5F5763128}">
      <dsp:nvSpPr>
        <dsp:cNvPr id="0" name=""/>
        <dsp:cNvSpPr/>
      </dsp:nvSpPr>
      <dsp:spPr>
        <a:xfrm>
          <a:off x="0" y="1115544"/>
          <a:ext cx="8891587" cy="1177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230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b="0" i="0" kern="1200" dirty="0">
              <a:solidFill>
                <a:schemeClr val="tx1"/>
              </a:solidFill>
              <a:latin typeface="Calibri" panose="020F0502020204030204" pitchFamily="34" charset="0"/>
              <a:cs typeface="Calibri" panose="020F0502020204030204" pitchFamily="34" charset="0"/>
            </a:rPr>
            <a:t>Pesewa </a:t>
          </a:r>
          <a:r>
            <a:rPr lang="en-US" sz="2000" b="0" i="0" kern="1200" dirty="0" err="1">
              <a:solidFill>
                <a:schemeClr val="tx1"/>
              </a:solidFill>
              <a:latin typeface="Calibri" panose="020F0502020204030204" pitchFamily="34" charset="0"/>
              <a:cs typeface="Calibri" panose="020F0502020204030204" pitchFamily="34" charset="0"/>
            </a:rPr>
            <a:t>mencatat</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modifikasi</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sewa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operasi</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sebagai</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sewa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baru</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sejak</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tanggal</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efektif</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modifikasi</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dengan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mempertimbangkan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pembayaran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sewa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dibayar</a:t>
          </a:r>
          <a:r>
            <a:rPr lang="en-US" sz="2000" b="0" i="0" kern="1200" dirty="0">
              <a:solidFill>
                <a:schemeClr val="tx1"/>
              </a:solidFill>
              <a:latin typeface="Calibri" panose="020F0502020204030204" pitchFamily="34" charset="0"/>
              <a:cs typeface="Calibri" panose="020F0502020204030204" pitchFamily="34" charset="0"/>
            </a:rPr>
            <a:t> di </a:t>
          </a:r>
          <a:r>
            <a:rPr lang="en-US" sz="2000" b="0" i="0" kern="1200" dirty="0" err="1">
              <a:solidFill>
                <a:schemeClr val="tx1"/>
              </a:solidFill>
              <a:latin typeface="Calibri" panose="020F0502020204030204" pitchFamily="34" charset="0"/>
              <a:cs typeface="Calibri" panose="020F0502020204030204" pitchFamily="34" charset="0"/>
            </a:rPr>
            <a:t>muka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atau</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terutang</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terkait</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dengan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sewa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orisinal</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sebagai</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bagian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dari</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pembayaran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sewa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untuk</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sewa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baru</a:t>
          </a:r>
          <a:r>
            <a:rPr lang="en-US" sz="2000" b="0" i="0" kern="1200" dirty="0">
              <a:solidFill>
                <a:schemeClr val="tx1"/>
              </a:solidFill>
              <a:latin typeface="Calibri" panose="020F0502020204030204" pitchFamily="34" charset="0"/>
              <a:cs typeface="Calibri" panose="020F0502020204030204" pitchFamily="34" charset="0"/>
            </a:rPr>
            <a:t>.</a:t>
          </a:r>
          <a:endParaRPr lang="en-ID" sz="2000" kern="1200" dirty="0">
            <a:solidFill>
              <a:schemeClr val="tx1"/>
            </a:solidFill>
            <a:latin typeface="Calibri" panose="020F0502020204030204" pitchFamily="34" charset="0"/>
            <a:cs typeface="Calibri" panose="020F0502020204030204" pitchFamily="34" charset="0"/>
          </a:endParaRPr>
        </a:p>
      </dsp:txBody>
      <dsp:txXfrm>
        <a:off x="0" y="1115544"/>
        <a:ext cx="8891587" cy="1177312"/>
      </dsp:txXfrm>
    </dsp:sp>
    <dsp:sp modelId="{3FF834D0-80D9-9C4F-BFF9-D5A3845906E5}">
      <dsp:nvSpPr>
        <dsp:cNvPr id="0" name=""/>
        <dsp:cNvSpPr/>
      </dsp:nvSpPr>
      <dsp:spPr>
        <a:xfrm>
          <a:off x="0" y="2634049"/>
          <a:ext cx="8891587" cy="589215"/>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err="1">
              <a:solidFill>
                <a:schemeClr val="tx1"/>
              </a:solidFill>
              <a:latin typeface="Calibri" panose="020F0502020204030204" pitchFamily="34" charset="0"/>
              <a:cs typeface="Calibri" panose="020F0502020204030204" pitchFamily="34" charset="0"/>
            </a:rPr>
            <a:t>Penyajian</a:t>
          </a:r>
          <a:endParaRPr lang="en-ID" sz="2400" kern="1200" dirty="0">
            <a:solidFill>
              <a:schemeClr val="tx1"/>
            </a:solidFill>
            <a:latin typeface="Calibri" panose="020F0502020204030204" pitchFamily="34" charset="0"/>
            <a:cs typeface="Calibri" panose="020F0502020204030204" pitchFamily="34" charset="0"/>
          </a:endParaRPr>
        </a:p>
      </dsp:txBody>
      <dsp:txXfrm>
        <a:off x="28763" y="2662812"/>
        <a:ext cx="8834061" cy="531689"/>
      </dsp:txXfrm>
    </dsp:sp>
    <dsp:sp modelId="{3D5ACDCB-E28E-8B4E-84DF-02ED1CFC6671}">
      <dsp:nvSpPr>
        <dsp:cNvPr id="0" name=""/>
        <dsp:cNvSpPr/>
      </dsp:nvSpPr>
      <dsp:spPr>
        <a:xfrm>
          <a:off x="0" y="3299527"/>
          <a:ext cx="8891587"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230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b="0" i="0" kern="1200" dirty="0">
              <a:solidFill>
                <a:schemeClr val="tx1"/>
              </a:solidFill>
              <a:latin typeface="Calibri" panose="020F0502020204030204" pitchFamily="34" charset="0"/>
              <a:cs typeface="Calibri" panose="020F0502020204030204" pitchFamily="34" charset="0"/>
            </a:rPr>
            <a:t>Pesewa </a:t>
          </a:r>
          <a:r>
            <a:rPr lang="en-US" sz="2000" b="0" i="0" kern="1200" dirty="0" err="1">
              <a:solidFill>
                <a:schemeClr val="tx1"/>
              </a:solidFill>
              <a:latin typeface="Calibri" panose="020F0502020204030204" pitchFamily="34" charset="0"/>
              <a:cs typeface="Calibri" panose="020F0502020204030204" pitchFamily="34" charset="0"/>
            </a:rPr>
            <a:t>menyajikan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aset</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pendasar</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sewa</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operasi</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dalam</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laporan</a:t>
          </a:r>
          <a:r>
            <a:rPr lang="en-US" sz="2000" b="0" i="0" kern="1200" dirty="0">
              <a:solidFill>
                <a:schemeClr val="tx1"/>
              </a:solidFill>
              <a:latin typeface="Calibri" panose="020F0502020204030204" pitchFamily="34" charset="0"/>
              <a:cs typeface="Calibri" panose="020F0502020204030204" pitchFamily="34" charset="0"/>
            </a:rPr>
            <a:t> </a:t>
          </a:r>
          <a:r>
            <a:rPr lang="en-US" sz="2000" b="0" i="0" kern="1200" dirty="0" err="1">
              <a:solidFill>
                <a:schemeClr val="tx1"/>
              </a:solidFill>
              <a:latin typeface="Calibri" panose="020F0502020204030204" pitchFamily="34" charset="0"/>
              <a:cs typeface="Calibri" panose="020F0502020204030204" pitchFamily="34" charset="0"/>
            </a:rPr>
            <a:t>posisi</a:t>
          </a:r>
          <a:r>
            <a:rPr lang="en-US" sz="2000" b="0" i="0" kern="1200" dirty="0">
              <a:solidFill>
                <a:schemeClr val="tx1"/>
              </a:solidFill>
              <a:latin typeface="Calibri" panose="020F0502020204030204" pitchFamily="34" charset="0"/>
              <a:cs typeface="Calibri" panose="020F0502020204030204" pitchFamily="34" charset="0"/>
            </a:rPr>
            <a:t> </a:t>
          </a:r>
          <a:r>
            <a:rPr lang="en-ID" sz="2000" b="0" i="0" kern="1200" dirty="0" err="1">
              <a:solidFill>
                <a:schemeClr val="tx1"/>
              </a:solidFill>
              <a:latin typeface="Calibri" panose="020F0502020204030204" pitchFamily="34" charset="0"/>
              <a:cs typeface="Calibri" panose="020F0502020204030204" pitchFamily="34" charset="0"/>
            </a:rPr>
            <a:t>keuangan</a:t>
          </a:r>
          <a:r>
            <a:rPr lang="en-ID" sz="2000" b="0" i="0" kern="1200" dirty="0">
              <a:solidFill>
                <a:schemeClr val="tx1"/>
              </a:solidFill>
              <a:latin typeface="Calibri" panose="020F0502020204030204" pitchFamily="34" charset="0"/>
              <a:cs typeface="Calibri" panose="020F0502020204030204" pitchFamily="34" charset="0"/>
            </a:rPr>
            <a:t> </a:t>
          </a:r>
          <a:r>
            <a:rPr lang="en-ID" sz="2000" b="0" i="0" kern="1200" dirty="0" err="1">
              <a:solidFill>
                <a:schemeClr val="tx1"/>
              </a:solidFill>
              <a:latin typeface="Calibri" panose="020F0502020204030204" pitchFamily="34" charset="0"/>
              <a:cs typeface="Calibri" panose="020F0502020204030204" pitchFamily="34" charset="0"/>
            </a:rPr>
            <a:t>sesuai</a:t>
          </a:r>
          <a:r>
            <a:rPr lang="en-ID" sz="2000" b="0" i="0" kern="1200" dirty="0">
              <a:solidFill>
                <a:schemeClr val="tx1"/>
              </a:solidFill>
              <a:latin typeface="Calibri" panose="020F0502020204030204" pitchFamily="34" charset="0"/>
              <a:cs typeface="Calibri" panose="020F0502020204030204" pitchFamily="34" charset="0"/>
            </a:rPr>
            <a:t> </a:t>
          </a:r>
          <a:r>
            <a:rPr lang="en-ID" sz="2000" b="0" i="0" kern="1200" dirty="0" err="1">
              <a:solidFill>
                <a:schemeClr val="tx1"/>
              </a:solidFill>
              <a:latin typeface="Calibri" panose="020F0502020204030204" pitchFamily="34" charset="0"/>
              <a:cs typeface="Calibri" panose="020F0502020204030204" pitchFamily="34" charset="0"/>
            </a:rPr>
            <a:t>dengan</a:t>
          </a:r>
          <a:r>
            <a:rPr lang="en-ID" sz="2000" b="0" i="0" kern="1200" dirty="0">
              <a:solidFill>
                <a:schemeClr val="tx1"/>
              </a:solidFill>
              <a:latin typeface="Calibri" panose="020F0502020204030204" pitchFamily="34" charset="0"/>
              <a:cs typeface="Calibri" panose="020F0502020204030204" pitchFamily="34" charset="0"/>
            </a:rPr>
            <a:t> </a:t>
          </a:r>
          <a:r>
            <a:rPr lang="en-ID" sz="2000" b="0" i="0" kern="1200" dirty="0" err="1">
              <a:solidFill>
                <a:schemeClr val="tx1"/>
              </a:solidFill>
              <a:latin typeface="Calibri" panose="020F0502020204030204" pitchFamily="34" charset="0"/>
              <a:cs typeface="Calibri" panose="020F0502020204030204" pitchFamily="34" charset="0"/>
            </a:rPr>
            <a:t>sifat</a:t>
          </a:r>
          <a:r>
            <a:rPr lang="en-ID" sz="2000" b="0" i="0" kern="1200" dirty="0">
              <a:solidFill>
                <a:schemeClr val="tx1"/>
              </a:solidFill>
              <a:latin typeface="Calibri" panose="020F0502020204030204" pitchFamily="34" charset="0"/>
              <a:cs typeface="Calibri" panose="020F0502020204030204" pitchFamily="34" charset="0"/>
            </a:rPr>
            <a:t> </a:t>
          </a:r>
          <a:r>
            <a:rPr lang="en-ID" sz="2000" b="0" i="0" kern="1200" dirty="0" err="1">
              <a:solidFill>
                <a:schemeClr val="tx1"/>
              </a:solidFill>
              <a:latin typeface="Calibri" panose="020F0502020204030204" pitchFamily="34" charset="0"/>
              <a:cs typeface="Calibri" panose="020F0502020204030204" pitchFamily="34" charset="0"/>
            </a:rPr>
            <a:t>aset</a:t>
          </a:r>
          <a:r>
            <a:rPr lang="en-ID" sz="2000" b="0" i="0" kern="1200" dirty="0">
              <a:solidFill>
                <a:schemeClr val="tx1"/>
              </a:solidFill>
              <a:latin typeface="Calibri" panose="020F0502020204030204" pitchFamily="34" charset="0"/>
              <a:cs typeface="Calibri" panose="020F0502020204030204" pitchFamily="34" charset="0"/>
            </a:rPr>
            <a:t> </a:t>
          </a:r>
          <a:r>
            <a:rPr lang="en-ID" sz="2000" b="0" i="0" kern="1200" dirty="0" err="1">
              <a:solidFill>
                <a:schemeClr val="tx1"/>
              </a:solidFill>
              <a:latin typeface="Calibri" panose="020F0502020204030204" pitchFamily="34" charset="0"/>
              <a:cs typeface="Calibri" panose="020F0502020204030204" pitchFamily="34" charset="0"/>
            </a:rPr>
            <a:t>pendasar</a:t>
          </a:r>
          <a:r>
            <a:rPr lang="en-ID" sz="2000" b="0" i="0" kern="1200" dirty="0">
              <a:solidFill>
                <a:schemeClr val="tx1"/>
              </a:solidFill>
              <a:latin typeface="Calibri" panose="020F0502020204030204" pitchFamily="34" charset="0"/>
              <a:cs typeface="Calibri" panose="020F0502020204030204" pitchFamily="34" charset="0"/>
            </a:rPr>
            <a:t> </a:t>
          </a:r>
          <a:r>
            <a:rPr lang="en-ID" sz="2000" b="0" i="0" kern="1200" dirty="0" err="1">
              <a:solidFill>
                <a:schemeClr val="tx1"/>
              </a:solidFill>
              <a:latin typeface="Calibri" panose="020F0502020204030204" pitchFamily="34" charset="0"/>
              <a:cs typeface="Calibri" panose="020F0502020204030204" pitchFamily="34" charset="0"/>
            </a:rPr>
            <a:t>tersebut</a:t>
          </a:r>
          <a:r>
            <a:rPr lang="en-ID" sz="2000" b="0" i="0" kern="1200" dirty="0">
              <a:solidFill>
                <a:schemeClr val="tx1"/>
              </a:solidFill>
              <a:latin typeface="Calibri" panose="020F0502020204030204" pitchFamily="34" charset="0"/>
              <a:cs typeface="Calibri" panose="020F0502020204030204" pitchFamily="34" charset="0"/>
            </a:rPr>
            <a:t>.</a:t>
          </a:r>
          <a:endParaRPr lang="en-ID" sz="2000" kern="1200" dirty="0">
            <a:solidFill>
              <a:schemeClr val="tx1"/>
            </a:solidFill>
            <a:latin typeface="Calibri" panose="020F0502020204030204" pitchFamily="34" charset="0"/>
            <a:cs typeface="Calibri" panose="020F0502020204030204" pitchFamily="34" charset="0"/>
          </a:endParaRPr>
        </a:p>
      </dsp:txBody>
      <dsp:txXfrm>
        <a:off x="0" y="3299527"/>
        <a:ext cx="8891587" cy="10764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8D536-9C3D-E648-8192-C438C28F965D}">
      <dsp:nvSpPr>
        <dsp:cNvPr id="0" name=""/>
        <dsp:cNvSpPr/>
      </dsp:nvSpPr>
      <dsp:spPr>
        <a:xfrm>
          <a:off x="540" y="848025"/>
          <a:ext cx="3556987" cy="355698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1422400">
            <a:lnSpc>
              <a:spcPct val="90000"/>
            </a:lnSpc>
            <a:spcBef>
              <a:spcPct val="0"/>
            </a:spcBef>
            <a:spcAft>
              <a:spcPct val="35000"/>
            </a:spcAft>
            <a:buNone/>
          </a:pPr>
          <a:r>
            <a:rPr lang="en-US" sz="3200" b="1" i="0" kern="1200" dirty="0" err="1">
              <a:solidFill>
                <a:schemeClr val="tx1"/>
              </a:solidFill>
              <a:latin typeface="Calibri" panose="020F0502020204030204" pitchFamily="34" charset="0"/>
              <a:cs typeface="Calibri" panose="020F0502020204030204" pitchFamily="34" charset="0"/>
            </a:rPr>
            <a:t>Tujuan</a:t>
          </a:r>
          <a:r>
            <a:rPr lang="en-US" sz="3200" b="1" i="0" kern="1200" dirty="0">
              <a:solidFill>
                <a:schemeClr val="tx1"/>
              </a:solidFill>
              <a:latin typeface="Calibri" panose="020F0502020204030204" pitchFamily="34" charset="0"/>
              <a:cs typeface="Calibri" panose="020F0502020204030204" pitchFamily="34" charset="0"/>
            </a:rPr>
            <a:t> </a:t>
          </a:r>
          <a:r>
            <a:rPr lang="en-US" sz="3200" b="1" i="0" kern="1200" dirty="0" err="1">
              <a:solidFill>
                <a:schemeClr val="tx1"/>
              </a:solidFill>
              <a:latin typeface="Calibri" panose="020F0502020204030204" pitchFamily="34" charset="0"/>
              <a:cs typeface="Calibri" panose="020F0502020204030204" pitchFamily="34" charset="0"/>
            </a:rPr>
            <a:t>pengungkapan</a:t>
          </a:r>
          <a:r>
            <a:rPr lang="en-US" sz="3200" b="1" i="0" kern="1200" dirty="0">
              <a:solidFill>
                <a:schemeClr val="tx1"/>
              </a:solidFill>
              <a:latin typeface="Calibri" panose="020F0502020204030204" pitchFamily="34" charset="0"/>
              <a:cs typeface="Calibri" panose="020F0502020204030204" pitchFamily="34" charset="0"/>
            </a:rPr>
            <a:t> </a:t>
          </a:r>
          <a:endParaRPr lang="en-ID" sz="3200" b="1" i="0" kern="1200" dirty="0">
            <a:solidFill>
              <a:schemeClr val="tx1"/>
            </a:solidFill>
            <a:latin typeface="Calibri" panose="020F0502020204030204" pitchFamily="34" charset="0"/>
            <a:cs typeface="Calibri" panose="020F0502020204030204" pitchFamily="34" charset="0"/>
          </a:endParaRPr>
        </a:p>
      </dsp:txBody>
      <dsp:txXfrm>
        <a:off x="521449" y="1368934"/>
        <a:ext cx="2515169" cy="2515169"/>
      </dsp:txXfrm>
    </dsp:sp>
    <dsp:sp modelId="{B28FB1BB-E25A-3D40-9097-3D44364DFD90}">
      <dsp:nvSpPr>
        <dsp:cNvPr id="0" name=""/>
        <dsp:cNvSpPr/>
      </dsp:nvSpPr>
      <dsp:spPr>
        <a:xfrm rot="18398481">
          <a:off x="3309531" y="1655826"/>
          <a:ext cx="1939969" cy="0"/>
        </a:xfrm>
        <a:custGeom>
          <a:avLst/>
          <a:gdLst/>
          <a:ahLst/>
          <a:cxnLst/>
          <a:rect l="0" t="0" r="0" b="0"/>
          <a:pathLst>
            <a:path>
              <a:moveTo>
                <a:pt x="0" y="0"/>
              </a:moveTo>
              <a:lnTo>
                <a:pt x="193996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59897D-D787-4A4B-9E22-2702AB15327C}">
      <dsp:nvSpPr>
        <dsp:cNvPr id="0" name=""/>
        <dsp:cNvSpPr/>
      </dsp:nvSpPr>
      <dsp:spPr>
        <a:xfrm>
          <a:off x="4858406" y="877522"/>
          <a:ext cx="563164"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CE629C-0F88-A74D-AA29-8773777DEC22}">
      <dsp:nvSpPr>
        <dsp:cNvPr id="0" name=""/>
        <dsp:cNvSpPr/>
      </dsp:nvSpPr>
      <dsp:spPr>
        <a:xfrm>
          <a:off x="5421571" y="3024"/>
          <a:ext cx="3993350" cy="174899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b="0" i="0" kern="1200" dirty="0">
              <a:solidFill>
                <a:schemeClr val="tx1"/>
              </a:solidFill>
              <a:latin typeface="Calibri" panose="020F0502020204030204" pitchFamily="34" charset="0"/>
              <a:cs typeface="Calibri" panose="020F0502020204030204" pitchFamily="34" charset="0"/>
            </a:rPr>
            <a:t>pesewa </a:t>
          </a:r>
          <a:r>
            <a:rPr lang="en-US" sz="1900" b="0" i="0" kern="1200" dirty="0" err="1">
              <a:solidFill>
                <a:schemeClr val="tx1"/>
              </a:solidFill>
              <a:latin typeface="Calibri" panose="020F0502020204030204" pitchFamily="34" charset="0"/>
              <a:cs typeface="Calibri" panose="020F0502020204030204" pitchFamily="34" charset="0"/>
            </a:rPr>
            <a:t>mengungkapkan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informasi</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dalam</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catatan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atas</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laporan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keuangan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serta</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informasi</a:t>
          </a:r>
          <a:r>
            <a:rPr lang="en-US" sz="1900" b="0" i="0" kern="1200" dirty="0">
              <a:solidFill>
                <a:schemeClr val="tx1"/>
              </a:solidFill>
              <a:latin typeface="Calibri" panose="020F0502020204030204" pitchFamily="34" charset="0"/>
              <a:cs typeface="Calibri" panose="020F0502020204030204" pitchFamily="34" charset="0"/>
            </a:rPr>
            <a:t> yang </a:t>
          </a:r>
          <a:r>
            <a:rPr lang="en-US" sz="1900" b="0" i="0" kern="1200" dirty="0" err="1">
              <a:solidFill>
                <a:schemeClr val="tx1"/>
              </a:solidFill>
              <a:latin typeface="Calibri" panose="020F0502020204030204" pitchFamily="34" charset="0"/>
              <a:cs typeface="Calibri" panose="020F0502020204030204" pitchFamily="34" charset="0"/>
            </a:rPr>
            <a:t>ada</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dalam</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laporan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posisi</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keuangan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laporan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laba</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rugi</a:t>
          </a:r>
          <a:r>
            <a:rPr lang="en-US" sz="1900" b="0" i="0" kern="1200" dirty="0">
              <a:solidFill>
                <a:schemeClr val="tx1"/>
              </a:solidFill>
              <a:latin typeface="Calibri" panose="020F0502020204030204" pitchFamily="34" charset="0"/>
              <a:cs typeface="Calibri" panose="020F0502020204030204" pitchFamily="34" charset="0"/>
            </a:rPr>
            <a:t>, dan </a:t>
          </a:r>
          <a:r>
            <a:rPr lang="en-US" sz="1900" b="0" i="0" kern="1200" dirty="0" err="1">
              <a:solidFill>
                <a:schemeClr val="tx1"/>
              </a:solidFill>
              <a:latin typeface="Calibri" panose="020F0502020204030204" pitchFamily="34" charset="0"/>
              <a:cs typeface="Calibri" panose="020F0502020204030204" pitchFamily="34" charset="0"/>
            </a:rPr>
            <a:t>laporan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arus</a:t>
          </a:r>
          <a:r>
            <a:rPr lang="en-US" sz="1900" b="0" i="0" kern="1200" dirty="0">
              <a:solidFill>
                <a:schemeClr val="tx1"/>
              </a:solidFill>
              <a:latin typeface="Calibri" panose="020F0502020204030204" pitchFamily="34" charset="0"/>
              <a:cs typeface="Calibri" panose="020F0502020204030204" pitchFamily="34" charset="0"/>
            </a:rPr>
            <a:t> kas, </a:t>
          </a:r>
          <a:endParaRPr lang="en-ID" sz="1900" b="0" i="0" kern="1200" dirty="0">
            <a:solidFill>
              <a:schemeClr val="tx1"/>
            </a:solidFill>
            <a:latin typeface="Calibri" panose="020F0502020204030204" pitchFamily="34" charset="0"/>
            <a:cs typeface="Calibri" panose="020F0502020204030204" pitchFamily="34" charset="0"/>
          </a:endParaRPr>
        </a:p>
      </dsp:txBody>
      <dsp:txXfrm>
        <a:off x="5421571" y="3024"/>
        <a:ext cx="3993350" cy="1748996"/>
      </dsp:txXfrm>
    </dsp:sp>
    <dsp:sp modelId="{6F08FECD-A158-CE48-9689-B95973B555D5}">
      <dsp:nvSpPr>
        <dsp:cNvPr id="0" name=""/>
        <dsp:cNvSpPr/>
      </dsp:nvSpPr>
      <dsp:spPr>
        <a:xfrm>
          <a:off x="3700625" y="2626518"/>
          <a:ext cx="1157781" cy="0"/>
        </a:xfrm>
        <a:custGeom>
          <a:avLst/>
          <a:gdLst/>
          <a:ahLst/>
          <a:cxnLst/>
          <a:rect l="0" t="0" r="0" b="0"/>
          <a:pathLst>
            <a:path>
              <a:moveTo>
                <a:pt x="0" y="0"/>
              </a:moveTo>
              <a:lnTo>
                <a:pt x="1157781"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06F5BE-891A-C747-89E9-B93A6EF2B286}">
      <dsp:nvSpPr>
        <dsp:cNvPr id="0" name=""/>
        <dsp:cNvSpPr/>
      </dsp:nvSpPr>
      <dsp:spPr>
        <a:xfrm>
          <a:off x="4858406" y="2626518"/>
          <a:ext cx="563164"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A09520-AFE6-484F-ADBC-338CC05E9DA7}">
      <dsp:nvSpPr>
        <dsp:cNvPr id="0" name=""/>
        <dsp:cNvSpPr/>
      </dsp:nvSpPr>
      <dsp:spPr>
        <a:xfrm>
          <a:off x="5421571" y="1752020"/>
          <a:ext cx="3993350" cy="174899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b="0" i="0" kern="1200" dirty="0">
              <a:solidFill>
                <a:schemeClr val="tx1"/>
              </a:solidFill>
              <a:latin typeface="Calibri" panose="020F0502020204030204" pitchFamily="34" charset="0"/>
              <a:cs typeface="Calibri" panose="020F0502020204030204" pitchFamily="34" charset="0"/>
            </a:rPr>
            <a:t>yang </a:t>
          </a:r>
          <a:r>
            <a:rPr lang="en-US" sz="1900" b="0" i="0" kern="1200" dirty="0" err="1">
              <a:solidFill>
                <a:schemeClr val="tx1"/>
              </a:solidFill>
              <a:latin typeface="Calibri" panose="020F0502020204030204" pitchFamily="34" charset="0"/>
              <a:cs typeface="Calibri" panose="020F0502020204030204" pitchFamily="34" charset="0"/>
            </a:rPr>
            <a:t>memberikan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dasar</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bagi</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pengguna</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laporan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keuangan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untuk</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menilai</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dampak</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sewa</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terhadap</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posisi</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keuangan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kinerja</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keuangan</a:t>
          </a:r>
          <a:r>
            <a:rPr lang="en-US" sz="1900" b="0" i="0" kern="1200" dirty="0">
              <a:solidFill>
                <a:schemeClr val="tx1"/>
              </a:solidFill>
              <a:latin typeface="Calibri" panose="020F0502020204030204" pitchFamily="34" charset="0"/>
              <a:cs typeface="Calibri" panose="020F0502020204030204" pitchFamily="34" charset="0"/>
            </a:rPr>
            <a:t>, dan </a:t>
          </a:r>
          <a:r>
            <a:rPr lang="en-US" sz="1900" b="0" i="0" kern="1200" dirty="0" err="1">
              <a:solidFill>
                <a:schemeClr val="tx1"/>
              </a:solidFill>
              <a:latin typeface="Calibri" panose="020F0502020204030204" pitchFamily="34" charset="0"/>
              <a:cs typeface="Calibri" panose="020F0502020204030204" pitchFamily="34" charset="0"/>
            </a:rPr>
            <a:t>arus</a:t>
          </a:r>
          <a:r>
            <a:rPr lang="en-US" sz="1900" b="0" i="0" kern="1200" dirty="0">
              <a:solidFill>
                <a:schemeClr val="tx1"/>
              </a:solidFill>
              <a:latin typeface="Calibri" panose="020F0502020204030204" pitchFamily="34" charset="0"/>
              <a:cs typeface="Calibri" panose="020F0502020204030204" pitchFamily="34" charset="0"/>
            </a:rPr>
            <a:t> kas pesewa. </a:t>
          </a:r>
          <a:endParaRPr lang="en-ID" sz="1900" b="0" i="0" kern="1200" dirty="0">
            <a:solidFill>
              <a:schemeClr val="tx1"/>
            </a:solidFill>
            <a:latin typeface="Calibri" panose="020F0502020204030204" pitchFamily="34" charset="0"/>
            <a:cs typeface="Calibri" panose="020F0502020204030204" pitchFamily="34" charset="0"/>
          </a:endParaRPr>
        </a:p>
      </dsp:txBody>
      <dsp:txXfrm>
        <a:off x="5421571" y="1752020"/>
        <a:ext cx="3993350" cy="1748996"/>
      </dsp:txXfrm>
    </dsp:sp>
    <dsp:sp modelId="{2E9081D6-8673-154A-8DE8-41624838C838}">
      <dsp:nvSpPr>
        <dsp:cNvPr id="0" name=""/>
        <dsp:cNvSpPr/>
      </dsp:nvSpPr>
      <dsp:spPr>
        <a:xfrm rot="3201519">
          <a:off x="3309531" y="3597211"/>
          <a:ext cx="1939969" cy="0"/>
        </a:xfrm>
        <a:custGeom>
          <a:avLst/>
          <a:gdLst/>
          <a:ahLst/>
          <a:cxnLst/>
          <a:rect l="0" t="0" r="0" b="0"/>
          <a:pathLst>
            <a:path>
              <a:moveTo>
                <a:pt x="0" y="0"/>
              </a:moveTo>
              <a:lnTo>
                <a:pt x="193996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911782-AD7B-B946-811B-14D3EFAFD0F2}">
      <dsp:nvSpPr>
        <dsp:cNvPr id="0" name=""/>
        <dsp:cNvSpPr/>
      </dsp:nvSpPr>
      <dsp:spPr>
        <a:xfrm>
          <a:off x="4858406" y="4375515"/>
          <a:ext cx="563164"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AEDC17-4B46-D94F-AD7E-362DBFD53C7F}">
      <dsp:nvSpPr>
        <dsp:cNvPr id="0" name=""/>
        <dsp:cNvSpPr/>
      </dsp:nvSpPr>
      <dsp:spPr>
        <a:xfrm>
          <a:off x="5421571" y="3501017"/>
          <a:ext cx="3993350" cy="174899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b="0" i="0" kern="1200" dirty="0" err="1">
              <a:solidFill>
                <a:schemeClr val="tx1"/>
              </a:solidFill>
              <a:latin typeface="Calibri" panose="020F0502020204030204" pitchFamily="34" charset="0"/>
              <a:cs typeface="Calibri" panose="020F0502020204030204" pitchFamily="34" charset="0"/>
            </a:rPr>
            <a:t>Paragraf</a:t>
          </a:r>
          <a:r>
            <a:rPr lang="en-US" sz="1900" b="0" i="0" kern="1200" dirty="0">
              <a:solidFill>
                <a:schemeClr val="tx1"/>
              </a:solidFill>
              <a:latin typeface="Calibri" panose="020F0502020204030204" pitchFamily="34" charset="0"/>
              <a:cs typeface="Calibri" panose="020F0502020204030204" pitchFamily="34" charset="0"/>
            </a:rPr>
            <a:t> 90–97 </a:t>
          </a:r>
          <a:r>
            <a:rPr lang="en-US" sz="1900" b="0" i="0" kern="1200" dirty="0" err="1">
              <a:solidFill>
                <a:schemeClr val="tx1"/>
              </a:solidFill>
              <a:latin typeface="Calibri" panose="020F0502020204030204" pitchFamily="34" charset="0"/>
              <a:cs typeface="Calibri" panose="020F0502020204030204" pitchFamily="34" charset="0"/>
            </a:rPr>
            <a:t>menetapkan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persyaratan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bagaimana</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tujuan</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ini</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dapat</a:t>
          </a:r>
          <a:r>
            <a:rPr lang="en-US" sz="1900" b="0" i="0" kern="1200" dirty="0">
              <a:solidFill>
                <a:schemeClr val="tx1"/>
              </a:solidFill>
              <a:latin typeface="Calibri" panose="020F0502020204030204" pitchFamily="34" charset="0"/>
              <a:cs typeface="Calibri" panose="020F0502020204030204" pitchFamily="34" charset="0"/>
            </a:rPr>
            <a:t> </a:t>
          </a:r>
          <a:r>
            <a:rPr lang="en-US" sz="1900" b="0" i="0" kern="1200" dirty="0" err="1">
              <a:solidFill>
                <a:schemeClr val="tx1"/>
              </a:solidFill>
              <a:latin typeface="Calibri" panose="020F0502020204030204" pitchFamily="34" charset="0"/>
              <a:cs typeface="Calibri" panose="020F0502020204030204" pitchFamily="34" charset="0"/>
            </a:rPr>
            <a:t>tercapai</a:t>
          </a:r>
          <a:r>
            <a:rPr lang="en-US" sz="1900" b="0" i="0" kern="1200" dirty="0">
              <a:solidFill>
                <a:schemeClr val="tx1"/>
              </a:solidFill>
              <a:latin typeface="Calibri" panose="020F0502020204030204" pitchFamily="34" charset="0"/>
              <a:cs typeface="Calibri" panose="020F0502020204030204" pitchFamily="34" charset="0"/>
            </a:rPr>
            <a:t>.</a:t>
          </a:r>
          <a:endParaRPr lang="en-ID" sz="1900" b="0" i="0" kern="1200" dirty="0">
            <a:solidFill>
              <a:schemeClr val="tx1"/>
            </a:solidFill>
            <a:latin typeface="Calibri" panose="020F0502020204030204" pitchFamily="34" charset="0"/>
            <a:cs typeface="Calibri" panose="020F0502020204030204" pitchFamily="34" charset="0"/>
          </a:endParaRPr>
        </a:p>
      </dsp:txBody>
      <dsp:txXfrm>
        <a:off x="5421571" y="3501017"/>
        <a:ext cx="3993350" cy="1748996"/>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95951D-7389-0B56-8085-32BD5B3C5751}"/>
              </a:ext>
            </a:extLst>
          </p:cNvPr>
          <p:cNvSpPr>
            <a:spLocks noGrp="1"/>
          </p:cNvSpPr>
          <p:nvPr>
            <p:ph type="hdr" sz="quarter"/>
          </p:nvPr>
        </p:nvSpPr>
        <p:spPr>
          <a:xfrm>
            <a:off x="0" y="0"/>
            <a:ext cx="3041968" cy="466913"/>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17129361-F9D8-8588-55E6-CB14D71154ED}"/>
              </a:ext>
            </a:extLst>
          </p:cNvPr>
          <p:cNvSpPr>
            <a:spLocks noGrp="1"/>
          </p:cNvSpPr>
          <p:nvPr>
            <p:ph type="dt" sz="quarter" idx="1"/>
          </p:nvPr>
        </p:nvSpPr>
        <p:spPr>
          <a:xfrm>
            <a:off x="3976333" y="0"/>
            <a:ext cx="3041968" cy="466913"/>
          </a:xfrm>
          <a:prstGeom prst="rect">
            <a:avLst/>
          </a:prstGeom>
        </p:spPr>
        <p:txBody>
          <a:bodyPr vert="horz" lIns="91440" tIns="45720" rIns="91440" bIns="45720" rtlCol="0"/>
          <a:lstStyle>
            <a:lvl1pPr algn="r">
              <a:defRPr sz="1200"/>
            </a:lvl1pPr>
          </a:lstStyle>
          <a:p>
            <a:fld id="{37236A8B-AF16-4426-8B80-E2A277BB77AB}" type="datetimeFigureOut">
              <a:rPr lang="en-ID" smtClean="0"/>
              <a:t>14/05/2024</a:t>
            </a:fld>
            <a:endParaRPr lang="en-ID"/>
          </a:p>
        </p:txBody>
      </p:sp>
      <p:sp>
        <p:nvSpPr>
          <p:cNvPr id="4" name="Footer Placeholder 3">
            <a:extLst>
              <a:ext uri="{FF2B5EF4-FFF2-40B4-BE49-F238E27FC236}">
                <a16:creationId xmlns:a16="http://schemas.microsoft.com/office/drawing/2014/main" id="{C78F6B22-72A6-38E8-2077-F02DD251D488}"/>
              </a:ext>
            </a:extLst>
          </p:cNvPr>
          <p:cNvSpPr>
            <a:spLocks noGrp="1"/>
          </p:cNvSpPr>
          <p:nvPr>
            <p:ph type="ftr" sz="quarter" idx="2"/>
          </p:nvPr>
        </p:nvSpPr>
        <p:spPr>
          <a:xfrm>
            <a:off x="635993" y="8612333"/>
            <a:ext cx="5747939" cy="466912"/>
          </a:xfrm>
          <a:prstGeom prst="rect">
            <a:avLst/>
          </a:prstGeom>
        </p:spPr>
        <p:txBody>
          <a:bodyPr vert="horz" lIns="91440" tIns="45720" rIns="91440" bIns="45720" rtlCol="0" anchor="b"/>
          <a:lstStyle>
            <a:lvl1pPr algn="l">
              <a:defRPr sz="1200"/>
            </a:lvl1pPr>
          </a:lstStyle>
          <a:p>
            <a:pPr algn="ctr"/>
            <a:endParaRPr lang="id-ID" sz="1000" dirty="0">
              <a:ea typeface="Calibri" pitchFamily="34" charset="0"/>
              <a:cs typeface="Times New Roman" pitchFamily="18" charset="0"/>
            </a:endParaRPr>
          </a:p>
          <a:p>
            <a:pPr algn="ctr"/>
            <a:endParaRPr lang="id-ID" sz="1000" dirty="0">
              <a:ea typeface="Calibri" pitchFamily="34" charset="0"/>
              <a:cs typeface="Times New Roman" pitchFamily="18" charset="0"/>
            </a:endParaRPr>
          </a:p>
          <a:p>
            <a:pPr algn="ctr"/>
            <a:r>
              <a:rPr lang="id-ID" sz="1000" dirty="0">
                <a:ea typeface="Calibri" pitchFamily="34" charset="0"/>
                <a:cs typeface="Times New Roman" pitchFamily="18" charset="0"/>
              </a:rPr>
              <a:t>This training material is solely for the use of </a:t>
            </a:r>
            <a:r>
              <a:rPr lang="en-US" sz="1000" dirty="0">
                <a:ea typeface="Calibri" pitchFamily="34" charset="0"/>
                <a:cs typeface="Times New Roman" pitchFamily="18" charset="0"/>
              </a:rPr>
              <a:t>IAI training</a:t>
            </a:r>
            <a:r>
              <a:rPr lang="id-ID" sz="1000" dirty="0">
                <a:ea typeface="Calibri" pitchFamily="34" charset="0"/>
                <a:cs typeface="Times New Roman" pitchFamily="18" charset="0"/>
              </a:rPr>
              <a:t>. </a:t>
            </a:r>
            <a:r>
              <a:rPr lang="en-US" sz="1000" dirty="0">
                <a:ea typeface="Calibri" pitchFamily="34" charset="0"/>
                <a:cs typeface="Times New Roman" pitchFamily="18" charset="0"/>
              </a:rPr>
              <a:t> </a:t>
            </a:r>
            <a:r>
              <a:rPr lang="id-ID" sz="1000" dirty="0">
                <a:ea typeface="Calibri" pitchFamily="34" charset="0"/>
                <a:cs typeface="Times New Roman" pitchFamily="18" charset="0"/>
              </a:rPr>
              <a:t>No part of it may be circulated, quoted, or reproduced for distribution without prior written approval from The </a:t>
            </a:r>
            <a:r>
              <a:rPr lang="id-ID" sz="1000" dirty="0"/>
              <a:t>Institute of Indonesia Chartered Accountants (Ikatan Akuntan Indonesia).</a:t>
            </a:r>
            <a:endParaRPr lang="en-US" sz="1000" dirty="0">
              <a:ea typeface="Calibri" pitchFamily="34" charset="0"/>
              <a:cs typeface="Times New Roman" pitchFamily="18" charset="0"/>
            </a:endParaRPr>
          </a:p>
          <a:p>
            <a:pPr algn="ctr"/>
            <a:endParaRPr lang="en-ID" sz="1000" dirty="0"/>
          </a:p>
        </p:txBody>
      </p:sp>
      <p:sp>
        <p:nvSpPr>
          <p:cNvPr id="5" name="Slide Number Placeholder 4">
            <a:extLst>
              <a:ext uri="{FF2B5EF4-FFF2-40B4-BE49-F238E27FC236}">
                <a16:creationId xmlns:a16="http://schemas.microsoft.com/office/drawing/2014/main" id="{7B11DCB6-FB8F-100A-5CC5-575370ED34D0}"/>
              </a:ext>
            </a:extLst>
          </p:cNvPr>
          <p:cNvSpPr>
            <a:spLocks noGrp="1"/>
          </p:cNvSpPr>
          <p:nvPr>
            <p:ph type="sldNum" sz="quarter" idx="3"/>
          </p:nvPr>
        </p:nvSpPr>
        <p:spPr>
          <a:xfrm>
            <a:off x="3976333" y="8839015"/>
            <a:ext cx="3041968" cy="466912"/>
          </a:xfrm>
          <a:prstGeom prst="rect">
            <a:avLst/>
          </a:prstGeom>
        </p:spPr>
        <p:txBody>
          <a:bodyPr vert="horz" lIns="91440" tIns="45720" rIns="91440" bIns="45720" rtlCol="0" anchor="b"/>
          <a:lstStyle>
            <a:lvl1pPr algn="r">
              <a:defRPr sz="1200"/>
            </a:lvl1pPr>
          </a:lstStyle>
          <a:p>
            <a:fld id="{C289D389-7C11-4D86-9B22-1AA17B49CAD4}" type="slidenum">
              <a:rPr lang="en-ID" smtClean="0"/>
              <a:t>‹#›</a:t>
            </a:fld>
            <a:endParaRPr lang="en-ID"/>
          </a:p>
        </p:txBody>
      </p:sp>
    </p:spTree>
    <p:extLst>
      <p:ext uri="{BB962C8B-B14F-4D97-AF65-F5344CB8AC3E}">
        <p14:creationId xmlns:p14="http://schemas.microsoft.com/office/powerpoint/2010/main" val="437941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6333" y="0"/>
            <a:ext cx="3041968" cy="466913"/>
          </a:xfrm>
          <a:prstGeom prst="rect">
            <a:avLst/>
          </a:prstGeom>
        </p:spPr>
        <p:txBody>
          <a:bodyPr vert="horz" lIns="91440" tIns="45720" rIns="91440" bIns="45720" rtlCol="0"/>
          <a:lstStyle>
            <a:lvl1pPr algn="r">
              <a:defRPr sz="1200"/>
            </a:lvl1pPr>
          </a:lstStyle>
          <a:p>
            <a:fld id="{7B18E59B-54DE-E046-832F-EE3123EAA221}" type="datetimeFigureOut">
              <a:rPr lang="en-US" smtClean="0"/>
              <a:t>5/14/2024</a:t>
            </a:fld>
            <a:endParaRPr lang="en-US"/>
          </a:p>
        </p:txBody>
      </p:sp>
      <p:sp>
        <p:nvSpPr>
          <p:cNvPr id="4" name="Slide Image Placeholder 3"/>
          <p:cNvSpPr>
            <a:spLocks noGrp="1" noRot="1" noChangeAspect="1"/>
          </p:cNvSpPr>
          <p:nvPr>
            <p:ph type="sldImg" idx="2"/>
          </p:nvPr>
        </p:nvSpPr>
        <p:spPr>
          <a:xfrm>
            <a:off x="717550"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993" y="4478477"/>
            <a:ext cx="5615940" cy="366420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5"/>
            <a:ext cx="3041968" cy="4669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5"/>
            <a:ext cx="3041968" cy="466912"/>
          </a:xfrm>
          <a:prstGeom prst="rect">
            <a:avLst/>
          </a:prstGeom>
        </p:spPr>
        <p:txBody>
          <a:bodyPr vert="horz" lIns="91440" tIns="45720" rIns="91440" bIns="45720" rtlCol="0" anchor="b"/>
          <a:lstStyle>
            <a:lvl1pPr algn="r">
              <a:defRPr sz="1200"/>
            </a:lvl1pPr>
          </a:lstStyle>
          <a:p>
            <a:fld id="{D3D72D13-948E-D341-A1CC-2B17D8B13A9D}" type="slidenum">
              <a:rPr lang="en-US" smtClean="0"/>
              <a:t>‹#›</a:t>
            </a:fld>
            <a:endParaRPr lang="en-US"/>
          </a:p>
        </p:txBody>
      </p:sp>
    </p:spTree>
    <p:extLst>
      <p:ext uri="{BB962C8B-B14F-4D97-AF65-F5344CB8AC3E}">
        <p14:creationId xmlns:p14="http://schemas.microsoft.com/office/powerpoint/2010/main" val="3356619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8</a:t>
            </a:fld>
            <a:endParaRPr lang="en-US"/>
          </a:p>
        </p:txBody>
      </p:sp>
    </p:spTree>
    <p:extLst>
      <p:ext uri="{BB962C8B-B14F-4D97-AF65-F5344CB8AC3E}">
        <p14:creationId xmlns:p14="http://schemas.microsoft.com/office/powerpoint/2010/main" val="3603393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9</a:t>
            </a:fld>
            <a:endParaRPr lang="en-US"/>
          </a:p>
        </p:txBody>
      </p:sp>
    </p:spTree>
    <p:extLst>
      <p:ext uri="{BB962C8B-B14F-4D97-AF65-F5344CB8AC3E}">
        <p14:creationId xmlns:p14="http://schemas.microsoft.com/office/powerpoint/2010/main" val="4166907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10</a:t>
            </a:fld>
            <a:endParaRPr lang="en-US"/>
          </a:p>
        </p:txBody>
      </p:sp>
    </p:spTree>
    <p:extLst>
      <p:ext uri="{BB962C8B-B14F-4D97-AF65-F5344CB8AC3E}">
        <p14:creationId xmlns:p14="http://schemas.microsoft.com/office/powerpoint/2010/main" val="3331083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11</a:t>
            </a:fld>
            <a:endParaRPr lang="en-US"/>
          </a:p>
        </p:txBody>
      </p:sp>
    </p:spTree>
    <p:extLst>
      <p:ext uri="{BB962C8B-B14F-4D97-AF65-F5344CB8AC3E}">
        <p14:creationId xmlns:p14="http://schemas.microsoft.com/office/powerpoint/2010/main" val="310769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12</a:t>
            </a:fld>
            <a:endParaRPr lang="en-US"/>
          </a:p>
        </p:txBody>
      </p:sp>
    </p:spTree>
    <p:extLst>
      <p:ext uri="{BB962C8B-B14F-4D97-AF65-F5344CB8AC3E}">
        <p14:creationId xmlns:p14="http://schemas.microsoft.com/office/powerpoint/2010/main" val="547119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13</a:t>
            </a:fld>
            <a:endParaRPr lang="en-US"/>
          </a:p>
        </p:txBody>
      </p:sp>
    </p:spTree>
    <p:extLst>
      <p:ext uri="{BB962C8B-B14F-4D97-AF65-F5344CB8AC3E}">
        <p14:creationId xmlns:p14="http://schemas.microsoft.com/office/powerpoint/2010/main" val="50303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14</a:t>
            </a:fld>
            <a:endParaRPr lang="en-US"/>
          </a:p>
        </p:txBody>
      </p:sp>
    </p:spTree>
    <p:extLst>
      <p:ext uri="{BB962C8B-B14F-4D97-AF65-F5344CB8AC3E}">
        <p14:creationId xmlns:p14="http://schemas.microsoft.com/office/powerpoint/2010/main" val="857476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16</a:t>
            </a:fld>
            <a:endParaRPr lang="en-US"/>
          </a:p>
        </p:txBody>
      </p:sp>
    </p:spTree>
    <p:extLst>
      <p:ext uri="{BB962C8B-B14F-4D97-AF65-F5344CB8AC3E}">
        <p14:creationId xmlns:p14="http://schemas.microsoft.com/office/powerpoint/2010/main" val="2159449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17</a:t>
            </a:fld>
            <a:endParaRPr lang="en-US"/>
          </a:p>
        </p:txBody>
      </p:sp>
    </p:spTree>
    <p:extLst>
      <p:ext uri="{BB962C8B-B14F-4D97-AF65-F5344CB8AC3E}">
        <p14:creationId xmlns:p14="http://schemas.microsoft.com/office/powerpoint/2010/main" val="3209949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19</a:t>
            </a:fld>
            <a:endParaRPr lang="en-US"/>
          </a:p>
        </p:txBody>
      </p:sp>
    </p:spTree>
    <p:extLst>
      <p:ext uri="{BB962C8B-B14F-4D97-AF65-F5344CB8AC3E}">
        <p14:creationId xmlns:p14="http://schemas.microsoft.com/office/powerpoint/2010/main" val="682404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20</a:t>
            </a:fld>
            <a:endParaRPr lang="en-US"/>
          </a:p>
        </p:txBody>
      </p:sp>
    </p:spTree>
    <p:extLst>
      <p:ext uri="{BB962C8B-B14F-4D97-AF65-F5344CB8AC3E}">
        <p14:creationId xmlns:p14="http://schemas.microsoft.com/office/powerpoint/2010/main" val="2628236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21</a:t>
            </a:fld>
            <a:endParaRPr lang="en-US"/>
          </a:p>
        </p:txBody>
      </p:sp>
    </p:spTree>
    <p:extLst>
      <p:ext uri="{BB962C8B-B14F-4D97-AF65-F5344CB8AC3E}">
        <p14:creationId xmlns:p14="http://schemas.microsoft.com/office/powerpoint/2010/main" val="2667637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22</a:t>
            </a:fld>
            <a:endParaRPr lang="en-US"/>
          </a:p>
        </p:txBody>
      </p:sp>
    </p:spTree>
    <p:extLst>
      <p:ext uri="{BB962C8B-B14F-4D97-AF65-F5344CB8AC3E}">
        <p14:creationId xmlns:p14="http://schemas.microsoft.com/office/powerpoint/2010/main" val="1396094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23</a:t>
            </a:fld>
            <a:endParaRPr lang="en-US"/>
          </a:p>
        </p:txBody>
      </p:sp>
    </p:spTree>
    <p:extLst>
      <p:ext uri="{BB962C8B-B14F-4D97-AF65-F5344CB8AC3E}">
        <p14:creationId xmlns:p14="http://schemas.microsoft.com/office/powerpoint/2010/main" val="1590524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56523" rtl="0" eaLnBrk="1" fontAlgn="auto" latinLnBrk="0" hangingPunct="1">
              <a:lnSpc>
                <a:spcPct val="100000"/>
              </a:lnSpc>
              <a:spcBef>
                <a:spcPct val="0"/>
              </a:spcBef>
              <a:spcAft>
                <a:spcPts val="0"/>
              </a:spcAft>
              <a:buClrTx/>
              <a:buSzTx/>
              <a:buFontTx/>
              <a:buNone/>
              <a:tabLst/>
              <a:defRPr/>
            </a:pPr>
            <a:fld id="{66A51CDF-1F43-432E-9E42-326184CF1E84}" type="slidenum">
              <a:rPr kumimoji="0" lang="en-US" alt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56523" rtl="0" eaLnBrk="1" fontAlgn="auto" latinLnBrk="0" hangingPunct="1">
                <a:lnSpc>
                  <a:spcPct val="100000"/>
                </a:lnSpc>
                <a:spcBef>
                  <a:spcPct val="0"/>
                </a:spcBef>
                <a:spcAft>
                  <a:spcPts val="0"/>
                </a:spcAft>
                <a:buClrTx/>
                <a:buSzTx/>
                <a:buFontTx/>
                <a:buNone/>
                <a:tabLst/>
                <a:defRPr/>
              </a:pPr>
              <a:t>75</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739108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12172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597348" cy="1325563"/>
          </a:xfrm>
        </p:spPr>
        <p:txBody>
          <a:bodyPr>
            <a:noAutofit/>
          </a:bodyPr>
          <a:lstStyle>
            <a:lvl1pPr algn="ctr">
              <a:defRPr sz="36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758097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normAutofit/>
          </a:bodyPr>
          <a:lstStyle>
            <a:lvl1pPr>
              <a:defRPr sz="54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289595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22AFBC-3B59-48AF-8F9E-3FA17C6BBAF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17802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9042" y="365125"/>
            <a:ext cx="9566345" cy="1325563"/>
          </a:xfrm>
        </p:spPr>
        <p:txBody>
          <a:bodyPr>
            <a:normAutofit/>
          </a:bodyPr>
          <a:lstStyle>
            <a:lvl1pPr>
              <a:defRPr sz="3600" b="1"/>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22AFBC-3B59-48AF-8F9E-3FA17C6BBAF4}" type="datetimeFigureOut">
              <a:rPr lang="en-US" smtClean="0"/>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231279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b="1"/>
            </a:lvl1pPr>
          </a:lstStyle>
          <a:p>
            <a:r>
              <a:rPr lang="en-US" dirty="0"/>
              <a:t>CLICK TO EDIT MASTER TITLE STYLE</a:t>
            </a:r>
          </a:p>
        </p:txBody>
      </p:sp>
      <p:sp>
        <p:nvSpPr>
          <p:cNvPr id="3" name="Date Placeholder 2"/>
          <p:cNvSpPr>
            <a:spLocks noGrp="1"/>
          </p:cNvSpPr>
          <p:nvPr>
            <p:ph type="dt" sz="half" idx="10"/>
          </p:nvPr>
        </p:nvSpPr>
        <p:spPr/>
        <p:txBody>
          <a:bodyPr/>
          <a:lstStyle/>
          <a:p>
            <a:fld id="{A122AFBC-3B59-48AF-8F9E-3FA17C6BBAF4}" type="datetimeFigureOut">
              <a:rPr lang="en-US" smtClean="0"/>
              <a:t>5/14/2024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596824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22AFBC-3B59-48AF-8F9E-3FA17C6BBAF4}" type="datetimeFigureOut">
              <a:rPr lang="en-US" smtClean="0"/>
              <a:t>5/14/2024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4047036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22AFBC-3B59-48AF-8F9E-3FA17C6BBAF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17736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22AFBC-3B59-48AF-8F9E-3FA17C6BBAF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488274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b="1"/>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565649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919482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2" userDrawn="1">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267"/>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72" name="Google Shape;1227;p25">
            <a:extLst>
              <a:ext uri="{FF2B5EF4-FFF2-40B4-BE49-F238E27FC236}">
                <a16:creationId xmlns:a16="http://schemas.microsoft.com/office/drawing/2014/main" id="{4A17CBE4-1A0E-4649-AB06-B445C9B66B07}"/>
              </a:ext>
            </a:extLst>
          </p:cNvPr>
          <p:cNvCxnSpPr>
            <a:cxnSpLocks/>
          </p:cNvCxnSpPr>
          <p:nvPr userDrawn="1"/>
        </p:nvCxnSpPr>
        <p:spPr>
          <a:xfrm>
            <a:off x="1919945" y="5795892"/>
            <a:ext cx="1761636" cy="822880"/>
          </a:xfrm>
          <a:prstGeom prst="straightConnector1">
            <a:avLst/>
          </a:prstGeom>
          <a:noFill/>
          <a:ln w="9525" cap="flat" cmpd="sng">
            <a:solidFill>
              <a:schemeClr val="dk2"/>
            </a:solidFill>
            <a:prstDash val="solid"/>
            <a:round/>
            <a:headEnd type="none" w="med" len="med"/>
            <a:tailEnd type="none" w="med" len="med"/>
          </a:ln>
        </p:spPr>
      </p:cxnSp>
      <p:cxnSp>
        <p:nvCxnSpPr>
          <p:cNvPr id="73" name="Google Shape;1228;p25">
            <a:extLst>
              <a:ext uri="{FF2B5EF4-FFF2-40B4-BE49-F238E27FC236}">
                <a16:creationId xmlns:a16="http://schemas.microsoft.com/office/drawing/2014/main" id="{2A5457E0-4FA3-CF44-9012-8DDF4E3A318E}"/>
              </a:ext>
            </a:extLst>
          </p:cNvPr>
          <p:cNvCxnSpPr>
            <a:cxnSpLocks/>
          </p:cNvCxnSpPr>
          <p:nvPr userDrawn="1"/>
        </p:nvCxnSpPr>
        <p:spPr>
          <a:xfrm flipV="1">
            <a:off x="795844" y="5798579"/>
            <a:ext cx="1145584" cy="430700"/>
          </a:xfrm>
          <a:prstGeom prst="straightConnector1">
            <a:avLst/>
          </a:prstGeom>
          <a:noFill/>
          <a:ln w="9525" cap="flat" cmpd="sng">
            <a:solidFill>
              <a:schemeClr val="dk2"/>
            </a:solidFill>
            <a:prstDash val="solid"/>
            <a:round/>
            <a:headEnd type="none" w="med" len="med"/>
            <a:tailEnd type="none" w="med" len="med"/>
          </a:ln>
        </p:spPr>
      </p:cxnSp>
      <p:cxnSp>
        <p:nvCxnSpPr>
          <p:cNvPr id="74" name="Google Shape;1229;p25">
            <a:extLst>
              <a:ext uri="{FF2B5EF4-FFF2-40B4-BE49-F238E27FC236}">
                <a16:creationId xmlns:a16="http://schemas.microsoft.com/office/drawing/2014/main" id="{1F40666C-50B8-214B-AECA-11C6BB271575}"/>
              </a:ext>
            </a:extLst>
          </p:cNvPr>
          <p:cNvCxnSpPr>
            <a:cxnSpLocks/>
          </p:cNvCxnSpPr>
          <p:nvPr userDrawn="1"/>
        </p:nvCxnSpPr>
        <p:spPr>
          <a:xfrm>
            <a:off x="-450505" y="5632543"/>
            <a:ext cx="1237616" cy="570236"/>
          </a:xfrm>
          <a:prstGeom prst="straightConnector1">
            <a:avLst/>
          </a:prstGeom>
          <a:noFill/>
          <a:ln w="9525" cap="flat" cmpd="sng">
            <a:solidFill>
              <a:schemeClr val="dk2"/>
            </a:solidFill>
            <a:prstDash val="solid"/>
            <a:round/>
            <a:headEnd type="none" w="med" len="med"/>
            <a:tailEnd type="none" w="med" len="med"/>
          </a:ln>
        </p:spPr>
      </p:cxnSp>
      <p:grpSp>
        <p:nvGrpSpPr>
          <p:cNvPr id="75" name="Google Shape;1230;p25">
            <a:extLst>
              <a:ext uri="{FF2B5EF4-FFF2-40B4-BE49-F238E27FC236}">
                <a16:creationId xmlns:a16="http://schemas.microsoft.com/office/drawing/2014/main" id="{89B1A9AB-2035-4B4A-AEB0-08480C3CFD54}"/>
              </a:ext>
            </a:extLst>
          </p:cNvPr>
          <p:cNvGrpSpPr/>
          <p:nvPr userDrawn="1"/>
        </p:nvGrpSpPr>
        <p:grpSpPr>
          <a:xfrm flipH="1">
            <a:off x="390977" y="5811412"/>
            <a:ext cx="775733" cy="776467"/>
            <a:chOff x="8064275" y="887850"/>
            <a:chExt cx="581800" cy="582350"/>
          </a:xfrm>
        </p:grpSpPr>
        <p:sp>
          <p:nvSpPr>
            <p:cNvPr id="76" name="Google Shape;1231;p25">
              <a:extLst>
                <a:ext uri="{FF2B5EF4-FFF2-40B4-BE49-F238E27FC236}">
                  <a16:creationId xmlns:a16="http://schemas.microsoft.com/office/drawing/2014/main" id="{4556EEE0-0A3A-CB44-8C8F-2505FF297651}"/>
                </a:ext>
              </a:extLst>
            </p:cNvPr>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1232;p25">
              <a:extLst>
                <a:ext uri="{FF2B5EF4-FFF2-40B4-BE49-F238E27FC236}">
                  <a16:creationId xmlns:a16="http://schemas.microsoft.com/office/drawing/2014/main" id="{45A1C4C0-BB57-4346-A3C4-45E8D8C62F70}"/>
                </a:ext>
              </a:extLst>
            </p:cNvPr>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1233;p25">
              <a:extLst>
                <a:ext uri="{FF2B5EF4-FFF2-40B4-BE49-F238E27FC236}">
                  <a16:creationId xmlns:a16="http://schemas.microsoft.com/office/drawing/2014/main" id="{AAF1E86B-29A5-D74E-B0E5-066A4196B1BA}"/>
                </a:ext>
              </a:extLst>
            </p:cNvPr>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1234;p25">
              <a:extLst>
                <a:ext uri="{FF2B5EF4-FFF2-40B4-BE49-F238E27FC236}">
                  <a16:creationId xmlns:a16="http://schemas.microsoft.com/office/drawing/2014/main" id="{177F1E90-BA38-B946-8A39-690C004D5603}"/>
                </a:ext>
              </a:extLst>
            </p:cNvPr>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1235;p25">
              <a:extLst>
                <a:ext uri="{FF2B5EF4-FFF2-40B4-BE49-F238E27FC236}">
                  <a16:creationId xmlns:a16="http://schemas.microsoft.com/office/drawing/2014/main" id="{E7E976BF-8996-674F-92C1-39A8952D17E7}"/>
                </a:ext>
              </a:extLst>
            </p:cNvPr>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1236;p25">
              <a:extLst>
                <a:ext uri="{FF2B5EF4-FFF2-40B4-BE49-F238E27FC236}">
                  <a16:creationId xmlns:a16="http://schemas.microsoft.com/office/drawing/2014/main" id="{C2763A30-B6DE-D146-85AF-147E79828D52}"/>
                </a:ext>
              </a:extLst>
            </p:cNvPr>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2" name="Google Shape;1237;p25">
            <a:extLst>
              <a:ext uri="{FF2B5EF4-FFF2-40B4-BE49-F238E27FC236}">
                <a16:creationId xmlns:a16="http://schemas.microsoft.com/office/drawing/2014/main" id="{5896460D-CDC5-2E47-AC67-94DBA259B9C7}"/>
              </a:ext>
            </a:extLst>
          </p:cNvPr>
          <p:cNvGrpSpPr/>
          <p:nvPr userDrawn="1"/>
        </p:nvGrpSpPr>
        <p:grpSpPr>
          <a:xfrm flipH="1">
            <a:off x="1725645" y="5582491"/>
            <a:ext cx="389367" cy="390100"/>
            <a:chOff x="7353050" y="316275"/>
            <a:chExt cx="292025" cy="292575"/>
          </a:xfrm>
        </p:grpSpPr>
        <p:sp>
          <p:nvSpPr>
            <p:cNvPr id="83" name="Google Shape;1238;p25">
              <a:extLst>
                <a:ext uri="{FF2B5EF4-FFF2-40B4-BE49-F238E27FC236}">
                  <a16:creationId xmlns:a16="http://schemas.microsoft.com/office/drawing/2014/main" id="{EB5AF0B4-04C1-F340-A1D8-D443AC85DD6D}"/>
                </a:ext>
              </a:extLst>
            </p:cNvPr>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1239;p25">
              <a:extLst>
                <a:ext uri="{FF2B5EF4-FFF2-40B4-BE49-F238E27FC236}">
                  <a16:creationId xmlns:a16="http://schemas.microsoft.com/office/drawing/2014/main" id="{A58D2BFA-8782-D444-90E2-BADBE94B555A}"/>
                </a:ext>
              </a:extLst>
            </p:cNvPr>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1240;p25">
              <a:extLst>
                <a:ext uri="{FF2B5EF4-FFF2-40B4-BE49-F238E27FC236}">
                  <a16:creationId xmlns:a16="http://schemas.microsoft.com/office/drawing/2014/main" id="{D4FBB437-0DD4-C149-BCA4-CF00A38A8F00}"/>
                </a:ext>
              </a:extLst>
            </p:cNvPr>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1241;p25">
              <a:extLst>
                <a:ext uri="{FF2B5EF4-FFF2-40B4-BE49-F238E27FC236}">
                  <a16:creationId xmlns:a16="http://schemas.microsoft.com/office/drawing/2014/main" id="{E81268BA-81AE-6244-A0FF-8CD14BB450F4}"/>
                </a:ext>
              </a:extLst>
            </p:cNvPr>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7" name="Google Shape;1242;p25">
            <a:extLst>
              <a:ext uri="{FF2B5EF4-FFF2-40B4-BE49-F238E27FC236}">
                <a16:creationId xmlns:a16="http://schemas.microsoft.com/office/drawing/2014/main" id="{93DD7488-8453-1F4D-A996-F1FF786DB227}"/>
              </a:ext>
            </a:extLst>
          </p:cNvPr>
          <p:cNvSpPr/>
          <p:nvPr userDrawn="1"/>
        </p:nvSpPr>
        <p:spPr>
          <a:xfrm flipH="1">
            <a:off x="3540507" y="6433333"/>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8" name="Google Shape;1243;p25">
            <a:extLst>
              <a:ext uri="{FF2B5EF4-FFF2-40B4-BE49-F238E27FC236}">
                <a16:creationId xmlns:a16="http://schemas.microsoft.com/office/drawing/2014/main" id="{2D3F2A60-FA53-174B-BB9C-EC926EE2856E}"/>
              </a:ext>
            </a:extLst>
          </p:cNvPr>
          <p:cNvSpPr/>
          <p:nvPr userDrawn="1"/>
        </p:nvSpPr>
        <p:spPr>
          <a:xfrm flipH="1">
            <a:off x="3537518" y="6429956"/>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 name="Google Shape;1244;p25">
            <a:extLst>
              <a:ext uri="{FF2B5EF4-FFF2-40B4-BE49-F238E27FC236}">
                <a16:creationId xmlns:a16="http://schemas.microsoft.com/office/drawing/2014/main" id="{88E3ECC6-DBA5-F343-BD20-DA757621A64C}"/>
              </a:ext>
            </a:extLst>
          </p:cNvPr>
          <p:cNvSpPr/>
          <p:nvPr userDrawn="1"/>
        </p:nvSpPr>
        <p:spPr>
          <a:xfrm flipH="1">
            <a:off x="3589172" y="6482002"/>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0" name="Google Shape;1245;p25">
            <a:extLst>
              <a:ext uri="{FF2B5EF4-FFF2-40B4-BE49-F238E27FC236}">
                <a16:creationId xmlns:a16="http://schemas.microsoft.com/office/drawing/2014/main" id="{AEED24CF-3898-4042-84C0-D12D0DC88F06}"/>
              </a:ext>
            </a:extLst>
          </p:cNvPr>
          <p:cNvSpPr/>
          <p:nvPr userDrawn="1"/>
        </p:nvSpPr>
        <p:spPr>
          <a:xfrm flipH="1">
            <a:off x="3586166" y="6478625"/>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1246;p25">
            <a:extLst>
              <a:ext uri="{FF2B5EF4-FFF2-40B4-BE49-F238E27FC236}">
                <a16:creationId xmlns:a16="http://schemas.microsoft.com/office/drawing/2014/main" id="{8D836648-2863-574A-B589-E8908114AD88}"/>
              </a:ext>
            </a:extLst>
          </p:cNvPr>
          <p:cNvSpPr/>
          <p:nvPr userDrawn="1"/>
        </p:nvSpPr>
        <p:spPr>
          <a:xfrm flipH="1">
            <a:off x="3642321" y="6534769"/>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 name="Google Shape;1247;p25">
            <a:extLst>
              <a:ext uri="{FF2B5EF4-FFF2-40B4-BE49-F238E27FC236}">
                <a16:creationId xmlns:a16="http://schemas.microsoft.com/office/drawing/2014/main" id="{8582C255-0E21-D241-93DF-F99A2E0B9592}"/>
              </a:ext>
            </a:extLst>
          </p:cNvPr>
          <p:cNvSpPr/>
          <p:nvPr userDrawn="1"/>
        </p:nvSpPr>
        <p:spPr>
          <a:xfrm flipH="1">
            <a:off x="3638945" y="6531779"/>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3" name="Google Shape;1248;p25">
            <a:extLst>
              <a:ext uri="{FF2B5EF4-FFF2-40B4-BE49-F238E27FC236}">
                <a16:creationId xmlns:a16="http://schemas.microsoft.com/office/drawing/2014/main" id="{1A3CB566-F079-6E4B-900D-61E28784FD87}"/>
              </a:ext>
            </a:extLst>
          </p:cNvPr>
          <p:cNvGrpSpPr/>
          <p:nvPr userDrawn="1"/>
        </p:nvGrpSpPr>
        <p:grpSpPr>
          <a:xfrm flipH="1">
            <a:off x="3504096" y="6160452"/>
            <a:ext cx="233351" cy="36000"/>
            <a:chOff x="5662375" y="212375"/>
            <a:chExt cx="175013" cy="27000"/>
          </a:xfrm>
        </p:grpSpPr>
        <p:sp>
          <p:nvSpPr>
            <p:cNvPr id="94" name="Google Shape;1249;p25">
              <a:extLst>
                <a:ext uri="{FF2B5EF4-FFF2-40B4-BE49-F238E27FC236}">
                  <a16:creationId xmlns:a16="http://schemas.microsoft.com/office/drawing/2014/main" id="{11C6A707-5E77-BA46-8DAF-AC97A1D57D63}"/>
                </a:ext>
              </a:extLst>
            </p:cNvPr>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1250;p25">
              <a:extLst>
                <a:ext uri="{FF2B5EF4-FFF2-40B4-BE49-F238E27FC236}">
                  <a16:creationId xmlns:a16="http://schemas.microsoft.com/office/drawing/2014/main" id="{92984CEC-F941-B14B-A8B9-9BE95A24A5DC}"/>
                </a:ext>
              </a:extLst>
            </p:cNvPr>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1251;p25">
              <a:extLst>
                <a:ext uri="{FF2B5EF4-FFF2-40B4-BE49-F238E27FC236}">
                  <a16:creationId xmlns:a16="http://schemas.microsoft.com/office/drawing/2014/main" id="{4BF4ECD7-EC50-EF4F-BE21-4414EA3E84BD}"/>
                </a:ext>
              </a:extLst>
            </p:cNvPr>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7" name="Google Shape;1252;p25">
            <a:extLst>
              <a:ext uri="{FF2B5EF4-FFF2-40B4-BE49-F238E27FC236}">
                <a16:creationId xmlns:a16="http://schemas.microsoft.com/office/drawing/2014/main" id="{F9051F7B-9EC4-224C-961C-90CBA3856264}"/>
              </a:ext>
            </a:extLst>
          </p:cNvPr>
          <p:cNvGrpSpPr/>
          <p:nvPr userDrawn="1"/>
        </p:nvGrpSpPr>
        <p:grpSpPr>
          <a:xfrm flipH="1">
            <a:off x="254194" y="5667977"/>
            <a:ext cx="233351" cy="36000"/>
            <a:chOff x="5662375" y="212375"/>
            <a:chExt cx="175013" cy="27000"/>
          </a:xfrm>
        </p:grpSpPr>
        <p:sp>
          <p:nvSpPr>
            <p:cNvPr id="98" name="Google Shape;1253;p25">
              <a:extLst>
                <a:ext uri="{FF2B5EF4-FFF2-40B4-BE49-F238E27FC236}">
                  <a16:creationId xmlns:a16="http://schemas.microsoft.com/office/drawing/2014/main" id="{259F1F16-3CA5-C24D-8DD5-F066F0A182D7}"/>
                </a:ext>
              </a:extLst>
            </p:cNvPr>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1254;p25">
              <a:extLst>
                <a:ext uri="{FF2B5EF4-FFF2-40B4-BE49-F238E27FC236}">
                  <a16:creationId xmlns:a16="http://schemas.microsoft.com/office/drawing/2014/main" id="{B45C9205-A7CC-184D-87BF-BF14C8629134}"/>
                </a:ext>
              </a:extLst>
            </p:cNvPr>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255;p25">
              <a:extLst>
                <a:ext uri="{FF2B5EF4-FFF2-40B4-BE49-F238E27FC236}">
                  <a16:creationId xmlns:a16="http://schemas.microsoft.com/office/drawing/2014/main" id="{7A91AD26-3F30-6449-897B-EE5BC0EFA6D7}"/>
                </a:ext>
              </a:extLst>
            </p:cNvPr>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1" name="Google Shape;1256;p25">
            <a:extLst>
              <a:ext uri="{FF2B5EF4-FFF2-40B4-BE49-F238E27FC236}">
                <a16:creationId xmlns:a16="http://schemas.microsoft.com/office/drawing/2014/main" id="{AF32AFF5-6AD7-354D-BEAC-48A4ABC61B0B}"/>
              </a:ext>
            </a:extLst>
          </p:cNvPr>
          <p:cNvGrpSpPr/>
          <p:nvPr userDrawn="1"/>
        </p:nvGrpSpPr>
        <p:grpSpPr>
          <a:xfrm flipH="1">
            <a:off x="927394" y="6736679"/>
            <a:ext cx="233351" cy="36000"/>
            <a:chOff x="5662375" y="212375"/>
            <a:chExt cx="175013" cy="27000"/>
          </a:xfrm>
        </p:grpSpPr>
        <p:sp>
          <p:nvSpPr>
            <p:cNvPr id="102" name="Google Shape;1257;p25">
              <a:extLst>
                <a:ext uri="{FF2B5EF4-FFF2-40B4-BE49-F238E27FC236}">
                  <a16:creationId xmlns:a16="http://schemas.microsoft.com/office/drawing/2014/main" id="{0048929E-8D0B-FE42-B246-014D893FCE7F}"/>
                </a:ext>
              </a:extLst>
            </p:cNvPr>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258;p25">
              <a:extLst>
                <a:ext uri="{FF2B5EF4-FFF2-40B4-BE49-F238E27FC236}">
                  <a16:creationId xmlns:a16="http://schemas.microsoft.com/office/drawing/2014/main" id="{66853030-390D-C246-90AE-3434DF2BF26D}"/>
                </a:ext>
              </a:extLst>
            </p:cNvPr>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259;p25">
              <a:extLst>
                <a:ext uri="{FF2B5EF4-FFF2-40B4-BE49-F238E27FC236}">
                  <a16:creationId xmlns:a16="http://schemas.microsoft.com/office/drawing/2014/main" id="{2E4BE0AC-37E2-3040-846E-6E0BA2B574D0}"/>
                </a:ext>
              </a:extLst>
            </p:cNvPr>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5" name="Text Placeholder 2">
            <a:extLst>
              <a:ext uri="{FF2B5EF4-FFF2-40B4-BE49-F238E27FC236}">
                <a16:creationId xmlns:a16="http://schemas.microsoft.com/office/drawing/2014/main" id="{713E4287-5B43-E045-B54E-51282C0018CA}"/>
              </a:ext>
            </a:extLst>
          </p:cNvPr>
          <p:cNvSpPr>
            <a:spLocks noGrp="1"/>
          </p:cNvSpPr>
          <p:nvPr>
            <p:ph type="body" sz="quarter" idx="10"/>
          </p:nvPr>
        </p:nvSpPr>
        <p:spPr>
          <a:xfrm>
            <a:off x="749560" y="1653399"/>
            <a:ext cx="10669181" cy="4838419"/>
          </a:xfrm>
          <a:prstGeom prst="rect">
            <a:avLst/>
          </a:prstGeom>
        </p:spPr>
        <p:txBody>
          <a:bodyPr/>
          <a:lstStyle>
            <a:lvl1pPr marL="302676" indent="-302676">
              <a:buFont typeface="Arial" panose="020B0604020202020204" pitchFamily="34" charset="0"/>
              <a:buChar char="•"/>
              <a:tabLst/>
              <a:defRPr sz="2133">
                <a:latin typeface="Calibri" panose="020F0502020204030204" pitchFamily="34" charset="0"/>
                <a:cs typeface="Calibri" panose="020F0502020204030204" pitchFamily="34" charset="0"/>
              </a:defRPr>
            </a:lvl1pPr>
            <a:lvl2pPr marL="592652" indent="-289977">
              <a:buFont typeface="Arial" panose="020B0604020202020204" pitchFamily="34" charset="0"/>
              <a:buChar char="•"/>
              <a:tabLst/>
              <a:defRPr sz="2133">
                <a:latin typeface="Calibri" panose="020F0502020204030204" pitchFamily="34" charset="0"/>
                <a:cs typeface="Calibri" panose="020F0502020204030204" pitchFamily="34" charset="0"/>
              </a:defRPr>
            </a:lvl2pPr>
            <a:lvl3pPr marL="838179" indent="-245527">
              <a:buFont typeface="Arial" panose="020B0604020202020204" pitchFamily="34" charset="0"/>
              <a:buChar char="•"/>
              <a:tabLst/>
              <a:defRPr sz="2133">
                <a:latin typeface="Calibri" panose="020F0502020204030204" pitchFamily="34" charset="0"/>
                <a:cs typeface="Calibri" panose="020F0502020204030204" pitchFamily="34" charset="0"/>
              </a:defRPr>
            </a:lvl3pPr>
            <a:lvl4pPr marL="1068891" indent="-230712">
              <a:buFont typeface="Arial" panose="020B0604020202020204" pitchFamily="34" charset="0"/>
              <a:buChar char="•"/>
              <a:tabLst/>
              <a:defRPr sz="2133">
                <a:latin typeface="Calibri" panose="020F0502020204030204" pitchFamily="34" charset="0"/>
                <a:cs typeface="Calibri" panose="020F0502020204030204" pitchFamily="34" charset="0"/>
              </a:defRPr>
            </a:lvl4pPr>
            <a:lvl5pPr marL="1316534" indent="-249760">
              <a:buFont typeface="Arial" panose="020B0604020202020204" pitchFamily="34" charset="0"/>
              <a:buChar char="•"/>
              <a:tabLst/>
              <a:defRPr sz="2133">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68263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userDrawn="1">
  <p:cSld name="1_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2431300" y="451104"/>
            <a:ext cx="73292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577134" y="0"/>
            <a:ext cx="11037733" cy="68876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3" name="Text Placeholder 2">
            <a:extLst>
              <a:ext uri="{FF2B5EF4-FFF2-40B4-BE49-F238E27FC236}">
                <a16:creationId xmlns:a16="http://schemas.microsoft.com/office/drawing/2014/main" id="{1162CDDC-93E1-544F-85DF-B3755F8E39D7}"/>
              </a:ext>
            </a:extLst>
          </p:cNvPr>
          <p:cNvSpPr>
            <a:spLocks noGrp="1"/>
          </p:cNvSpPr>
          <p:nvPr>
            <p:ph type="body" sz="quarter" idx="10"/>
          </p:nvPr>
        </p:nvSpPr>
        <p:spPr>
          <a:xfrm>
            <a:off x="1843618" y="1621366"/>
            <a:ext cx="8678333" cy="4870451"/>
          </a:xfrm>
          <a:prstGeom prst="rect">
            <a:avLst/>
          </a:prstGeom>
        </p:spPr>
        <p:txBody>
          <a:bodyPr/>
          <a:lstStyle>
            <a:lvl1pPr marL="302676" indent="-302676">
              <a:buFont typeface="Arial" panose="020B0604020202020204" pitchFamily="34" charset="0"/>
              <a:buChar char="•"/>
              <a:tabLst/>
              <a:defRPr sz="2133">
                <a:latin typeface="Calibri" panose="020F0502020204030204" pitchFamily="34" charset="0"/>
                <a:cs typeface="Calibri" panose="020F0502020204030204" pitchFamily="34" charset="0"/>
              </a:defRPr>
            </a:lvl1pPr>
            <a:lvl2pPr marL="592652" indent="-289977">
              <a:buFont typeface="Arial" panose="020B0604020202020204" pitchFamily="34" charset="0"/>
              <a:buChar char="•"/>
              <a:tabLst/>
              <a:defRPr sz="2133">
                <a:latin typeface="Calibri" panose="020F0502020204030204" pitchFamily="34" charset="0"/>
                <a:cs typeface="Calibri" panose="020F0502020204030204" pitchFamily="34" charset="0"/>
              </a:defRPr>
            </a:lvl2pPr>
            <a:lvl3pPr marL="838179" indent="-245527">
              <a:buFont typeface="Arial" panose="020B0604020202020204" pitchFamily="34" charset="0"/>
              <a:buChar char="•"/>
              <a:tabLst/>
              <a:defRPr sz="2133">
                <a:latin typeface="Calibri" panose="020F0502020204030204" pitchFamily="34" charset="0"/>
                <a:cs typeface="Calibri" panose="020F0502020204030204" pitchFamily="34" charset="0"/>
              </a:defRPr>
            </a:lvl3pPr>
            <a:lvl4pPr marL="1068891" indent="-230712">
              <a:buFont typeface="Arial" panose="020B0604020202020204" pitchFamily="34" charset="0"/>
              <a:buChar char="•"/>
              <a:tabLst/>
              <a:defRPr sz="2133">
                <a:latin typeface="Calibri" panose="020F0502020204030204" pitchFamily="34" charset="0"/>
                <a:cs typeface="Calibri" panose="020F0502020204030204" pitchFamily="34" charset="0"/>
              </a:defRPr>
            </a:lvl4pPr>
            <a:lvl5pPr marL="1316534" indent="-249760">
              <a:buFont typeface="Arial" panose="020B0604020202020204" pitchFamily="34" charset="0"/>
              <a:buChar char="•"/>
              <a:tabLst/>
              <a:defRPr sz="2133">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705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9692944" y="4432733"/>
            <a:ext cx="1510800" cy="4084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9575211" y="2776533"/>
            <a:ext cx="1789600" cy="4204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9643244" y="981833"/>
            <a:ext cx="1776000" cy="5228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10891244" y="-88800"/>
            <a:ext cx="365200" cy="5428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9876444" y="1713233"/>
            <a:ext cx="775733" cy="776467"/>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38" name="Google Shape;1338;p27"/>
          <p:cNvGrpSpPr/>
          <p:nvPr/>
        </p:nvGrpSpPr>
        <p:grpSpPr>
          <a:xfrm rot="5400000" flipH="1">
            <a:off x="10492961" y="3672267"/>
            <a:ext cx="389367" cy="390100"/>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3" name="Google Shape;1343;p27"/>
          <p:cNvGrpSpPr/>
          <p:nvPr/>
        </p:nvGrpSpPr>
        <p:grpSpPr>
          <a:xfrm rot="5400000" flipH="1">
            <a:off x="10683278" y="237567"/>
            <a:ext cx="233333" cy="233333"/>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8" name="Google Shape;1348;p27"/>
          <p:cNvGrpSpPr/>
          <p:nvPr/>
        </p:nvGrpSpPr>
        <p:grpSpPr>
          <a:xfrm rot="5400000">
            <a:off x="10068911" y="5173235"/>
            <a:ext cx="390815" cy="391184"/>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5" name="Google Shape;1355;p27"/>
          <p:cNvGrpSpPr/>
          <p:nvPr/>
        </p:nvGrpSpPr>
        <p:grpSpPr>
          <a:xfrm rot="5400000" flipH="1">
            <a:off x="11012070" y="430859"/>
            <a:ext cx="233351" cy="36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359" name="Google Shape;1359;p27"/>
          <p:cNvCxnSpPr/>
          <p:nvPr/>
        </p:nvCxnSpPr>
        <p:spPr>
          <a:xfrm rot="5400000" flipH="1">
            <a:off x="987800" y="3464433"/>
            <a:ext cx="2230000" cy="168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1129467" y="4738667"/>
            <a:ext cx="1106000" cy="9912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474367" y="5535000"/>
            <a:ext cx="1062000" cy="1584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828634" y="5416033"/>
            <a:ext cx="775733" cy="776467"/>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69" name="Google Shape;1369;p27"/>
          <p:cNvGrpSpPr/>
          <p:nvPr/>
        </p:nvGrpSpPr>
        <p:grpSpPr>
          <a:xfrm rot="5400000">
            <a:off x="1977101" y="4467734"/>
            <a:ext cx="389367" cy="390100"/>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74" name="Google Shape;1374;p27"/>
          <p:cNvGrpSpPr/>
          <p:nvPr/>
        </p:nvGrpSpPr>
        <p:grpSpPr>
          <a:xfrm rot="5400000">
            <a:off x="2126834" y="6387100"/>
            <a:ext cx="233333" cy="233333"/>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79" name="Google Shape;1379;p27"/>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0" name="Google Shape;1380;p27"/>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1" name="Google Shape;1381;p27"/>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2" name="Google Shape;1382;p27"/>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3" name="Google Shape;1383;p27"/>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4" name="Google Shape;1384;p27"/>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85" name="Google Shape;1385;p27"/>
          <p:cNvGrpSpPr/>
          <p:nvPr/>
        </p:nvGrpSpPr>
        <p:grpSpPr>
          <a:xfrm rot="5400000">
            <a:off x="2268159" y="2020508"/>
            <a:ext cx="233351" cy="36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9" name="Google Shape;1389;p27"/>
          <p:cNvGrpSpPr/>
          <p:nvPr/>
        </p:nvGrpSpPr>
        <p:grpSpPr>
          <a:xfrm rot="5400000">
            <a:off x="2426026" y="6082775"/>
            <a:ext cx="233351" cy="36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93" name="Google Shape;1393;p27"/>
          <p:cNvGrpSpPr/>
          <p:nvPr/>
        </p:nvGrpSpPr>
        <p:grpSpPr>
          <a:xfrm rot="5400000">
            <a:off x="544793" y="5521041"/>
            <a:ext cx="233351" cy="36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952979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our columns of text" userDrawn="1">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11210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userDrawn="1">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dirty="0"/>
              <a:t>Click to edit Master title style</a:t>
            </a:r>
            <a:endParaRPr dirty="0"/>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C343AB9E-9F26-B440-8D56-B9A541BB6BB2}"/>
              </a:ext>
            </a:extLst>
          </p:cNvPr>
          <p:cNvSpPr>
            <a:spLocks noGrp="1"/>
          </p:cNvSpPr>
          <p:nvPr>
            <p:ph sz="quarter" idx="10"/>
          </p:nvPr>
        </p:nvSpPr>
        <p:spPr>
          <a:xfrm>
            <a:off x="1541586" y="1537517"/>
            <a:ext cx="8891710"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Slide Number Placeholder 1">
            <a:extLst>
              <a:ext uri="{FF2B5EF4-FFF2-40B4-BE49-F238E27FC236}">
                <a16:creationId xmlns:a16="http://schemas.microsoft.com/office/drawing/2014/main" id="{48BDEE85-2572-EA48-B8E5-62467AC340AF}"/>
              </a:ext>
            </a:extLst>
          </p:cNvPr>
          <p:cNvSpPr>
            <a:spLocks noGrp="1"/>
          </p:cNvSpPr>
          <p:nvPr>
            <p:ph type="sldNum" sz="quarter" idx="4"/>
          </p:nvPr>
        </p:nvSpPr>
        <p:spPr>
          <a:xfrm>
            <a:off x="92202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4087020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1141747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ree columns of text" userDrawn="1">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6B70BBEB-3126-444C-8818-27F0463FC096}"/>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6409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ix columns of text" userDrawn="1">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2964100" y="678880"/>
            <a:ext cx="6479100"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1" name="Content Placeholder 2">
            <a:extLst>
              <a:ext uri="{FF2B5EF4-FFF2-40B4-BE49-F238E27FC236}">
                <a16:creationId xmlns:a16="http://schemas.microsoft.com/office/drawing/2014/main" id="{DB501989-1CC8-1049-B6F4-523B9534CED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07624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577134" y="0"/>
            <a:ext cx="11037733" cy="68876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96102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userDrawn="1">
  <p:cSld name="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724207" y="1537517"/>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a:extLst>
              <a:ext uri="{FF2B5EF4-FFF2-40B4-BE49-F238E27FC236}">
                <a16:creationId xmlns:a16="http://schemas.microsoft.com/office/drawing/2014/main" id="{E27571DE-7590-074B-9CA4-97C1556B8564}"/>
              </a:ext>
            </a:extLst>
          </p:cNvPr>
          <p:cNvSpPr>
            <a:spLocks noGrp="1"/>
          </p:cNvSpPr>
          <p:nvPr>
            <p:ph sz="quarter" idx="11"/>
          </p:nvPr>
        </p:nvSpPr>
        <p:spPr>
          <a:xfrm>
            <a:off x="6140335" y="1522119"/>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451898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hree columns of text 3" userDrawn="1">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3505201" y="451104"/>
            <a:ext cx="5105393"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32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C20D5011-98C7-E44D-B0A2-48A1F4CDF5FD}"/>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5139600"/>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1194816" y="2962068"/>
            <a:ext cx="4036694" cy="1573548"/>
          </a:xfrm>
          <a:prstGeom prst="rect">
            <a:avLst/>
          </a:prstGeom>
        </p:spPr>
        <p:txBody>
          <a:bodyPr spcFirstLastPara="1" wrap="square" lIns="91425" tIns="91425" rIns="91425" bIns="91425" anchor="b" anchorCtr="0">
            <a:noAutofit/>
          </a:bodyPr>
          <a:lstStyle>
            <a:lvl1pPr lvl="0" algn="l">
              <a:spcBef>
                <a:spcPts val="0"/>
              </a:spcBef>
              <a:spcAft>
                <a:spcPts val="0"/>
              </a:spcAft>
              <a:buSzPts val="4200"/>
              <a:buNone/>
              <a:defRPr sz="4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5746800" y="600667"/>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90857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952867" y="1536200"/>
            <a:ext cx="10274000" cy="4706000"/>
          </a:xfrm>
          <a:prstGeom prst="rect">
            <a:avLst/>
          </a:prstGeom>
          <a:noFill/>
          <a:ln>
            <a:noFill/>
          </a:ln>
        </p:spPr>
        <p:txBody>
          <a:bodyPr spcFirstLastPara="1" wrap="square" lIns="91425" tIns="91425" rIns="91425" bIns="91425" anchor="ctr" anchorCtr="0">
            <a:noAutofit/>
          </a:bodyPr>
          <a:lstStyle>
            <a:lvl1pPr marL="609585" lvl="0" indent="-406390" rtl="0">
              <a:spcBef>
                <a:spcPts val="0"/>
              </a:spcBef>
              <a:spcAft>
                <a:spcPts val="0"/>
              </a:spcAft>
              <a:buClr>
                <a:srgbClr val="434343"/>
              </a:buClr>
              <a:buSzPts val="1200"/>
              <a:buFont typeface="Barlow Semi Condensed Medium"/>
              <a:buAutoNum type="arabicPeriod"/>
              <a:defRPr sz="1600">
                <a:solidFill>
                  <a:schemeClr val="dk2"/>
                </a:solidFill>
                <a:latin typeface="Barlow Semi Condensed"/>
                <a:ea typeface="Barlow Semi Condensed"/>
                <a:cs typeface="Barlow Semi Condensed"/>
                <a:sym typeface="Barlow Semi Condensed"/>
              </a:defRPr>
            </a:lvl1pPr>
            <a:lvl2pPr marL="1219170" lvl="1"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828754" lvl="2"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2438339" lvl="3" indent="-40639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3047924" lvl="4"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3657509" lvl="5"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4267093" lvl="6" indent="-40639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4876678" lvl="7"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5486263" lvl="8"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404000" y="4479167"/>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5776733"/>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400985" y="5557067"/>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98386" y="4299067"/>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10752367"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9378501" y="227834"/>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1677267" y="306200"/>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1320067"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10555134"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191550324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3"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1142" name="Google Shape;1142;p23"/>
          <p:cNvCxnSpPr>
            <a:cxnSpLocks/>
          </p:cNvCxnSpPr>
          <p:nvPr/>
        </p:nvCxnSpPr>
        <p:spPr>
          <a:xfrm rot="10800000">
            <a:off x="11752852" y="4673255"/>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a:cxnSpLocks/>
          </p:cNvCxnSpPr>
          <p:nvPr/>
        </p:nvCxnSpPr>
        <p:spPr>
          <a:xfrm rot="10800000" flipH="1">
            <a:off x="11348852" y="5970821"/>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11749837" y="5751155"/>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1547238" y="4493155"/>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455214"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a:cxnSpLocks/>
          </p:cNvCxnSpPr>
          <p:nvPr/>
        </p:nvCxnSpPr>
        <p:spPr>
          <a:xfrm flipH="1">
            <a:off x="1087586" y="343717"/>
            <a:ext cx="1274614" cy="76265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701186"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2167516" y="146057"/>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734752" y="536315"/>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268886"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503953"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3044082"/>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2">
  <p:cSld name="1_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32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6254500" y="1988468"/>
            <a:ext cx="4742800" cy="3541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61296398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title and description">
  <p:cSld name="1_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1194816" y="2718816"/>
            <a:ext cx="4754800" cy="18168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sp>
        <p:nvSpPr>
          <p:cNvPr id="440" name="Google Shape;440;p9"/>
          <p:cNvSpPr txBox="1">
            <a:spLocks noGrp="1"/>
          </p:cNvSpPr>
          <p:nvPr>
            <p:ph type="body" idx="1"/>
          </p:nvPr>
        </p:nvSpPr>
        <p:spPr>
          <a:xfrm>
            <a:off x="6532200" y="1095800"/>
            <a:ext cx="4128000" cy="4638400"/>
          </a:xfrm>
          <a:prstGeom prst="rect">
            <a:avLst/>
          </a:prstGeom>
          <a:noFill/>
          <a:ln>
            <a:noFill/>
          </a:ln>
        </p:spPr>
        <p:txBody>
          <a:bodyPr spcFirstLastPara="1" wrap="square" lIns="91425" tIns="91425" rIns="91425" bIns="91425" anchor="t" anchorCtr="0">
            <a:noAutofit/>
          </a:bodyPr>
          <a:lstStyle>
            <a:lvl1pPr marL="609585" lvl="0" indent="-423323">
              <a:spcBef>
                <a:spcPts val="0"/>
              </a:spcBef>
              <a:spcAft>
                <a:spcPts val="0"/>
              </a:spcAft>
              <a:buClr>
                <a:schemeClr val="accent5"/>
              </a:buClr>
              <a:buSzPts val="1400"/>
              <a:buFont typeface="Barlow Semi Condensed"/>
              <a:buChar char="●"/>
              <a:defRPr>
                <a:solidFill>
                  <a:schemeClr val="tx1"/>
                </a:solidFill>
                <a:latin typeface="Barlow Semi Condensed"/>
                <a:ea typeface="Barlow Semi Condensed"/>
                <a:cs typeface="Barlow Semi Condensed"/>
                <a:sym typeface="Barlow Semi Condensed"/>
              </a:defRPr>
            </a:lvl1pPr>
            <a:lvl2pPr marL="1219170" lvl="1"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828754" lvl="2"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2438339" lvl="3"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3047924" lvl="4"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3657509" lvl="5"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4267093" lvl="6"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4876678" lvl="7"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5486263" lvl="8" indent="-423323">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dirty="0"/>
              <a:t>Click to edit Master text styles</a:t>
            </a:r>
          </a:p>
        </p:txBody>
      </p:sp>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194942544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1072896" y="2645664"/>
            <a:ext cx="4389200" cy="1828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2533">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2533">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2533">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2533">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2533">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2533">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2533">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2533">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25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1072896" y="4425696"/>
            <a:ext cx="4389200" cy="536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21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665867" y="1279567"/>
            <a:ext cx="775733" cy="776467"/>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16" name="Google Shape;316;p7"/>
          <p:cNvGrpSpPr/>
          <p:nvPr/>
        </p:nvGrpSpPr>
        <p:grpSpPr>
          <a:xfrm flipH="1">
            <a:off x="2000534" y="517467"/>
            <a:ext cx="389367" cy="390100"/>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21" name="Google Shape;321;p7"/>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22" name="Google Shape;322;p7"/>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23" name="Google Shape;323;p7"/>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24" name="Google Shape;324;p7"/>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25" name="Google Shape;325;p7"/>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26" name="Google Shape;326;p7"/>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327" name="Google Shape;327;p7"/>
          <p:cNvGrpSpPr/>
          <p:nvPr/>
        </p:nvGrpSpPr>
        <p:grpSpPr>
          <a:xfrm flipH="1">
            <a:off x="4702817" y="481467"/>
            <a:ext cx="233351" cy="36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31" name="Google Shape;331;p7"/>
          <p:cNvGrpSpPr/>
          <p:nvPr/>
        </p:nvGrpSpPr>
        <p:grpSpPr>
          <a:xfrm flipH="1">
            <a:off x="640550" y="323600"/>
            <a:ext cx="233351" cy="36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35" name="Google Shape;335;p7"/>
          <p:cNvGrpSpPr/>
          <p:nvPr/>
        </p:nvGrpSpPr>
        <p:grpSpPr>
          <a:xfrm flipH="1">
            <a:off x="1202283" y="2204833"/>
            <a:ext cx="233351" cy="36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339" name="Google Shape;339;p7"/>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665867" y="5254567"/>
            <a:ext cx="775733" cy="776467"/>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48" name="Google Shape;348;p7"/>
          <p:cNvGrpSpPr/>
          <p:nvPr/>
        </p:nvGrpSpPr>
        <p:grpSpPr>
          <a:xfrm rot="10800000">
            <a:off x="2426101" y="6115667"/>
            <a:ext cx="389367" cy="390100"/>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3" name="Google Shape;353;p7"/>
          <p:cNvGrpSpPr/>
          <p:nvPr/>
        </p:nvGrpSpPr>
        <p:grpSpPr>
          <a:xfrm rot="10800000">
            <a:off x="283367" y="6194067"/>
            <a:ext cx="233333" cy="233333"/>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8" name="Google Shape;358;p7"/>
          <p:cNvGrpSpPr/>
          <p:nvPr/>
        </p:nvGrpSpPr>
        <p:grpSpPr>
          <a:xfrm rot="10800000">
            <a:off x="640550" y="6469767"/>
            <a:ext cx="233351" cy="36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62" name="Google Shape;362;p7"/>
          <p:cNvGrpSpPr/>
          <p:nvPr/>
        </p:nvGrpSpPr>
        <p:grpSpPr>
          <a:xfrm rot="10800000">
            <a:off x="1405483" y="5198133"/>
            <a:ext cx="233351" cy="36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64440658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userDrawn="1">
  <p:cSld name="1_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53361" y="451100"/>
            <a:ext cx="7285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8" name="Google Shape;178;p5"/>
          <p:cNvSpPr txBox="1">
            <a:spLocks noGrp="1"/>
          </p:cNvSpPr>
          <p:nvPr>
            <p:ph type="subTitle" idx="2"/>
          </p:nvPr>
        </p:nvSpPr>
        <p:spPr>
          <a:xfrm>
            <a:off x="1857773" y="1579666"/>
            <a:ext cx="8878192" cy="4816433"/>
          </a:xfrm>
          <a:prstGeom prst="rect">
            <a:avLst/>
          </a:prstGeom>
          <a:noFill/>
          <a:ln>
            <a:noFill/>
          </a:ln>
        </p:spPr>
        <p:txBody>
          <a:bodyPr spcFirstLastPara="1" wrap="square" lIns="91425" tIns="91425" rIns="91425" bIns="91425" anchor="t" anchorCtr="0">
            <a:noAutofit/>
          </a:bodyPr>
          <a:lstStyle>
            <a:lvl1pPr marL="380990" lvl="0" indent="-380990" algn="l" rtl="0">
              <a:spcBef>
                <a:spcPts val="0"/>
              </a:spcBef>
              <a:spcAft>
                <a:spcPts val="0"/>
              </a:spcAft>
              <a:buFont typeface="Arial" panose="020B0604020202020204" pitchFamily="34" charset="0"/>
              <a:buChar char="•"/>
              <a:defRPr sz="2400">
                <a:solidFill>
                  <a:schemeClr val="dk2"/>
                </a:solidFill>
                <a:latin typeface="Calibri" panose="020F0502020204030204" pitchFamily="34" charset="0"/>
                <a:ea typeface="Calibri" panose="020F0502020204030204" pitchFamily="34" charset="0"/>
                <a:cs typeface="Calibri" panose="020F0502020204030204" pitchFamily="34" charset="0"/>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1930058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2606431" y="1499792"/>
            <a:ext cx="6979139" cy="4092192"/>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550" name="Google Shape;550;p11"/>
          <p:cNvSpPr txBox="1">
            <a:spLocks noGrp="1"/>
          </p:cNvSpPr>
          <p:nvPr>
            <p:ph type="subTitle" idx="1"/>
          </p:nvPr>
        </p:nvSpPr>
        <p:spPr>
          <a:xfrm>
            <a:off x="4303776" y="3755136"/>
            <a:ext cx="3572400" cy="8780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9692944" y="44327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9575211" y="2776533"/>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9643244" y="9818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10891244" y="-88800"/>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9876444" y="1713233"/>
            <a:ext cx="775733" cy="776467"/>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2" name="Google Shape;562;p11"/>
          <p:cNvGrpSpPr/>
          <p:nvPr/>
        </p:nvGrpSpPr>
        <p:grpSpPr>
          <a:xfrm rot="5400000" flipH="1">
            <a:off x="10492961" y="3672267"/>
            <a:ext cx="389367" cy="390100"/>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7" name="Google Shape;567;p11"/>
          <p:cNvGrpSpPr/>
          <p:nvPr/>
        </p:nvGrpSpPr>
        <p:grpSpPr>
          <a:xfrm rot="5400000" flipH="1">
            <a:off x="10683278" y="237567"/>
            <a:ext cx="233333" cy="233333"/>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2" name="Google Shape;572;p11"/>
          <p:cNvGrpSpPr/>
          <p:nvPr/>
        </p:nvGrpSpPr>
        <p:grpSpPr>
          <a:xfrm rot="5400000">
            <a:off x="10068911" y="5173235"/>
            <a:ext cx="390815" cy="391184"/>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9" name="Google Shape;579;p11"/>
          <p:cNvGrpSpPr/>
          <p:nvPr/>
        </p:nvGrpSpPr>
        <p:grpSpPr>
          <a:xfrm rot="5400000" flipH="1">
            <a:off x="11012070" y="430859"/>
            <a:ext cx="233351" cy="36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83" name="Google Shape;583;p11"/>
          <p:cNvCxnSpPr/>
          <p:nvPr/>
        </p:nvCxnSpPr>
        <p:spPr>
          <a:xfrm rot="5400000" flipH="1">
            <a:off x="987800" y="34644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1129467" y="47386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474367" y="5535000"/>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828634" y="5416033"/>
            <a:ext cx="775733" cy="776467"/>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3" name="Google Shape;593;p11"/>
          <p:cNvGrpSpPr/>
          <p:nvPr/>
        </p:nvGrpSpPr>
        <p:grpSpPr>
          <a:xfrm rot="5400000">
            <a:off x="1977101" y="4467734"/>
            <a:ext cx="389367" cy="390100"/>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8" name="Google Shape;598;p11"/>
          <p:cNvGrpSpPr/>
          <p:nvPr/>
        </p:nvGrpSpPr>
        <p:grpSpPr>
          <a:xfrm rot="5400000">
            <a:off x="2126834" y="6387100"/>
            <a:ext cx="233333" cy="233333"/>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03" name="Google Shape;603;p11"/>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4" name="Google Shape;604;p11"/>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5" name="Google Shape;605;p11"/>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6" name="Google Shape;606;p11"/>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7" name="Google Shape;607;p11"/>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8" name="Google Shape;608;p11"/>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609" name="Google Shape;609;p11"/>
          <p:cNvGrpSpPr/>
          <p:nvPr/>
        </p:nvGrpSpPr>
        <p:grpSpPr>
          <a:xfrm rot="5400000">
            <a:off x="2268159" y="2020508"/>
            <a:ext cx="233351" cy="36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3" name="Google Shape;613;p11"/>
          <p:cNvGrpSpPr/>
          <p:nvPr/>
        </p:nvGrpSpPr>
        <p:grpSpPr>
          <a:xfrm rot="5400000">
            <a:off x="2426026" y="6082775"/>
            <a:ext cx="233351" cy="36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7" name="Google Shape;617;p11"/>
          <p:cNvGrpSpPr/>
          <p:nvPr/>
        </p:nvGrpSpPr>
        <p:grpSpPr>
          <a:xfrm rot="5400000">
            <a:off x="544793" y="5521041"/>
            <a:ext cx="233351" cy="36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21" name="Google Shape;621;p11"/>
          <p:cNvSpPr txBox="1">
            <a:spLocks noGrp="1"/>
          </p:cNvSpPr>
          <p:nvPr>
            <p:ph type="title" hasCustomPrompt="1"/>
          </p:nvPr>
        </p:nvSpPr>
        <p:spPr>
          <a:xfrm>
            <a:off x="3499104" y="2743200"/>
            <a:ext cx="5206000" cy="104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rPr dirty="0"/>
              <a:t>xx%</a:t>
            </a:r>
          </a:p>
        </p:txBody>
      </p:sp>
      <p:sp>
        <p:nvSpPr>
          <p:cNvPr id="79" name="Slide Number Placeholder 1">
            <a:extLst>
              <a:ext uri="{FF2B5EF4-FFF2-40B4-BE49-F238E27FC236}">
                <a16:creationId xmlns:a16="http://schemas.microsoft.com/office/drawing/2014/main" id="{A842D105-77EB-2046-B992-A48933C73A62}"/>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510276205"/>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reserve="1" userDrawn="1">
  <p:cSld name="1_Big number">
    <p:spTree>
      <p:nvGrpSpPr>
        <p:cNvPr id="1" name="Shape 545"/>
        <p:cNvGrpSpPr/>
        <p:nvPr/>
      </p:nvGrpSpPr>
      <p:grpSpPr>
        <a:xfrm>
          <a:off x="0" y="0"/>
          <a:ext cx="0" cy="0"/>
          <a:chOff x="0" y="0"/>
          <a:chExt cx="0" cy="0"/>
        </a:xfrm>
      </p:grpSpPr>
      <p:grpSp>
        <p:nvGrpSpPr>
          <p:cNvPr id="546" name="Google Shape;546;p11"/>
          <p:cNvGrpSpPr/>
          <p:nvPr userDrawn="1"/>
        </p:nvGrpSpPr>
        <p:grpSpPr>
          <a:xfrm rot="10800000">
            <a:off x="2606431" y="1499792"/>
            <a:ext cx="6979139" cy="4092192"/>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21" name="Google Shape;621;p11"/>
          <p:cNvSpPr txBox="1">
            <a:spLocks noGrp="1"/>
          </p:cNvSpPr>
          <p:nvPr>
            <p:ph type="title" hasCustomPrompt="1"/>
          </p:nvPr>
        </p:nvSpPr>
        <p:spPr>
          <a:xfrm>
            <a:off x="3499104" y="2743200"/>
            <a:ext cx="5206000" cy="104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rPr dirty="0"/>
              <a:t>xx%</a:t>
            </a:r>
          </a:p>
        </p:txBody>
      </p:sp>
      <p:sp>
        <p:nvSpPr>
          <p:cNvPr id="7" name="Slide Number Placeholder 1">
            <a:extLst>
              <a:ext uri="{FF2B5EF4-FFF2-40B4-BE49-F238E27FC236}">
                <a16:creationId xmlns:a16="http://schemas.microsoft.com/office/drawing/2014/main" id="{5802CA33-2B9D-5044-BFD8-58887201003F}"/>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331272813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3" userDrawn="1">
  <p:cSld name="Title only 3">
    <p:spTree>
      <p:nvGrpSpPr>
        <p:cNvPr id="1" name="Shape 1226"/>
        <p:cNvGrpSpPr/>
        <p:nvPr/>
      </p:nvGrpSpPr>
      <p:grpSpPr>
        <a:xfrm>
          <a:off x="0" y="0"/>
          <a:ext cx="0" cy="0"/>
          <a:chOff x="0" y="0"/>
          <a:chExt cx="0" cy="0"/>
        </a:xfrm>
      </p:grpSpPr>
      <p:sp>
        <p:nvSpPr>
          <p:cNvPr id="1227" name="Google Shape;1227;p25"/>
          <p:cNvSpPr txBox="1">
            <a:spLocks noGrp="1"/>
          </p:cNvSpPr>
          <p:nvPr>
            <p:ph type="title"/>
          </p:nvPr>
        </p:nvSpPr>
        <p:spPr>
          <a:xfrm>
            <a:off x="1194800" y="2645933"/>
            <a:ext cx="4609600" cy="17228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sz="4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r>
              <a:rPr lang="en-US" dirty="0"/>
              <a:t>Click to edit Master title style</a:t>
            </a:r>
            <a:endParaRPr dirty="0"/>
          </a:p>
        </p:txBody>
      </p:sp>
      <p:cxnSp>
        <p:nvCxnSpPr>
          <p:cNvPr id="1228" name="Google Shape;1228;p25"/>
          <p:cNvCxnSpPr/>
          <p:nvPr/>
        </p:nvCxnSpPr>
        <p:spPr>
          <a:xfrm>
            <a:off x="2194567" y="697500"/>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rot="10800000" flipH="1">
            <a:off x="1070733" y="706233"/>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230" name="Google Shape;1230;p25"/>
          <p:cNvCxnSpPr/>
          <p:nvPr/>
        </p:nvCxnSpPr>
        <p:spPr>
          <a:xfrm>
            <a:off x="0" y="86933"/>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231" name="Google Shape;1231;p25"/>
          <p:cNvGrpSpPr/>
          <p:nvPr/>
        </p:nvGrpSpPr>
        <p:grpSpPr>
          <a:xfrm flipH="1">
            <a:off x="665867" y="1279567"/>
            <a:ext cx="775733" cy="776467"/>
            <a:chOff x="8064275" y="887850"/>
            <a:chExt cx="581800" cy="582350"/>
          </a:xfrm>
        </p:grpSpPr>
        <p:sp>
          <p:nvSpPr>
            <p:cNvPr id="1232" name="Google Shape;1232;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3" name="Google Shape;1233;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4" name="Google Shape;1234;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5" name="Google Shape;1235;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6" name="Google Shape;1236;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7" name="Google Shape;1237;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38" name="Google Shape;1238;p25"/>
          <p:cNvGrpSpPr/>
          <p:nvPr/>
        </p:nvGrpSpPr>
        <p:grpSpPr>
          <a:xfrm flipH="1">
            <a:off x="2000534" y="517467"/>
            <a:ext cx="389367" cy="390100"/>
            <a:chOff x="7353050" y="316275"/>
            <a:chExt cx="292025" cy="292575"/>
          </a:xfrm>
        </p:grpSpPr>
        <p:sp>
          <p:nvSpPr>
            <p:cNvPr id="1239" name="Google Shape;1239;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0" name="Google Shape;1240;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1" name="Google Shape;1241;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2" name="Google Shape;1242;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243" name="Google Shape;1243;p25"/>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4" name="Google Shape;1244;p25"/>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5" name="Google Shape;1245;p25"/>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6" name="Google Shape;1246;p25"/>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7" name="Google Shape;1247;p25"/>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8" name="Google Shape;1248;p25"/>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249" name="Google Shape;1249;p25"/>
          <p:cNvGrpSpPr/>
          <p:nvPr/>
        </p:nvGrpSpPr>
        <p:grpSpPr>
          <a:xfrm flipH="1">
            <a:off x="4702817" y="481467"/>
            <a:ext cx="233351" cy="36000"/>
            <a:chOff x="5662375" y="212375"/>
            <a:chExt cx="175013" cy="27000"/>
          </a:xfrm>
        </p:grpSpPr>
        <p:sp>
          <p:nvSpPr>
            <p:cNvPr id="1250" name="Google Shape;125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1" name="Google Shape;125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2" name="Google Shape;125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3" name="Google Shape;1253;p25"/>
          <p:cNvGrpSpPr/>
          <p:nvPr/>
        </p:nvGrpSpPr>
        <p:grpSpPr>
          <a:xfrm flipH="1">
            <a:off x="640550" y="323600"/>
            <a:ext cx="233351" cy="36000"/>
            <a:chOff x="5662375" y="212375"/>
            <a:chExt cx="175013" cy="27000"/>
          </a:xfrm>
        </p:grpSpPr>
        <p:sp>
          <p:nvSpPr>
            <p:cNvPr id="1254" name="Google Shape;125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5" name="Google Shape;125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6" name="Google Shape;125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7" name="Google Shape;1257;p25"/>
          <p:cNvGrpSpPr/>
          <p:nvPr/>
        </p:nvGrpSpPr>
        <p:grpSpPr>
          <a:xfrm flipH="1">
            <a:off x="1202283" y="2204833"/>
            <a:ext cx="233351" cy="36000"/>
            <a:chOff x="5662375" y="212375"/>
            <a:chExt cx="175013" cy="27000"/>
          </a:xfrm>
        </p:grpSpPr>
        <p:sp>
          <p:nvSpPr>
            <p:cNvPr id="1258" name="Google Shape;1258;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9" name="Google Shape;1259;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0" name="Google Shape;1260;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261" name="Google Shape;1261;p25"/>
          <p:cNvCxnSpPr/>
          <p:nvPr/>
        </p:nvCxnSpPr>
        <p:spPr>
          <a:xfrm>
            <a:off x="1055200" y="5616533"/>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262" name="Google Shape;1262;p25"/>
          <p:cNvCxnSpPr/>
          <p:nvPr/>
        </p:nvCxnSpPr>
        <p:spPr>
          <a:xfrm rot="10800000" flipH="1">
            <a:off x="0" y="56272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263" name="Google Shape;1263;p25"/>
          <p:cNvGrpSpPr/>
          <p:nvPr/>
        </p:nvGrpSpPr>
        <p:grpSpPr>
          <a:xfrm rot="10800000">
            <a:off x="665867" y="5254567"/>
            <a:ext cx="775733" cy="776467"/>
            <a:chOff x="8064275" y="887850"/>
            <a:chExt cx="581800" cy="582350"/>
          </a:xfrm>
        </p:grpSpPr>
        <p:sp>
          <p:nvSpPr>
            <p:cNvPr id="1264" name="Google Shape;1264;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5" name="Google Shape;1265;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6" name="Google Shape;1266;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7" name="Google Shape;1267;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8" name="Google Shape;1268;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9" name="Google Shape;1269;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0" name="Google Shape;1270;p25"/>
          <p:cNvGrpSpPr/>
          <p:nvPr/>
        </p:nvGrpSpPr>
        <p:grpSpPr>
          <a:xfrm rot="10800000">
            <a:off x="2426101" y="6115667"/>
            <a:ext cx="389367" cy="390100"/>
            <a:chOff x="7353050" y="316275"/>
            <a:chExt cx="292025" cy="292575"/>
          </a:xfrm>
        </p:grpSpPr>
        <p:sp>
          <p:nvSpPr>
            <p:cNvPr id="1271" name="Google Shape;1271;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2" name="Google Shape;1272;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3" name="Google Shape;1273;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4" name="Google Shape;1274;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5" name="Google Shape;1275;p25"/>
          <p:cNvGrpSpPr/>
          <p:nvPr/>
        </p:nvGrpSpPr>
        <p:grpSpPr>
          <a:xfrm rot="10800000">
            <a:off x="283367" y="6194067"/>
            <a:ext cx="233333" cy="233333"/>
            <a:chOff x="8792300" y="321275"/>
            <a:chExt cx="175000" cy="175000"/>
          </a:xfrm>
        </p:grpSpPr>
        <p:sp>
          <p:nvSpPr>
            <p:cNvPr id="1276" name="Google Shape;1276;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7" name="Google Shape;1277;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8" name="Google Shape;1278;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9" name="Google Shape;1279;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0" name="Google Shape;1280;p25"/>
          <p:cNvGrpSpPr/>
          <p:nvPr/>
        </p:nvGrpSpPr>
        <p:grpSpPr>
          <a:xfrm rot="10800000">
            <a:off x="640550" y="6469767"/>
            <a:ext cx="233351" cy="36000"/>
            <a:chOff x="5662375" y="212375"/>
            <a:chExt cx="175013" cy="27000"/>
          </a:xfrm>
        </p:grpSpPr>
        <p:sp>
          <p:nvSpPr>
            <p:cNvPr id="1281" name="Google Shape;1281;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2" name="Google Shape;1282;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3" name="Google Shape;1283;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4" name="Google Shape;1284;p25"/>
          <p:cNvGrpSpPr/>
          <p:nvPr/>
        </p:nvGrpSpPr>
        <p:grpSpPr>
          <a:xfrm rot="10800000">
            <a:off x="1405483" y="5198133"/>
            <a:ext cx="233351" cy="36000"/>
            <a:chOff x="5662375" y="212375"/>
            <a:chExt cx="175013" cy="27000"/>
          </a:xfrm>
        </p:grpSpPr>
        <p:sp>
          <p:nvSpPr>
            <p:cNvPr id="1285" name="Google Shape;1285;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6" name="Google Shape;1286;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7" name="Google Shape;1287;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4D4C8F97-BC67-0944-AD4C-7D5C966113EA}"/>
              </a:ext>
            </a:extLst>
          </p:cNvPr>
          <p:cNvSpPr>
            <a:spLocks noGrp="1"/>
          </p:cNvSpPr>
          <p:nvPr>
            <p:ph type="pic" sz="quarter" idx="10"/>
          </p:nvPr>
        </p:nvSpPr>
        <p:spPr>
          <a:xfrm>
            <a:off x="6324600" y="696913"/>
            <a:ext cx="5486400" cy="5802312"/>
          </a:xfrm>
          <a:prstGeom prst="rect">
            <a:avLst/>
          </a:prstGeom>
        </p:spPr>
        <p:txBody>
          <a:bodyPr/>
          <a:lstStyle/>
          <a:p>
            <a:endParaRPr lang="en-US"/>
          </a:p>
        </p:txBody>
      </p:sp>
      <p:sp>
        <p:nvSpPr>
          <p:cNvPr id="64" name="Slide Number Placeholder 1">
            <a:extLst>
              <a:ext uri="{FF2B5EF4-FFF2-40B4-BE49-F238E27FC236}">
                <a16:creationId xmlns:a16="http://schemas.microsoft.com/office/drawing/2014/main" id="{C7C4FC62-6847-EC47-9413-5F0D82F80B7C}"/>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843414273"/>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wo columns" userDrawn="1">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8" name="Google Shape;178;p5"/>
          <p:cNvSpPr txBox="1">
            <a:spLocks noGrp="1"/>
          </p:cNvSpPr>
          <p:nvPr>
            <p:ph type="subTitle" idx="2"/>
          </p:nvPr>
        </p:nvSpPr>
        <p:spPr>
          <a:xfrm>
            <a:off x="2791968" y="3810000"/>
            <a:ext cx="2779600" cy="1383984"/>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80" name="Google Shape;180;p5"/>
          <p:cNvSpPr txBox="1">
            <a:spLocks noGrp="1"/>
          </p:cNvSpPr>
          <p:nvPr>
            <p:ph type="subTitle" idx="4"/>
          </p:nvPr>
        </p:nvSpPr>
        <p:spPr>
          <a:xfrm>
            <a:off x="2791968" y="2938272"/>
            <a:ext cx="2779600" cy="871728"/>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defRPr>
            </a:lvl2pPr>
            <a:lvl3pPr lvl="2" algn="ctr" rtl="0">
              <a:spcBef>
                <a:spcPts val="0"/>
              </a:spcBef>
              <a:spcAft>
                <a:spcPts val="0"/>
              </a:spcAft>
              <a:buNone/>
              <a:defRPr sz="2133">
                <a:solidFill>
                  <a:schemeClr val="accent1"/>
                </a:solidFill>
              </a:defRPr>
            </a:lvl3pPr>
            <a:lvl4pPr lvl="3" algn="ctr" rtl="0">
              <a:spcBef>
                <a:spcPts val="0"/>
              </a:spcBef>
              <a:spcAft>
                <a:spcPts val="0"/>
              </a:spcAft>
              <a:buNone/>
              <a:defRPr sz="2133">
                <a:solidFill>
                  <a:schemeClr val="accent1"/>
                </a:solidFill>
              </a:defRPr>
            </a:lvl4pPr>
            <a:lvl5pPr lvl="4" algn="ctr" rtl="0">
              <a:spcBef>
                <a:spcPts val="0"/>
              </a:spcBef>
              <a:spcAft>
                <a:spcPts val="0"/>
              </a:spcAft>
              <a:buNone/>
              <a:defRPr sz="2133">
                <a:solidFill>
                  <a:schemeClr val="accent1"/>
                </a:solidFill>
              </a:defRPr>
            </a:lvl5pPr>
            <a:lvl6pPr lvl="5" algn="ctr" rtl="0">
              <a:spcBef>
                <a:spcPts val="0"/>
              </a:spcBef>
              <a:spcAft>
                <a:spcPts val="0"/>
              </a:spcAft>
              <a:buNone/>
              <a:defRPr sz="2133">
                <a:solidFill>
                  <a:schemeClr val="accent1"/>
                </a:solidFill>
              </a:defRPr>
            </a:lvl6pPr>
            <a:lvl7pPr lvl="6" algn="ctr" rtl="0">
              <a:spcBef>
                <a:spcPts val="0"/>
              </a:spcBef>
              <a:spcAft>
                <a:spcPts val="0"/>
              </a:spcAft>
              <a:buNone/>
              <a:defRPr sz="2133">
                <a:solidFill>
                  <a:schemeClr val="accent1"/>
                </a:solidFill>
              </a:defRPr>
            </a:lvl7pPr>
            <a:lvl8pPr lvl="7" algn="ctr" rtl="0">
              <a:spcBef>
                <a:spcPts val="0"/>
              </a:spcBef>
              <a:spcAft>
                <a:spcPts val="0"/>
              </a:spcAft>
              <a:buNone/>
              <a:defRPr sz="2133">
                <a:solidFill>
                  <a:schemeClr val="accent1"/>
                </a:solidFill>
              </a:defRPr>
            </a:lvl8pPr>
            <a:lvl9pPr lvl="8" algn="ctr" rtl="0">
              <a:spcBef>
                <a:spcPts val="0"/>
              </a:spcBef>
              <a:spcAft>
                <a:spcPts val="0"/>
              </a:spcAft>
              <a:buNone/>
              <a:defRPr sz="2133">
                <a:solidFill>
                  <a:schemeClr val="accent1"/>
                </a:solidFill>
              </a:defRPr>
            </a:lvl9pPr>
          </a:lstStyle>
          <a:p>
            <a:r>
              <a:rPr lang="en-US" dirty="0"/>
              <a:t>Click to edit Master subtitle style</a:t>
            </a:r>
            <a:endParaRPr dirty="0"/>
          </a:p>
        </p:txBody>
      </p:sp>
      <p:sp>
        <p:nvSpPr>
          <p:cNvPr id="181" name="Google Shape;181;p5"/>
          <p:cNvSpPr txBox="1">
            <a:spLocks noGrp="1"/>
          </p:cNvSpPr>
          <p:nvPr>
            <p:ph type="title" idx="5" hasCustomPrompt="1"/>
          </p:nvPr>
        </p:nvSpPr>
        <p:spPr>
          <a:xfrm>
            <a:off x="3706368" y="2170176"/>
            <a:ext cx="963200" cy="609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182" name="Google Shape;182;p5"/>
          <p:cNvSpPr txBox="1">
            <a:spLocks noGrp="1"/>
          </p:cNvSpPr>
          <p:nvPr>
            <p:ph type="title" idx="6" hasCustomPrompt="1"/>
          </p:nvPr>
        </p:nvSpPr>
        <p:spPr>
          <a:xfrm>
            <a:off x="7522464" y="2170176"/>
            <a:ext cx="963200" cy="609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8" name="Google Shape;178;p5">
            <a:extLst>
              <a:ext uri="{FF2B5EF4-FFF2-40B4-BE49-F238E27FC236}">
                <a16:creationId xmlns:a16="http://schemas.microsoft.com/office/drawing/2014/main" id="{3244451D-A0DD-C84B-9110-49A7668DB24E}"/>
              </a:ext>
            </a:extLst>
          </p:cNvPr>
          <p:cNvSpPr txBox="1">
            <a:spLocks/>
          </p:cNvSpPr>
          <p:nvPr userDrawn="1"/>
        </p:nvSpPr>
        <p:spPr>
          <a:xfrm>
            <a:off x="6612834" y="3770408"/>
            <a:ext cx="2779600" cy="13839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69" name="Google Shape;180;p5">
            <a:extLst>
              <a:ext uri="{FF2B5EF4-FFF2-40B4-BE49-F238E27FC236}">
                <a16:creationId xmlns:a16="http://schemas.microsoft.com/office/drawing/2014/main" id="{D3EFB300-C41E-2344-80AF-C8ACDE5335B7}"/>
              </a:ext>
            </a:extLst>
          </p:cNvPr>
          <p:cNvSpPr txBox="1">
            <a:spLocks/>
          </p:cNvSpPr>
          <p:nvPr userDrawn="1"/>
        </p:nvSpPr>
        <p:spPr>
          <a:xfrm>
            <a:off x="6612834" y="2898680"/>
            <a:ext cx="2779600" cy="8717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accent1"/>
                </a:solidFill>
                <a:latin typeface="Arial"/>
                <a:ea typeface="Arial"/>
                <a:cs typeface="Arial"/>
                <a:sym typeface="Arial"/>
              </a:defRPr>
            </a:lvl9pPr>
          </a:lstStyle>
          <a:p>
            <a:pPr defTabSz="914400"/>
            <a:r>
              <a:rPr lang="en-US" kern="0"/>
              <a:t>Click to edit Master subtitle style</a:t>
            </a:r>
            <a:endParaRPr lang="en-US" kern="0" dirty="0"/>
          </a:p>
        </p:txBody>
      </p:sp>
      <p:sp>
        <p:nvSpPr>
          <p:cNvPr id="70" name="Slide Number Placeholder 1">
            <a:extLst>
              <a:ext uri="{FF2B5EF4-FFF2-40B4-BE49-F238E27FC236}">
                <a16:creationId xmlns:a16="http://schemas.microsoft.com/office/drawing/2014/main" id="{42FFD892-33EA-764C-B222-4B97CC7E826A}"/>
              </a:ext>
            </a:extLst>
          </p:cNvPr>
          <p:cNvSpPr>
            <a:spLocks noGrp="1"/>
          </p:cNvSpPr>
          <p:nvPr>
            <p:ph type="sldNum" sz="quarter" idx="10"/>
          </p:nvPr>
        </p:nvSpPr>
        <p:spPr>
          <a:xfrm>
            <a:off x="9144000" y="640080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3503955236"/>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dirty="0"/>
              <a:t>Click to edit Master title style</a:t>
            </a:r>
            <a:endParaRPr dirty="0"/>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C343AB9E-9F26-B440-8D56-B9A541BB6BB2}"/>
              </a:ext>
            </a:extLst>
          </p:cNvPr>
          <p:cNvSpPr>
            <a:spLocks noGrp="1"/>
          </p:cNvSpPr>
          <p:nvPr>
            <p:ph sz="quarter" idx="10"/>
          </p:nvPr>
        </p:nvSpPr>
        <p:spPr>
          <a:xfrm>
            <a:off x="1541586" y="1537517"/>
            <a:ext cx="8891710"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Slide Number Placeholder 1">
            <a:extLst>
              <a:ext uri="{FF2B5EF4-FFF2-40B4-BE49-F238E27FC236}">
                <a16:creationId xmlns:a16="http://schemas.microsoft.com/office/drawing/2014/main" id="{48BDEE85-2572-EA48-B8E5-62467AC340AF}"/>
              </a:ext>
            </a:extLst>
          </p:cNvPr>
          <p:cNvSpPr>
            <a:spLocks noGrp="1"/>
          </p:cNvSpPr>
          <p:nvPr>
            <p:ph type="sldNum" sz="quarter" idx="4"/>
          </p:nvPr>
        </p:nvSpPr>
        <p:spPr>
          <a:xfrm>
            <a:off x="92202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719511105"/>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1210521" y="2799561"/>
            <a:ext cx="4036694" cy="1573548"/>
          </a:xfrm>
          <a:prstGeom prst="rect">
            <a:avLst/>
          </a:prstGeom>
        </p:spPr>
        <p:txBody>
          <a:bodyPr spcFirstLastPara="1" wrap="square" lIns="91425" tIns="91425" rIns="91425" bIns="91425" anchor="b" anchorCtr="0">
            <a:noAutofit/>
          </a:bodyPr>
          <a:lstStyle>
            <a:lvl1pPr lvl="0" algn="l">
              <a:spcBef>
                <a:spcPts val="0"/>
              </a:spcBef>
              <a:spcAft>
                <a:spcPts val="0"/>
              </a:spcAft>
              <a:buSzPts val="4200"/>
              <a:buNone/>
              <a:defRPr sz="4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grpSp>
        <p:nvGrpSpPr>
          <p:cNvPr id="2" name="Group 1">
            <a:extLst>
              <a:ext uri="{FF2B5EF4-FFF2-40B4-BE49-F238E27FC236}">
                <a16:creationId xmlns:a16="http://schemas.microsoft.com/office/drawing/2014/main" id="{026150DF-CD87-E34B-8CBD-411EEBB05C5F}"/>
              </a:ext>
            </a:extLst>
          </p:cNvPr>
          <p:cNvGrpSpPr/>
          <p:nvPr userDrawn="1"/>
        </p:nvGrpSpPr>
        <p:grpSpPr>
          <a:xfrm>
            <a:off x="0" y="86933"/>
            <a:ext cx="4936168" cy="6655500"/>
            <a:chOff x="0" y="86933"/>
            <a:chExt cx="4936168" cy="6655500"/>
          </a:xfrm>
        </p:grpSpPr>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5746800" y="600667"/>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1932081"/>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1_Section title and description">
    <p:spTree>
      <p:nvGrpSpPr>
        <p:cNvPr id="1" name="Shape 438"/>
        <p:cNvGrpSpPr/>
        <p:nvPr/>
      </p:nvGrpSpPr>
      <p:grpSpPr>
        <a:xfrm>
          <a:off x="0" y="0"/>
          <a:ext cx="0" cy="0"/>
          <a:chOff x="0" y="0"/>
          <a:chExt cx="0" cy="0"/>
        </a:xfrm>
      </p:grpSpPr>
      <p:grpSp>
        <p:nvGrpSpPr>
          <p:cNvPr id="2" name="Group 1">
            <a:extLst>
              <a:ext uri="{FF2B5EF4-FFF2-40B4-BE49-F238E27FC236}">
                <a16:creationId xmlns:a16="http://schemas.microsoft.com/office/drawing/2014/main" id="{026150DF-CD87-E34B-8CBD-411EEBB05C5F}"/>
              </a:ext>
            </a:extLst>
          </p:cNvPr>
          <p:cNvGrpSpPr/>
          <p:nvPr userDrawn="1"/>
        </p:nvGrpSpPr>
        <p:grpSpPr>
          <a:xfrm flipH="1">
            <a:off x="7255832" y="202500"/>
            <a:ext cx="4936168" cy="6655500"/>
            <a:chOff x="0" y="86933"/>
            <a:chExt cx="4936168" cy="6655500"/>
          </a:xfrm>
        </p:grpSpPr>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708883" y="591313"/>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5" name="Google Shape;439;p9">
            <a:extLst>
              <a:ext uri="{FF2B5EF4-FFF2-40B4-BE49-F238E27FC236}">
                <a16:creationId xmlns:a16="http://schemas.microsoft.com/office/drawing/2014/main" id="{A8316A86-BD8C-BF4F-B5EB-0EFADBDB6BFD}"/>
              </a:ext>
            </a:extLst>
          </p:cNvPr>
          <p:cNvSpPr txBox="1">
            <a:spLocks noGrp="1"/>
          </p:cNvSpPr>
          <p:nvPr>
            <p:ph type="title"/>
          </p:nvPr>
        </p:nvSpPr>
        <p:spPr>
          <a:xfrm>
            <a:off x="6935023" y="2949698"/>
            <a:ext cx="4036694" cy="1573548"/>
          </a:xfrm>
          <a:prstGeom prst="rect">
            <a:avLst/>
          </a:prstGeom>
        </p:spPr>
        <p:txBody>
          <a:bodyPr spcFirstLastPara="1" wrap="square" lIns="91425" tIns="91425" rIns="91425" bIns="91425" anchor="b" anchorCtr="0">
            <a:noAutofit/>
          </a:bodyPr>
          <a:lstStyle>
            <a:lvl1pPr lvl="0" algn="r">
              <a:spcBef>
                <a:spcPts val="0"/>
              </a:spcBef>
              <a:spcAft>
                <a:spcPts val="0"/>
              </a:spcAft>
              <a:buSzPts val="4200"/>
              <a:buNone/>
              <a:defRPr sz="4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spTree>
    <p:extLst>
      <p:ext uri="{BB962C8B-B14F-4D97-AF65-F5344CB8AC3E}">
        <p14:creationId xmlns:p14="http://schemas.microsoft.com/office/powerpoint/2010/main" val="3935645484"/>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reserve="1" userDrawn="1">
  <p:cSld name="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882535" y="1537517"/>
            <a:ext cx="10794732"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Slide Number Placeholder 1">
            <a:extLst>
              <a:ext uri="{FF2B5EF4-FFF2-40B4-BE49-F238E27FC236}">
                <a16:creationId xmlns:a16="http://schemas.microsoft.com/office/drawing/2014/main" id="{0ADB0D8F-2EAD-A548-BF1E-4DA5532531C1}"/>
              </a:ext>
            </a:extLst>
          </p:cNvPr>
          <p:cNvSpPr txBox="1">
            <a:spLocks/>
          </p:cNvSpPr>
          <p:nvPr userDrawn="1"/>
        </p:nvSpPr>
        <p:spPr>
          <a:xfrm>
            <a:off x="9183534"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169769667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aption" preserve="1" userDrawn="1">
  <p:cSld name="1_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724207" y="1537517"/>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a:extLst>
              <a:ext uri="{FF2B5EF4-FFF2-40B4-BE49-F238E27FC236}">
                <a16:creationId xmlns:a16="http://schemas.microsoft.com/office/drawing/2014/main" id="{E27571DE-7590-074B-9CA4-97C1556B8564}"/>
              </a:ext>
            </a:extLst>
          </p:cNvPr>
          <p:cNvSpPr>
            <a:spLocks noGrp="1"/>
          </p:cNvSpPr>
          <p:nvPr>
            <p:ph sz="quarter" idx="11"/>
          </p:nvPr>
        </p:nvSpPr>
        <p:spPr>
          <a:xfrm>
            <a:off x="6140335" y="1522119"/>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Slide Number Placeholder 1">
            <a:extLst>
              <a:ext uri="{FF2B5EF4-FFF2-40B4-BE49-F238E27FC236}">
                <a16:creationId xmlns:a16="http://schemas.microsoft.com/office/drawing/2014/main" id="{2C01C991-E295-154D-B6E9-F101872E3327}"/>
              </a:ext>
            </a:extLst>
          </p:cNvPr>
          <p:cNvSpPr txBox="1">
            <a:spLocks/>
          </p:cNvSpPr>
          <p:nvPr userDrawn="1"/>
        </p:nvSpPr>
        <p:spPr>
          <a:xfrm>
            <a:off x="9300209"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2444987230"/>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ree columns of text" preserve="1" userDrawn="1">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6B70BBEB-3126-444C-8818-27F0463FC096}"/>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Slide Number Placeholder 1">
            <a:extLst>
              <a:ext uri="{FF2B5EF4-FFF2-40B4-BE49-F238E27FC236}">
                <a16:creationId xmlns:a16="http://schemas.microsoft.com/office/drawing/2014/main" id="{CB2B5718-C3E9-7946-95D9-0BBEF4A6C746}"/>
              </a:ext>
            </a:extLst>
          </p:cNvPr>
          <p:cNvSpPr txBox="1">
            <a:spLocks/>
          </p:cNvSpPr>
          <p:nvPr userDrawn="1"/>
        </p:nvSpPr>
        <p:spPr>
          <a:xfrm>
            <a:off x="9220200"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3738975628"/>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Four columns of text" preserve="1" userDrawn="1">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Slide Number Placeholder 1">
            <a:extLst>
              <a:ext uri="{FF2B5EF4-FFF2-40B4-BE49-F238E27FC236}">
                <a16:creationId xmlns:a16="http://schemas.microsoft.com/office/drawing/2014/main" id="{F93AB9E9-D167-BA46-887E-0375A05F6F7C}"/>
              </a:ext>
            </a:extLst>
          </p:cNvPr>
          <p:cNvSpPr txBox="1">
            <a:spLocks/>
          </p:cNvSpPr>
          <p:nvPr userDrawn="1"/>
        </p:nvSpPr>
        <p:spPr>
          <a:xfrm>
            <a:off x="9261601"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3058293691"/>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ix columns of text" preserve="1" userDrawn="1">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2964100" y="678880"/>
            <a:ext cx="6479100"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1" name="Content Placeholder 2">
            <a:extLst>
              <a:ext uri="{FF2B5EF4-FFF2-40B4-BE49-F238E27FC236}">
                <a16:creationId xmlns:a16="http://schemas.microsoft.com/office/drawing/2014/main" id="{DB501989-1CC8-1049-B6F4-523B9534CED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0" name="Slide Number Placeholder 1">
            <a:extLst>
              <a:ext uri="{FF2B5EF4-FFF2-40B4-BE49-F238E27FC236}">
                <a16:creationId xmlns:a16="http://schemas.microsoft.com/office/drawing/2014/main" id="{C016A04C-86BE-D147-8833-AC94A96DCF1F}"/>
              </a:ext>
            </a:extLst>
          </p:cNvPr>
          <p:cNvSpPr txBox="1">
            <a:spLocks/>
          </p:cNvSpPr>
          <p:nvPr userDrawn="1"/>
        </p:nvSpPr>
        <p:spPr>
          <a:xfrm>
            <a:off x="9220200"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4075871233"/>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2" preserve="1" userDrawn="1">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5F21D606-7811-6C4D-AB74-96BB7C03952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3" name="Slide Number Placeholder 1">
            <a:extLst>
              <a:ext uri="{FF2B5EF4-FFF2-40B4-BE49-F238E27FC236}">
                <a16:creationId xmlns:a16="http://schemas.microsoft.com/office/drawing/2014/main" id="{A2D1D196-BAD0-8F4D-92E4-31C43AE51AD5}"/>
              </a:ext>
            </a:extLst>
          </p:cNvPr>
          <p:cNvSpPr txBox="1">
            <a:spLocks/>
          </p:cNvSpPr>
          <p:nvPr userDrawn="1"/>
        </p:nvSpPr>
        <p:spPr>
          <a:xfrm>
            <a:off x="9220200"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3699841781"/>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hree columns of text 3" preserve="1" userDrawn="1">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1124997" y="451104"/>
            <a:ext cx="10122804"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C20D5011-98C7-E44D-B0A2-48A1F4CDF5FD}"/>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Slide Number Placeholder 1">
            <a:extLst>
              <a:ext uri="{FF2B5EF4-FFF2-40B4-BE49-F238E27FC236}">
                <a16:creationId xmlns:a16="http://schemas.microsoft.com/office/drawing/2014/main" id="{E8D5A00F-1545-8043-8E3E-F33583100D0B}"/>
              </a:ext>
            </a:extLst>
          </p:cNvPr>
          <p:cNvSpPr txBox="1">
            <a:spLocks/>
          </p:cNvSpPr>
          <p:nvPr userDrawn="1"/>
        </p:nvSpPr>
        <p:spPr>
          <a:xfrm>
            <a:off x="9220200"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3429244265"/>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body 3" preserve="1" userDrawn="1">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1068767" y="451104"/>
            <a:ext cx="101793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1142" name="Google Shape;1142;p23"/>
          <p:cNvCxnSpPr/>
          <p:nvPr/>
        </p:nvCxnSpPr>
        <p:spPr>
          <a:xfrm rot="10800000">
            <a:off x="404000" y="4479167"/>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5776733"/>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400985" y="5557067"/>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98386" y="4299067"/>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10752367"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9378501" y="227834"/>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1677267" y="306200"/>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1320067"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10555134"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Slide Number Placeholder 1">
            <a:extLst>
              <a:ext uri="{FF2B5EF4-FFF2-40B4-BE49-F238E27FC236}">
                <a16:creationId xmlns:a16="http://schemas.microsoft.com/office/drawing/2014/main" id="{6F95B748-F49E-ED4C-8726-17B92347B0E3}"/>
              </a:ext>
            </a:extLst>
          </p:cNvPr>
          <p:cNvSpPr txBox="1">
            <a:spLocks/>
          </p:cNvSpPr>
          <p:nvPr userDrawn="1"/>
        </p:nvSpPr>
        <p:spPr>
          <a:xfrm>
            <a:off x="9201534"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483578702"/>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body 3" preserve="1"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225919" y="451104"/>
            <a:ext cx="8225396"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1142" name="Google Shape;1142;p23"/>
          <p:cNvCxnSpPr>
            <a:cxnSpLocks/>
          </p:cNvCxnSpPr>
          <p:nvPr/>
        </p:nvCxnSpPr>
        <p:spPr>
          <a:xfrm rot="10800000">
            <a:off x="11752852" y="4673255"/>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a:cxnSpLocks/>
          </p:cNvCxnSpPr>
          <p:nvPr/>
        </p:nvCxnSpPr>
        <p:spPr>
          <a:xfrm rot="10800000" flipH="1">
            <a:off x="11348852" y="5970821"/>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11749837" y="5751155"/>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1547238" y="4493155"/>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455214"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a:cxnSpLocks/>
          </p:cNvCxnSpPr>
          <p:nvPr/>
        </p:nvCxnSpPr>
        <p:spPr>
          <a:xfrm flipH="1">
            <a:off x="1087586" y="343717"/>
            <a:ext cx="1274614" cy="76265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701186"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2167516" y="146057"/>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734752" y="536315"/>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268886"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503953"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Slide Number Placeholder 1">
            <a:extLst>
              <a:ext uri="{FF2B5EF4-FFF2-40B4-BE49-F238E27FC236}">
                <a16:creationId xmlns:a16="http://schemas.microsoft.com/office/drawing/2014/main" id="{994012F7-0123-3C4F-ABE3-EE9D1A246A1B}"/>
              </a:ext>
            </a:extLst>
          </p:cNvPr>
          <p:cNvSpPr txBox="1">
            <a:spLocks/>
          </p:cNvSpPr>
          <p:nvPr userDrawn="1"/>
        </p:nvSpPr>
        <p:spPr>
          <a:xfrm>
            <a:off x="9366444"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343441148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4" preserve="1" userDrawn="1">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1" name="Slide Number Placeholder 1">
            <a:extLst>
              <a:ext uri="{FF2B5EF4-FFF2-40B4-BE49-F238E27FC236}">
                <a16:creationId xmlns:a16="http://schemas.microsoft.com/office/drawing/2014/main" id="{743FB579-963F-D342-8DD4-8DF5AEF8B46C}"/>
              </a:ext>
            </a:extLst>
          </p:cNvPr>
          <p:cNvSpPr txBox="1">
            <a:spLocks/>
          </p:cNvSpPr>
          <p:nvPr userDrawn="1"/>
        </p:nvSpPr>
        <p:spPr>
          <a:xfrm>
            <a:off x="9222810"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3166399340"/>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4" preserve="1" userDrawn="1">
  <p:cSld name="1_Background 4">
    <p:spTree>
      <p:nvGrpSpPr>
        <p:cNvPr id="1" name="Shape 1478"/>
        <p:cNvGrpSpPr/>
        <p:nvPr/>
      </p:nvGrpSpPr>
      <p:grpSpPr>
        <a:xfrm>
          <a:off x="0" y="0"/>
          <a:ext cx="0" cy="0"/>
          <a:chOff x="0" y="0"/>
          <a:chExt cx="0" cy="0"/>
        </a:xfrm>
      </p:grpSpPr>
      <p:grpSp>
        <p:nvGrpSpPr>
          <p:cNvPr id="1479" name="Google Shape;1479;p30"/>
          <p:cNvGrpSpPr/>
          <p:nvPr/>
        </p:nvGrpSpPr>
        <p:grpSpPr>
          <a:xfrm flipH="1">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1" name="Slide Number Placeholder 1">
            <a:extLst>
              <a:ext uri="{FF2B5EF4-FFF2-40B4-BE49-F238E27FC236}">
                <a16:creationId xmlns:a16="http://schemas.microsoft.com/office/drawing/2014/main" id="{A3383C20-F3D0-BE48-8089-7993231CE3E9}"/>
              </a:ext>
            </a:extLst>
          </p:cNvPr>
          <p:cNvSpPr txBox="1">
            <a:spLocks/>
          </p:cNvSpPr>
          <p:nvPr userDrawn="1"/>
        </p:nvSpPr>
        <p:spPr>
          <a:xfrm>
            <a:off x="9272967"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1725917944"/>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hree columns of text" userDrawn="1">
  <p:cSld name="1_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40" name="Google Shape;640;p14"/>
          <p:cNvSpPr txBox="1">
            <a:spLocks noGrp="1"/>
          </p:cNvSpPr>
          <p:nvPr>
            <p:ph type="subTitle" idx="2"/>
          </p:nvPr>
        </p:nvSpPr>
        <p:spPr>
          <a:xfrm>
            <a:off x="1692212" y="2534456"/>
            <a:ext cx="2353200" cy="1232872"/>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43" name="Google Shape;643;p14"/>
          <p:cNvSpPr txBox="1">
            <a:spLocks noGrp="1"/>
          </p:cNvSpPr>
          <p:nvPr>
            <p:ph type="subTitle" idx="5"/>
          </p:nvPr>
        </p:nvSpPr>
        <p:spPr>
          <a:xfrm>
            <a:off x="1692212"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Google Shape;640;p14">
            <a:extLst>
              <a:ext uri="{FF2B5EF4-FFF2-40B4-BE49-F238E27FC236}">
                <a16:creationId xmlns:a16="http://schemas.microsoft.com/office/drawing/2014/main" id="{13DDA085-7AA0-144D-ADA3-469954596339}"/>
              </a:ext>
            </a:extLst>
          </p:cNvPr>
          <p:cNvSpPr txBox="1">
            <a:spLocks/>
          </p:cNvSpPr>
          <p:nvPr userDrawn="1"/>
        </p:nvSpPr>
        <p:spPr>
          <a:xfrm>
            <a:off x="5051108" y="2514600"/>
            <a:ext cx="2353200" cy="12328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dirty="0"/>
              <a:t>Click to edit Master subtitle style</a:t>
            </a:r>
          </a:p>
        </p:txBody>
      </p:sp>
      <p:sp>
        <p:nvSpPr>
          <p:cNvPr id="30" name="Google Shape;643;p14">
            <a:extLst>
              <a:ext uri="{FF2B5EF4-FFF2-40B4-BE49-F238E27FC236}">
                <a16:creationId xmlns:a16="http://schemas.microsoft.com/office/drawing/2014/main" id="{65A474EA-45BD-C647-B73D-32770835B10A}"/>
              </a:ext>
            </a:extLst>
          </p:cNvPr>
          <p:cNvSpPr txBox="1">
            <a:spLocks/>
          </p:cNvSpPr>
          <p:nvPr userDrawn="1"/>
        </p:nvSpPr>
        <p:spPr>
          <a:xfrm>
            <a:off x="5051108" y="3747472"/>
            <a:ext cx="2353200" cy="1438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dirty="0"/>
              <a:t>Click to edit Master subtitle style</a:t>
            </a:r>
          </a:p>
        </p:txBody>
      </p:sp>
      <p:sp>
        <p:nvSpPr>
          <p:cNvPr id="31" name="Google Shape;640;p14">
            <a:extLst>
              <a:ext uri="{FF2B5EF4-FFF2-40B4-BE49-F238E27FC236}">
                <a16:creationId xmlns:a16="http://schemas.microsoft.com/office/drawing/2014/main" id="{6899BF39-22AB-504A-AB27-12A4E699025B}"/>
              </a:ext>
            </a:extLst>
          </p:cNvPr>
          <p:cNvSpPr txBox="1">
            <a:spLocks/>
          </p:cNvSpPr>
          <p:nvPr userDrawn="1"/>
        </p:nvSpPr>
        <p:spPr>
          <a:xfrm>
            <a:off x="8404368" y="2514600"/>
            <a:ext cx="2353200" cy="12328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ctr"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2" name="Google Shape;643;p14">
            <a:extLst>
              <a:ext uri="{FF2B5EF4-FFF2-40B4-BE49-F238E27FC236}">
                <a16:creationId xmlns:a16="http://schemas.microsoft.com/office/drawing/2014/main" id="{27E5C173-1FCB-FF4E-8665-E586675CDDE9}"/>
              </a:ext>
            </a:extLst>
          </p:cNvPr>
          <p:cNvSpPr txBox="1">
            <a:spLocks/>
          </p:cNvSpPr>
          <p:nvPr userDrawn="1"/>
        </p:nvSpPr>
        <p:spPr>
          <a:xfrm>
            <a:off x="8404368" y="3747472"/>
            <a:ext cx="2353200" cy="1438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ctr"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p>
        </p:txBody>
      </p:sp>
      <p:sp>
        <p:nvSpPr>
          <p:cNvPr id="33" name="Slide Number Placeholder 1">
            <a:extLst>
              <a:ext uri="{FF2B5EF4-FFF2-40B4-BE49-F238E27FC236}">
                <a16:creationId xmlns:a16="http://schemas.microsoft.com/office/drawing/2014/main" id="{36A0A0DE-0B54-E44B-B275-EB00C0555831}"/>
              </a:ext>
            </a:extLst>
          </p:cNvPr>
          <p:cNvSpPr txBox="1">
            <a:spLocks/>
          </p:cNvSpPr>
          <p:nvPr userDrawn="1"/>
        </p:nvSpPr>
        <p:spPr>
          <a:xfrm>
            <a:off x="9220200"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811195633"/>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Four columns of text" userDrawn="1">
  <p:cSld name="1_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sp>
        <p:nvSpPr>
          <p:cNvPr id="667" name="Google Shape;667;p15"/>
          <p:cNvSpPr txBox="1">
            <a:spLocks noGrp="1"/>
          </p:cNvSpPr>
          <p:nvPr>
            <p:ph type="subTitle" idx="1"/>
          </p:nvPr>
        </p:nvSpPr>
        <p:spPr>
          <a:xfrm>
            <a:off x="2279904" y="2060448"/>
            <a:ext cx="2593600" cy="705426"/>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68" name="Google Shape;668;p15"/>
          <p:cNvSpPr txBox="1">
            <a:spLocks noGrp="1"/>
          </p:cNvSpPr>
          <p:nvPr>
            <p:ph type="subTitle" idx="2"/>
          </p:nvPr>
        </p:nvSpPr>
        <p:spPr>
          <a:xfrm>
            <a:off x="2279904" y="2790130"/>
            <a:ext cx="25936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7290816" y="2060448"/>
            <a:ext cx="2596800" cy="669426"/>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70" name="Google Shape;670;p15"/>
          <p:cNvSpPr txBox="1">
            <a:spLocks noGrp="1"/>
          </p:cNvSpPr>
          <p:nvPr>
            <p:ph type="subTitle" idx="4"/>
          </p:nvPr>
        </p:nvSpPr>
        <p:spPr>
          <a:xfrm>
            <a:off x="7290816" y="2742231"/>
            <a:ext cx="25968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9" name="Google Shape;667;p15">
            <a:extLst>
              <a:ext uri="{FF2B5EF4-FFF2-40B4-BE49-F238E27FC236}">
                <a16:creationId xmlns:a16="http://schemas.microsoft.com/office/drawing/2014/main" id="{CE1E2BCC-260D-5141-9038-4FA7B71BBE87}"/>
              </a:ext>
            </a:extLst>
          </p:cNvPr>
          <p:cNvSpPr txBox="1">
            <a:spLocks/>
          </p:cNvSpPr>
          <p:nvPr userDrawn="1"/>
        </p:nvSpPr>
        <p:spPr>
          <a:xfrm>
            <a:off x="3578304" y="4271217"/>
            <a:ext cx="2593600" cy="705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50" name="Google Shape;668;p15">
            <a:extLst>
              <a:ext uri="{FF2B5EF4-FFF2-40B4-BE49-F238E27FC236}">
                <a16:creationId xmlns:a16="http://schemas.microsoft.com/office/drawing/2014/main" id="{15225DCA-7FAE-A24F-839F-A02490FEEAB9}"/>
              </a:ext>
            </a:extLst>
          </p:cNvPr>
          <p:cNvSpPr txBox="1">
            <a:spLocks/>
          </p:cNvSpPr>
          <p:nvPr userDrawn="1"/>
        </p:nvSpPr>
        <p:spPr>
          <a:xfrm>
            <a:off x="3578304" y="5000899"/>
            <a:ext cx="2593600" cy="101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p>
        </p:txBody>
      </p:sp>
      <p:sp>
        <p:nvSpPr>
          <p:cNvPr id="51" name="Google Shape;669;p15">
            <a:extLst>
              <a:ext uri="{FF2B5EF4-FFF2-40B4-BE49-F238E27FC236}">
                <a16:creationId xmlns:a16="http://schemas.microsoft.com/office/drawing/2014/main" id="{A153F346-4DFA-B542-B0B3-8EDD53080E56}"/>
              </a:ext>
            </a:extLst>
          </p:cNvPr>
          <p:cNvSpPr txBox="1">
            <a:spLocks/>
          </p:cNvSpPr>
          <p:nvPr userDrawn="1"/>
        </p:nvSpPr>
        <p:spPr>
          <a:xfrm>
            <a:off x="8589216" y="4271217"/>
            <a:ext cx="2596800" cy="669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52" name="Google Shape;670;p15">
            <a:extLst>
              <a:ext uri="{FF2B5EF4-FFF2-40B4-BE49-F238E27FC236}">
                <a16:creationId xmlns:a16="http://schemas.microsoft.com/office/drawing/2014/main" id="{5C335BB7-5B33-634C-B738-033FFA28BE2F}"/>
              </a:ext>
            </a:extLst>
          </p:cNvPr>
          <p:cNvSpPr txBox="1">
            <a:spLocks/>
          </p:cNvSpPr>
          <p:nvPr userDrawn="1"/>
        </p:nvSpPr>
        <p:spPr>
          <a:xfrm>
            <a:off x="8589216" y="4953000"/>
            <a:ext cx="2596800" cy="101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47" name="Slide Number Placeholder 1">
            <a:extLst>
              <a:ext uri="{FF2B5EF4-FFF2-40B4-BE49-F238E27FC236}">
                <a16:creationId xmlns:a16="http://schemas.microsoft.com/office/drawing/2014/main" id="{41851065-6D4E-4548-831C-66511897DACD}"/>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681134504"/>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3767328" y="938784"/>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87" name="Google Shape;987;p20"/>
          <p:cNvSpPr txBox="1">
            <a:spLocks noGrp="1"/>
          </p:cNvSpPr>
          <p:nvPr>
            <p:ph type="subTitle" idx="1"/>
          </p:nvPr>
        </p:nvSpPr>
        <p:spPr>
          <a:xfrm>
            <a:off x="3767328" y="1633728"/>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3767328" y="2913888"/>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89" name="Google Shape;989;p20"/>
          <p:cNvSpPr txBox="1">
            <a:spLocks noGrp="1"/>
          </p:cNvSpPr>
          <p:nvPr>
            <p:ph type="subTitle" idx="3"/>
          </p:nvPr>
        </p:nvSpPr>
        <p:spPr>
          <a:xfrm>
            <a:off x="3767328" y="3596640"/>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3767328" y="4864608"/>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91" name="Google Shape;991;p20"/>
          <p:cNvSpPr txBox="1">
            <a:spLocks noGrp="1"/>
          </p:cNvSpPr>
          <p:nvPr>
            <p:ph type="subTitle" idx="5"/>
          </p:nvPr>
        </p:nvSpPr>
        <p:spPr>
          <a:xfrm>
            <a:off x="3779520" y="5559552"/>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9876444" y="1713233"/>
            <a:ext cx="775733" cy="776467"/>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3" name="Google Shape;1003;p20"/>
          <p:cNvGrpSpPr/>
          <p:nvPr/>
        </p:nvGrpSpPr>
        <p:grpSpPr>
          <a:xfrm rot="5400000" flipH="1">
            <a:off x="10492961" y="3672267"/>
            <a:ext cx="389367" cy="390100"/>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8" name="Google Shape;1008;p20"/>
          <p:cNvGrpSpPr/>
          <p:nvPr/>
        </p:nvGrpSpPr>
        <p:grpSpPr>
          <a:xfrm rot="5400000" flipH="1">
            <a:off x="10683278" y="237567"/>
            <a:ext cx="233333" cy="233333"/>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13" name="Google Shape;1013;p20"/>
          <p:cNvGrpSpPr/>
          <p:nvPr/>
        </p:nvGrpSpPr>
        <p:grpSpPr>
          <a:xfrm rot="5400000">
            <a:off x="10068911" y="5173235"/>
            <a:ext cx="390815" cy="391184"/>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20" name="Google Shape;1020;p20"/>
          <p:cNvGrpSpPr/>
          <p:nvPr/>
        </p:nvGrpSpPr>
        <p:grpSpPr>
          <a:xfrm rot="5400000" flipH="1">
            <a:off x="11012070" y="430859"/>
            <a:ext cx="233351" cy="36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024" name="Google Shape;1024;p20"/>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828634" y="5416033"/>
            <a:ext cx="775733" cy="776467"/>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4" name="Google Shape;1034;p20"/>
          <p:cNvGrpSpPr/>
          <p:nvPr/>
        </p:nvGrpSpPr>
        <p:grpSpPr>
          <a:xfrm rot="5400000">
            <a:off x="1977101" y="4467734"/>
            <a:ext cx="389367" cy="390100"/>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9" name="Google Shape;1039;p20"/>
          <p:cNvGrpSpPr/>
          <p:nvPr/>
        </p:nvGrpSpPr>
        <p:grpSpPr>
          <a:xfrm rot="5400000">
            <a:off x="2126834" y="6387100"/>
            <a:ext cx="233333" cy="233333"/>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044" name="Google Shape;1044;p20"/>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5" name="Google Shape;1045;p20"/>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6" name="Google Shape;1046;p20"/>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7" name="Google Shape;1047;p20"/>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8" name="Google Shape;1048;p20"/>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9" name="Google Shape;1049;p20"/>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050" name="Google Shape;1050;p20"/>
          <p:cNvGrpSpPr/>
          <p:nvPr/>
        </p:nvGrpSpPr>
        <p:grpSpPr>
          <a:xfrm rot="5400000">
            <a:off x="2268159" y="2020508"/>
            <a:ext cx="233351" cy="36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4" name="Google Shape;1054;p20"/>
          <p:cNvGrpSpPr/>
          <p:nvPr/>
        </p:nvGrpSpPr>
        <p:grpSpPr>
          <a:xfrm rot="5400000">
            <a:off x="2426026" y="6082775"/>
            <a:ext cx="233351" cy="36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8" name="Google Shape;1058;p20"/>
          <p:cNvGrpSpPr/>
          <p:nvPr/>
        </p:nvGrpSpPr>
        <p:grpSpPr>
          <a:xfrm rot="5400000">
            <a:off x="544793" y="5521041"/>
            <a:ext cx="233351" cy="36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8" name="Slide Number Placeholder 1">
            <a:extLst>
              <a:ext uri="{FF2B5EF4-FFF2-40B4-BE49-F238E27FC236}">
                <a16:creationId xmlns:a16="http://schemas.microsoft.com/office/drawing/2014/main" id="{101AEABC-459F-8A40-9A2C-C60D6B45A214}"/>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3889394176"/>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ree columns of text 3" userDrawn="1">
  <p:cSld name="1_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1524001" y="451104"/>
            <a:ext cx="9692899"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grpSp>
        <p:nvGrpSpPr>
          <p:cNvPr id="1064" name="Google Shape;1064;p21"/>
          <p:cNvGrpSpPr/>
          <p:nvPr/>
        </p:nvGrpSpPr>
        <p:grpSpPr>
          <a:xfrm flipH="1">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1084" name="Google Shape;1084;p21"/>
          <p:cNvSpPr txBox="1">
            <a:spLocks noGrp="1"/>
          </p:cNvSpPr>
          <p:nvPr>
            <p:ph type="subTitle" idx="1"/>
          </p:nvPr>
        </p:nvSpPr>
        <p:spPr>
          <a:xfrm>
            <a:off x="2925993" y="1669172"/>
            <a:ext cx="2912000" cy="865284"/>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085" name="Google Shape;1085;p21"/>
          <p:cNvSpPr txBox="1">
            <a:spLocks noGrp="1"/>
          </p:cNvSpPr>
          <p:nvPr>
            <p:ph type="subTitle" idx="2"/>
          </p:nvPr>
        </p:nvSpPr>
        <p:spPr>
          <a:xfrm>
            <a:off x="2925993" y="2534456"/>
            <a:ext cx="2912000" cy="814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29" name="Google Shape;1084;p21">
            <a:extLst>
              <a:ext uri="{FF2B5EF4-FFF2-40B4-BE49-F238E27FC236}">
                <a16:creationId xmlns:a16="http://schemas.microsoft.com/office/drawing/2014/main" id="{708824D1-B9DB-9449-9EB3-CE5DA84805DE}"/>
              </a:ext>
            </a:extLst>
          </p:cNvPr>
          <p:cNvSpPr txBox="1">
            <a:spLocks/>
          </p:cNvSpPr>
          <p:nvPr userDrawn="1"/>
        </p:nvSpPr>
        <p:spPr>
          <a:xfrm>
            <a:off x="2921952" y="3633973"/>
            <a:ext cx="2912000" cy="8652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0" name="Google Shape;1085;p21">
            <a:extLst>
              <a:ext uri="{FF2B5EF4-FFF2-40B4-BE49-F238E27FC236}">
                <a16:creationId xmlns:a16="http://schemas.microsoft.com/office/drawing/2014/main" id="{BBC02E56-41CC-6C4F-8857-5EFFE5B66B62}"/>
              </a:ext>
            </a:extLst>
          </p:cNvPr>
          <p:cNvSpPr txBox="1">
            <a:spLocks/>
          </p:cNvSpPr>
          <p:nvPr userDrawn="1"/>
        </p:nvSpPr>
        <p:spPr>
          <a:xfrm>
            <a:off x="2921952" y="4499257"/>
            <a:ext cx="2912000" cy="814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33" name="Google Shape;1084;p21">
            <a:extLst>
              <a:ext uri="{FF2B5EF4-FFF2-40B4-BE49-F238E27FC236}">
                <a16:creationId xmlns:a16="http://schemas.microsoft.com/office/drawing/2014/main" id="{1412E820-9D80-CE46-8A77-A8D4C7D7B37A}"/>
              </a:ext>
            </a:extLst>
          </p:cNvPr>
          <p:cNvSpPr txBox="1">
            <a:spLocks/>
          </p:cNvSpPr>
          <p:nvPr userDrawn="1"/>
        </p:nvSpPr>
        <p:spPr>
          <a:xfrm>
            <a:off x="6937988" y="1669172"/>
            <a:ext cx="2912000" cy="8652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4" name="Google Shape;1085;p21">
            <a:extLst>
              <a:ext uri="{FF2B5EF4-FFF2-40B4-BE49-F238E27FC236}">
                <a16:creationId xmlns:a16="http://schemas.microsoft.com/office/drawing/2014/main" id="{B4B75ADA-FEBC-4C44-AAA8-48D8448B15F3}"/>
              </a:ext>
            </a:extLst>
          </p:cNvPr>
          <p:cNvSpPr txBox="1">
            <a:spLocks/>
          </p:cNvSpPr>
          <p:nvPr userDrawn="1"/>
        </p:nvSpPr>
        <p:spPr>
          <a:xfrm>
            <a:off x="6937988" y="2534456"/>
            <a:ext cx="2912000" cy="814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35" name="Google Shape;1084;p21">
            <a:extLst>
              <a:ext uri="{FF2B5EF4-FFF2-40B4-BE49-F238E27FC236}">
                <a16:creationId xmlns:a16="http://schemas.microsoft.com/office/drawing/2014/main" id="{408ED995-0FA0-274F-91FF-AC3470136386}"/>
              </a:ext>
            </a:extLst>
          </p:cNvPr>
          <p:cNvSpPr txBox="1">
            <a:spLocks/>
          </p:cNvSpPr>
          <p:nvPr userDrawn="1"/>
        </p:nvSpPr>
        <p:spPr>
          <a:xfrm>
            <a:off x="6933947" y="3633973"/>
            <a:ext cx="2912000" cy="8652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2400"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36" name="Google Shape;1085;p21">
            <a:extLst>
              <a:ext uri="{FF2B5EF4-FFF2-40B4-BE49-F238E27FC236}">
                <a16:creationId xmlns:a16="http://schemas.microsoft.com/office/drawing/2014/main" id="{316C675E-7433-BA45-B594-32CEBFECC81A}"/>
              </a:ext>
            </a:extLst>
          </p:cNvPr>
          <p:cNvSpPr txBox="1">
            <a:spLocks/>
          </p:cNvSpPr>
          <p:nvPr userDrawn="1"/>
        </p:nvSpPr>
        <p:spPr>
          <a:xfrm>
            <a:off x="6933947" y="4499257"/>
            <a:ext cx="2912000" cy="814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2133"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
        <p:nvSpPr>
          <p:cNvPr id="31" name="Slide Number Placeholder 1">
            <a:extLst>
              <a:ext uri="{FF2B5EF4-FFF2-40B4-BE49-F238E27FC236}">
                <a16:creationId xmlns:a16="http://schemas.microsoft.com/office/drawing/2014/main" id="{F69A0739-ED20-7844-9822-B8AEAC16474F}"/>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1267362742"/>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787267" y="5787467"/>
            <a:ext cx="893600" cy="564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944233" y="457033"/>
            <a:ext cx="6303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dirty="0"/>
              <a:t>Click to edit Master title style</a:t>
            </a:r>
            <a:endParaRPr dirty="0"/>
          </a:p>
        </p:txBody>
      </p:sp>
      <p:cxnSp>
        <p:nvCxnSpPr>
          <p:cNvPr id="1093" name="Google Shape;1093;p22"/>
          <p:cNvCxnSpPr/>
          <p:nvPr/>
        </p:nvCxnSpPr>
        <p:spPr>
          <a:xfrm rot="10800000" flipH="1">
            <a:off x="0" y="5776733"/>
            <a:ext cx="787600" cy="8852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575634" y="5578367"/>
            <a:ext cx="389367" cy="390100"/>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99" name="Google Shape;1099;p22"/>
          <p:cNvGrpSpPr/>
          <p:nvPr/>
        </p:nvGrpSpPr>
        <p:grpSpPr>
          <a:xfrm>
            <a:off x="1434386" y="6139567"/>
            <a:ext cx="390815" cy="391184"/>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06" name="Google Shape;1106;p22"/>
          <p:cNvCxnSpPr/>
          <p:nvPr/>
        </p:nvCxnSpPr>
        <p:spPr>
          <a:xfrm rot="10800000">
            <a:off x="9595967" y="393467"/>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11138767" y="-88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10752367" y="702567"/>
            <a:ext cx="775733" cy="776467"/>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15" name="Google Shape;1115;p22"/>
          <p:cNvGrpSpPr/>
          <p:nvPr/>
        </p:nvGrpSpPr>
        <p:grpSpPr>
          <a:xfrm>
            <a:off x="9378501" y="227834"/>
            <a:ext cx="389367" cy="390100"/>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0" name="Google Shape;1120;p22"/>
          <p:cNvGrpSpPr/>
          <p:nvPr/>
        </p:nvGrpSpPr>
        <p:grpSpPr>
          <a:xfrm>
            <a:off x="11677267" y="306200"/>
            <a:ext cx="233333" cy="233333"/>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5" name="Google Shape;1125;p22"/>
          <p:cNvGrpSpPr/>
          <p:nvPr/>
        </p:nvGrpSpPr>
        <p:grpSpPr>
          <a:xfrm>
            <a:off x="11320067" y="227833"/>
            <a:ext cx="233351" cy="36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9" name="Google Shape;1129;p22"/>
          <p:cNvGrpSpPr/>
          <p:nvPr/>
        </p:nvGrpSpPr>
        <p:grpSpPr>
          <a:xfrm>
            <a:off x="10555134" y="1499467"/>
            <a:ext cx="233351" cy="36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133" name="Google Shape;1133;p22"/>
          <p:cNvSpPr txBox="1">
            <a:spLocks noGrp="1"/>
          </p:cNvSpPr>
          <p:nvPr>
            <p:ph type="subTitle" idx="1"/>
          </p:nvPr>
        </p:nvSpPr>
        <p:spPr>
          <a:xfrm>
            <a:off x="8466534" y="2151476"/>
            <a:ext cx="2487200" cy="1205181"/>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4" name="Google Shape;1134;p22"/>
          <p:cNvSpPr txBox="1">
            <a:spLocks noGrp="1"/>
          </p:cNvSpPr>
          <p:nvPr>
            <p:ph type="subTitle" idx="2"/>
          </p:nvPr>
        </p:nvSpPr>
        <p:spPr>
          <a:xfrm>
            <a:off x="4852416" y="2182368"/>
            <a:ext cx="2487200" cy="1246632"/>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5" name="Google Shape;1135;p22"/>
          <p:cNvSpPr txBox="1">
            <a:spLocks noGrp="1"/>
          </p:cNvSpPr>
          <p:nvPr>
            <p:ph type="subTitle" idx="3"/>
          </p:nvPr>
        </p:nvSpPr>
        <p:spPr>
          <a:xfrm>
            <a:off x="1143000" y="2151476"/>
            <a:ext cx="2487200" cy="1344168"/>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6" name="Google Shape;1136;p22"/>
          <p:cNvSpPr txBox="1">
            <a:spLocks noGrp="1"/>
          </p:cNvSpPr>
          <p:nvPr>
            <p:ph type="subTitle" idx="4"/>
          </p:nvPr>
        </p:nvSpPr>
        <p:spPr>
          <a:xfrm>
            <a:off x="8466534" y="3363358"/>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137" name="Google Shape;1137;p22"/>
          <p:cNvSpPr txBox="1">
            <a:spLocks noGrp="1"/>
          </p:cNvSpPr>
          <p:nvPr>
            <p:ph type="subTitle" idx="5"/>
          </p:nvPr>
        </p:nvSpPr>
        <p:spPr>
          <a:xfrm>
            <a:off x="4852416" y="3429000"/>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138" name="Google Shape;1138;p22"/>
          <p:cNvSpPr txBox="1">
            <a:spLocks noGrp="1"/>
          </p:cNvSpPr>
          <p:nvPr>
            <p:ph type="subTitle" idx="6"/>
          </p:nvPr>
        </p:nvSpPr>
        <p:spPr>
          <a:xfrm>
            <a:off x="1143000" y="3495644"/>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50" name="Slide Number Placeholder 1">
            <a:extLst>
              <a:ext uri="{FF2B5EF4-FFF2-40B4-BE49-F238E27FC236}">
                <a16:creationId xmlns:a16="http://schemas.microsoft.com/office/drawing/2014/main" id="{AC4CFDB3-196D-B04D-8912-1B01A5FB41D7}"/>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3772910190"/>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2" name="Slide Number Placeholder 1">
            <a:extLst>
              <a:ext uri="{FF2B5EF4-FFF2-40B4-BE49-F238E27FC236}">
                <a16:creationId xmlns:a16="http://schemas.microsoft.com/office/drawing/2014/main" id="{0BBE68FF-6DC9-BC49-B240-65D66A51084E}"/>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4240440421"/>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577134" y="0"/>
            <a:ext cx="11037733" cy="68876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1" name="Slide Number Placeholder 1">
            <a:extLst>
              <a:ext uri="{FF2B5EF4-FFF2-40B4-BE49-F238E27FC236}">
                <a16:creationId xmlns:a16="http://schemas.microsoft.com/office/drawing/2014/main" id="{3A592339-B26A-4147-BAA2-09542E8EA176}"/>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25142997"/>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4">
  <p:cSld name="1_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9" name="Slide Number Placeholder 1">
            <a:extLst>
              <a:ext uri="{FF2B5EF4-FFF2-40B4-BE49-F238E27FC236}">
                <a16:creationId xmlns:a16="http://schemas.microsoft.com/office/drawing/2014/main" id="{DA73A9E7-98E4-8548-A6E8-646A6EF2B733}"/>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914302218"/>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wo columns 1" preserve="1" userDrawn="1">
  <p:cSld name="Title and two columns 1">
    <p:spTree>
      <p:nvGrpSpPr>
        <p:cNvPr id="1" name="Shape 1619"/>
        <p:cNvGrpSpPr/>
        <p:nvPr/>
      </p:nvGrpSpPr>
      <p:grpSpPr>
        <a:xfrm>
          <a:off x="0" y="0"/>
          <a:ext cx="0" cy="0"/>
          <a:chOff x="0" y="0"/>
          <a:chExt cx="0" cy="0"/>
        </a:xfrm>
      </p:grpSpPr>
      <p:sp>
        <p:nvSpPr>
          <p:cNvPr id="1622" name="Google Shape;1622;p32"/>
          <p:cNvSpPr txBox="1">
            <a:spLocks noGrp="1"/>
          </p:cNvSpPr>
          <p:nvPr>
            <p:ph type="title"/>
          </p:nvPr>
        </p:nvSpPr>
        <p:spPr>
          <a:xfrm>
            <a:off x="1507349" y="451104"/>
            <a:ext cx="9383101"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4" name="Content Placeholder 2">
            <a:extLst>
              <a:ext uri="{FF2B5EF4-FFF2-40B4-BE49-F238E27FC236}">
                <a16:creationId xmlns:a16="http://schemas.microsoft.com/office/drawing/2014/main" id="{57229365-A095-8143-BC80-3B545AE69BFF}"/>
              </a:ext>
            </a:extLst>
          </p:cNvPr>
          <p:cNvSpPr>
            <a:spLocks noGrp="1"/>
          </p:cNvSpPr>
          <p:nvPr>
            <p:ph sz="quarter" idx="10"/>
          </p:nvPr>
        </p:nvSpPr>
        <p:spPr>
          <a:xfrm>
            <a:off x="1524000" y="1612628"/>
            <a:ext cx="4474558"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Content Placeholder 2">
            <a:extLst>
              <a:ext uri="{FF2B5EF4-FFF2-40B4-BE49-F238E27FC236}">
                <a16:creationId xmlns:a16="http://schemas.microsoft.com/office/drawing/2014/main" id="{898A937C-CD73-F142-8B2B-F42D88FC8D40}"/>
              </a:ext>
            </a:extLst>
          </p:cNvPr>
          <p:cNvSpPr>
            <a:spLocks noGrp="1"/>
          </p:cNvSpPr>
          <p:nvPr>
            <p:ph sz="quarter" idx="11"/>
          </p:nvPr>
        </p:nvSpPr>
        <p:spPr>
          <a:xfrm>
            <a:off x="6342792" y="1611679"/>
            <a:ext cx="4541287"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5" name="Slide Number Placeholder 1">
            <a:extLst>
              <a:ext uri="{FF2B5EF4-FFF2-40B4-BE49-F238E27FC236}">
                <a16:creationId xmlns:a16="http://schemas.microsoft.com/office/drawing/2014/main" id="{136B3819-C4BC-8245-867C-01599A444D49}"/>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2345981778"/>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hanks" userDrawn="1">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510125" y="489333"/>
            <a:ext cx="7171751" cy="791952"/>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267"/>
            </a:lvl1pPr>
            <a:lvl2pPr lvl="1">
              <a:spcBef>
                <a:spcPts val="0"/>
              </a:spcBef>
              <a:spcAft>
                <a:spcPts val="0"/>
              </a:spcAft>
              <a:buNone/>
              <a:defRPr sz="6400"/>
            </a:lvl2pPr>
            <a:lvl3pPr lvl="2">
              <a:spcBef>
                <a:spcPts val="0"/>
              </a:spcBef>
              <a:spcAft>
                <a:spcPts val="0"/>
              </a:spcAft>
              <a:buNone/>
              <a:defRPr sz="6400"/>
            </a:lvl3pPr>
            <a:lvl4pPr lvl="3">
              <a:spcBef>
                <a:spcPts val="0"/>
              </a:spcBef>
              <a:spcAft>
                <a:spcPts val="0"/>
              </a:spcAft>
              <a:buNone/>
              <a:defRPr sz="6400"/>
            </a:lvl4pPr>
            <a:lvl5pPr lvl="4">
              <a:spcBef>
                <a:spcPts val="0"/>
              </a:spcBef>
              <a:spcAft>
                <a:spcPts val="0"/>
              </a:spcAft>
              <a:buNone/>
              <a:defRPr sz="6400"/>
            </a:lvl5pPr>
            <a:lvl6pPr lvl="5">
              <a:spcBef>
                <a:spcPts val="0"/>
              </a:spcBef>
              <a:spcAft>
                <a:spcPts val="0"/>
              </a:spcAft>
              <a:buNone/>
              <a:defRPr sz="6400"/>
            </a:lvl6pPr>
            <a:lvl7pPr lvl="6">
              <a:spcBef>
                <a:spcPts val="0"/>
              </a:spcBef>
              <a:spcAft>
                <a:spcPts val="0"/>
              </a:spcAft>
              <a:buNone/>
              <a:defRPr sz="6400"/>
            </a:lvl7pPr>
            <a:lvl8pPr lvl="7">
              <a:spcBef>
                <a:spcPts val="0"/>
              </a:spcBef>
              <a:spcAft>
                <a:spcPts val="0"/>
              </a:spcAft>
              <a:buNone/>
              <a:defRPr sz="6400"/>
            </a:lvl8pPr>
            <a:lvl9pPr lvl="8">
              <a:spcBef>
                <a:spcPts val="0"/>
              </a:spcBef>
              <a:spcAft>
                <a:spcPts val="0"/>
              </a:spcAft>
              <a:buNone/>
              <a:defRPr sz="6400"/>
            </a:lvl9pPr>
          </a:lstStyle>
          <a:p>
            <a:r>
              <a:rPr lang="en-US" dirty="0"/>
              <a:t>Click to edit Master title style</a:t>
            </a:r>
            <a:endParaRPr dirty="0"/>
          </a:p>
        </p:txBody>
      </p:sp>
      <p:cxnSp>
        <p:nvCxnSpPr>
          <p:cNvPr id="915" name="Google Shape;915;p19"/>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9876444" y="1713233"/>
            <a:ext cx="775733" cy="776467"/>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26" name="Google Shape;926;p19"/>
          <p:cNvGrpSpPr/>
          <p:nvPr/>
        </p:nvGrpSpPr>
        <p:grpSpPr>
          <a:xfrm rot="5400000" flipH="1">
            <a:off x="10492961" y="3672267"/>
            <a:ext cx="389367" cy="390100"/>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1" name="Google Shape;931;p19"/>
          <p:cNvGrpSpPr/>
          <p:nvPr/>
        </p:nvGrpSpPr>
        <p:grpSpPr>
          <a:xfrm rot="5400000" flipH="1">
            <a:off x="10683278" y="237567"/>
            <a:ext cx="233333" cy="233333"/>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6" name="Google Shape;936;p19"/>
          <p:cNvGrpSpPr/>
          <p:nvPr/>
        </p:nvGrpSpPr>
        <p:grpSpPr>
          <a:xfrm rot="5400000">
            <a:off x="10068911" y="5173235"/>
            <a:ext cx="390815" cy="391184"/>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43" name="Google Shape;943;p19"/>
          <p:cNvGrpSpPr/>
          <p:nvPr/>
        </p:nvGrpSpPr>
        <p:grpSpPr>
          <a:xfrm rot="5400000" flipH="1">
            <a:off x="11012070" y="430859"/>
            <a:ext cx="233351" cy="36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947" name="Google Shape;947;p19"/>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828634" y="5416033"/>
            <a:ext cx="775733" cy="776467"/>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57" name="Google Shape;957;p19"/>
          <p:cNvGrpSpPr/>
          <p:nvPr/>
        </p:nvGrpSpPr>
        <p:grpSpPr>
          <a:xfrm rot="5400000">
            <a:off x="1977101" y="4467734"/>
            <a:ext cx="389367" cy="390100"/>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62" name="Google Shape;962;p19"/>
          <p:cNvGrpSpPr/>
          <p:nvPr/>
        </p:nvGrpSpPr>
        <p:grpSpPr>
          <a:xfrm rot="5400000">
            <a:off x="2126834" y="6387100"/>
            <a:ext cx="233333" cy="233333"/>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967" name="Google Shape;967;p19"/>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8" name="Google Shape;968;p19"/>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9" name="Google Shape;969;p19"/>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0" name="Google Shape;970;p19"/>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1" name="Google Shape;971;p19"/>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2" name="Google Shape;972;p19"/>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973" name="Google Shape;973;p19"/>
          <p:cNvGrpSpPr/>
          <p:nvPr/>
        </p:nvGrpSpPr>
        <p:grpSpPr>
          <a:xfrm rot="5400000">
            <a:off x="2268159" y="2020508"/>
            <a:ext cx="233351" cy="36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77" name="Google Shape;977;p19"/>
          <p:cNvGrpSpPr/>
          <p:nvPr/>
        </p:nvGrpSpPr>
        <p:grpSpPr>
          <a:xfrm rot="5400000">
            <a:off x="2426026" y="6082775"/>
            <a:ext cx="233351" cy="36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81" name="Google Shape;981;p19"/>
          <p:cNvGrpSpPr/>
          <p:nvPr/>
        </p:nvGrpSpPr>
        <p:grpSpPr>
          <a:xfrm rot="5400000">
            <a:off x="544793" y="5521041"/>
            <a:ext cx="233351" cy="36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4" name="Text Placeholder 2">
            <a:extLst>
              <a:ext uri="{FF2B5EF4-FFF2-40B4-BE49-F238E27FC236}">
                <a16:creationId xmlns:a16="http://schemas.microsoft.com/office/drawing/2014/main" id="{7F6F4B44-3F0F-B040-A26D-E22F61BC6DB1}"/>
              </a:ext>
            </a:extLst>
          </p:cNvPr>
          <p:cNvSpPr>
            <a:spLocks noGrp="1"/>
          </p:cNvSpPr>
          <p:nvPr>
            <p:ph type="body" sz="quarter" idx="10"/>
          </p:nvPr>
        </p:nvSpPr>
        <p:spPr>
          <a:xfrm>
            <a:off x="2566669" y="1653399"/>
            <a:ext cx="7025929" cy="4838419"/>
          </a:xfrm>
          <a:prstGeom prst="rect">
            <a:avLst/>
          </a:prstGeom>
        </p:spPr>
        <p:txBody>
          <a:bodyPr/>
          <a:lstStyle>
            <a:lvl1pPr marL="302676" indent="-302676">
              <a:buFont typeface="Arial" panose="020B0604020202020204" pitchFamily="34" charset="0"/>
              <a:buChar char="•"/>
              <a:tabLst/>
              <a:defRPr sz="2133">
                <a:latin typeface="Calibri" panose="020F0502020204030204" pitchFamily="34" charset="0"/>
                <a:cs typeface="Calibri" panose="020F0502020204030204" pitchFamily="34" charset="0"/>
              </a:defRPr>
            </a:lvl1pPr>
            <a:lvl2pPr marL="592652" indent="-289977">
              <a:buFont typeface="Arial" panose="020B0604020202020204" pitchFamily="34" charset="0"/>
              <a:buChar char="•"/>
              <a:tabLst/>
              <a:defRPr sz="2133">
                <a:latin typeface="Calibri" panose="020F0502020204030204" pitchFamily="34" charset="0"/>
                <a:cs typeface="Calibri" panose="020F0502020204030204" pitchFamily="34" charset="0"/>
              </a:defRPr>
            </a:lvl2pPr>
            <a:lvl3pPr marL="838179" indent="-245527">
              <a:buFont typeface="Arial" panose="020B0604020202020204" pitchFamily="34" charset="0"/>
              <a:buChar char="•"/>
              <a:tabLst/>
              <a:defRPr sz="2133">
                <a:latin typeface="Calibri" panose="020F0502020204030204" pitchFamily="34" charset="0"/>
                <a:cs typeface="Calibri" panose="020F0502020204030204" pitchFamily="34" charset="0"/>
              </a:defRPr>
            </a:lvl3pPr>
            <a:lvl4pPr marL="1068891" indent="-230712">
              <a:buFont typeface="Arial" panose="020B0604020202020204" pitchFamily="34" charset="0"/>
              <a:buChar char="•"/>
              <a:tabLst/>
              <a:defRPr sz="2133">
                <a:latin typeface="Calibri" panose="020F0502020204030204" pitchFamily="34" charset="0"/>
                <a:cs typeface="Calibri" panose="020F0502020204030204" pitchFamily="34" charset="0"/>
              </a:defRPr>
            </a:lvl4pPr>
            <a:lvl5pPr marL="1316534" indent="-249760">
              <a:buFont typeface="Arial" panose="020B0604020202020204" pitchFamily="34" charset="0"/>
              <a:buChar char="•"/>
              <a:tabLst/>
              <a:defRPr sz="2133">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5" name="Slide Number Placeholder 1">
            <a:extLst>
              <a:ext uri="{FF2B5EF4-FFF2-40B4-BE49-F238E27FC236}">
                <a16:creationId xmlns:a16="http://schemas.microsoft.com/office/drawing/2014/main" id="{B87F9D76-047F-CB4B-8712-553A0CDBF71A}"/>
              </a:ext>
            </a:extLst>
          </p:cNvPr>
          <p:cNvSpPr txBox="1">
            <a:spLocks/>
          </p:cNvSpPr>
          <p:nvPr userDrawn="1"/>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dirty="0"/>
          </a:p>
        </p:txBody>
      </p:sp>
    </p:spTree>
    <p:extLst>
      <p:ext uri="{BB962C8B-B14F-4D97-AF65-F5344CB8AC3E}">
        <p14:creationId xmlns:p14="http://schemas.microsoft.com/office/powerpoint/2010/main" val="22496436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31803" y="770467"/>
            <a:ext cx="11328400" cy="295466"/>
          </a:xfrm>
        </p:spPr>
        <p:txBody>
          <a:bodyPr/>
          <a:lstStyle>
            <a:lvl1pPr>
              <a:lnSpc>
                <a:spcPct val="80000"/>
              </a:lnSpc>
              <a:defRPr/>
            </a:lvl1pPr>
          </a:lstStyle>
          <a:p>
            <a:r>
              <a:rPr lang="en-US"/>
              <a:t>Click to edit Master title style</a:t>
            </a:r>
            <a:endParaRPr lang="en-GB" dirty="0"/>
          </a:p>
        </p:txBody>
      </p:sp>
      <p:sp>
        <p:nvSpPr>
          <p:cNvPr id="9" name="Text Placeholder 8"/>
          <p:cNvSpPr>
            <a:spLocks noGrp="1"/>
          </p:cNvSpPr>
          <p:nvPr>
            <p:ph type="body" sz="quarter" idx="14" hasCustomPrompt="1"/>
          </p:nvPr>
        </p:nvSpPr>
        <p:spPr bwMode="gray">
          <a:xfrm>
            <a:off x="431803" y="1170715"/>
            <a:ext cx="11328400" cy="204608"/>
          </a:xfrm>
        </p:spPr>
        <p:txBody>
          <a:bodyPr>
            <a:spAutoFit/>
          </a:bodyPr>
          <a:lstStyle>
            <a:lvl1pPr algn="l">
              <a:lnSpc>
                <a:spcPct val="80000"/>
              </a:lnSpc>
              <a:spcBef>
                <a:spcPts val="0"/>
              </a:spcBef>
              <a:spcAft>
                <a:spcPts val="0"/>
              </a:spcAft>
              <a:defRPr sz="1662" b="0">
                <a:solidFill>
                  <a:schemeClr val="tx1"/>
                </a:solidFill>
              </a:defRPr>
            </a:lvl1pPr>
          </a:lstStyle>
          <a:p>
            <a:pPr lvl="0"/>
            <a:r>
              <a:rPr lang="en-US" dirty="0"/>
              <a:t>[SUBTITLE]</a:t>
            </a:r>
          </a:p>
        </p:txBody>
      </p:sp>
    </p:spTree>
    <p:extLst>
      <p:ext uri="{BB962C8B-B14F-4D97-AF65-F5344CB8AC3E}">
        <p14:creationId xmlns:p14="http://schemas.microsoft.com/office/powerpoint/2010/main" val="20684477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2167" y="228600"/>
            <a:ext cx="11387667" cy="1143000"/>
          </a:xfrm>
        </p:spPr>
        <p:txBody>
          <a:bodyPr/>
          <a:lstStyle/>
          <a:p>
            <a:r>
              <a:rPr lang="en-US"/>
              <a:t>Click to edit Master title style</a:t>
            </a:r>
          </a:p>
        </p:txBody>
      </p:sp>
      <p:sp>
        <p:nvSpPr>
          <p:cNvPr id="5" name="Rectangle 154"/>
          <p:cNvSpPr>
            <a:spLocks noGrp="1" noChangeArrowheads="1"/>
          </p:cNvSpPr>
          <p:nvPr>
            <p:ph type="dt" sz="half" idx="10"/>
          </p:nvPr>
        </p:nvSpPr>
        <p:spPr>
          <a:xfrm>
            <a:off x="402167" y="6245225"/>
            <a:ext cx="3052233" cy="476250"/>
          </a:xfrm>
          <a:prstGeom prst="rect">
            <a:avLst/>
          </a:prstGeom>
          <a:ln/>
        </p:spPr>
        <p:txBody>
          <a:bodyPr/>
          <a:lstStyle>
            <a:lvl1pPr>
              <a:defRPr/>
            </a:lvl1pPr>
          </a:lstStyle>
          <a:p>
            <a:pPr>
              <a:defRPr/>
            </a:pPr>
            <a:r>
              <a:rPr lang="id-ID"/>
              <a:t>18-02-2010</a:t>
            </a:r>
            <a:endParaRPr lang="en-US"/>
          </a:p>
        </p:txBody>
      </p:sp>
      <p:sp>
        <p:nvSpPr>
          <p:cNvPr id="6" name="Rectangle 15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r>
              <a:rPr lang="en-US"/>
              <a:t>Konsep IFRS</a:t>
            </a:r>
          </a:p>
        </p:txBody>
      </p:sp>
      <p:sp>
        <p:nvSpPr>
          <p:cNvPr id="7" name="Rectangle 156"/>
          <p:cNvSpPr>
            <a:spLocks noGrp="1" noChangeArrowheads="1"/>
          </p:cNvSpPr>
          <p:nvPr>
            <p:ph type="sldNum" sz="quarter" idx="12"/>
          </p:nvPr>
        </p:nvSpPr>
        <p:spPr>
          <a:xfrm>
            <a:off x="10930467" y="6426197"/>
            <a:ext cx="1244600" cy="486231"/>
          </a:xfrm>
          <a:ln/>
        </p:spPr>
        <p:txBody>
          <a:bodyPr/>
          <a:lstStyle>
            <a:lvl1pPr>
              <a:defRPr>
                <a:solidFill>
                  <a:schemeClr val="tx1"/>
                </a:solidFill>
              </a:defRPr>
            </a:lvl1pPr>
          </a:lstStyle>
          <a:p>
            <a:pPr>
              <a:defRPr/>
            </a:pPr>
            <a:endParaRPr lang="en-US" dirty="0">
              <a:solidFill>
                <a:schemeClr val="tx1"/>
              </a:solidFill>
            </a:endParaRPr>
          </a:p>
        </p:txBody>
      </p:sp>
    </p:spTree>
    <p:extLst>
      <p:ext uri="{BB962C8B-B14F-4D97-AF65-F5344CB8AC3E}">
        <p14:creationId xmlns:p14="http://schemas.microsoft.com/office/powerpoint/2010/main" val="19268138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31801" y="770467"/>
            <a:ext cx="11328400" cy="320088"/>
          </a:xfrm>
        </p:spPr>
        <p:txBody>
          <a:bodyPr/>
          <a:lstStyle>
            <a:lvl1pPr>
              <a:lnSpc>
                <a:spcPct val="80000"/>
              </a:lnSpc>
              <a:defRPr/>
            </a:lvl1pPr>
          </a:lstStyle>
          <a:p>
            <a:r>
              <a:rPr lang="en-US"/>
              <a:t>Click to edit Master title style</a:t>
            </a:r>
            <a:endParaRPr lang="en-GB" dirty="0"/>
          </a:p>
        </p:txBody>
      </p:sp>
      <p:sp>
        <p:nvSpPr>
          <p:cNvPr id="9" name="Text Placeholder 8"/>
          <p:cNvSpPr>
            <a:spLocks noGrp="1"/>
          </p:cNvSpPr>
          <p:nvPr>
            <p:ph type="body" sz="quarter" idx="14" hasCustomPrompt="1"/>
          </p:nvPr>
        </p:nvSpPr>
        <p:spPr bwMode="gray">
          <a:xfrm>
            <a:off x="431801" y="1170719"/>
            <a:ext cx="11328400" cy="262701"/>
          </a:xfrm>
        </p:spPr>
        <p:txBody>
          <a:bodyPr>
            <a:spAutoFit/>
          </a:bodyPr>
          <a:lstStyle>
            <a:lvl1pPr algn="l">
              <a:lnSpc>
                <a:spcPct val="80000"/>
              </a:lnSpc>
              <a:spcBef>
                <a:spcPts val="0"/>
              </a:spcBef>
              <a:spcAft>
                <a:spcPts val="0"/>
              </a:spcAft>
              <a:defRPr sz="1350" b="0">
                <a:solidFill>
                  <a:schemeClr val="tx1"/>
                </a:solidFill>
              </a:defRPr>
            </a:lvl1pPr>
          </a:lstStyle>
          <a:p>
            <a:pPr lvl="0"/>
            <a:r>
              <a:rPr lang="en-US" dirty="0"/>
              <a:t>[SUBTITLE]</a:t>
            </a:r>
          </a:p>
        </p:txBody>
      </p:sp>
    </p:spTree>
    <p:extLst>
      <p:ext uri="{BB962C8B-B14F-4D97-AF65-F5344CB8AC3E}">
        <p14:creationId xmlns:p14="http://schemas.microsoft.com/office/powerpoint/2010/main" val="23042797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06400" y="13716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3716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noChangeArrowheads="1"/>
          </p:cNvSpPr>
          <p:nvPr>
            <p:ph type="dt" sz="half" idx="10"/>
          </p:nvPr>
        </p:nvSpPr>
        <p:spPr>
          <a:xfrm>
            <a:off x="9144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6" name="Footer Placeholder 5"/>
          <p:cNvSpPr>
            <a:spLocks noGrp="1" noChangeArrowheads="1"/>
          </p:cNvSpPr>
          <p:nvPr>
            <p:ph type="ftr" sz="quarter" idx="11"/>
          </p:nvPr>
        </p:nvSpPr>
        <p:spPr>
          <a:xfrm>
            <a:off x="4165600" y="6248400"/>
            <a:ext cx="38608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7" name="Slide Number Placeholder 6"/>
          <p:cNvSpPr>
            <a:spLocks noGrp="1" noChangeArrowheads="1"/>
          </p:cNvSpPr>
          <p:nvPr>
            <p:ph type="sldNum" sz="quarter" idx="12"/>
          </p:nvPr>
        </p:nvSpPr>
        <p:spPr>
          <a:xfrm>
            <a:off x="81280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fld id="{07883245-F50E-43B8-92C7-73F724D3A6E6}" type="slidenum">
              <a:rPr lang="en-US" altLang="en-US"/>
              <a:pPr>
                <a:defRPr/>
              </a:pPr>
              <a:t>‹#›</a:t>
            </a:fld>
            <a:endParaRPr lang="en-US" altLang="en-US"/>
          </a:p>
        </p:txBody>
      </p:sp>
    </p:spTree>
    <p:extLst>
      <p:ext uri="{BB962C8B-B14F-4D97-AF65-F5344CB8AC3E}">
        <p14:creationId xmlns:p14="http://schemas.microsoft.com/office/powerpoint/2010/main" val="15243891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1">
  <p:cSld name="1_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2508467" y="1662467"/>
            <a:ext cx="2844400"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1600">
                <a:solidFill>
                  <a:schemeClr val="dk2"/>
                </a:solidFill>
                <a:latin typeface="Barlow Semi Condensed"/>
                <a:ea typeface="Barlow Semi Condensed"/>
                <a:cs typeface="Barlow Semi Condensed"/>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5627100" y="1662467"/>
            <a:ext cx="4133200"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1600">
                <a:solidFill>
                  <a:schemeClr val="dk2"/>
                </a:solidFill>
                <a:latin typeface="Barlow Semi Condensed"/>
                <a:ea typeface="Barlow Semi Condensed"/>
                <a:cs typeface="Barlow Semi Condensed"/>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8730365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965000" y="702567"/>
            <a:ext cx="10262000"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10812000" y="668367"/>
            <a:ext cx="983600" cy="9836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776633" y="376251"/>
            <a:ext cx="1617200" cy="5636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365584"/>
            <a:ext cx="776800" cy="8724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565001" y="167151"/>
            <a:ext cx="389367" cy="390100"/>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98" name="Google Shape;1298;p26"/>
          <p:cNvGrpSpPr/>
          <p:nvPr/>
        </p:nvGrpSpPr>
        <p:grpSpPr>
          <a:xfrm>
            <a:off x="2184986" y="744217"/>
            <a:ext cx="390815" cy="391184"/>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05" name="Google Shape;1305;p26"/>
          <p:cNvGrpSpPr/>
          <p:nvPr/>
        </p:nvGrpSpPr>
        <p:grpSpPr>
          <a:xfrm>
            <a:off x="2122334" y="483467"/>
            <a:ext cx="233351" cy="36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309" name="Google Shape;1309;p26"/>
          <p:cNvCxnSpPr/>
          <p:nvPr/>
        </p:nvCxnSpPr>
        <p:spPr>
          <a:xfrm flipH="1">
            <a:off x="10868433" y="9167"/>
            <a:ext cx="1336800" cy="6592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10431834" y="269833"/>
            <a:ext cx="775733" cy="776467"/>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17" name="Google Shape;1317;p26"/>
          <p:cNvGrpSpPr/>
          <p:nvPr/>
        </p:nvGrpSpPr>
        <p:grpSpPr>
          <a:xfrm flipH="1">
            <a:off x="11598201" y="1489985"/>
            <a:ext cx="389367" cy="390100"/>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22" name="Google Shape;1322;p26"/>
          <p:cNvGrpSpPr/>
          <p:nvPr/>
        </p:nvGrpSpPr>
        <p:grpSpPr>
          <a:xfrm>
            <a:off x="11571134" y="2109067"/>
            <a:ext cx="233351" cy="36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7361111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body 2">
  <p:cSld name="1_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6254500" y="1988468"/>
            <a:ext cx="4742800" cy="3541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3051845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889504" y="4072128"/>
            <a:ext cx="6412800" cy="1512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5979326" y="5910667"/>
            <a:ext cx="233351" cy="36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15" name="Google Shape;115;p4"/>
          <p:cNvSpPr txBox="1">
            <a:spLocks noGrp="1"/>
          </p:cNvSpPr>
          <p:nvPr>
            <p:ph type="title"/>
          </p:nvPr>
        </p:nvSpPr>
        <p:spPr>
          <a:xfrm>
            <a:off x="2889504" y="3304032"/>
            <a:ext cx="64128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577134" y="0"/>
            <a:ext cx="11037733" cy="68876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6213771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9692944" y="4432733"/>
            <a:ext cx="1510800" cy="4084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9575211" y="2776533"/>
            <a:ext cx="1789600" cy="4204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9643244" y="981833"/>
            <a:ext cx="1776000" cy="5228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10891244" y="-88800"/>
            <a:ext cx="365200" cy="5428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9876444" y="1713233"/>
            <a:ext cx="775733" cy="776467"/>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38" name="Google Shape;1338;p27"/>
          <p:cNvGrpSpPr/>
          <p:nvPr/>
        </p:nvGrpSpPr>
        <p:grpSpPr>
          <a:xfrm rot="5400000" flipH="1">
            <a:off x="10492961" y="3672267"/>
            <a:ext cx="389367" cy="390100"/>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43" name="Google Shape;1343;p27"/>
          <p:cNvGrpSpPr/>
          <p:nvPr/>
        </p:nvGrpSpPr>
        <p:grpSpPr>
          <a:xfrm rot="5400000" flipH="1">
            <a:off x="10683278" y="237567"/>
            <a:ext cx="233333" cy="233333"/>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48" name="Google Shape;1348;p27"/>
          <p:cNvGrpSpPr/>
          <p:nvPr/>
        </p:nvGrpSpPr>
        <p:grpSpPr>
          <a:xfrm rot="5400000">
            <a:off x="10068911" y="5173235"/>
            <a:ext cx="390815" cy="391184"/>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55" name="Google Shape;1355;p27"/>
          <p:cNvGrpSpPr/>
          <p:nvPr/>
        </p:nvGrpSpPr>
        <p:grpSpPr>
          <a:xfrm rot="5400000" flipH="1">
            <a:off x="11012070" y="430859"/>
            <a:ext cx="233351" cy="36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359" name="Google Shape;1359;p27"/>
          <p:cNvCxnSpPr/>
          <p:nvPr/>
        </p:nvCxnSpPr>
        <p:spPr>
          <a:xfrm rot="5400000" flipH="1">
            <a:off x="987800" y="3464433"/>
            <a:ext cx="2230000" cy="168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1129467" y="4738667"/>
            <a:ext cx="1106000" cy="9912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474367" y="5535000"/>
            <a:ext cx="1062000" cy="1584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828634" y="5416033"/>
            <a:ext cx="775733" cy="776467"/>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69" name="Google Shape;1369;p27"/>
          <p:cNvGrpSpPr/>
          <p:nvPr/>
        </p:nvGrpSpPr>
        <p:grpSpPr>
          <a:xfrm rot="5400000">
            <a:off x="1977101" y="4467734"/>
            <a:ext cx="389367" cy="390100"/>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74" name="Google Shape;1374;p27"/>
          <p:cNvGrpSpPr/>
          <p:nvPr/>
        </p:nvGrpSpPr>
        <p:grpSpPr>
          <a:xfrm rot="5400000">
            <a:off x="2126834" y="6387100"/>
            <a:ext cx="233333" cy="233333"/>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379" name="Google Shape;1379;p27"/>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380" name="Google Shape;1380;p27"/>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381" name="Google Shape;1381;p27"/>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382" name="Google Shape;1382;p27"/>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383" name="Google Shape;1383;p27"/>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384" name="Google Shape;1384;p27"/>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385" name="Google Shape;1385;p27"/>
          <p:cNvGrpSpPr/>
          <p:nvPr/>
        </p:nvGrpSpPr>
        <p:grpSpPr>
          <a:xfrm rot="5400000">
            <a:off x="2268159" y="2020508"/>
            <a:ext cx="233351" cy="36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89" name="Google Shape;1389;p27"/>
          <p:cNvGrpSpPr/>
          <p:nvPr/>
        </p:nvGrpSpPr>
        <p:grpSpPr>
          <a:xfrm rot="5400000">
            <a:off x="2426026" y="6082775"/>
            <a:ext cx="233351" cy="36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393" name="Google Shape;1393;p27"/>
          <p:cNvGrpSpPr/>
          <p:nvPr/>
        </p:nvGrpSpPr>
        <p:grpSpPr>
          <a:xfrm rot="5400000">
            <a:off x="544793" y="5521041"/>
            <a:ext cx="233351" cy="36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192721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body 3">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952867" y="1536200"/>
            <a:ext cx="10274000" cy="4706000"/>
          </a:xfrm>
          <a:prstGeom prst="rect">
            <a:avLst/>
          </a:prstGeom>
          <a:noFill/>
          <a:ln>
            <a:noFill/>
          </a:ln>
        </p:spPr>
        <p:txBody>
          <a:bodyPr spcFirstLastPara="1" wrap="square" lIns="91425" tIns="91425" rIns="91425" bIns="91425" anchor="ctr" anchorCtr="0">
            <a:noAutofit/>
          </a:bodyPr>
          <a:lstStyle>
            <a:lvl1pPr marL="609585" lvl="0" indent="-406390" rtl="0">
              <a:spcBef>
                <a:spcPts val="0"/>
              </a:spcBef>
              <a:spcAft>
                <a:spcPts val="0"/>
              </a:spcAft>
              <a:buClr>
                <a:srgbClr val="434343"/>
              </a:buClr>
              <a:buSzPts val="1200"/>
              <a:buFont typeface="Barlow Semi Condensed Medium"/>
              <a:buAutoNum type="arabicPeriod"/>
              <a:defRPr sz="1600">
                <a:solidFill>
                  <a:schemeClr val="dk2"/>
                </a:solidFill>
                <a:latin typeface="Barlow Semi Condensed"/>
                <a:ea typeface="Barlow Semi Condensed"/>
                <a:cs typeface="Barlow Semi Condensed"/>
                <a:sym typeface="Barlow Semi Condensed"/>
              </a:defRPr>
            </a:lvl1pPr>
            <a:lvl2pPr marL="1219170" lvl="1"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828754" lvl="2"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2438339" lvl="3" indent="-40639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3047924" lvl="4"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3657509" lvl="5"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4267093" lvl="6" indent="-40639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4876678" lvl="7"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5486263" lvl="8"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404000" y="4479167"/>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5776733"/>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400985" y="5557067"/>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98386" y="4299067"/>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10752367"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9378501" y="227834"/>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1677267" y="306200"/>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1320067"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10555134"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2482297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ix columns of text">
  <p:cSld name="1_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4120896" y="451104"/>
            <a:ext cx="3950400"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2029900" y="2117781"/>
            <a:ext cx="2353200" cy="609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2029900" y="2570892"/>
            <a:ext cx="2353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4919403" y="2117781"/>
            <a:ext cx="2353200" cy="609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4919403" y="2570892"/>
            <a:ext cx="2353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7808900" y="2117781"/>
            <a:ext cx="2353200" cy="609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7808900" y="2570892"/>
            <a:ext cx="2353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2029900" y="4287944"/>
            <a:ext cx="2353200" cy="609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2029900" y="4741356"/>
            <a:ext cx="2353200" cy="814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4796600" y="4287948"/>
            <a:ext cx="2598800" cy="609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4796667" y="4741356"/>
            <a:ext cx="2598800" cy="814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7808900" y="4287944"/>
            <a:ext cx="2353200" cy="609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1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7808900" y="4741356"/>
            <a:ext cx="2353200" cy="814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5656587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type="titleOnly">
  <p:cSld name="2_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2431300" y="451104"/>
            <a:ext cx="73292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577134" y="0"/>
            <a:ext cx="11037733" cy="68876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3873351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4415B403-1245-4A40-8467-5A79D7452635}"/>
              </a:ext>
            </a:extLst>
          </p:cNvPr>
          <p:cNvSpPr>
            <a:spLocks noGrp="1"/>
          </p:cNvSpPr>
          <p:nvPr>
            <p:ph type="sldNum" sz="quarter" idx="4"/>
          </p:nvPr>
        </p:nvSpPr>
        <p:spPr>
          <a:xfrm>
            <a:off x="11684000" y="6557964"/>
            <a:ext cx="609600" cy="452437"/>
          </a:xfrm>
          <a:prstGeom prst="rect">
            <a:avLst/>
          </a:prstGeom>
        </p:spPr>
        <p:txBody>
          <a:bodyPr vert="horz" lIns="91440" tIns="45720" rIns="91440" bIns="45720" rtlCol="0" anchor="ctr"/>
          <a:lstStyle>
            <a:lvl1pPr algn="r">
              <a:defRPr sz="1400">
                <a:solidFill>
                  <a:schemeClr val="bg2"/>
                </a:solidFill>
                <a:latin typeface="+mn-lt"/>
              </a:defRPr>
            </a:lvl1pPr>
          </a:lstStyle>
          <a:p>
            <a:fld id="{EBE3AD81-3AD4-9C46-856E-C08CF1183C60}" type="slidenum">
              <a:rPr lang="en-US" smtClean="0"/>
              <a:pPr/>
              <a:t>‹#›</a:t>
            </a:fld>
            <a:endParaRPr lang="en-US"/>
          </a:p>
        </p:txBody>
      </p:sp>
    </p:spTree>
    <p:extLst>
      <p:ext uri="{BB962C8B-B14F-4D97-AF65-F5344CB8AC3E}">
        <p14:creationId xmlns:p14="http://schemas.microsoft.com/office/powerpoint/2010/main" val="4504161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6998208" y="2670048"/>
            <a:ext cx="4352400" cy="2389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400"/>
            </a:lvl1pPr>
            <a:lvl2pPr lvl="1" algn="r" rtl="0">
              <a:spcBef>
                <a:spcPts val="0"/>
              </a:spcBef>
              <a:spcAft>
                <a:spcPts val="0"/>
              </a:spcAft>
              <a:buSzPts val="5200"/>
              <a:buNone/>
              <a:defRPr sz="6933"/>
            </a:lvl2pPr>
            <a:lvl3pPr lvl="2" algn="r" rtl="0">
              <a:spcBef>
                <a:spcPts val="0"/>
              </a:spcBef>
              <a:spcAft>
                <a:spcPts val="0"/>
              </a:spcAft>
              <a:buSzPts val="5200"/>
              <a:buNone/>
              <a:defRPr sz="6933"/>
            </a:lvl3pPr>
            <a:lvl4pPr lvl="3" algn="r" rtl="0">
              <a:spcBef>
                <a:spcPts val="0"/>
              </a:spcBef>
              <a:spcAft>
                <a:spcPts val="0"/>
              </a:spcAft>
              <a:buSzPts val="5200"/>
              <a:buNone/>
              <a:defRPr sz="6933"/>
            </a:lvl4pPr>
            <a:lvl5pPr lvl="4" algn="r" rtl="0">
              <a:spcBef>
                <a:spcPts val="0"/>
              </a:spcBef>
              <a:spcAft>
                <a:spcPts val="0"/>
              </a:spcAft>
              <a:buSzPts val="5200"/>
              <a:buNone/>
              <a:defRPr sz="6933"/>
            </a:lvl5pPr>
            <a:lvl6pPr lvl="5" algn="r" rtl="0">
              <a:spcBef>
                <a:spcPts val="0"/>
              </a:spcBef>
              <a:spcAft>
                <a:spcPts val="0"/>
              </a:spcAft>
              <a:buSzPts val="5200"/>
              <a:buNone/>
              <a:defRPr sz="6933"/>
            </a:lvl6pPr>
            <a:lvl7pPr lvl="6" algn="r" rtl="0">
              <a:spcBef>
                <a:spcPts val="0"/>
              </a:spcBef>
              <a:spcAft>
                <a:spcPts val="0"/>
              </a:spcAft>
              <a:buSzPts val="5200"/>
              <a:buNone/>
              <a:defRPr sz="6933"/>
            </a:lvl7pPr>
            <a:lvl8pPr lvl="7" algn="r" rtl="0">
              <a:spcBef>
                <a:spcPts val="0"/>
              </a:spcBef>
              <a:spcAft>
                <a:spcPts val="0"/>
              </a:spcAft>
              <a:buSzPts val="5200"/>
              <a:buNone/>
              <a:defRPr sz="6933"/>
            </a:lvl8pPr>
            <a:lvl9pPr lvl="8" algn="r" rtl="0">
              <a:spcBef>
                <a:spcPts val="0"/>
              </a:spcBef>
              <a:spcAft>
                <a:spcPts val="0"/>
              </a:spcAft>
              <a:buSzPts val="5200"/>
              <a:buNone/>
              <a:defRPr sz="6933"/>
            </a:lvl9pPr>
          </a:lstStyle>
          <a:p>
            <a:r>
              <a:rPr lang="en-US" dirty="0"/>
              <a:t>Click to edit Master title style</a:t>
            </a:r>
            <a:endParaRPr dirty="0"/>
          </a:p>
        </p:txBody>
      </p:sp>
      <p:sp>
        <p:nvSpPr>
          <p:cNvPr id="9" name="Google Shape;9;p2"/>
          <p:cNvSpPr txBox="1">
            <a:spLocks noGrp="1"/>
          </p:cNvSpPr>
          <p:nvPr>
            <p:ph type="subTitle" idx="1"/>
          </p:nvPr>
        </p:nvSpPr>
        <p:spPr>
          <a:xfrm>
            <a:off x="6998208" y="4962144"/>
            <a:ext cx="4352400" cy="119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32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cxnSp>
        <p:nvCxnSpPr>
          <p:cNvPr id="10" name="Google Shape;10;p2"/>
          <p:cNvCxnSpPr/>
          <p:nvPr/>
        </p:nvCxnSpPr>
        <p:spPr>
          <a:xfrm flipH="1">
            <a:off x="7769400" y="6017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10752367" y="1183800"/>
            <a:ext cx="775733" cy="776467"/>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0" name="Google Shape;20;p2"/>
          <p:cNvGrpSpPr/>
          <p:nvPr/>
        </p:nvGrpSpPr>
        <p:grpSpPr>
          <a:xfrm>
            <a:off x="9804067" y="421701"/>
            <a:ext cx="389367" cy="390100"/>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25" name="Google Shape;25;p2"/>
          <p:cNvSpPr/>
          <p:nvPr/>
        </p:nvSpPr>
        <p:spPr>
          <a:xfrm>
            <a:off x="7587440" y="567744"/>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6" name="Google Shape;26;p2"/>
          <p:cNvSpPr/>
          <p:nvPr/>
        </p:nvSpPr>
        <p:spPr>
          <a:xfrm>
            <a:off x="7584434" y="564367"/>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7" name="Google Shape;27;p2"/>
          <p:cNvSpPr/>
          <p:nvPr/>
        </p:nvSpPr>
        <p:spPr>
          <a:xfrm>
            <a:off x="7636092" y="616413"/>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8" name="Google Shape;28;p2"/>
          <p:cNvSpPr/>
          <p:nvPr/>
        </p:nvSpPr>
        <p:spPr>
          <a:xfrm>
            <a:off x="7633104" y="613036"/>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9" name="Google Shape;29;p2"/>
          <p:cNvSpPr/>
          <p:nvPr/>
        </p:nvSpPr>
        <p:spPr>
          <a:xfrm>
            <a:off x="7688877" y="66918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0" name="Google Shape;30;p2"/>
          <p:cNvSpPr/>
          <p:nvPr/>
        </p:nvSpPr>
        <p:spPr>
          <a:xfrm>
            <a:off x="7685887" y="666190"/>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31" name="Google Shape;31;p2"/>
          <p:cNvGrpSpPr/>
          <p:nvPr/>
        </p:nvGrpSpPr>
        <p:grpSpPr>
          <a:xfrm>
            <a:off x="7257800" y="385700"/>
            <a:ext cx="233351" cy="36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 name="Google Shape;35;p2"/>
          <p:cNvGrpSpPr/>
          <p:nvPr/>
        </p:nvGrpSpPr>
        <p:grpSpPr>
          <a:xfrm>
            <a:off x="11320067" y="227833"/>
            <a:ext cx="233351" cy="36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9" name="Google Shape;39;p2"/>
          <p:cNvGrpSpPr/>
          <p:nvPr/>
        </p:nvGrpSpPr>
        <p:grpSpPr>
          <a:xfrm>
            <a:off x="10758334" y="2109067"/>
            <a:ext cx="233351" cy="36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3A93A37A-EC52-704F-ABE6-FD5B119135A3}"/>
              </a:ext>
            </a:extLst>
          </p:cNvPr>
          <p:cNvSpPr>
            <a:spLocks noGrp="1"/>
          </p:cNvSpPr>
          <p:nvPr>
            <p:ph type="pic" sz="quarter" idx="10"/>
          </p:nvPr>
        </p:nvSpPr>
        <p:spPr>
          <a:xfrm>
            <a:off x="533400" y="428625"/>
            <a:ext cx="6172200" cy="6124575"/>
          </a:xfrm>
          <a:prstGeom prst="rect">
            <a:avLst/>
          </a:prstGeom>
        </p:spPr>
        <p:txBody>
          <a:bodyPr/>
          <a:lstStyle/>
          <a:p>
            <a:endParaRPr lang="en-US"/>
          </a:p>
        </p:txBody>
      </p:sp>
    </p:spTree>
    <p:extLst>
      <p:ext uri="{BB962C8B-B14F-4D97-AF65-F5344CB8AC3E}">
        <p14:creationId xmlns:p14="http://schemas.microsoft.com/office/powerpoint/2010/main" val="105200378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9" Type="http://schemas.openxmlformats.org/officeDocument/2006/relationships/slideLayout" Target="../slideLayouts/slideLayout68.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42" Type="http://schemas.openxmlformats.org/officeDocument/2006/relationships/slideLayout" Target="../slideLayouts/slideLayout71.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41" Type="http://schemas.openxmlformats.org/officeDocument/2006/relationships/slideLayout" Target="../slideLayouts/slideLayout70.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43" Type="http://schemas.openxmlformats.org/officeDocument/2006/relationships/theme" Target="../theme/theme2.xml"/><Relationship Id="rId8" Type="http://schemas.openxmlformats.org/officeDocument/2006/relationships/slideLayout" Target="../slideLayouts/slideLayout37.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89042" y="365125"/>
            <a:ext cx="956475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2AFBC-3B59-48AF-8F9E-3FA17C6BBAF4}" type="datetimeFigureOut">
              <a:rPr lang="en-US" smtClean="0"/>
              <a:t>5/14/2024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C5581-7658-4F04-B228-863D16F9D1C4}" type="slidenum">
              <a:rPr lang="en-US" smtClean="0"/>
              <a:t>‹#›</a:t>
            </a:fld>
            <a:endParaRPr lang="en-US"/>
          </a:p>
        </p:txBody>
      </p:sp>
    </p:spTree>
    <p:extLst>
      <p:ext uri="{BB962C8B-B14F-4D97-AF65-F5344CB8AC3E}">
        <p14:creationId xmlns:p14="http://schemas.microsoft.com/office/powerpoint/2010/main" val="1079518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 id="2147483665" r:id="rId14"/>
    <p:sldLayoutId id="2147483668" r:id="rId15"/>
    <p:sldLayoutId id="2147483669" r:id="rId16"/>
    <p:sldLayoutId id="2147483670" r:id="rId17"/>
    <p:sldLayoutId id="2147483671" r:id="rId18"/>
    <p:sldLayoutId id="2147483672" r:id="rId19"/>
    <p:sldLayoutId id="2147483673"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 id="2147483684"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5000" y="702567"/>
            <a:ext cx="10262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dirty="0"/>
          </a:p>
        </p:txBody>
      </p:sp>
      <p:sp>
        <p:nvSpPr>
          <p:cNvPr id="2" name="Slide Number Placeholder 1">
            <a:extLst>
              <a:ext uri="{FF2B5EF4-FFF2-40B4-BE49-F238E27FC236}">
                <a16:creationId xmlns:a16="http://schemas.microsoft.com/office/drawing/2014/main" id="{97C55953-59E3-1344-850F-AA4710C50973}"/>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1774407166"/>
      </p:ext>
    </p:extLst>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19" r:id="rId34"/>
    <p:sldLayoutId id="2147483720" r:id="rId35"/>
    <p:sldLayoutId id="2147483721" r:id="rId36"/>
    <p:sldLayoutId id="2147483722" r:id="rId37"/>
    <p:sldLayoutId id="2147483723" r:id="rId38"/>
    <p:sldLayoutId id="2147483724" r:id="rId39"/>
    <p:sldLayoutId id="2147483725" r:id="rId40"/>
    <p:sldLayoutId id="2147483726" r:id="rId41"/>
    <p:sldLayoutId id="2147483727" r:id="rId4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7.png"/><Relationship Id="rId2" Type="http://schemas.openxmlformats.org/officeDocument/2006/relationships/diagramData" Target="../diagrams/data11.xml"/><Relationship Id="rId1" Type="http://schemas.openxmlformats.org/officeDocument/2006/relationships/slideLayout" Target="../slideLayouts/slideLayout2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0.xml"/><Relationship Id="rId4" Type="http://schemas.openxmlformats.org/officeDocument/2006/relationships/image" Target="../media/image14.emf"/></Relationships>
</file>

<file path=ppt/slides/_rels/slide9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0.xml"/><Relationship Id="rId5" Type="http://schemas.openxmlformats.org/officeDocument/2006/relationships/image" Target="../media/image16.emf"/><Relationship Id="rId4" Type="http://schemas.openxmlformats.org/officeDocument/2006/relationships/image" Target="../media/image15.emf"/></Relationships>
</file>

<file path=ppt/slides/_rels/slide9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884" name="Google Shape;1884;p35"/>
          <p:cNvSpPr txBox="1">
            <a:spLocks noGrp="1"/>
          </p:cNvSpPr>
          <p:nvPr>
            <p:ph type="ctrTitle"/>
          </p:nvPr>
        </p:nvSpPr>
        <p:spPr>
          <a:xfrm>
            <a:off x="7018020" y="2743200"/>
            <a:ext cx="4892040" cy="1623060"/>
          </a:xfrm>
          <a:prstGeom prst="rect">
            <a:avLst/>
          </a:prstGeom>
        </p:spPr>
        <p:txBody>
          <a:bodyPr spcFirstLastPara="1" wrap="square" lIns="121900" tIns="121900" rIns="121900" bIns="121900" anchor="b" anchorCtr="0">
            <a:noAutofit/>
          </a:bodyPr>
          <a:lstStyle/>
          <a:p>
            <a:pPr algn="r"/>
            <a:r>
              <a:rPr lang="en-ID" sz="6600" b="1" dirty="0">
                <a:latin typeface="Fjalla One" panose="02000506040000020004" pitchFamily="2" charset="0"/>
              </a:rPr>
              <a:t>PSAK 116</a:t>
            </a:r>
            <a:r>
              <a:rPr lang="en" sz="6600" b="1" dirty="0">
                <a:latin typeface="Fjalla One" panose="02000506040000020004" pitchFamily="2" charset="0"/>
              </a:rPr>
              <a:t> SEWA </a:t>
            </a:r>
            <a:endParaRPr sz="6600" b="1" dirty="0">
              <a:latin typeface="Fjalla One" panose="02000506040000020004" pitchFamily="2" charset="0"/>
            </a:endParaRPr>
          </a:p>
        </p:txBody>
      </p:sp>
      <p:pic>
        <p:nvPicPr>
          <p:cNvPr id="6" name="Picture 5" descr="Graphical user interface&#10;&#10;Description automatically generated">
            <a:extLst>
              <a:ext uri="{FF2B5EF4-FFF2-40B4-BE49-F238E27FC236}">
                <a16:creationId xmlns:a16="http://schemas.microsoft.com/office/drawing/2014/main" id="{2E607819-EC80-AC48-A240-94683692A57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337" y="1010676"/>
            <a:ext cx="7749407" cy="53961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628110978"/>
              </p:ext>
            </p:extLst>
          </p:nvPr>
        </p:nvGraphicFramePr>
        <p:xfrm>
          <a:off x="1703070" y="2857462"/>
          <a:ext cx="9006840" cy="2297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idx="4294967295"/>
          </p:nvPr>
        </p:nvSpPr>
        <p:spPr>
          <a:xfrm>
            <a:off x="3429000" y="365125"/>
            <a:ext cx="5326380" cy="698500"/>
          </a:xfrm>
        </p:spPr>
        <p:txBody>
          <a:bodyPr/>
          <a:lstStyle/>
          <a:p>
            <a:pPr algn="ctr"/>
            <a:r>
              <a:rPr lang="en-US" sz="4000" dirty="0">
                <a:latin typeface="Fjalla One" panose="02000506040000020004" pitchFamily="2" charset="0"/>
              </a:rPr>
              <a:t>SEWA</a:t>
            </a:r>
          </a:p>
        </p:txBody>
      </p:sp>
      <p:sp>
        <p:nvSpPr>
          <p:cNvPr id="3" name="Content Placeholder 2"/>
          <p:cNvSpPr>
            <a:spLocks noGrp="1"/>
          </p:cNvSpPr>
          <p:nvPr>
            <p:ph type="subTitle" idx="4294967295"/>
          </p:nvPr>
        </p:nvSpPr>
        <p:spPr>
          <a:xfrm>
            <a:off x="1828800" y="1309668"/>
            <a:ext cx="8763000" cy="13017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lgn="ctr"/>
            <a:r>
              <a:rPr lang="en-US" sz="2400" dirty="0" err="1">
                <a:solidFill>
                  <a:sysClr val="windowText" lastClr="000000"/>
                </a:solidFill>
                <a:latin typeface="Calibri" panose="020F0502020204030204" pitchFamily="34" charset="0"/>
                <a:cs typeface="Calibri" panose="020F0502020204030204" pitchFamily="34" charset="0"/>
              </a:rPr>
              <a:t>Sewa</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adalah</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suatu</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perjanjian</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dimana</a:t>
            </a:r>
            <a:r>
              <a:rPr lang="en-US" sz="2400" dirty="0">
                <a:solidFill>
                  <a:sysClr val="windowText" lastClr="000000"/>
                </a:solidFill>
                <a:latin typeface="Calibri" panose="020F0502020204030204" pitchFamily="34" charset="0"/>
                <a:cs typeface="Calibri" panose="020F0502020204030204" pitchFamily="34" charset="0"/>
              </a:rPr>
              <a:t> lessor </a:t>
            </a:r>
            <a:r>
              <a:rPr lang="en-US" sz="2400" dirty="0" err="1">
                <a:solidFill>
                  <a:sysClr val="windowText" lastClr="000000"/>
                </a:solidFill>
                <a:latin typeface="Calibri" panose="020F0502020204030204" pitchFamily="34" charset="0"/>
                <a:cs typeface="Calibri" panose="020F0502020204030204" pitchFamily="34" charset="0"/>
              </a:rPr>
              <a:t>memberikan</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hak</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kepada</a:t>
            </a:r>
            <a:r>
              <a:rPr lang="en-US" sz="2400" dirty="0">
                <a:solidFill>
                  <a:sysClr val="windowText" lastClr="000000"/>
                </a:solidFill>
                <a:latin typeface="Calibri" panose="020F0502020204030204" pitchFamily="34" charset="0"/>
                <a:cs typeface="Calibri" panose="020F0502020204030204" pitchFamily="34" charset="0"/>
              </a:rPr>
              <a:t> lessee </a:t>
            </a:r>
            <a:r>
              <a:rPr lang="en-US" sz="2400" dirty="0" err="1">
                <a:solidFill>
                  <a:sysClr val="windowText" lastClr="000000"/>
                </a:solidFill>
                <a:latin typeface="Calibri" panose="020F0502020204030204" pitchFamily="34" charset="0"/>
                <a:cs typeface="Calibri" panose="020F0502020204030204" pitchFamily="34" charset="0"/>
              </a:rPr>
              <a:t>untuk</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menggunakan</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suatu</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aset</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selama</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periode</a:t>
            </a:r>
            <a:r>
              <a:rPr lang="en-US" sz="2400" dirty="0">
                <a:solidFill>
                  <a:sysClr val="windowText" lastClr="000000"/>
                </a:solidFill>
                <a:latin typeface="Calibri" panose="020F0502020204030204" pitchFamily="34" charset="0"/>
                <a:cs typeface="Calibri" panose="020F0502020204030204" pitchFamily="34" charset="0"/>
              </a:rPr>
              <a:t> </a:t>
            </a:r>
            <a:r>
              <a:rPr lang="en-US" sz="2400" dirty="0" err="1">
                <a:solidFill>
                  <a:sysClr val="windowText" lastClr="000000"/>
                </a:solidFill>
                <a:latin typeface="Calibri" panose="020F0502020204030204" pitchFamily="34" charset="0"/>
                <a:cs typeface="Calibri" panose="020F0502020204030204" pitchFamily="34" charset="0"/>
              </a:rPr>
              <a:t>waktu</a:t>
            </a:r>
            <a:r>
              <a:rPr lang="en-US" sz="2400" dirty="0">
                <a:solidFill>
                  <a:sysClr val="windowText" lastClr="000000"/>
                </a:solidFill>
                <a:latin typeface="Calibri" panose="020F0502020204030204" pitchFamily="34" charset="0"/>
                <a:cs typeface="Calibri" panose="020F0502020204030204" pitchFamily="34" charset="0"/>
              </a:rPr>
              <a:t> yang </a:t>
            </a:r>
            <a:r>
              <a:rPr lang="en-US" sz="2400" dirty="0" err="1">
                <a:solidFill>
                  <a:sysClr val="windowText" lastClr="000000"/>
                </a:solidFill>
                <a:latin typeface="Calibri" panose="020F0502020204030204" pitchFamily="34" charset="0"/>
                <a:cs typeface="Calibri" panose="020F0502020204030204" pitchFamily="34" charset="0"/>
              </a:rPr>
              <a:t>disepakati</a:t>
            </a:r>
            <a:r>
              <a:rPr lang="en-US" sz="2400" dirty="0">
                <a:solidFill>
                  <a:sysClr val="windowText" lastClr="000000"/>
                </a:solidFill>
                <a:latin typeface="Calibri" panose="020F0502020204030204" pitchFamily="34" charset="0"/>
                <a:cs typeface="Calibri" panose="020F0502020204030204" pitchFamily="34" charset="0"/>
              </a:rPr>
              <a:t>. </a:t>
            </a:r>
          </a:p>
          <a:p>
            <a:pPr algn="ctr"/>
            <a:endParaRPr lang="en-US" sz="2400" dirty="0">
              <a:solidFill>
                <a:sysClr val="windowText" lastClr="000000"/>
              </a:solidFill>
              <a:latin typeface="Calibri" panose="020F0502020204030204" pitchFamily="34" charset="0"/>
              <a:cs typeface="Calibri" panose="020F0502020204030204" pitchFamily="34" charset="0"/>
            </a:endParaRPr>
          </a:p>
        </p:txBody>
      </p:sp>
      <p:sp>
        <p:nvSpPr>
          <p:cNvPr id="6" name="Rectangle 5"/>
          <p:cNvSpPr/>
          <p:nvPr/>
        </p:nvSpPr>
        <p:spPr>
          <a:xfrm>
            <a:off x="4756696" y="5286458"/>
            <a:ext cx="2670988" cy="830997"/>
          </a:xfrm>
          <a:prstGeom prst="rect">
            <a:avLst/>
          </a:prstGeom>
        </p:spPr>
        <p:txBody>
          <a:bodyPr wrap="none">
            <a:spAutoFit/>
          </a:bodyPr>
          <a:lstStyle/>
          <a:p>
            <a:pPr algn="ctr"/>
            <a:r>
              <a:rPr lang="en-US" sz="2400" b="1" dirty="0" err="1">
                <a:solidFill>
                  <a:srgbClr val="C00000"/>
                </a:solidFill>
                <a:latin typeface="Calibri" panose="020F0502020204030204" pitchFamily="34" charset="0"/>
                <a:cs typeface="Calibri" panose="020F0502020204030204" pitchFamily="34" charset="0"/>
              </a:rPr>
              <a:t>Aset</a:t>
            </a:r>
            <a:r>
              <a:rPr lang="en-US" sz="2400" b="1" dirty="0">
                <a:solidFill>
                  <a:srgbClr val="C00000"/>
                </a:solidFill>
                <a:latin typeface="Calibri" panose="020F0502020204030204" pitchFamily="34" charset="0"/>
                <a:cs typeface="Calibri" panose="020F0502020204030204" pitchFamily="34" charset="0"/>
              </a:rPr>
              <a:t> </a:t>
            </a:r>
            <a:r>
              <a:rPr lang="en-US" sz="2400" b="1" dirty="0" err="1">
                <a:solidFill>
                  <a:srgbClr val="C00000"/>
                </a:solidFill>
                <a:latin typeface="Calibri" panose="020F0502020204030204" pitchFamily="34" charset="0"/>
                <a:cs typeface="Calibri" panose="020F0502020204030204" pitchFamily="34" charset="0"/>
              </a:rPr>
              <a:t>spesifik</a:t>
            </a:r>
            <a:endParaRPr lang="en-US" sz="2400" b="1" dirty="0">
              <a:solidFill>
                <a:srgbClr val="C00000"/>
              </a:solidFill>
              <a:latin typeface="Calibri" panose="020F0502020204030204" pitchFamily="34" charset="0"/>
              <a:cs typeface="Calibri" panose="020F0502020204030204" pitchFamily="34" charset="0"/>
            </a:endParaRPr>
          </a:p>
          <a:p>
            <a:pPr algn="ctr"/>
            <a:r>
              <a:rPr lang="en-US" sz="2400" b="1" dirty="0" err="1">
                <a:solidFill>
                  <a:srgbClr val="C00000"/>
                </a:solidFill>
                <a:latin typeface="Calibri" panose="020F0502020204030204" pitchFamily="34" charset="0"/>
                <a:cs typeface="Calibri" panose="020F0502020204030204" pitchFamily="34" charset="0"/>
              </a:rPr>
              <a:t>Dapat</a:t>
            </a:r>
            <a:r>
              <a:rPr lang="en-US" sz="2400" b="1" dirty="0">
                <a:solidFill>
                  <a:srgbClr val="C00000"/>
                </a:solidFill>
                <a:latin typeface="Calibri" panose="020F0502020204030204" pitchFamily="34" charset="0"/>
                <a:cs typeface="Calibri" panose="020F0502020204030204" pitchFamily="34" charset="0"/>
              </a:rPr>
              <a:t> </a:t>
            </a:r>
            <a:r>
              <a:rPr lang="en-US" sz="2400" b="1" dirty="0" err="1">
                <a:solidFill>
                  <a:srgbClr val="C00000"/>
                </a:solidFill>
                <a:latin typeface="Calibri" panose="020F0502020204030204" pitchFamily="34" charset="0"/>
                <a:cs typeface="Calibri" panose="020F0502020204030204" pitchFamily="34" charset="0"/>
              </a:rPr>
              <a:t>diidentifikasi</a:t>
            </a:r>
            <a:endParaRPr lang="en-US" sz="2400" b="1" dirty="0">
              <a:solidFill>
                <a:srgbClr val="C00000"/>
              </a:solidFill>
              <a:latin typeface="Calibri" panose="020F0502020204030204" pitchFamily="34" charset="0"/>
              <a:cs typeface="Calibri" panose="020F0502020204030204" pitchFamily="34" charset="0"/>
            </a:endParaRPr>
          </a:p>
        </p:txBody>
      </p:sp>
      <p:pic>
        <p:nvPicPr>
          <p:cNvPr id="13" name="Picture 12" descr="A picture containing LEGO, toy, vector graphics&#10;&#10;Description automatically generated">
            <a:extLst>
              <a:ext uri="{FF2B5EF4-FFF2-40B4-BE49-F238E27FC236}">
                <a16:creationId xmlns:a16="http://schemas.microsoft.com/office/drawing/2014/main" id="{C7C59BF2-FEB6-7E4D-8752-510228BC875E}"/>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48332" y="2961348"/>
            <a:ext cx="2723936" cy="2113572"/>
          </a:xfrm>
          <a:prstGeom prst="rect">
            <a:avLst/>
          </a:prstGeom>
        </p:spPr>
      </p:pic>
      <p:sp>
        <p:nvSpPr>
          <p:cNvPr id="8" name="Slide Number Placeholder 1">
            <a:extLst>
              <a:ext uri="{FF2B5EF4-FFF2-40B4-BE49-F238E27FC236}">
                <a16:creationId xmlns:a16="http://schemas.microsoft.com/office/drawing/2014/main" id="{009825B4-8FAA-4311-8944-8826DCC55A9B}"/>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a:t>
            </a:fld>
            <a:endParaRPr lang="en-US" b="1" dirty="0">
              <a:solidFill>
                <a:schemeClr val="tx1"/>
              </a:solidFill>
            </a:endParaRPr>
          </a:p>
        </p:txBody>
      </p:sp>
    </p:spTree>
    <p:extLst>
      <p:ext uri="{BB962C8B-B14F-4D97-AF65-F5344CB8AC3E}">
        <p14:creationId xmlns:p14="http://schemas.microsoft.com/office/powerpoint/2010/main" val="2898840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505688" y="0"/>
            <a:ext cx="8253800" cy="1223674"/>
          </a:xfrm>
        </p:spPr>
        <p:txBody>
          <a:bodyPr/>
          <a:lstStyle/>
          <a:p>
            <a:pPr algn="l"/>
            <a:r>
              <a:rPr lang="id-ID" sz="2800" b="1" dirty="0">
                <a:latin typeface="Fjalla One" panose="02000506040000020004" pitchFamily="2" charset="0"/>
              </a:rPr>
              <a:t>Sewa Operasi</a:t>
            </a:r>
            <a:r>
              <a:rPr lang="en-US" sz="2800" b="1" dirty="0">
                <a:latin typeface="Fjalla One" panose="02000506040000020004" pitchFamily="2" charset="0"/>
              </a:rPr>
              <a:t> dan </a:t>
            </a:r>
            <a:r>
              <a:rPr lang="en-US" sz="2800" b="1" dirty="0" err="1">
                <a:latin typeface="Fjalla One" panose="02000506040000020004" pitchFamily="2" charset="0"/>
              </a:rPr>
              <a:t>Sewa</a:t>
            </a:r>
            <a:r>
              <a:rPr lang="en-US" sz="2800" b="1" dirty="0">
                <a:latin typeface="Fjalla One" panose="02000506040000020004" pitchFamily="2" charset="0"/>
              </a:rPr>
              <a:t> </a:t>
            </a:r>
            <a:r>
              <a:rPr lang="en-US" sz="2800" b="1" dirty="0" err="1">
                <a:latin typeface="Fjalla One" panose="02000506040000020004" pitchFamily="2" charset="0"/>
              </a:rPr>
              <a:t>Pembiayaan</a:t>
            </a:r>
            <a:br>
              <a:rPr lang="en-US" sz="2800" b="1" dirty="0">
                <a:latin typeface="Fjalla One" panose="02000506040000020004" pitchFamily="2" charset="0"/>
              </a:rPr>
            </a:br>
            <a:r>
              <a:rPr lang="en-US" sz="2800" b="1" dirty="0" err="1">
                <a:latin typeface="Fjalla One" panose="02000506040000020004" pitchFamily="2" charset="0"/>
              </a:rPr>
              <a:t>Penyewa</a:t>
            </a:r>
            <a:r>
              <a:rPr lang="en-US" sz="2800" b="1" dirty="0">
                <a:latin typeface="Fjalla One" panose="02000506040000020004" pitchFamily="2" charset="0"/>
              </a:rPr>
              <a:t> – PSAK 30 lama</a:t>
            </a:r>
          </a:p>
        </p:txBody>
      </p:sp>
      <p:sp>
        <p:nvSpPr>
          <p:cNvPr id="106499" name="Rectangle 3"/>
          <p:cNvSpPr>
            <a:spLocks noGrp="1" noChangeArrowheads="1"/>
          </p:cNvSpPr>
          <p:nvPr>
            <p:ph sz="quarter" idx="10"/>
          </p:nvPr>
        </p:nvSpPr>
        <p:spPr>
          <a:xfrm>
            <a:off x="460690" y="1592931"/>
            <a:ext cx="5195028" cy="3681546"/>
          </a:xfrm>
          <a:solidFill>
            <a:schemeClr val="accent1">
              <a:lumMod val="40000"/>
              <a:lumOff val="60000"/>
            </a:schemeClr>
          </a:solidFill>
          <a:ln>
            <a:solidFill>
              <a:schemeClr val="accent1">
                <a:lumMod val="40000"/>
                <a:lumOff val="60000"/>
              </a:schemeClr>
            </a:solidFill>
          </a:ln>
        </p:spPr>
        <p:txBody>
          <a:bodyPr>
            <a:normAutofit fontScale="92500" lnSpcReduction="10000"/>
          </a:bodyPr>
          <a:lstStyle/>
          <a:p>
            <a:pPr marL="0" indent="0">
              <a:buNone/>
            </a:pPr>
            <a:r>
              <a:rPr lang="en-US" sz="1800" b="1" dirty="0">
                <a:latin typeface="Calibri" panose="020F0502020204030204" pitchFamily="34" charset="0"/>
                <a:cs typeface="Calibri" panose="020F0502020204030204" pitchFamily="34" charset="0"/>
              </a:rPr>
              <a:t>SEWA OPERASI</a:t>
            </a:r>
          </a:p>
          <a:p>
            <a:r>
              <a:rPr lang="id-ID" sz="1800" dirty="0">
                <a:latin typeface="Calibri" panose="020F0502020204030204" pitchFamily="34" charset="0"/>
                <a:cs typeface="Calibri" panose="020F0502020204030204" pitchFamily="34" charset="0"/>
              </a:rPr>
              <a:t>Sewa jangka pendek</a:t>
            </a:r>
          </a:p>
          <a:p>
            <a:r>
              <a:rPr lang="id-ID" sz="1800" dirty="0">
                <a:latin typeface="Calibri" panose="020F0502020204030204" pitchFamily="34" charset="0"/>
                <a:cs typeface="Calibri" panose="020F0502020204030204" pitchFamily="34" charset="0"/>
              </a:rPr>
              <a:t>Alat digunakan oleh penyewa namun aset dimiliki oleh pihak yang menyewakan.</a:t>
            </a:r>
          </a:p>
          <a:p>
            <a:r>
              <a:rPr lang="id-ID" sz="1800" dirty="0">
                <a:latin typeface="Calibri" panose="020F0502020204030204" pitchFamily="34" charset="0"/>
                <a:cs typeface="Calibri" panose="020F0502020204030204" pitchFamily="34" charset="0"/>
              </a:rPr>
              <a:t>Tidak </a:t>
            </a:r>
            <a:r>
              <a:rPr lang="en-US" sz="1800" dirty="0" err="1">
                <a:latin typeface="Calibri" panose="020F0502020204030204" pitchFamily="34" charset="0"/>
                <a:cs typeface="Calibri" panose="020F0502020204030204" pitchFamily="34" charset="0"/>
              </a:rPr>
              <a:t>terdapat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perpindahan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risiko</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manfaat</a:t>
            </a:r>
            <a:r>
              <a:rPr lang="en-US" sz="1800" dirty="0">
                <a:latin typeface="Calibri" panose="020F0502020204030204" pitchFamily="34" charset="0"/>
                <a:cs typeface="Calibri" panose="020F0502020204030204" pitchFamily="34" charset="0"/>
              </a:rPr>
              <a:t> asset atau </a:t>
            </a:r>
            <a:r>
              <a:rPr lang="id-ID" sz="1800" dirty="0">
                <a:latin typeface="Calibri" panose="020F0502020204030204" pitchFamily="34" charset="0"/>
                <a:cs typeface="Calibri" panose="020F0502020204030204" pitchFamily="34" charset="0"/>
              </a:rPr>
              <a:t>transfer ownership di akhir masa sewa.</a:t>
            </a:r>
          </a:p>
          <a:p>
            <a:r>
              <a:rPr lang="id-ID" sz="1800" dirty="0">
                <a:latin typeface="Calibri" panose="020F0502020204030204" pitchFamily="34" charset="0"/>
                <a:cs typeface="Calibri" panose="020F0502020204030204" pitchFamily="34" charset="0"/>
              </a:rPr>
              <a:t>Pemeliharaan alat biasanya oleh yang menyewakan</a:t>
            </a:r>
          </a:p>
          <a:p>
            <a:r>
              <a:rPr lang="id-ID" sz="1800" dirty="0">
                <a:latin typeface="Calibri" panose="020F0502020204030204" pitchFamily="34" charset="0"/>
                <a:cs typeface="Calibri" panose="020F0502020204030204" pitchFamily="34" charset="0"/>
              </a:rPr>
              <a:t>Penyajian dalam laporan keuangan</a:t>
            </a:r>
          </a:p>
          <a:p>
            <a:pPr lvl="1"/>
            <a:r>
              <a:rPr lang="id-ID" sz="1800" dirty="0">
                <a:latin typeface="Calibri" panose="020F0502020204030204" pitchFamily="34" charset="0"/>
                <a:cs typeface="Calibri" panose="020F0502020204030204" pitchFamily="34" charset="0"/>
              </a:rPr>
              <a:t>Diakui dan disajikan sebagai beban sewa dalam laporan laba rugi komprehensif.</a:t>
            </a:r>
          </a:p>
          <a:p>
            <a:pPr lvl="1"/>
            <a:r>
              <a:rPr lang="id-ID" sz="1800" dirty="0">
                <a:latin typeface="Calibri" panose="020F0502020204030204" pitchFamily="34" charset="0"/>
                <a:cs typeface="Calibri" panose="020F0502020204030204" pitchFamily="34" charset="0"/>
              </a:rPr>
              <a:t>Tidak ada pencatatan aset, utang dan beban depresiasi  (</a:t>
            </a:r>
            <a:r>
              <a:rPr lang="id-ID" sz="1800" b="1" i="1" dirty="0">
                <a:latin typeface="Calibri" panose="020F0502020204030204" pitchFamily="34" charset="0"/>
                <a:cs typeface="Calibri" panose="020F0502020204030204" pitchFamily="34" charset="0"/>
              </a:rPr>
              <a:t>off balance sheet</a:t>
            </a:r>
            <a:r>
              <a:rPr lang="id-ID" sz="1800" dirty="0">
                <a:latin typeface="Calibri" panose="020F0502020204030204" pitchFamily="34" charset="0"/>
                <a:cs typeface="Calibri" panose="020F0502020204030204" pitchFamily="34" charset="0"/>
              </a:rPr>
              <a:t>)</a:t>
            </a:r>
          </a:p>
          <a:p>
            <a:pPr lvl="1"/>
            <a:endParaRPr lang="id-ID" sz="1800" dirty="0">
              <a:latin typeface="Calibri" panose="020F0502020204030204" pitchFamily="34" charset="0"/>
              <a:cs typeface="Calibri" panose="020F0502020204030204" pitchFamily="34" charset="0"/>
            </a:endParaRPr>
          </a:p>
          <a:p>
            <a:pPr lvl="1"/>
            <a:endParaRPr lang="id-ID" sz="1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6D968D64-3EF9-44E7-BB36-CCD1825D32E3}"/>
              </a:ext>
            </a:extLst>
          </p:cNvPr>
          <p:cNvSpPr txBox="1">
            <a:spLocks noChangeArrowheads="1"/>
          </p:cNvSpPr>
          <p:nvPr/>
        </p:nvSpPr>
        <p:spPr>
          <a:xfrm>
            <a:off x="6165556" y="1576255"/>
            <a:ext cx="5638800" cy="3893892"/>
          </a:xfrm>
          <a:prstGeom prst="rect">
            <a:avLst/>
          </a:prstGeom>
          <a:solidFill>
            <a:schemeClr val="accent6">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800" b="1" dirty="0">
                <a:latin typeface="Calibri" panose="020F0502020204030204" pitchFamily="34" charset="0"/>
                <a:cs typeface="Calibri" panose="020F0502020204030204" pitchFamily="34" charset="0"/>
              </a:rPr>
              <a:t>SEWA PEMBIAYAAN / CAPITAL (FINANCED) LEASED  </a:t>
            </a:r>
            <a:endParaRPr lang="en-US" sz="1800" dirty="0">
              <a:latin typeface="Calibri" panose="020F0502020204030204" pitchFamily="34" charset="0"/>
              <a:cs typeface="Calibri" panose="020F0502020204030204" pitchFamily="34" charset="0"/>
            </a:endParaRPr>
          </a:p>
          <a:p>
            <a:pPr>
              <a:lnSpc>
                <a:spcPct val="100000"/>
              </a:lnSpc>
              <a:spcBef>
                <a:spcPts val="0"/>
              </a:spcBef>
            </a:pPr>
            <a:r>
              <a:rPr lang="id-ID" sz="1800" dirty="0">
                <a:latin typeface="Calibri" panose="020F0502020204030204" pitchFamily="34" charset="0"/>
                <a:cs typeface="Calibri" panose="020F0502020204030204" pitchFamily="34" charset="0"/>
              </a:rPr>
              <a:t>Sewa </a:t>
            </a:r>
            <a:r>
              <a:rPr lang="en-US" sz="1800" dirty="0" err="1">
                <a:latin typeface="Calibri" panose="020F0502020204030204" pitchFamily="34" charset="0"/>
                <a:cs typeface="Calibri" panose="020F0502020204030204" pitchFamily="34" charset="0"/>
              </a:rPr>
              <a:t>jangka</a:t>
            </a:r>
            <a:r>
              <a:rPr lang="en-US" sz="1800" dirty="0">
                <a:latin typeface="Calibri" panose="020F0502020204030204" pitchFamily="34" charset="0"/>
                <a:cs typeface="Calibri" panose="020F0502020204030204" pitchFamily="34" charset="0"/>
              </a:rPr>
              <a:t> Panjang </a:t>
            </a:r>
            <a:r>
              <a:rPr lang="id-ID" sz="1800" dirty="0">
                <a:latin typeface="Calibri" panose="020F0502020204030204" pitchFamily="34" charset="0"/>
                <a:cs typeface="Calibri" panose="020F0502020204030204" pitchFamily="34" charset="0"/>
              </a:rPr>
              <a:t>pembiayaan / capital lease / finance lease</a:t>
            </a:r>
            <a:r>
              <a:rPr lang="af-ZA" sz="1800" dirty="0">
                <a:latin typeface="Calibri" panose="020F0502020204030204" pitchFamily="34" charset="0"/>
                <a:cs typeface="Calibri" panose="020F0502020204030204" pitchFamily="34" charset="0"/>
              </a:rPr>
              <a:t> </a:t>
            </a:r>
            <a:r>
              <a:rPr lang="af-ZA" sz="1800" dirty="0">
                <a:latin typeface="Calibri" panose="020F0502020204030204" pitchFamily="34" charset="0"/>
                <a:cs typeface="Calibri" panose="020F0502020204030204" pitchFamily="34" charset="0"/>
                <a:sym typeface="Wingdings" panose="05000000000000000000" pitchFamily="2" charset="2"/>
              </a:rPr>
              <a:t> </a:t>
            </a:r>
            <a:r>
              <a:rPr lang="id-ID" sz="1800" dirty="0">
                <a:latin typeface="Calibri" panose="020F0502020204030204" pitchFamily="34" charset="0"/>
                <a:cs typeface="Calibri" panose="020F0502020204030204" pitchFamily="34" charset="0"/>
              </a:rPr>
              <a:t>pendanaan jangka panjang </a:t>
            </a:r>
            <a:r>
              <a:rPr lang="id-ID" sz="1800" dirty="0">
                <a:latin typeface="Calibri" panose="020F0502020204030204" pitchFamily="34" charset="0"/>
                <a:cs typeface="Calibri" panose="020F0502020204030204" pitchFamily="34" charset="0"/>
                <a:sym typeface="Wingdings" pitchFamily="2" charset="2"/>
              </a:rPr>
              <a:t> pembelian secara angsuran</a:t>
            </a:r>
          </a:p>
          <a:p>
            <a:pPr>
              <a:lnSpc>
                <a:spcPct val="100000"/>
              </a:lnSpc>
              <a:spcBef>
                <a:spcPts val="0"/>
              </a:spcBef>
            </a:pPr>
            <a:r>
              <a:rPr lang="id-ID" sz="1800" dirty="0">
                <a:latin typeface="Calibri" panose="020F0502020204030204" pitchFamily="34" charset="0"/>
                <a:cs typeface="Calibri" panose="020F0502020204030204" pitchFamily="34" charset="0"/>
                <a:sym typeface="Wingdings" pitchFamily="2" charset="2"/>
              </a:rPr>
              <a:t>Sewa pembiayaan  “</a:t>
            </a:r>
            <a:r>
              <a:rPr lang="id-ID" sz="1800" b="1" dirty="0">
                <a:latin typeface="Calibri" panose="020F0502020204030204" pitchFamily="34" charset="0"/>
                <a:cs typeface="Calibri" panose="020F0502020204030204" pitchFamily="34" charset="0"/>
                <a:sym typeface="Wingdings" pitchFamily="2" charset="2"/>
              </a:rPr>
              <a:t>transfer risiko dan manfaat aset kepada pihak leasse</a:t>
            </a:r>
            <a:r>
              <a:rPr lang="id-ID" sz="1800" dirty="0">
                <a:latin typeface="Calibri" panose="020F0502020204030204" pitchFamily="34" charset="0"/>
                <a:cs typeface="Calibri" panose="020F0502020204030204" pitchFamily="34" charset="0"/>
                <a:sym typeface="Wingdings" pitchFamily="2" charset="2"/>
              </a:rPr>
              <a:t>”  kriteria umum </a:t>
            </a:r>
            <a:r>
              <a:rPr lang="af-ZA" sz="1800" dirty="0">
                <a:latin typeface="Calibri" panose="020F0502020204030204" pitchFamily="34" charset="0"/>
                <a:cs typeface="Calibri" panose="020F0502020204030204" pitchFamily="34" charset="0"/>
                <a:sym typeface="Wingdings" pitchFamily="2" charset="2"/>
              </a:rPr>
              <a:t>sesuai </a:t>
            </a:r>
            <a:r>
              <a:rPr lang="en-US" sz="1800" dirty="0">
                <a:latin typeface="Calibri" panose="020F0502020204030204" pitchFamily="34" charset="0"/>
                <a:cs typeface="Calibri" panose="020F0502020204030204" pitchFamily="34" charset="0"/>
                <a:sym typeface="Wingdings" pitchFamily="2" charset="2"/>
              </a:rPr>
              <a:t>PSAK 30 (lama)</a:t>
            </a:r>
            <a:r>
              <a:rPr lang="id-ID" sz="1800" dirty="0">
                <a:latin typeface="Calibri" panose="020F0502020204030204" pitchFamily="34" charset="0"/>
                <a:cs typeface="Calibri" panose="020F0502020204030204" pitchFamily="34" charset="0"/>
                <a:sym typeface="Wingdings" pitchFamily="2" charset="2"/>
              </a:rPr>
              <a:t>: sewa dan ISAK 8</a:t>
            </a:r>
            <a:r>
              <a:rPr lang="en-US" sz="1800" dirty="0">
                <a:latin typeface="Calibri" panose="020F0502020204030204" pitchFamily="34" charset="0"/>
                <a:cs typeface="Calibri" panose="020F0502020204030204" pitchFamily="34" charset="0"/>
                <a:sym typeface="Wingdings" pitchFamily="2" charset="2"/>
              </a:rPr>
              <a:t> (lama)</a:t>
            </a:r>
            <a:r>
              <a:rPr lang="id-ID" sz="1800" dirty="0">
                <a:latin typeface="Calibri" panose="020F0502020204030204" pitchFamily="34" charset="0"/>
                <a:cs typeface="Calibri" panose="020F0502020204030204" pitchFamily="34" charset="0"/>
                <a:sym typeface="Wingdings" pitchFamily="2" charset="2"/>
              </a:rPr>
              <a:t> Transaksi yang Mengandung Sewa.</a:t>
            </a:r>
          </a:p>
          <a:p>
            <a:pPr>
              <a:lnSpc>
                <a:spcPct val="100000"/>
              </a:lnSpc>
              <a:spcBef>
                <a:spcPts val="0"/>
              </a:spcBef>
            </a:pPr>
            <a:r>
              <a:rPr lang="en-US" sz="1800" dirty="0" err="1">
                <a:latin typeface="Calibri" panose="020F0502020204030204" pitchFamily="34" charset="0"/>
                <a:cs typeface="Calibri" panose="020F0502020204030204" pitchFamily="34" charset="0"/>
                <a:sym typeface="Wingdings" pitchFamily="2" charset="2"/>
              </a:rPr>
              <a:t>Pengakuan</a:t>
            </a:r>
            <a:r>
              <a:rPr lang="en-US" sz="1800" dirty="0">
                <a:latin typeface="Calibri" panose="020F0502020204030204" pitchFamily="34" charset="0"/>
                <a:cs typeface="Calibri" panose="020F0502020204030204" pitchFamily="34" charset="0"/>
                <a:sym typeface="Wingdings" pitchFamily="2" charset="2"/>
              </a:rPr>
              <a:t> dan </a:t>
            </a:r>
            <a:r>
              <a:rPr lang="en-US" sz="1800" dirty="0" err="1">
                <a:latin typeface="Calibri" panose="020F0502020204030204" pitchFamily="34" charset="0"/>
                <a:cs typeface="Calibri" panose="020F0502020204030204" pitchFamily="34" charset="0"/>
                <a:sym typeface="Wingdings" pitchFamily="2" charset="2"/>
              </a:rPr>
              <a:t>penyajikan</a:t>
            </a:r>
            <a:r>
              <a:rPr lang="en-US" sz="1800" dirty="0">
                <a:latin typeface="Calibri" panose="020F0502020204030204" pitchFamily="34" charset="0"/>
                <a:cs typeface="Calibri" panose="020F0502020204030204" pitchFamily="34" charset="0"/>
                <a:sym typeface="Wingdings" pitchFamily="2" charset="2"/>
              </a:rPr>
              <a:t> dalam LK </a:t>
            </a:r>
            <a:r>
              <a:rPr lang="id-ID" sz="1800" dirty="0">
                <a:latin typeface="Calibri" panose="020F0502020204030204" pitchFamily="34" charset="0"/>
                <a:cs typeface="Calibri" panose="020F0502020204030204" pitchFamily="34" charset="0"/>
                <a:sym typeface="Wingdings" pitchFamily="2" charset="2"/>
              </a:rPr>
              <a:t>leasse </a:t>
            </a:r>
            <a:r>
              <a:rPr lang="af-ZA" sz="1800" dirty="0">
                <a:latin typeface="Calibri" panose="020F0502020204030204" pitchFamily="34" charset="0"/>
                <a:cs typeface="Calibri" panose="020F0502020204030204" pitchFamily="34" charset="0"/>
                <a:sym typeface="Wingdings" pitchFamily="2" charset="2"/>
              </a:rPr>
              <a:t>/ penyewa</a:t>
            </a:r>
            <a:r>
              <a:rPr lang="id-ID" sz="1800" dirty="0">
                <a:latin typeface="Calibri" panose="020F0502020204030204" pitchFamily="34" charset="0"/>
                <a:cs typeface="Calibri" panose="020F0502020204030204" pitchFamily="34" charset="0"/>
                <a:sym typeface="Wingdings" pitchFamily="2" charset="2"/>
              </a:rPr>
              <a:t>:</a:t>
            </a:r>
          </a:p>
          <a:p>
            <a:pPr lvl="1">
              <a:lnSpc>
                <a:spcPct val="100000"/>
              </a:lnSpc>
              <a:spcBef>
                <a:spcPts val="0"/>
              </a:spcBef>
            </a:pPr>
            <a:r>
              <a:rPr lang="id-ID" dirty="0">
                <a:latin typeface="Calibri" panose="020F0502020204030204" pitchFamily="34" charset="0"/>
                <a:cs typeface="Calibri" panose="020F0502020204030204" pitchFamily="34" charset="0"/>
                <a:sym typeface="Wingdings" pitchFamily="2" charset="2"/>
              </a:rPr>
              <a:t>Pencatatan asset</a:t>
            </a:r>
            <a:r>
              <a:rPr lang="en-US" dirty="0">
                <a:latin typeface="Calibri" panose="020F0502020204030204" pitchFamily="34" charset="0"/>
                <a:cs typeface="Calibri" panose="020F0502020204030204" pitchFamily="34" charset="0"/>
                <a:sym typeface="Wingdings" pitchFamily="2" charset="2"/>
              </a:rPr>
              <a:t> tetap (PSAK 30 lama) atau asset </a:t>
            </a:r>
            <a:r>
              <a:rPr lang="en-US" dirty="0" err="1">
                <a:latin typeface="Calibri" panose="020F0502020204030204" pitchFamily="34" charset="0"/>
                <a:cs typeface="Calibri" panose="020F0502020204030204" pitchFamily="34" charset="0"/>
                <a:sym typeface="Wingdings" pitchFamily="2" charset="2"/>
              </a:rPr>
              <a:t>hak</a:t>
            </a:r>
            <a:r>
              <a:rPr lang="en-US" dirty="0">
                <a:latin typeface="Calibri" panose="020F0502020204030204" pitchFamily="34" charset="0"/>
                <a:cs typeface="Calibri" panose="020F0502020204030204" pitchFamily="34" charset="0"/>
                <a:sym typeface="Wingdings" pitchFamily="2" charset="2"/>
              </a:rPr>
              <a:t> </a:t>
            </a:r>
            <a:r>
              <a:rPr lang="en-US" dirty="0" err="1">
                <a:latin typeface="Calibri" panose="020F0502020204030204" pitchFamily="34" charset="0"/>
                <a:cs typeface="Calibri" panose="020F0502020204030204" pitchFamily="34" charset="0"/>
                <a:sym typeface="Wingdings" pitchFamily="2" charset="2"/>
              </a:rPr>
              <a:t>guna</a:t>
            </a:r>
            <a:r>
              <a:rPr lang="en-US" dirty="0">
                <a:latin typeface="Calibri" panose="020F0502020204030204" pitchFamily="34" charset="0"/>
                <a:cs typeface="Calibri" panose="020F0502020204030204" pitchFamily="34" charset="0"/>
                <a:sym typeface="Wingdings" pitchFamily="2" charset="2"/>
              </a:rPr>
              <a:t> (PSAK 116)</a:t>
            </a:r>
            <a:endParaRPr lang="id-ID" dirty="0">
              <a:latin typeface="Calibri" panose="020F0502020204030204" pitchFamily="34" charset="0"/>
              <a:cs typeface="Calibri" panose="020F0502020204030204" pitchFamily="34" charset="0"/>
              <a:sym typeface="Wingdings" pitchFamily="2" charset="2"/>
            </a:endParaRPr>
          </a:p>
          <a:p>
            <a:pPr lvl="1">
              <a:lnSpc>
                <a:spcPct val="100000"/>
              </a:lnSpc>
              <a:spcBef>
                <a:spcPts val="0"/>
              </a:spcBef>
            </a:pPr>
            <a:r>
              <a:rPr lang="id-ID" dirty="0">
                <a:latin typeface="Calibri" panose="020F0502020204030204" pitchFamily="34" charset="0"/>
                <a:cs typeface="Calibri" panose="020F0502020204030204" pitchFamily="34" charset="0"/>
                <a:sym typeface="Wingdings" pitchFamily="2" charset="2"/>
              </a:rPr>
              <a:t>Pencatatan utang  </a:t>
            </a:r>
            <a:r>
              <a:rPr lang="en-US" dirty="0" err="1">
                <a:latin typeface="Calibri" panose="020F0502020204030204" pitchFamily="34" charset="0"/>
                <a:cs typeface="Calibri" panose="020F0502020204030204" pitchFamily="34" charset="0"/>
                <a:sym typeface="Wingdings" pitchFamily="2" charset="2"/>
              </a:rPr>
              <a:t>komitmen</a:t>
            </a:r>
            <a:r>
              <a:rPr lang="en-US" dirty="0">
                <a:latin typeface="Calibri" panose="020F0502020204030204" pitchFamily="34" charset="0"/>
                <a:cs typeface="Calibri" panose="020F0502020204030204" pitchFamily="34" charset="0"/>
                <a:sym typeface="Wingdings" pitchFamily="2" charset="2"/>
              </a:rPr>
              <a:t> / </a:t>
            </a:r>
            <a:r>
              <a:rPr lang="id-ID" dirty="0">
                <a:latin typeface="Calibri" panose="020F0502020204030204" pitchFamily="34" charset="0"/>
                <a:cs typeface="Calibri" panose="020F0502020204030204" pitchFamily="34" charset="0"/>
                <a:sym typeface="Wingdings" pitchFamily="2" charset="2"/>
              </a:rPr>
              <a:t>kontrak pembayaran jangka panjang</a:t>
            </a:r>
          </a:p>
          <a:p>
            <a:pPr lvl="1">
              <a:lnSpc>
                <a:spcPct val="100000"/>
              </a:lnSpc>
              <a:spcBef>
                <a:spcPts val="0"/>
              </a:spcBef>
            </a:pPr>
            <a:r>
              <a:rPr lang="id-ID" dirty="0">
                <a:latin typeface="Calibri" panose="020F0502020204030204" pitchFamily="34" charset="0"/>
                <a:cs typeface="Calibri" panose="020F0502020204030204" pitchFamily="34" charset="0"/>
              </a:rPr>
              <a:t>Pencatatan beban depresiasi aset</a:t>
            </a:r>
          </a:p>
        </p:txBody>
      </p:sp>
      <p:sp>
        <p:nvSpPr>
          <p:cNvPr id="6" name="Rectangle 3">
            <a:extLst>
              <a:ext uri="{FF2B5EF4-FFF2-40B4-BE49-F238E27FC236}">
                <a16:creationId xmlns:a16="http://schemas.microsoft.com/office/drawing/2014/main" id="{C2CD28BE-548F-4956-86EA-A981A4F5E7A9}"/>
              </a:ext>
            </a:extLst>
          </p:cNvPr>
          <p:cNvSpPr txBox="1">
            <a:spLocks noChangeArrowheads="1"/>
          </p:cNvSpPr>
          <p:nvPr/>
        </p:nvSpPr>
        <p:spPr>
          <a:xfrm>
            <a:off x="536168" y="5529434"/>
            <a:ext cx="4612117" cy="914400"/>
          </a:xfrm>
          <a:prstGeom prst="rect">
            <a:avLst/>
          </a:prstGeom>
          <a:solidFill>
            <a:schemeClr val="accent1">
              <a:lumMod val="50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defTabSz="914400">
              <a:lnSpc>
                <a:spcPct val="110000"/>
              </a:lnSpc>
              <a:buFont typeface="Arial" panose="020B0604020202020204" pitchFamily="34" charset="0"/>
              <a:buNone/>
            </a:pPr>
            <a:r>
              <a:rPr lang="af-ZA" b="1" kern="0" dirty="0">
                <a:solidFill>
                  <a:schemeClr val="bg1"/>
                </a:solidFill>
              </a:rPr>
              <a:t>PENGECUALIAN PSAK 116 </a:t>
            </a:r>
          </a:p>
          <a:p>
            <a:pPr marL="0" indent="0" defTabSz="914400">
              <a:lnSpc>
                <a:spcPct val="110000"/>
              </a:lnSpc>
              <a:buFont typeface="Arial" panose="020B0604020202020204" pitchFamily="34" charset="0"/>
              <a:buNone/>
            </a:pPr>
            <a:r>
              <a:rPr lang="af-ZA" b="1" kern="0" dirty="0">
                <a:solidFill>
                  <a:schemeClr val="bg1"/>
                </a:solidFill>
              </a:rPr>
              <a:t>SEWA JANGKA PENDEK &amp; NILAI RENDAH</a:t>
            </a:r>
            <a:endParaRPr lang="id-ID" kern="0" dirty="0"/>
          </a:p>
          <a:p>
            <a:pPr lvl="1" defTabSz="914400">
              <a:lnSpc>
                <a:spcPct val="110000"/>
              </a:lnSpc>
            </a:pPr>
            <a:endParaRPr lang="id-ID" kern="0" dirty="0"/>
          </a:p>
        </p:txBody>
      </p:sp>
      <p:sp>
        <p:nvSpPr>
          <p:cNvPr id="7" name="Rectangle 3">
            <a:extLst>
              <a:ext uri="{FF2B5EF4-FFF2-40B4-BE49-F238E27FC236}">
                <a16:creationId xmlns:a16="http://schemas.microsoft.com/office/drawing/2014/main" id="{4BCD1E24-43EB-456A-A3ED-1B146998267D}"/>
              </a:ext>
            </a:extLst>
          </p:cNvPr>
          <p:cNvSpPr txBox="1">
            <a:spLocks noChangeArrowheads="1"/>
          </p:cNvSpPr>
          <p:nvPr/>
        </p:nvSpPr>
        <p:spPr>
          <a:xfrm>
            <a:off x="7086602" y="5571632"/>
            <a:ext cx="4717754" cy="914400"/>
          </a:xfrm>
          <a:prstGeom prst="rect">
            <a:avLst/>
          </a:prstGeom>
          <a:solidFill>
            <a:schemeClr val="accent6">
              <a:lumMod val="25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r" defTabSz="914400">
              <a:lnSpc>
                <a:spcPct val="110000"/>
              </a:lnSpc>
              <a:buFont typeface="Arial" panose="020B0604020202020204" pitchFamily="34" charset="0"/>
              <a:buNone/>
            </a:pPr>
            <a:r>
              <a:rPr lang="af-ZA" b="1" kern="0" dirty="0">
                <a:solidFill>
                  <a:schemeClr val="bg1"/>
                </a:solidFill>
              </a:rPr>
              <a:t>AKUNTANSI PENYEWA SESUAI PSAK 116 – ASET HAK GUNA &amp; LIABILITAS SEWA</a:t>
            </a:r>
            <a:endParaRPr lang="id-ID" kern="0" dirty="0"/>
          </a:p>
          <a:p>
            <a:pPr lvl="1" algn="r" defTabSz="914400">
              <a:lnSpc>
                <a:spcPct val="110000"/>
              </a:lnSpc>
            </a:pPr>
            <a:endParaRPr lang="id-ID" kern="0" dirty="0"/>
          </a:p>
        </p:txBody>
      </p:sp>
      <p:sp>
        <p:nvSpPr>
          <p:cNvPr id="2" name="Plus Sign 1">
            <a:extLst>
              <a:ext uri="{FF2B5EF4-FFF2-40B4-BE49-F238E27FC236}">
                <a16:creationId xmlns:a16="http://schemas.microsoft.com/office/drawing/2014/main" id="{E79D4712-2689-40DC-A366-5CB0B2FD2B99}"/>
              </a:ext>
            </a:extLst>
          </p:cNvPr>
          <p:cNvSpPr/>
          <p:nvPr/>
        </p:nvSpPr>
        <p:spPr>
          <a:xfrm rot="18510362">
            <a:off x="4583255" y="575254"/>
            <a:ext cx="2097804" cy="2002003"/>
          </a:xfrm>
          <a:prstGeom prst="mathPlus">
            <a:avLst>
              <a:gd name="adj1" fmla="val 2154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Slide Number Placeholder 1">
            <a:extLst>
              <a:ext uri="{FF2B5EF4-FFF2-40B4-BE49-F238E27FC236}">
                <a16:creationId xmlns:a16="http://schemas.microsoft.com/office/drawing/2014/main" id="{DA1C9875-FAF3-4A85-BB56-04EF09E29167}"/>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a:t>
            </a:fld>
            <a:endParaRPr lang="en-US" b="1" dirty="0">
              <a:solidFill>
                <a:schemeClr val="tx1"/>
              </a:solidFill>
            </a:endParaRPr>
          </a:p>
        </p:txBody>
      </p:sp>
      <p:sp>
        <p:nvSpPr>
          <p:cNvPr id="10" name="TextBox 9">
            <a:extLst>
              <a:ext uri="{FF2B5EF4-FFF2-40B4-BE49-F238E27FC236}">
                <a16:creationId xmlns:a16="http://schemas.microsoft.com/office/drawing/2014/main" id="{A09D083A-1354-4C00-B6E9-A40B46C6B6CE}"/>
              </a:ext>
            </a:extLst>
          </p:cNvPr>
          <p:cNvSpPr txBox="1"/>
          <p:nvPr/>
        </p:nvSpPr>
        <p:spPr>
          <a:xfrm>
            <a:off x="5246370" y="5610169"/>
            <a:ext cx="1840232" cy="646331"/>
          </a:xfrm>
          <a:prstGeom prst="rect">
            <a:avLst/>
          </a:prstGeom>
          <a:noFill/>
        </p:spPr>
        <p:txBody>
          <a:bodyPr wrap="square">
            <a:spAutoFit/>
          </a:bodyPr>
          <a:lstStyle/>
          <a:p>
            <a:pPr algn="ctr">
              <a:lnSpc>
                <a:spcPct val="100000"/>
              </a:lnSpc>
              <a:spcBef>
                <a:spcPts val="0"/>
              </a:spcBef>
            </a:pPr>
            <a:r>
              <a:rPr lang="en-US" sz="1800" b="1" dirty="0" err="1">
                <a:latin typeface="Calibri" panose="020F0502020204030204" pitchFamily="34" charset="0"/>
                <a:cs typeface="Calibri" panose="020F0502020204030204" pitchFamily="34" charset="0"/>
                <a:sym typeface="Wingdings" pitchFamily="2" charset="2"/>
              </a:rPr>
              <a:t>Diterapkan</a:t>
            </a:r>
            <a:r>
              <a:rPr lang="en-US" sz="1800" b="1" dirty="0">
                <a:latin typeface="Calibri" panose="020F0502020204030204" pitchFamily="34" charset="0"/>
                <a:cs typeface="Calibri" panose="020F0502020204030204" pitchFamily="34" charset="0"/>
                <a:sym typeface="Wingdings" pitchFamily="2" charset="2"/>
              </a:rPr>
              <a:t> </a:t>
            </a:r>
          </a:p>
          <a:p>
            <a:pPr algn="ctr">
              <a:lnSpc>
                <a:spcPct val="100000"/>
              </a:lnSpc>
              <a:spcBef>
                <a:spcPts val="0"/>
              </a:spcBef>
            </a:pPr>
            <a:r>
              <a:rPr lang="en-US" b="1" dirty="0" err="1">
                <a:latin typeface="Calibri" panose="020F0502020204030204" pitchFamily="34" charset="0"/>
                <a:cs typeface="Calibri" panose="020F0502020204030204" pitchFamily="34" charset="0"/>
                <a:sym typeface="Wingdings" pitchFamily="2" charset="2"/>
              </a:rPr>
              <a:t>dalam</a:t>
            </a:r>
            <a:r>
              <a:rPr lang="en-US" b="1" dirty="0">
                <a:latin typeface="Calibri" panose="020F0502020204030204" pitchFamily="34" charset="0"/>
                <a:cs typeface="Calibri" panose="020F0502020204030204" pitchFamily="34" charset="0"/>
                <a:sym typeface="Wingdings" pitchFamily="2" charset="2"/>
              </a:rPr>
              <a:t> </a:t>
            </a:r>
            <a:r>
              <a:rPr lang="en-US" sz="1800" b="1" dirty="0">
                <a:latin typeface="Calibri" panose="020F0502020204030204" pitchFamily="34" charset="0"/>
                <a:cs typeface="Calibri" panose="020F0502020204030204" pitchFamily="34" charset="0"/>
                <a:sym typeface="Wingdings" pitchFamily="2" charset="2"/>
              </a:rPr>
              <a:t>SAK EP </a:t>
            </a:r>
            <a:endParaRPr lang="en-ID" b="1" dirty="0"/>
          </a:p>
        </p:txBody>
      </p:sp>
    </p:spTree>
    <p:extLst>
      <p:ext uri="{BB962C8B-B14F-4D97-AF65-F5344CB8AC3E}">
        <p14:creationId xmlns:p14="http://schemas.microsoft.com/office/powerpoint/2010/main" val="4124749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724207" y="444354"/>
            <a:ext cx="8253800" cy="1223674"/>
          </a:xfrm>
        </p:spPr>
        <p:txBody>
          <a:bodyPr/>
          <a:lstStyle/>
          <a:p>
            <a:pPr algn="l"/>
            <a:r>
              <a:rPr lang="id-ID" sz="2800" b="1" dirty="0">
                <a:latin typeface="Fjalla One" panose="02000506040000020004" pitchFamily="2" charset="0"/>
              </a:rPr>
              <a:t>Sewa Operasi</a:t>
            </a:r>
            <a:r>
              <a:rPr lang="en-US" sz="2800" b="1" dirty="0">
                <a:latin typeface="Fjalla One" panose="02000506040000020004" pitchFamily="2" charset="0"/>
              </a:rPr>
              <a:t> dan </a:t>
            </a:r>
            <a:r>
              <a:rPr lang="en-US" sz="2800" b="1" dirty="0" err="1">
                <a:latin typeface="Fjalla One" panose="02000506040000020004" pitchFamily="2" charset="0"/>
              </a:rPr>
              <a:t>Sewa</a:t>
            </a:r>
            <a:r>
              <a:rPr lang="en-US" sz="2800" b="1" dirty="0">
                <a:latin typeface="Fjalla One" panose="02000506040000020004" pitchFamily="2" charset="0"/>
              </a:rPr>
              <a:t> </a:t>
            </a:r>
            <a:r>
              <a:rPr lang="en-US" sz="2800" b="1" dirty="0" err="1">
                <a:latin typeface="Fjalla One" panose="02000506040000020004" pitchFamily="2" charset="0"/>
              </a:rPr>
              <a:t>Pembiayaan</a:t>
            </a:r>
            <a:br>
              <a:rPr lang="en-US" sz="2800" b="1" dirty="0">
                <a:latin typeface="Fjalla One" panose="02000506040000020004" pitchFamily="2" charset="0"/>
              </a:rPr>
            </a:br>
            <a:r>
              <a:rPr lang="en-US" sz="2800" b="1" dirty="0" err="1">
                <a:latin typeface="Fjalla One" panose="02000506040000020004" pitchFamily="2" charset="0"/>
              </a:rPr>
              <a:t>Penyewa</a:t>
            </a:r>
            <a:r>
              <a:rPr lang="en-US" sz="2800" b="1" dirty="0">
                <a:latin typeface="Fjalla One" panose="02000506040000020004" pitchFamily="2" charset="0"/>
              </a:rPr>
              <a:t> – PSAK 116</a:t>
            </a:r>
          </a:p>
        </p:txBody>
      </p:sp>
      <p:sp>
        <p:nvSpPr>
          <p:cNvPr id="106499" name="Rectangle 3"/>
          <p:cNvSpPr>
            <a:spLocks noGrp="1" noChangeArrowheads="1"/>
          </p:cNvSpPr>
          <p:nvPr>
            <p:ph sz="quarter" idx="10"/>
          </p:nvPr>
        </p:nvSpPr>
        <p:spPr>
          <a:xfrm>
            <a:off x="724207" y="1668028"/>
            <a:ext cx="5213465" cy="3703997"/>
          </a:xfrm>
          <a:solidFill>
            <a:schemeClr val="accent1">
              <a:lumMod val="40000"/>
              <a:lumOff val="60000"/>
            </a:schemeClr>
          </a:solidFill>
        </p:spPr>
        <p:txBody>
          <a:bodyPr>
            <a:normAutofit fontScale="92500" lnSpcReduction="10000"/>
          </a:bodyPr>
          <a:lstStyle/>
          <a:p>
            <a:pPr marL="0" indent="0">
              <a:lnSpc>
                <a:spcPct val="110000"/>
              </a:lnSpc>
              <a:buNone/>
            </a:pPr>
            <a:r>
              <a:rPr lang="en-US" sz="1800" b="1" dirty="0">
                <a:latin typeface="Calibri" panose="020F0502020204030204" pitchFamily="34" charset="0"/>
                <a:cs typeface="Calibri" panose="020F0502020204030204" pitchFamily="34" charset="0"/>
              </a:rPr>
              <a:t>SEWA JANGKA PENDEK &amp; ASET PENDASAR RENDAH</a:t>
            </a:r>
          </a:p>
          <a:p>
            <a:pPr>
              <a:lnSpc>
                <a:spcPct val="110000"/>
              </a:lnSpc>
            </a:pPr>
            <a:r>
              <a:rPr lang="af-ZA" sz="1800" dirty="0">
                <a:latin typeface="Calibri" panose="020F0502020204030204" pitchFamily="34" charset="0"/>
                <a:cs typeface="Calibri" panose="020F0502020204030204" pitchFamily="34" charset="0"/>
              </a:rPr>
              <a:t>Hanya berlaku untuk </a:t>
            </a:r>
            <a:r>
              <a:rPr lang="af-ZA" sz="1800" b="1" dirty="0">
                <a:latin typeface="Calibri" panose="020F0502020204030204" pitchFamily="34" charset="0"/>
                <a:cs typeface="Calibri" panose="020F0502020204030204" pitchFamily="34" charset="0"/>
              </a:rPr>
              <a:t>pengecualian sewa </a:t>
            </a:r>
            <a:r>
              <a:rPr lang="af-ZA" sz="1800" dirty="0">
                <a:latin typeface="Calibri" panose="020F0502020204030204" pitchFamily="34" charset="0"/>
                <a:cs typeface="Calibri" panose="020F0502020204030204" pitchFamily="34" charset="0"/>
              </a:rPr>
              <a:t>sesuai PSAK 116 yaitu:</a:t>
            </a:r>
          </a:p>
          <a:p>
            <a:pPr lvl="1">
              <a:lnSpc>
                <a:spcPct val="100000"/>
              </a:lnSpc>
              <a:spcBef>
                <a:spcPts val="200"/>
              </a:spcBef>
            </a:pPr>
            <a:r>
              <a:rPr lang="en-US" sz="1800" dirty="0" err="1">
                <a:latin typeface="Calibri" panose="020F0502020204030204" pitchFamily="34" charset="0"/>
                <a:cs typeface="Calibri" panose="020F0502020204030204" pitchFamily="34" charset="0"/>
                <a:sym typeface="Wingdings" pitchFamily="2" charset="2"/>
              </a:rPr>
              <a:t>Jangka</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pendek</a:t>
            </a:r>
            <a:r>
              <a:rPr lang="en-US" sz="1800" dirty="0">
                <a:latin typeface="Calibri" panose="020F0502020204030204" pitchFamily="34" charset="0"/>
                <a:cs typeface="Calibri" panose="020F0502020204030204" pitchFamily="34" charset="0"/>
                <a:sym typeface="Wingdings" pitchFamily="2" charset="2"/>
              </a:rPr>
              <a:t> &lt; 1 </a:t>
            </a:r>
            <a:r>
              <a:rPr lang="en-US" sz="1800" dirty="0" err="1">
                <a:latin typeface="Calibri" panose="020F0502020204030204" pitchFamily="34" charset="0"/>
                <a:cs typeface="Calibri" panose="020F0502020204030204" pitchFamily="34" charset="0"/>
                <a:sym typeface="Wingdings" pitchFamily="2" charset="2"/>
              </a:rPr>
              <a:t>tahun</a:t>
            </a:r>
            <a:endParaRPr lang="en-US" sz="1800" dirty="0">
              <a:latin typeface="Calibri" panose="020F0502020204030204" pitchFamily="34" charset="0"/>
              <a:cs typeface="Calibri" panose="020F0502020204030204" pitchFamily="34" charset="0"/>
              <a:sym typeface="Wingdings" pitchFamily="2" charset="2"/>
            </a:endParaRPr>
          </a:p>
          <a:p>
            <a:pPr lvl="1">
              <a:lnSpc>
                <a:spcPct val="100000"/>
              </a:lnSpc>
              <a:spcBef>
                <a:spcPts val="200"/>
              </a:spcBef>
            </a:pPr>
            <a:r>
              <a:rPr lang="en-US" sz="1800" dirty="0" err="1">
                <a:latin typeface="Calibri" panose="020F0502020204030204" pitchFamily="34" charset="0"/>
                <a:cs typeface="Calibri" panose="020F0502020204030204" pitchFamily="34" charset="0"/>
                <a:sym typeface="Wingdings" pitchFamily="2" charset="2"/>
              </a:rPr>
              <a:t>Aset</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pendasar</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rendah</a:t>
            </a:r>
            <a:r>
              <a:rPr lang="en-US" sz="1800" dirty="0">
                <a:latin typeface="Calibri" panose="020F0502020204030204" pitchFamily="34" charset="0"/>
                <a:cs typeface="Calibri" panose="020F0502020204030204" pitchFamily="34" charset="0"/>
                <a:sym typeface="Wingdings" pitchFamily="2" charset="2"/>
              </a:rPr>
              <a:t> &lt; 5000 USD, </a:t>
            </a:r>
            <a:r>
              <a:rPr lang="en-US" sz="1800" dirty="0" err="1">
                <a:latin typeface="Calibri" panose="020F0502020204030204" pitchFamily="34" charset="0"/>
                <a:cs typeface="Calibri" panose="020F0502020204030204" pitchFamily="34" charset="0"/>
                <a:sym typeface="Wingdings" pitchFamily="2" charset="2"/>
              </a:rPr>
              <a:t>mudah</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dipindahkan</a:t>
            </a:r>
            <a:endParaRPr lang="en-US" sz="1800" dirty="0">
              <a:latin typeface="Calibri" panose="020F0502020204030204" pitchFamily="34" charset="0"/>
              <a:cs typeface="Calibri" panose="020F0502020204030204" pitchFamily="34" charset="0"/>
              <a:sym typeface="Wingdings" pitchFamily="2" charset="2"/>
            </a:endParaRPr>
          </a:p>
          <a:p>
            <a:pPr>
              <a:lnSpc>
                <a:spcPct val="110000"/>
              </a:lnSpc>
            </a:pPr>
            <a:r>
              <a:rPr lang="id-ID" sz="1800" dirty="0">
                <a:latin typeface="Calibri" panose="020F0502020204030204" pitchFamily="34" charset="0"/>
                <a:cs typeface="Calibri" panose="020F0502020204030204" pitchFamily="34" charset="0"/>
              </a:rPr>
              <a:t>Penyajian dalam laporan keuangan</a:t>
            </a:r>
          </a:p>
          <a:p>
            <a:pPr lvl="1">
              <a:lnSpc>
                <a:spcPct val="110000"/>
              </a:lnSpc>
            </a:pPr>
            <a:r>
              <a:rPr lang="id-ID" sz="1800" dirty="0">
                <a:latin typeface="Calibri" panose="020F0502020204030204" pitchFamily="34" charset="0"/>
                <a:cs typeface="Calibri" panose="020F0502020204030204" pitchFamily="34" charset="0"/>
              </a:rPr>
              <a:t>Diakui dan disajikan sebagai beban sewa dalam laporan laba rugi komprehensif.</a:t>
            </a:r>
          </a:p>
          <a:p>
            <a:pPr lvl="1">
              <a:lnSpc>
                <a:spcPct val="110000"/>
              </a:lnSpc>
            </a:pPr>
            <a:r>
              <a:rPr lang="af-ZA" sz="1800" dirty="0">
                <a:latin typeface="Calibri" panose="020F0502020204030204" pitchFamily="34" charset="0"/>
                <a:cs typeface="Calibri" panose="020F0502020204030204" pitchFamily="34" charset="0"/>
              </a:rPr>
              <a:t>Tidak ada pengakuan aset dan liabilitas, kecualai sewa dibayar dimuka atau liabilitas jika ada sewa jangka pendek yang belum dibayar</a:t>
            </a:r>
            <a:endParaRPr lang="id-ID" sz="1800" dirty="0">
              <a:latin typeface="Calibri" panose="020F0502020204030204" pitchFamily="34" charset="0"/>
              <a:cs typeface="Calibri" panose="020F0502020204030204" pitchFamily="34" charset="0"/>
            </a:endParaRPr>
          </a:p>
          <a:p>
            <a:pPr lvl="1">
              <a:lnSpc>
                <a:spcPct val="110000"/>
              </a:lnSpc>
            </a:pPr>
            <a:endParaRPr lang="id-ID" sz="1800" dirty="0">
              <a:latin typeface="Calibri" panose="020F0502020204030204" pitchFamily="34" charset="0"/>
              <a:cs typeface="Calibri" panose="020F0502020204030204" pitchFamily="34" charset="0"/>
            </a:endParaRPr>
          </a:p>
          <a:p>
            <a:pPr lvl="1">
              <a:lnSpc>
                <a:spcPct val="110000"/>
              </a:lnSpc>
            </a:pPr>
            <a:endParaRPr lang="id-ID" sz="1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6D968D64-3EF9-44E7-BB36-CCD1825D32E3}"/>
              </a:ext>
            </a:extLst>
          </p:cNvPr>
          <p:cNvSpPr txBox="1">
            <a:spLocks noChangeArrowheads="1"/>
          </p:cNvSpPr>
          <p:nvPr/>
        </p:nvSpPr>
        <p:spPr>
          <a:xfrm>
            <a:off x="6355750" y="1660940"/>
            <a:ext cx="5652371" cy="3711085"/>
          </a:xfrm>
          <a:prstGeom prst="rect">
            <a:avLst/>
          </a:prstGeom>
          <a:solidFill>
            <a:schemeClr val="accent6">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800" b="1" dirty="0">
                <a:latin typeface="Calibri" panose="020F0502020204030204" pitchFamily="34" charset="0"/>
                <a:cs typeface="Calibri" panose="020F0502020204030204" pitchFamily="34" charset="0"/>
              </a:rPr>
              <a:t>SEWA UMUM MENURUT PSAK 116</a:t>
            </a:r>
            <a:endParaRPr lang="en-US" sz="1800" dirty="0">
              <a:latin typeface="Calibri" panose="020F0502020204030204" pitchFamily="34" charset="0"/>
              <a:cs typeface="Calibri" panose="020F0502020204030204" pitchFamily="34" charset="0"/>
            </a:endParaRPr>
          </a:p>
          <a:p>
            <a:pPr>
              <a:lnSpc>
                <a:spcPct val="100000"/>
              </a:lnSpc>
            </a:pPr>
            <a:r>
              <a:rPr lang="en-US" sz="1800" dirty="0" err="1">
                <a:latin typeface="Calibri" panose="020F0502020204030204" pitchFamily="34" charset="0"/>
                <a:cs typeface="Calibri" panose="020F0502020204030204" pitchFamily="34" charset="0"/>
                <a:sym typeface="Wingdings" pitchFamily="2" charset="2"/>
              </a:rPr>
              <a:t>Seluruh</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sewa</a:t>
            </a:r>
            <a:r>
              <a:rPr lang="en-US" sz="1800" dirty="0">
                <a:latin typeface="Calibri" panose="020F0502020204030204" pitchFamily="34" charset="0"/>
                <a:cs typeface="Calibri" panose="020F0502020204030204" pitchFamily="34" charset="0"/>
                <a:sym typeface="Wingdings" pitchFamily="2" charset="2"/>
              </a:rPr>
              <a:t> yang </a:t>
            </a:r>
            <a:r>
              <a:rPr lang="en-US" sz="1800" dirty="0" err="1">
                <a:latin typeface="Calibri" panose="020F0502020204030204" pitchFamily="34" charset="0"/>
                <a:cs typeface="Calibri" panose="020F0502020204030204" pitchFamily="34" charset="0"/>
                <a:sym typeface="Wingdings" pitchFamily="2" charset="2"/>
              </a:rPr>
              <a:t>tidak</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memenuhi</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pengecualian</a:t>
            </a:r>
            <a:endParaRPr lang="en-US" sz="1800" dirty="0">
              <a:latin typeface="Calibri" panose="020F0502020204030204" pitchFamily="34" charset="0"/>
              <a:cs typeface="Calibri" panose="020F0502020204030204" pitchFamily="34" charset="0"/>
              <a:sym typeface="Wingdings" pitchFamily="2" charset="2"/>
            </a:endParaRPr>
          </a:p>
          <a:p>
            <a:pPr>
              <a:lnSpc>
                <a:spcPct val="100000"/>
              </a:lnSpc>
            </a:pPr>
            <a:r>
              <a:rPr lang="en-US" dirty="0" err="1">
                <a:latin typeface="Calibri" panose="020F0502020204030204" pitchFamily="34" charset="0"/>
                <a:cs typeface="Calibri" panose="020F0502020204030204" pitchFamily="34" charset="0"/>
                <a:sym typeface="Wingdings" pitchFamily="2" charset="2"/>
              </a:rPr>
              <a:t>Pengakuan</a:t>
            </a:r>
            <a:r>
              <a:rPr lang="en-US" dirty="0">
                <a:latin typeface="Calibri" panose="020F0502020204030204" pitchFamily="34" charset="0"/>
                <a:cs typeface="Calibri" panose="020F0502020204030204" pitchFamily="34" charset="0"/>
                <a:sym typeface="Wingdings" pitchFamily="2" charset="2"/>
              </a:rPr>
              <a:t> dan </a:t>
            </a:r>
            <a:r>
              <a:rPr lang="en-US" dirty="0" err="1">
                <a:latin typeface="Calibri" panose="020F0502020204030204" pitchFamily="34" charset="0"/>
                <a:cs typeface="Calibri" panose="020F0502020204030204" pitchFamily="34" charset="0"/>
                <a:sym typeface="Wingdings" pitchFamily="2" charset="2"/>
              </a:rPr>
              <a:t>penyajikan</a:t>
            </a:r>
            <a:r>
              <a:rPr lang="en-US" dirty="0">
                <a:latin typeface="Calibri" panose="020F0502020204030204" pitchFamily="34" charset="0"/>
                <a:cs typeface="Calibri" panose="020F0502020204030204" pitchFamily="34" charset="0"/>
                <a:sym typeface="Wingdings" pitchFamily="2" charset="2"/>
              </a:rPr>
              <a:t> dalam LK </a:t>
            </a:r>
            <a:r>
              <a:rPr lang="id-ID" dirty="0">
                <a:latin typeface="Calibri" panose="020F0502020204030204" pitchFamily="34" charset="0"/>
                <a:cs typeface="Calibri" panose="020F0502020204030204" pitchFamily="34" charset="0"/>
                <a:sym typeface="Wingdings" pitchFamily="2" charset="2"/>
              </a:rPr>
              <a:t>leasse </a:t>
            </a:r>
            <a:r>
              <a:rPr lang="af-ZA" dirty="0">
                <a:latin typeface="Calibri" panose="020F0502020204030204" pitchFamily="34" charset="0"/>
                <a:cs typeface="Calibri" panose="020F0502020204030204" pitchFamily="34" charset="0"/>
                <a:sym typeface="Wingdings" pitchFamily="2" charset="2"/>
              </a:rPr>
              <a:t>/ penyewa</a:t>
            </a:r>
            <a:r>
              <a:rPr lang="id-ID" dirty="0">
                <a:latin typeface="Calibri" panose="020F0502020204030204" pitchFamily="34" charset="0"/>
                <a:cs typeface="Calibri" panose="020F0502020204030204" pitchFamily="34" charset="0"/>
                <a:sym typeface="Wingdings" pitchFamily="2" charset="2"/>
              </a:rPr>
              <a:t>:</a:t>
            </a:r>
          </a:p>
          <a:p>
            <a:pPr lvl="1">
              <a:lnSpc>
                <a:spcPct val="100000"/>
              </a:lnSpc>
              <a:spcBef>
                <a:spcPts val="0"/>
              </a:spcBef>
            </a:pPr>
            <a:r>
              <a:rPr lang="id-ID" dirty="0">
                <a:latin typeface="Calibri" panose="020F0502020204030204" pitchFamily="34" charset="0"/>
                <a:cs typeface="Calibri" panose="020F0502020204030204" pitchFamily="34" charset="0"/>
                <a:sym typeface="Wingdings" pitchFamily="2" charset="2"/>
              </a:rPr>
              <a:t>Pencatatan </a:t>
            </a:r>
            <a:r>
              <a:rPr lang="af-ZA" dirty="0">
                <a:latin typeface="Calibri" panose="020F0502020204030204" pitchFamily="34" charset="0"/>
                <a:cs typeface="Calibri" panose="020F0502020204030204" pitchFamily="34" charset="0"/>
                <a:sym typeface="Wingdings" pitchFamily="2" charset="2"/>
              </a:rPr>
              <a:t>Aset Hak Guna sebesar nilai liabilitas sewa ditambah pembayaran, biaya awal sewa, biaya relokasi aset.</a:t>
            </a:r>
          </a:p>
          <a:p>
            <a:pPr lvl="1">
              <a:lnSpc>
                <a:spcPct val="100000"/>
              </a:lnSpc>
              <a:spcBef>
                <a:spcPts val="0"/>
              </a:spcBef>
            </a:pPr>
            <a:r>
              <a:rPr lang="af-ZA" dirty="0">
                <a:latin typeface="Calibri" panose="020F0502020204030204" pitchFamily="34" charset="0"/>
                <a:cs typeface="Calibri" panose="020F0502020204030204" pitchFamily="34" charset="0"/>
                <a:sym typeface="Wingdings" pitchFamily="2" charset="2"/>
              </a:rPr>
              <a:t>Liabilitas Sewa sebesar nilai kini pembayaran sewa tetap dan variabel, nilai opsi beli dan penalti.</a:t>
            </a:r>
            <a:endParaRPr lang="id-ID" dirty="0">
              <a:latin typeface="Calibri" panose="020F0502020204030204" pitchFamily="34" charset="0"/>
              <a:cs typeface="Calibri" panose="020F0502020204030204" pitchFamily="34" charset="0"/>
              <a:sym typeface="Wingdings" pitchFamily="2" charset="2"/>
            </a:endParaRPr>
          </a:p>
          <a:p>
            <a:pPr lvl="1">
              <a:lnSpc>
                <a:spcPct val="100000"/>
              </a:lnSpc>
              <a:spcBef>
                <a:spcPts val="0"/>
              </a:spcBef>
            </a:pPr>
            <a:r>
              <a:rPr lang="af-ZA" dirty="0">
                <a:latin typeface="Calibri" panose="020F0502020204030204" pitchFamily="34" charset="0"/>
                <a:cs typeface="Calibri" panose="020F0502020204030204" pitchFamily="34" charset="0"/>
                <a:sym typeface="Wingdings" pitchFamily="2" charset="2"/>
              </a:rPr>
              <a:t>Diskon dengan bunga implisit atau inkremental</a:t>
            </a:r>
          </a:p>
          <a:p>
            <a:pPr lvl="1">
              <a:lnSpc>
                <a:spcPct val="100000"/>
              </a:lnSpc>
              <a:spcBef>
                <a:spcPts val="0"/>
              </a:spcBef>
            </a:pPr>
            <a:r>
              <a:rPr lang="af-ZA" dirty="0">
                <a:latin typeface="Calibri" panose="020F0502020204030204" pitchFamily="34" charset="0"/>
                <a:cs typeface="Calibri" panose="020F0502020204030204" pitchFamily="34" charset="0"/>
                <a:sym typeface="Wingdings" pitchFamily="2" charset="2"/>
              </a:rPr>
              <a:t>Pengakuan beban depresiasi atas aset hak guna</a:t>
            </a:r>
            <a:endParaRPr lang="id-ID" dirty="0">
              <a:latin typeface="Calibri" panose="020F0502020204030204" pitchFamily="34" charset="0"/>
              <a:cs typeface="Calibri" panose="020F0502020204030204" pitchFamily="34" charset="0"/>
              <a:sym typeface="Wingdings" pitchFamily="2" charset="2"/>
            </a:endParaRPr>
          </a:p>
          <a:p>
            <a:pPr lvl="1">
              <a:lnSpc>
                <a:spcPct val="100000"/>
              </a:lnSpc>
              <a:spcBef>
                <a:spcPts val="0"/>
              </a:spcBef>
            </a:pPr>
            <a:r>
              <a:rPr lang="af-ZA" dirty="0">
                <a:latin typeface="Calibri" panose="020F0502020204030204" pitchFamily="34" charset="0"/>
                <a:cs typeface="Calibri" panose="020F0502020204030204" pitchFamily="34" charset="0"/>
              </a:rPr>
              <a:t>Pengakuan beban bunga atas liabilitas sewa</a:t>
            </a:r>
          </a:p>
          <a:p>
            <a:pPr lvl="1">
              <a:lnSpc>
                <a:spcPct val="100000"/>
              </a:lnSpc>
              <a:spcBef>
                <a:spcPts val="0"/>
              </a:spcBef>
            </a:pPr>
            <a:endParaRPr lang="id-ID" dirty="0">
              <a:latin typeface="Calibri" panose="020F0502020204030204" pitchFamily="34" charset="0"/>
              <a:cs typeface="Calibri" panose="020F0502020204030204" pitchFamily="34" charset="0"/>
            </a:endParaRPr>
          </a:p>
        </p:txBody>
      </p:sp>
      <p:sp>
        <p:nvSpPr>
          <p:cNvPr id="6" name="Rectangle 3">
            <a:extLst>
              <a:ext uri="{FF2B5EF4-FFF2-40B4-BE49-F238E27FC236}">
                <a16:creationId xmlns:a16="http://schemas.microsoft.com/office/drawing/2014/main" id="{D34063BD-A6B5-4B2A-A0B8-07DE90D8D563}"/>
              </a:ext>
            </a:extLst>
          </p:cNvPr>
          <p:cNvSpPr txBox="1">
            <a:spLocks noChangeArrowheads="1"/>
          </p:cNvSpPr>
          <p:nvPr/>
        </p:nvSpPr>
        <p:spPr>
          <a:xfrm>
            <a:off x="6364610" y="5470155"/>
            <a:ext cx="5452423" cy="788064"/>
          </a:xfrm>
          <a:prstGeom prst="rect">
            <a:avLst/>
          </a:prstGeom>
          <a:solidFill>
            <a:schemeClr val="accent1">
              <a:lumMod val="50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defTabSz="914400">
              <a:lnSpc>
                <a:spcPct val="110000"/>
              </a:lnSpc>
              <a:buFont typeface="Arial" panose="020B0604020202020204" pitchFamily="34" charset="0"/>
              <a:buNone/>
            </a:pPr>
            <a:r>
              <a:rPr lang="af-ZA" b="1" kern="0" dirty="0">
                <a:solidFill>
                  <a:schemeClr val="bg1"/>
                </a:solidFill>
              </a:rPr>
              <a:t>BEBAN SEWA:</a:t>
            </a:r>
          </a:p>
          <a:p>
            <a:pPr marL="0" indent="0" defTabSz="914400">
              <a:lnSpc>
                <a:spcPct val="110000"/>
              </a:lnSpc>
              <a:buFont typeface="Arial" panose="020B0604020202020204" pitchFamily="34" charset="0"/>
              <a:buNone/>
            </a:pPr>
            <a:r>
              <a:rPr lang="af-ZA" b="1" kern="0" dirty="0">
                <a:solidFill>
                  <a:schemeClr val="bg1"/>
                </a:solidFill>
              </a:rPr>
              <a:t>BEBAN DEPRESIASI + BEBAN BUNGA</a:t>
            </a:r>
            <a:endParaRPr lang="id-ID" kern="0" dirty="0"/>
          </a:p>
          <a:p>
            <a:pPr lvl="1" defTabSz="914400">
              <a:lnSpc>
                <a:spcPct val="110000"/>
              </a:lnSpc>
            </a:pPr>
            <a:endParaRPr lang="id-ID" kern="0" dirty="0"/>
          </a:p>
        </p:txBody>
      </p:sp>
      <p:sp>
        <p:nvSpPr>
          <p:cNvPr id="7" name="Slide Number Placeholder 1">
            <a:extLst>
              <a:ext uri="{FF2B5EF4-FFF2-40B4-BE49-F238E27FC236}">
                <a16:creationId xmlns:a16="http://schemas.microsoft.com/office/drawing/2014/main" id="{A4BAE203-D207-4CDC-A26A-6A0F944C87AC}"/>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a:t>
            </a:fld>
            <a:endParaRPr lang="en-US" b="1" dirty="0">
              <a:solidFill>
                <a:schemeClr val="tx1"/>
              </a:solidFill>
            </a:endParaRPr>
          </a:p>
        </p:txBody>
      </p:sp>
    </p:spTree>
    <p:extLst>
      <p:ext uri="{BB962C8B-B14F-4D97-AF65-F5344CB8AC3E}">
        <p14:creationId xmlns:p14="http://schemas.microsoft.com/office/powerpoint/2010/main" val="4106588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762000" y="351228"/>
            <a:ext cx="8253800" cy="1223674"/>
          </a:xfrm>
        </p:spPr>
        <p:txBody>
          <a:bodyPr/>
          <a:lstStyle/>
          <a:p>
            <a:pPr algn="ctr"/>
            <a:r>
              <a:rPr lang="id-ID" sz="2800" dirty="0">
                <a:latin typeface="Fjalla One" panose="02000506040000020004" pitchFamily="2" charset="0"/>
              </a:rPr>
              <a:t>Sewa Operasi</a:t>
            </a:r>
            <a:r>
              <a:rPr lang="en-US" sz="2800" dirty="0">
                <a:latin typeface="Fjalla One" panose="02000506040000020004" pitchFamily="2" charset="0"/>
              </a:rPr>
              <a:t> dan </a:t>
            </a:r>
            <a:r>
              <a:rPr lang="en-US" sz="2800" dirty="0" err="1">
                <a:latin typeface="Fjalla One" panose="02000506040000020004" pitchFamily="2" charset="0"/>
              </a:rPr>
              <a:t>Sewa</a:t>
            </a:r>
            <a:r>
              <a:rPr lang="en-US" sz="2800" dirty="0">
                <a:latin typeface="Fjalla One" panose="02000506040000020004" pitchFamily="2" charset="0"/>
              </a:rPr>
              <a:t> </a:t>
            </a:r>
            <a:r>
              <a:rPr lang="en-US" sz="2800" dirty="0" err="1">
                <a:latin typeface="Fjalla One" panose="02000506040000020004" pitchFamily="2" charset="0"/>
              </a:rPr>
              <a:t>Pembiayaan</a:t>
            </a:r>
            <a:br>
              <a:rPr lang="en-US" sz="2800" dirty="0">
                <a:latin typeface="Fjalla One" panose="02000506040000020004" pitchFamily="2" charset="0"/>
              </a:rPr>
            </a:br>
            <a:r>
              <a:rPr lang="en-US" sz="2800" dirty="0">
                <a:latin typeface="Fjalla One" panose="02000506040000020004" pitchFamily="2" charset="0"/>
              </a:rPr>
              <a:t>Pesewa</a:t>
            </a:r>
          </a:p>
        </p:txBody>
      </p:sp>
      <p:sp>
        <p:nvSpPr>
          <p:cNvPr id="106499" name="Rectangle 3"/>
          <p:cNvSpPr>
            <a:spLocks noGrp="1" noChangeArrowheads="1"/>
          </p:cNvSpPr>
          <p:nvPr>
            <p:ph sz="quarter" idx="10"/>
          </p:nvPr>
        </p:nvSpPr>
        <p:spPr>
          <a:xfrm>
            <a:off x="485328" y="2743200"/>
            <a:ext cx="5452423" cy="2751572"/>
          </a:xfrm>
          <a:solidFill>
            <a:schemeClr val="accent1">
              <a:lumMod val="40000"/>
              <a:lumOff val="60000"/>
            </a:schemeClr>
          </a:solidFill>
        </p:spPr>
        <p:txBody>
          <a:bodyPr>
            <a:normAutofit lnSpcReduction="10000"/>
          </a:bodyPr>
          <a:lstStyle/>
          <a:p>
            <a:pPr marL="0" indent="0">
              <a:lnSpc>
                <a:spcPct val="110000"/>
              </a:lnSpc>
              <a:buNone/>
            </a:pPr>
            <a:r>
              <a:rPr lang="en-US" sz="1800" b="1" dirty="0">
                <a:latin typeface="Calibri" panose="020F0502020204030204" pitchFamily="34" charset="0"/>
                <a:cs typeface="Calibri" panose="020F0502020204030204" pitchFamily="34" charset="0"/>
              </a:rPr>
              <a:t>SEWA OPERASI</a:t>
            </a:r>
          </a:p>
          <a:p>
            <a:pPr>
              <a:spcBef>
                <a:spcPts val="400"/>
              </a:spcBef>
            </a:pPr>
            <a:r>
              <a:rPr lang="af-ZA" sz="1800" dirty="0">
                <a:latin typeface="Calibri" panose="020F0502020204030204" pitchFamily="34" charset="0"/>
                <a:cs typeface="Calibri" panose="020F0502020204030204" pitchFamily="34" charset="0"/>
              </a:rPr>
              <a:t>Sewa umumnya jangka pendek dan tidak memenuhi kriteria sewa pembiayaan</a:t>
            </a:r>
          </a:p>
          <a:p>
            <a:pPr>
              <a:spcBef>
                <a:spcPts val="400"/>
              </a:spcBef>
            </a:pPr>
            <a:r>
              <a:rPr lang="af-ZA" sz="1800" dirty="0">
                <a:latin typeface="Calibri" panose="020F0502020204030204" pitchFamily="34" charset="0"/>
                <a:cs typeface="Calibri" panose="020F0502020204030204" pitchFamily="34" charset="0"/>
              </a:rPr>
              <a:t>Aset dikendalikan oleh pesewa</a:t>
            </a:r>
          </a:p>
          <a:p>
            <a:pPr>
              <a:spcBef>
                <a:spcPts val="400"/>
              </a:spcBef>
            </a:pPr>
            <a:r>
              <a:rPr lang="id-ID" sz="1800" dirty="0">
                <a:latin typeface="Calibri" panose="020F0502020204030204" pitchFamily="34" charset="0"/>
                <a:cs typeface="Calibri" panose="020F0502020204030204" pitchFamily="34" charset="0"/>
              </a:rPr>
              <a:t>Penyajian dalam laporan keuangan</a:t>
            </a:r>
            <a:r>
              <a:rPr lang="af-ZA" sz="1800" dirty="0">
                <a:latin typeface="Calibri" panose="020F0502020204030204" pitchFamily="34" charset="0"/>
                <a:cs typeface="Calibri" panose="020F0502020204030204" pitchFamily="34" charset="0"/>
              </a:rPr>
              <a:t> pesewa</a:t>
            </a:r>
            <a:endParaRPr lang="id-ID" sz="1800" dirty="0">
              <a:latin typeface="Calibri" panose="020F0502020204030204" pitchFamily="34" charset="0"/>
              <a:cs typeface="Calibri" panose="020F0502020204030204" pitchFamily="34" charset="0"/>
            </a:endParaRPr>
          </a:p>
          <a:p>
            <a:pPr lvl="1"/>
            <a:r>
              <a:rPr lang="af-ZA" sz="1800" dirty="0">
                <a:latin typeface="Calibri" panose="020F0502020204030204" pitchFamily="34" charset="0"/>
                <a:cs typeface="Calibri" panose="020F0502020204030204" pitchFamily="34" charset="0"/>
              </a:rPr>
              <a:t>Aset yang disewakan diakui sebagai aset tetap  </a:t>
            </a:r>
          </a:p>
          <a:p>
            <a:pPr lvl="1"/>
            <a:r>
              <a:rPr lang="af-ZA" sz="1800" dirty="0"/>
              <a:t>Diakui beban depresiasi</a:t>
            </a:r>
          </a:p>
          <a:p>
            <a:pPr lvl="1"/>
            <a:r>
              <a:rPr lang="id-ID" sz="1800" dirty="0">
                <a:latin typeface="Calibri" panose="020F0502020204030204" pitchFamily="34" charset="0"/>
                <a:cs typeface="Calibri" panose="020F0502020204030204" pitchFamily="34" charset="0"/>
              </a:rPr>
              <a:t>Diakui </a:t>
            </a:r>
            <a:r>
              <a:rPr lang="af-ZA" sz="1800" dirty="0">
                <a:latin typeface="Calibri" panose="020F0502020204030204" pitchFamily="34" charset="0"/>
                <a:cs typeface="Calibri" panose="020F0502020204030204" pitchFamily="34" charset="0"/>
              </a:rPr>
              <a:t>pendapatan sewa sebesar pembayaran sewa yang diterima dari pihak penyewa</a:t>
            </a:r>
          </a:p>
        </p:txBody>
      </p:sp>
      <p:sp>
        <p:nvSpPr>
          <p:cNvPr id="4" name="Rectangle 3">
            <a:extLst>
              <a:ext uri="{FF2B5EF4-FFF2-40B4-BE49-F238E27FC236}">
                <a16:creationId xmlns:a16="http://schemas.microsoft.com/office/drawing/2014/main" id="{6D968D64-3EF9-44E7-BB36-CCD1825D32E3}"/>
              </a:ext>
            </a:extLst>
          </p:cNvPr>
          <p:cNvSpPr txBox="1">
            <a:spLocks noChangeArrowheads="1"/>
          </p:cNvSpPr>
          <p:nvPr/>
        </p:nvSpPr>
        <p:spPr>
          <a:xfrm>
            <a:off x="6195730" y="1752600"/>
            <a:ext cx="5652371" cy="4754172"/>
          </a:xfrm>
          <a:prstGeom prst="rect">
            <a:avLst/>
          </a:prstGeom>
          <a:solidFill>
            <a:schemeClr val="accent6">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800" b="1" dirty="0">
                <a:latin typeface="Calibri" panose="020F0502020204030204" pitchFamily="34" charset="0"/>
                <a:cs typeface="Calibri" panose="020F0502020204030204" pitchFamily="34" charset="0"/>
              </a:rPr>
              <a:t>SEWA PEMBIAYAAN / CAPITAL (FINANCED) LEASED  </a:t>
            </a:r>
            <a:endParaRPr lang="en-US" sz="1800" dirty="0">
              <a:latin typeface="Calibri" panose="020F0502020204030204" pitchFamily="34" charset="0"/>
              <a:cs typeface="Calibri" panose="020F0502020204030204" pitchFamily="34" charset="0"/>
            </a:endParaRPr>
          </a:p>
          <a:p>
            <a:pPr>
              <a:lnSpc>
                <a:spcPct val="100000"/>
              </a:lnSpc>
              <a:spcBef>
                <a:spcPts val="400"/>
              </a:spcBef>
            </a:pPr>
            <a:r>
              <a:rPr lang="id-ID" sz="1800" dirty="0">
                <a:latin typeface="Calibri" panose="020F0502020204030204" pitchFamily="34" charset="0"/>
                <a:cs typeface="Calibri" panose="020F0502020204030204" pitchFamily="34" charset="0"/>
              </a:rPr>
              <a:t>Sewa </a:t>
            </a:r>
            <a:r>
              <a:rPr lang="en-US" sz="1800" dirty="0" err="1">
                <a:latin typeface="Calibri" panose="020F0502020204030204" pitchFamily="34" charset="0"/>
                <a:cs typeface="Calibri" panose="020F0502020204030204" pitchFamily="34" charset="0"/>
              </a:rPr>
              <a:t>jangka</a:t>
            </a:r>
            <a:r>
              <a:rPr lang="en-US" sz="1800" dirty="0">
                <a:latin typeface="Calibri" panose="020F0502020204030204" pitchFamily="34" charset="0"/>
                <a:cs typeface="Calibri" panose="020F0502020204030204" pitchFamily="34" charset="0"/>
              </a:rPr>
              <a:t> Panjang </a:t>
            </a:r>
            <a:r>
              <a:rPr lang="id-ID" sz="1800" dirty="0">
                <a:latin typeface="Calibri" panose="020F0502020204030204" pitchFamily="34" charset="0"/>
                <a:cs typeface="Calibri" panose="020F0502020204030204" pitchFamily="34" charset="0"/>
              </a:rPr>
              <a:t>pembiayaan</a:t>
            </a:r>
            <a:r>
              <a:rPr lang="af-ZA" sz="1800" dirty="0">
                <a:latin typeface="Calibri" panose="020F0502020204030204" pitchFamily="34" charset="0"/>
                <a:cs typeface="Calibri" panose="020F0502020204030204" pitchFamily="34" charset="0"/>
              </a:rPr>
              <a:t> memenuhi kreteria sewa pembiyaan.</a:t>
            </a:r>
            <a:r>
              <a:rPr lang="id-ID" sz="1800" dirty="0">
                <a:latin typeface="Calibri" panose="020F0502020204030204" pitchFamily="34" charset="0"/>
                <a:cs typeface="Calibri" panose="020F0502020204030204" pitchFamily="34" charset="0"/>
              </a:rPr>
              <a:t> </a:t>
            </a:r>
            <a:endParaRPr lang="af-ZA" sz="1800" dirty="0">
              <a:latin typeface="Calibri" panose="020F0502020204030204" pitchFamily="34" charset="0"/>
              <a:cs typeface="Calibri" panose="020F0502020204030204" pitchFamily="34" charset="0"/>
            </a:endParaRPr>
          </a:p>
          <a:p>
            <a:pPr>
              <a:lnSpc>
                <a:spcPct val="100000"/>
              </a:lnSpc>
              <a:spcBef>
                <a:spcPts val="400"/>
              </a:spcBef>
            </a:pPr>
            <a:r>
              <a:rPr lang="id-ID" sz="1800" dirty="0">
                <a:latin typeface="Calibri" panose="020F0502020204030204" pitchFamily="34" charset="0"/>
                <a:cs typeface="Calibri" panose="020F0502020204030204" pitchFamily="34" charset="0"/>
                <a:sym typeface="Wingdings" pitchFamily="2" charset="2"/>
              </a:rPr>
              <a:t>Sewa pembiayaan  “</a:t>
            </a:r>
            <a:r>
              <a:rPr lang="id-ID" sz="1800" b="1" dirty="0">
                <a:latin typeface="Calibri" panose="020F0502020204030204" pitchFamily="34" charset="0"/>
                <a:cs typeface="Calibri" panose="020F0502020204030204" pitchFamily="34" charset="0"/>
                <a:sym typeface="Wingdings" pitchFamily="2" charset="2"/>
              </a:rPr>
              <a:t>transfer risiko dan manfaat aset kepada pihak leasse</a:t>
            </a:r>
            <a:r>
              <a:rPr lang="id-ID" sz="1800" dirty="0">
                <a:latin typeface="Calibri" panose="020F0502020204030204" pitchFamily="34" charset="0"/>
                <a:cs typeface="Calibri" panose="020F0502020204030204" pitchFamily="34" charset="0"/>
                <a:sym typeface="Wingdings" pitchFamily="2" charset="2"/>
              </a:rPr>
              <a:t>”  kriteria umum sesuai dengan PSAK 116</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Sewa</a:t>
            </a:r>
            <a:r>
              <a:rPr lang="en-US" sz="1800" dirty="0">
                <a:latin typeface="Calibri" panose="020F0502020204030204" pitchFamily="34" charset="0"/>
                <a:cs typeface="Calibri" panose="020F0502020204030204" pitchFamily="34" charset="0"/>
                <a:sym typeface="Wingdings" pitchFamily="2" charset="2"/>
              </a:rPr>
              <a:t> (</a:t>
            </a:r>
            <a:r>
              <a:rPr lang="en-US" sz="1800" dirty="0" err="1">
                <a:latin typeface="Calibri" panose="020F0502020204030204" pitchFamily="34" charset="0"/>
                <a:cs typeface="Calibri" panose="020F0502020204030204" pitchFamily="34" charset="0"/>
                <a:sym typeface="Wingdings" pitchFamily="2" charset="2"/>
              </a:rPr>
              <a:t>Standar</a:t>
            </a:r>
            <a:r>
              <a:rPr lang="en-US" sz="1800" dirty="0">
                <a:latin typeface="Calibri" panose="020F0502020204030204" pitchFamily="34" charset="0"/>
                <a:cs typeface="Calibri" panose="020F0502020204030204" pitchFamily="34" charset="0"/>
                <a:sym typeface="Wingdings" pitchFamily="2" charset="2"/>
              </a:rPr>
              <a:t> lama PSAK 30 lama</a:t>
            </a:r>
            <a:r>
              <a:rPr lang="id-ID" sz="1800" dirty="0">
                <a:latin typeface="Calibri" panose="020F0502020204030204" pitchFamily="34" charset="0"/>
                <a:cs typeface="Calibri" panose="020F0502020204030204" pitchFamily="34" charset="0"/>
                <a:sym typeface="Wingdings" pitchFamily="2" charset="2"/>
              </a:rPr>
              <a:t>: sewa dan ISAK 8</a:t>
            </a:r>
            <a:r>
              <a:rPr lang="en-US" sz="1800" dirty="0">
                <a:latin typeface="Calibri" panose="020F0502020204030204" pitchFamily="34" charset="0"/>
                <a:cs typeface="Calibri" panose="020F0502020204030204" pitchFamily="34" charset="0"/>
                <a:sym typeface="Wingdings" pitchFamily="2" charset="2"/>
              </a:rPr>
              <a:t> lama</a:t>
            </a:r>
            <a:r>
              <a:rPr lang="id-ID" sz="1800" dirty="0">
                <a:latin typeface="Calibri" panose="020F0502020204030204" pitchFamily="34" charset="0"/>
                <a:cs typeface="Calibri" panose="020F0502020204030204" pitchFamily="34" charset="0"/>
                <a:sym typeface="Wingdings" pitchFamily="2" charset="2"/>
              </a:rPr>
              <a:t> Transaksi yang Mengandung Sewa</a:t>
            </a:r>
            <a:r>
              <a:rPr lang="en-US" sz="1800" dirty="0">
                <a:latin typeface="Calibri" panose="020F0502020204030204" pitchFamily="34" charset="0"/>
                <a:cs typeface="Calibri" panose="020F0502020204030204" pitchFamily="34" charset="0"/>
                <a:sym typeface="Wingdings" pitchFamily="2" charset="2"/>
              </a:rPr>
              <a:t>)</a:t>
            </a:r>
            <a:r>
              <a:rPr lang="id-ID" sz="1800" dirty="0">
                <a:latin typeface="Calibri" panose="020F0502020204030204" pitchFamily="34" charset="0"/>
                <a:cs typeface="Calibri" panose="020F0502020204030204" pitchFamily="34" charset="0"/>
                <a:sym typeface="Wingdings" pitchFamily="2" charset="2"/>
              </a:rPr>
              <a:t>.</a:t>
            </a:r>
          </a:p>
          <a:p>
            <a:pPr>
              <a:lnSpc>
                <a:spcPct val="100000"/>
              </a:lnSpc>
            </a:pPr>
            <a:r>
              <a:rPr lang="en-US" sz="1800" dirty="0" err="1">
                <a:latin typeface="Calibri" panose="020F0502020204030204" pitchFamily="34" charset="0"/>
                <a:cs typeface="Calibri" panose="020F0502020204030204" pitchFamily="34" charset="0"/>
                <a:sym typeface="Wingdings" pitchFamily="2" charset="2"/>
              </a:rPr>
              <a:t>Pengakuan</a:t>
            </a:r>
            <a:r>
              <a:rPr lang="en-US" sz="1800" dirty="0">
                <a:latin typeface="Calibri" panose="020F0502020204030204" pitchFamily="34" charset="0"/>
                <a:cs typeface="Calibri" panose="020F0502020204030204" pitchFamily="34" charset="0"/>
                <a:sym typeface="Wingdings" pitchFamily="2" charset="2"/>
              </a:rPr>
              <a:t> dan </a:t>
            </a:r>
            <a:r>
              <a:rPr lang="en-US" sz="1800" dirty="0" err="1">
                <a:latin typeface="Calibri" panose="020F0502020204030204" pitchFamily="34" charset="0"/>
                <a:cs typeface="Calibri" panose="020F0502020204030204" pitchFamily="34" charset="0"/>
                <a:sym typeface="Wingdings" pitchFamily="2" charset="2"/>
              </a:rPr>
              <a:t>penyajikan</a:t>
            </a:r>
            <a:r>
              <a:rPr lang="en-US" sz="1800" dirty="0">
                <a:latin typeface="Calibri" panose="020F0502020204030204" pitchFamily="34" charset="0"/>
                <a:cs typeface="Calibri" panose="020F0502020204030204" pitchFamily="34" charset="0"/>
                <a:sym typeface="Wingdings" pitchFamily="2" charset="2"/>
              </a:rPr>
              <a:t> dalam LK </a:t>
            </a:r>
            <a:r>
              <a:rPr lang="id-ID" sz="1800" dirty="0">
                <a:latin typeface="Calibri" panose="020F0502020204030204" pitchFamily="34" charset="0"/>
                <a:cs typeface="Calibri" panose="020F0502020204030204" pitchFamily="34" charset="0"/>
                <a:sym typeface="Wingdings" pitchFamily="2" charset="2"/>
              </a:rPr>
              <a:t>leasse </a:t>
            </a:r>
            <a:r>
              <a:rPr lang="af-ZA" sz="1800" dirty="0">
                <a:latin typeface="Calibri" panose="020F0502020204030204" pitchFamily="34" charset="0"/>
                <a:cs typeface="Calibri" panose="020F0502020204030204" pitchFamily="34" charset="0"/>
                <a:sym typeface="Wingdings" pitchFamily="2" charset="2"/>
              </a:rPr>
              <a:t>/ pesewa</a:t>
            </a:r>
            <a:r>
              <a:rPr lang="id-ID" sz="1800" dirty="0">
                <a:latin typeface="Calibri" panose="020F0502020204030204" pitchFamily="34" charset="0"/>
                <a:cs typeface="Calibri" panose="020F0502020204030204" pitchFamily="34" charset="0"/>
                <a:sym typeface="Wingdings" pitchFamily="2" charset="2"/>
              </a:rPr>
              <a:t>:</a:t>
            </a:r>
          </a:p>
          <a:p>
            <a:pPr lvl="1">
              <a:lnSpc>
                <a:spcPct val="100000"/>
              </a:lnSpc>
              <a:spcBef>
                <a:spcPts val="0"/>
              </a:spcBef>
            </a:pPr>
            <a:r>
              <a:rPr lang="af-ZA" dirty="0">
                <a:latin typeface="Calibri" panose="020F0502020204030204" pitchFamily="34" charset="0"/>
                <a:cs typeface="Calibri" panose="020F0502020204030204" pitchFamily="34" charset="0"/>
                <a:sym typeface="Wingdings" pitchFamily="2" charset="2"/>
              </a:rPr>
              <a:t>Aset tetap tidak dicatat lagi oleh pesewa</a:t>
            </a:r>
          </a:p>
          <a:p>
            <a:pPr lvl="1">
              <a:lnSpc>
                <a:spcPct val="100000"/>
              </a:lnSpc>
              <a:spcBef>
                <a:spcPts val="0"/>
              </a:spcBef>
            </a:pPr>
            <a:r>
              <a:rPr lang="af-ZA" dirty="0">
                <a:latin typeface="Calibri" panose="020F0502020204030204" pitchFamily="34" charset="0"/>
                <a:cs typeface="Calibri" panose="020F0502020204030204" pitchFamily="34" charset="0"/>
                <a:sym typeface="Wingdings" pitchFamily="2" charset="2"/>
              </a:rPr>
              <a:t>Tidak ada lagi beban depresiasi</a:t>
            </a:r>
          </a:p>
          <a:p>
            <a:pPr lvl="1">
              <a:lnSpc>
                <a:spcPct val="100000"/>
              </a:lnSpc>
              <a:spcBef>
                <a:spcPts val="0"/>
              </a:spcBef>
            </a:pPr>
            <a:r>
              <a:rPr lang="af-ZA" dirty="0">
                <a:latin typeface="Calibri" panose="020F0502020204030204" pitchFamily="34" charset="0"/>
                <a:cs typeface="Calibri" panose="020F0502020204030204" pitchFamily="34" charset="0"/>
                <a:sym typeface="Wingdings" pitchFamily="2" charset="2"/>
              </a:rPr>
              <a:t>Pesewa mengakui piutang atas nilai kini pembayaran sewa yang akan diterima di masa depan</a:t>
            </a:r>
          </a:p>
          <a:p>
            <a:pPr lvl="1">
              <a:lnSpc>
                <a:spcPct val="100000"/>
              </a:lnSpc>
              <a:spcBef>
                <a:spcPts val="0"/>
              </a:spcBef>
            </a:pPr>
            <a:r>
              <a:rPr lang="af-ZA" dirty="0">
                <a:latin typeface="Calibri" panose="020F0502020204030204" pitchFamily="34" charset="0"/>
                <a:cs typeface="Calibri" panose="020F0502020204030204" pitchFamily="34" charset="0"/>
                <a:sym typeface="Wingdings" pitchFamily="2" charset="2"/>
              </a:rPr>
              <a:t>Pendapatan berupa pendapatan bunga</a:t>
            </a:r>
            <a:endParaRPr lang="id-ID" dirty="0">
              <a:latin typeface="Calibri" panose="020F0502020204030204" pitchFamily="34" charset="0"/>
              <a:cs typeface="Calibri" panose="020F0502020204030204" pitchFamily="34" charset="0"/>
              <a:sym typeface="Wingdings" pitchFamily="2" charset="2"/>
            </a:endParaRPr>
          </a:p>
          <a:p>
            <a:pPr lvl="1">
              <a:lnSpc>
                <a:spcPct val="100000"/>
              </a:lnSpc>
              <a:spcBef>
                <a:spcPts val="0"/>
              </a:spcBef>
            </a:pPr>
            <a:r>
              <a:rPr lang="af-ZA" dirty="0">
                <a:latin typeface="Calibri" panose="020F0502020204030204" pitchFamily="34" charset="0"/>
                <a:cs typeface="Calibri" panose="020F0502020204030204" pitchFamily="34" charset="0"/>
              </a:rPr>
              <a:t>Untuk sales type lease diakui pendapatan dari penjualaan aset sebesar harga jual produk dikurangi harga pokok penjualan produk tersebut.</a:t>
            </a:r>
            <a:endParaRPr lang="id-ID" dirty="0">
              <a:latin typeface="Calibri" panose="020F0502020204030204" pitchFamily="34" charset="0"/>
              <a:cs typeface="Calibri" panose="020F0502020204030204" pitchFamily="34" charset="0"/>
            </a:endParaRPr>
          </a:p>
        </p:txBody>
      </p:sp>
      <p:sp>
        <p:nvSpPr>
          <p:cNvPr id="6" name="Rectangle 3">
            <a:extLst>
              <a:ext uri="{FF2B5EF4-FFF2-40B4-BE49-F238E27FC236}">
                <a16:creationId xmlns:a16="http://schemas.microsoft.com/office/drawing/2014/main" id="{06867E89-E8D7-458E-B625-58ED603E5C40}"/>
              </a:ext>
            </a:extLst>
          </p:cNvPr>
          <p:cNvSpPr txBox="1">
            <a:spLocks noChangeArrowheads="1"/>
          </p:cNvSpPr>
          <p:nvPr/>
        </p:nvSpPr>
        <p:spPr>
          <a:xfrm>
            <a:off x="487100" y="1752600"/>
            <a:ext cx="5452423" cy="914400"/>
          </a:xfrm>
          <a:prstGeom prst="rect">
            <a:avLst/>
          </a:prstGeom>
          <a:solidFill>
            <a:schemeClr val="accent1">
              <a:lumMod val="50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defTabSz="914400">
              <a:lnSpc>
                <a:spcPct val="110000"/>
              </a:lnSpc>
              <a:buFont typeface="Arial" panose="020B0604020202020204" pitchFamily="34" charset="0"/>
              <a:buNone/>
            </a:pPr>
            <a:r>
              <a:rPr lang="af-ZA" sz="2400" b="1" kern="0" dirty="0">
                <a:solidFill>
                  <a:schemeClr val="bg1"/>
                </a:solidFill>
              </a:rPr>
              <a:t>TIDAK BERUBAH DALAM PSAK 116</a:t>
            </a:r>
          </a:p>
          <a:p>
            <a:pPr marL="0" indent="0" algn="ctr" defTabSz="914400">
              <a:lnSpc>
                <a:spcPct val="110000"/>
              </a:lnSpc>
              <a:buFont typeface="Arial" panose="020B0604020202020204" pitchFamily="34" charset="0"/>
              <a:buNone/>
            </a:pPr>
            <a:r>
              <a:rPr lang="af-ZA" sz="2400" b="1" kern="0" dirty="0">
                <a:solidFill>
                  <a:schemeClr val="bg1"/>
                </a:solidFill>
              </a:rPr>
              <a:t>PSAK 116 = PSAK 30 lama</a:t>
            </a:r>
            <a:endParaRPr lang="af-ZA" sz="2400" kern="0" dirty="0">
              <a:solidFill>
                <a:schemeClr val="bg1"/>
              </a:solidFill>
            </a:endParaRPr>
          </a:p>
          <a:p>
            <a:pPr lvl="1" algn="ctr" defTabSz="914400">
              <a:lnSpc>
                <a:spcPct val="110000"/>
              </a:lnSpc>
            </a:pPr>
            <a:endParaRPr lang="id-ID" sz="2400" kern="0" dirty="0"/>
          </a:p>
          <a:p>
            <a:pPr lvl="1" algn="ctr" defTabSz="914400">
              <a:lnSpc>
                <a:spcPct val="110000"/>
              </a:lnSpc>
            </a:pPr>
            <a:endParaRPr lang="id-ID" sz="2400" kern="0" dirty="0"/>
          </a:p>
        </p:txBody>
      </p:sp>
      <p:sp>
        <p:nvSpPr>
          <p:cNvPr id="7" name="Slide Number Placeholder 1">
            <a:extLst>
              <a:ext uri="{FF2B5EF4-FFF2-40B4-BE49-F238E27FC236}">
                <a16:creationId xmlns:a16="http://schemas.microsoft.com/office/drawing/2014/main" id="{62BD50CB-E939-477B-819C-E15CC5EE4530}"/>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a:t>
            </a:fld>
            <a:endParaRPr lang="en-US" b="1" dirty="0">
              <a:solidFill>
                <a:schemeClr val="tx1"/>
              </a:solidFill>
            </a:endParaRPr>
          </a:p>
        </p:txBody>
      </p:sp>
    </p:spTree>
    <p:extLst>
      <p:ext uri="{BB962C8B-B14F-4D97-AF65-F5344CB8AC3E}">
        <p14:creationId xmlns:p14="http://schemas.microsoft.com/office/powerpoint/2010/main" val="4200777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altLang="en-US" sz="4000" dirty="0">
                <a:solidFill>
                  <a:schemeClr val="tx1"/>
                </a:solidFill>
                <a:latin typeface="Fjalla One" panose="02000506040000020004" pitchFamily="2" charset="0"/>
              </a:rPr>
              <a:t>Sewa</a:t>
            </a:r>
            <a:endParaRPr lang="id-ID" sz="4000" dirty="0">
              <a:solidFill>
                <a:schemeClr val="tx1"/>
              </a:solidFill>
              <a:latin typeface="Fjalla One" panose="02000506040000020004" pitchFamily="2" charset="0"/>
            </a:endParaRPr>
          </a:p>
        </p:txBody>
      </p:sp>
      <p:sp>
        <p:nvSpPr>
          <p:cNvPr id="5" name="Rectangle 4"/>
          <p:cNvSpPr>
            <a:spLocks noChangeArrowheads="1"/>
          </p:cNvSpPr>
          <p:nvPr/>
        </p:nvSpPr>
        <p:spPr bwMode="auto">
          <a:xfrm>
            <a:off x="853914" y="1463956"/>
            <a:ext cx="10086962" cy="1808976"/>
          </a:xfrm>
          <a:prstGeom prst="rect">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tabLst>
                <a:tab pos="228600" algn="l"/>
              </a:tabLst>
            </a:pPr>
            <a:r>
              <a:rPr lang="en-US" sz="2000" b="1" dirty="0">
                <a:solidFill>
                  <a:schemeClr val="tx1"/>
                </a:solidFill>
                <a:latin typeface="Calibri" panose="020F0502020204030204" pitchFamily="34" charset="0"/>
                <a:cs typeface="Calibri" panose="020F0502020204030204" pitchFamily="34" charset="0"/>
              </a:rPr>
              <a:t>	</a:t>
            </a:r>
            <a:r>
              <a:rPr lang="id-ID" sz="2000" b="1" dirty="0">
                <a:solidFill>
                  <a:schemeClr val="tx1"/>
                </a:solidFill>
                <a:latin typeface="Calibri" panose="020F0502020204030204" pitchFamily="34" charset="0"/>
                <a:cs typeface="Calibri" panose="020F0502020204030204" pitchFamily="34" charset="0"/>
              </a:rPr>
              <a:t>Data</a:t>
            </a:r>
            <a:endParaRPr lang="en-US" sz="2000" b="1" dirty="0">
              <a:solidFill>
                <a:schemeClr val="tx1"/>
              </a:solidFill>
              <a:latin typeface="Calibri" panose="020F0502020204030204" pitchFamily="34" charset="0"/>
              <a:cs typeface="Calibri" panose="020F0502020204030204" pitchFamily="34" charset="0"/>
            </a:endParaRPr>
          </a:p>
          <a:p>
            <a:pPr marL="449263" indent="-449263">
              <a:buFont typeface="Arial" pitchFamily="34" charset="0"/>
              <a:buChar char="•"/>
              <a:tabLst>
                <a:tab pos="449263" algn="l"/>
              </a:tabLst>
            </a:pPr>
            <a:r>
              <a:rPr lang="id-ID" sz="2000" dirty="0">
                <a:solidFill>
                  <a:schemeClr val="tx1"/>
                </a:solidFill>
                <a:latin typeface="Calibri" panose="020F0502020204030204" pitchFamily="34" charset="0"/>
                <a:cs typeface="Calibri" panose="020F0502020204030204" pitchFamily="34" charset="0"/>
              </a:rPr>
              <a:t>Entitas melakukan </a:t>
            </a:r>
            <a:r>
              <a:rPr lang="af-ZA" sz="2000" dirty="0">
                <a:solidFill>
                  <a:schemeClr val="tx1"/>
                </a:solidFill>
                <a:latin typeface="Calibri" panose="020F0502020204030204" pitchFamily="34" charset="0"/>
                <a:cs typeface="Calibri" panose="020F0502020204030204" pitchFamily="34" charset="0"/>
              </a:rPr>
              <a:t>sewa</a:t>
            </a:r>
            <a:r>
              <a:rPr lang="id-ID" sz="2000" dirty="0">
                <a:solidFill>
                  <a:schemeClr val="tx1"/>
                </a:solidFill>
                <a:latin typeface="Calibri" panose="020F0502020204030204" pitchFamily="34" charset="0"/>
                <a:cs typeface="Calibri" panose="020F0502020204030204" pitchFamily="34" charset="0"/>
              </a:rPr>
              <a:t>1 Januari 2010</a:t>
            </a:r>
            <a:r>
              <a:rPr lang="en-US" sz="2000" dirty="0">
                <a:solidFill>
                  <a:schemeClr val="tx1"/>
                </a:solidFill>
                <a:latin typeface="Calibri" panose="020F0502020204030204" pitchFamily="34" charset="0"/>
                <a:cs typeface="Calibri" panose="020F0502020204030204" pitchFamily="34" charset="0"/>
              </a:rPr>
              <a:t>, atas asset yang </a:t>
            </a:r>
            <a:r>
              <a:rPr lang="en-US" sz="2000" dirty="0" err="1">
                <a:solidFill>
                  <a:schemeClr val="tx1"/>
                </a:solidFill>
                <a:latin typeface="Calibri" panose="020F0502020204030204" pitchFamily="34" charset="0"/>
                <a:cs typeface="Calibri" panose="020F0502020204030204" pitchFamily="34" charset="0"/>
              </a:rPr>
              <a:t>memiliki</a:t>
            </a:r>
            <a:r>
              <a:rPr lang="en-US" sz="2000" dirty="0">
                <a:solidFill>
                  <a:schemeClr val="tx1"/>
                </a:solidFill>
                <a:latin typeface="Calibri" panose="020F0502020204030204" pitchFamily="34" charset="0"/>
                <a:cs typeface="Calibri" panose="020F0502020204030204" pitchFamily="34" charset="0"/>
              </a:rPr>
              <a:t> masa m</a:t>
            </a:r>
            <a:r>
              <a:rPr lang="id-ID" sz="2000" dirty="0">
                <a:solidFill>
                  <a:schemeClr val="tx1"/>
                </a:solidFill>
                <a:latin typeface="Calibri" panose="020F0502020204030204" pitchFamily="34" charset="0"/>
                <a:cs typeface="Calibri" panose="020F0502020204030204" pitchFamily="34" charset="0"/>
              </a:rPr>
              <a:t>anfaat aset 5 tahun, didepresiasi dengan metode garis lurus.</a:t>
            </a:r>
          </a:p>
          <a:p>
            <a:pPr marL="449263" indent="-449263">
              <a:buFont typeface="Arial" pitchFamily="34" charset="0"/>
              <a:buChar char="•"/>
              <a:tabLst>
                <a:tab pos="449263" algn="l"/>
              </a:tabLst>
            </a:pPr>
            <a:r>
              <a:rPr lang="id-ID" sz="2000" dirty="0">
                <a:solidFill>
                  <a:schemeClr val="tx1"/>
                </a:solidFill>
                <a:latin typeface="Calibri" panose="020F0502020204030204" pitchFamily="34" charset="0"/>
                <a:cs typeface="Calibri" panose="020F0502020204030204" pitchFamily="34" charset="0"/>
              </a:rPr>
              <a:t>Sewa merupakan bentuk kontrak yang dapat dibatalkan dengan jangka waktu 5 tahun. Kontrak tahunan yang dibayarkan 2.505 setiap akhir tahun.</a:t>
            </a:r>
            <a:r>
              <a:rPr lang="en-US" sz="2000" dirty="0">
                <a:solidFill>
                  <a:schemeClr val="tx1"/>
                </a:solidFill>
                <a:latin typeface="Calibri" panose="020F0502020204030204" pitchFamily="34" charset="0"/>
                <a:cs typeface="Calibri" panose="020F0502020204030204" pitchFamily="34" charset="0"/>
              </a:rPr>
              <a:t> </a:t>
            </a:r>
            <a:r>
              <a:rPr lang="id-ID" sz="2000" dirty="0">
                <a:solidFill>
                  <a:schemeClr val="tx1"/>
                </a:solidFill>
                <a:latin typeface="Calibri" panose="020F0502020204030204" pitchFamily="34" charset="0"/>
                <a:cs typeface="Calibri" panose="020F0502020204030204" pitchFamily="34" charset="0"/>
              </a:rPr>
              <a:t>Bunga 8 % per tahun</a:t>
            </a:r>
            <a:endParaRPr lang="en-US" sz="2000" dirty="0">
              <a:solidFill>
                <a:schemeClr val="tx1"/>
              </a:solidFill>
              <a:latin typeface="Calibri" panose="020F0502020204030204" pitchFamily="34" charset="0"/>
              <a:cs typeface="Calibri" panose="020F0502020204030204" pitchFamily="34" charset="0"/>
            </a:endParaRPr>
          </a:p>
        </p:txBody>
      </p:sp>
      <p:graphicFrame>
        <p:nvGraphicFramePr>
          <p:cNvPr id="28" name="Table 27">
            <a:extLst>
              <a:ext uri="{FF2B5EF4-FFF2-40B4-BE49-F238E27FC236}">
                <a16:creationId xmlns:a16="http://schemas.microsoft.com/office/drawing/2014/main" id="{67AABA4E-6F26-44C2-98EC-A6CA7A5B3DAE}"/>
              </a:ext>
            </a:extLst>
          </p:cNvPr>
          <p:cNvGraphicFramePr>
            <a:graphicFrameLocks noGrp="1"/>
          </p:cNvGraphicFramePr>
          <p:nvPr/>
        </p:nvGraphicFramePr>
        <p:xfrm>
          <a:off x="1371601" y="3564001"/>
          <a:ext cx="8991599" cy="2684399"/>
        </p:xfrm>
        <a:graphic>
          <a:graphicData uri="http://schemas.openxmlformats.org/drawingml/2006/table">
            <a:tbl>
              <a:tblPr firstRow="1">
                <a:tableStyleId>{5C22544A-7EE6-4342-B048-85BDC9FD1C3A}</a:tableStyleId>
              </a:tblPr>
              <a:tblGrid>
                <a:gridCol w="1212674">
                  <a:extLst>
                    <a:ext uri="{9D8B030D-6E8A-4147-A177-3AD203B41FA5}">
                      <a16:colId xmlns:a16="http://schemas.microsoft.com/office/drawing/2014/main" val="20000"/>
                    </a:ext>
                  </a:extLst>
                </a:gridCol>
                <a:gridCol w="1541507">
                  <a:extLst>
                    <a:ext uri="{9D8B030D-6E8A-4147-A177-3AD203B41FA5}">
                      <a16:colId xmlns:a16="http://schemas.microsoft.com/office/drawing/2014/main" val="20001"/>
                    </a:ext>
                  </a:extLst>
                </a:gridCol>
                <a:gridCol w="1620111">
                  <a:extLst>
                    <a:ext uri="{9D8B030D-6E8A-4147-A177-3AD203B41FA5}">
                      <a16:colId xmlns:a16="http://schemas.microsoft.com/office/drawing/2014/main" val="20002"/>
                    </a:ext>
                  </a:extLst>
                </a:gridCol>
                <a:gridCol w="1458098">
                  <a:extLst>
                    <a:ext uri="{9D8B030D-6E8A-4147-A177-3AD203B41FA5}">
                      <a16:colId xmlns:a16="http://schemas.microsoft.com/office/drawing/2014/main" val="20003"/>
                    </a:ext>
                  </a:extLst>
                </a:gridCol>
                <a:gridCol w="1458098">
                  <a:extLst>
                    <a:ext uri="{9D8B030D-6E8A-4147-A177-3AD203B41FA5}">
                      <a16:colId xmlns:a16="http://schemas.microsoft.com/office/drawing/2014/main" val="20004"/>
                    </a:ext>
                  </a:extLst>
                </a:gridCol>
                <a:gridCol w="1701111">
                  <a:extLst>
                    <a:ext uri="{9D8B030D-6E8A-4147-A177-3AD203B41FA5}">
                      <a16:colId xmlns:a16="http://schemas.microsoft.com/office/drawing/2014/main" val="20005"/>
                    </a:ext>
                  </a:extLst>
                </a:gridCol>
              </a:tblGrid>
              <a:tr h="386271">
                <a:tc rowSpan="2">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Tahun</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rowSpan="2">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Pokok awal tahun</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gridSpan="3">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Bunga dan Pokok dari MLP</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hMerge="1">
                  <a:txBody>
                    <a:bodyPr/>
                    <a:lstStyle/>
                    <a:p>
                      <a:endParaRPr lang="id-ID"/>
                    </a:p>
                  </a:txBody>
                  <a:tcPr/>
                </a:tc>
                <a:tc hMerge="1">
                  <a:txBody>
                    <a:bodyPr/>
                    <a:lstStyle/>
                    <a:p>
                      <a:endParaRPr lang="id-ID"/>
                    </a:p>
                  </a:txBody>
                  <a:tcPr/>
                </a:tc>
                <a:tc rowSpan="2">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Utang Akhir Tahun</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000"/>
                  </a:ext>
                </a:extLst>
              </a:tr>
              <a:tr h="328304">
                <a:tc vMerge="1">
                  <a:txBody>
                    <a:bodyPr/>
                    <a:lstStyle/>
                    <a:p>
                      <a:endParaRPr lang="id-ID"/>
                    </a:p>
                  </a:txBody>
                  <a:tcPr/>
                </a:tc>
                <a:tc vMerge="1">
                  <a:txBody>
                    <a:bodyPr/>
                    <a:lstStyle/>
                    <a:p>
                      <a:endParaRPr lang="id-ID"/>
                    </a:p>
                  </a:txBody>
                  <a:tcP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Bunga</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solidFill>
                      <a:schemeClr val="accent1"/>
                    </a:solidFill>
                  </a:tcP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Pokok</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solidFill>
                      <a:schemeClr val="accent1"/>
                    </a:solidFill>
                  </a:tcP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Total</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solidFill>
                      <a:schemeClr val="accent1"/>
                    </a:solidFill>
                  </a:tcPr>
                </a:tc>
                <a:tc vMerge="1">
                  <a:txBody>
                    <a:bodyPr/>
                    <a:lstStyle/>
                    <a:p>
                      <a:endParaRPr lang="id-ID"/>
                    </a:p>
                  </a:txBody>
                  <a:tcPr/>
                </a:tc>
                <a:extLst>
                  <a:ext uri="{0D108BD9-81ED-4DB2-BD59-A6C34878D82A}">
                    <a16:rowId xmlns:a16="http://schemas.microsoft.com/office/drawing/2014/main" val="10001"/>
                  </a:ext>
                </a:extLst>
              </a:tr>
              <a:tr h="328304">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2010</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10.000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800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1.705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2.505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8.295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002"/>
                  </a:ext>
                </a:extLst>
              </a:tr>
              <a:tr h="328304">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2011</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8.295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664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1.841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2.505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6.454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003"/>
                  </a:ext>
                </a:extLst>
              </a:tr>
              <a:tr h="328304">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2012</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6.454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517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1.988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2.505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4.466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004"/>
                  </a:ext>
                </a:extLst>
              </a:tr>
              <a:tr h="328304">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2013</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4.466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358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2.147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2.505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2.319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328304">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2014</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2.319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186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2.319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2.505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(0)</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328304">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2.525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a:solidFill>
                            <a:schemeClr val="tx1"/>
                          </a:solidFill>
                          <a:effectLst/>
                          <a:latin typeface="Calibri" panose="020F0502020204030204" pitchFamily="34" charset="0"/>
                          <a:cs typeface="Calibri" panose="020F0502020204030204" pitchFamily="34" charset="0"/>
                        </a:rPr>
                        <a:t>     10.000 </a:t>
                      </a:r>
                      <a:endParaRPr lang="id-ID"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12.525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id-ID" sz="2000" b="1" u="none" strike="noStrike" dirty="0">
                          <a:solidFill>
                            <a:schemeClr val="tx1"/>
                          </a:solidFill>
                          <a:effectLst/>
                          <a:latin typeface="Calibri" panose="020F0502020204030204" pitchFamily="34" charset="0"/>
                          <a:cs typeface="Calibri" panose="020F0502020204030204" pitchFamily="34" charset="0"/>
                        </a:rPr>
                        <a:t> </a:t>
                      </a:r>
                      <a:endParaRPr lang="id-ID"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007"/>
                  </a:ext>
                </a:extLst>
              </a:tr>
            </a:tbl>
          </a:graphicData>
        </a:graphic>
      </p:graphicFrame>
      <p:sp>
        <p:nvSpPr>
          <p:cNvPr id="3" name="Rectangle: Rounded Corners 2">
            <a:extLst>
              <a:ext uri="{FF2B5EF4-FFF2-40B4-BE49-F238E27FC236}">
                <a16:creationId xmlns:a16="http://schemas.microsoft.com/office/drawing/2014/main" id="{4966330B-18F8-4631-B51C-B5221111D437}"/>
              </a:ext>
            </a:extLst>
          </p:cNvPr>
          <p:cNvSpPr/>
          <p:nvPr/>
        </p:nvSpPr>
        <p:spPr>
          <a:xfrm>
            <a:off x="7239000" y="3886200"/>
            <a:ext cx="1447800" cy="2514600"/>
          </a:xfrm>
          <a:prstGeom prst="roundRect">
            <a:avLst/>
          </a:prstGeom>
          <a:noFill/>
          <a:ln w="38100">
            <a:solidFill>
              <a:schemeClr val="tx2">
                <a:lumMod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Rectangle 3">
            <a:extLst>
              <a:ext uri="{FF2B5EF4-FFF2-40B4-BE49-F238E27FC236}">
                <a16:creationId xmlns:a16="http://schemas.microsoft.com/office/drawing/2014/main" id="{58DDDCB9-3537-490E-A50D-80F01844805B}"/>
              </a:ext>
            </a:extLst>
          </p:cNvPr>
          <p:cNvSpPr txBox="1">
            <a:spLocks noChangeArrowheads="1"/>
          </p:cNvSpPr>
          <p:nvPr/>
        </p:nvSpPr>
        <p:spPr>
          <a:xfrm>
            <a:off x="6724524" y="6408738"/>
            <a:ext cx="2648076" cy="449262"/>
          </a:xfrm>
          <a:prstGeom prst="rect">
            <a:avLst/>
          </a:prstGeom>
          <a:solidFill>
            <a:schemeClr val="accent1">
              <a:lumMod val="50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defTabSz="914400">
              <a:lnSpc>
                <a:spcPct val="110000"/>
              </a:lnSpc>
              <a:buFont typeface="Arial" panose="020B0604020202020204" pitchFamily="34" charset="0"/>
              <a:buNone/>
            </a:pPr>
            <a:r>
              <a:rPr lang="af-ZA" b="1" kern="0" dirty="0">
                <a:solidFill>
                  <a:schemeClr val="bg1"/>
                </a:solidFill>
              </a:rPr>
              <a:t>PEMBAYARAN SEWA</a:t>
            </a:r>
            <a:endParaRPr lang="id-ID" kern="0" dirty="0"/>
          </a:p>
          <a:p>
            <a:pPr lvl="1" algn="ctr" defTabSz="914400">
              <a:lnSpc>
                <a:spcPct val="110000"/>
              </a:lnSpc>
            </a:pPr>
            <a:endParaRPr lang="id-ID" kern="0" dirty="0"/>
          </a:p>
        </p:txBody>
      </p:sp>
      <p:sp>
        <p:nvSpPr>
          <p:cNvPr id="8" name="Rectangle 3">
            <a:extLst>
              <a:ext uri="{FF2B5EF4-FFF2-40B4-BE49-F238E27FC236}">
                <a16:creationId xmlns:a16="http://schemas.microsoft.com/office/drawing/2014/main" id="{EA938F35-B9C3-4708-8294-6F8105A2B17B}"/>
              </a:ext>
            </a:extLst>
          </p:cNvPr>
          <p:cNvSpPr txBox="1">
            <a:spLocks noChangeArrowheads="1"/>
          </p:cNvSpPr>
          <p:nvPr/>
        </p:nvSpPr>
        <p:spPr>
          <a:xfrm>
            <a:off x="4105564" y="6272213"/>
            <a:ext cx="1923912" cy="449262"/>
          </a:xfrm>
          <a:prstGeom prst="rect">
            <a:avLst/>
          </a:prstGeom>
          <a:solidFill>
            <a:schemeClr val="accent6">
              <a:lumMod val="25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defTabSz="914400">
              <a:lnSpc>
                <a:spcPct val="110000"/>
              </a:lnSpc>
              <a:buFont typeface="Arial" panose="020B0604020202020204" pitchFamily="34" charset="0"/>
              <a:buNone/>
            </a:pPr>
            <a:r>
              <a:rPr lang="af-ZA" b="1" kern="0" dirty="0">
                <a:solidFill>
                  <a:schemeClr val="bg1"/>
                </a:solidFill>
              </a:rPr>
              <a:t>BEBAN BUNGA</a:t>
            </a:r>
            <a:endParaRPr lang="id-ID" kern="0" dirty="0"/>
          </a:p>
          <a:p>
            <a:pPr lvl="1" algn="ctr" defTabSz="914400">
              <a:lnSpc>
                <a:spcPct val="110000"/>
              </a:lnSpc>
            </a:pPr>
            <a:endParaRPr lang="id-ID" kern="0" dirty="0"/>
          </a:p>
        </p:txBody>
      </p:sp>
      <p:sp>
        <p:nvSpPr>
          <p:cNvPr id="9" name="Slide Number Placeholder 1">
            <a:extLst>
              <a:ext uri="{FF2B5EF4-FFF2-40B4-BE49-F238E27FC236}">
                <a16:creationId xmlns:a16="http://schemas.microsoft.com/office/drawing/2014/main" id="{C13F6EE7-0846-460D-8E9B-241BDBEDBC50}"/>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6</a:t>
            </a:fld>
            <a:endParaRPr lang="en-US" b="1" dirty="0">
              <a:solidFill>
                <a:schemeClr val="tx1"/>
              </a:solidFill>
            </a:endParaRPr>
          </a:p>
        </p:txBody>
      </p:sp>
    </p:spTree>
    <p:extLst>
      <p:ext uri="{BB962C8B-B14F-4D97-AF65-F5344CB8AC3E}">
        <p14:creationId xmlns:p14="http://schemas.microsoft.com/office/powerpoint/2010/main" val="3143988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altLang="en-US" sz="4000" dirty="0">
                <a:solidFill>
                  <a:schemeClr val="tx1"/>
                </a:solidFill>
                <a:latin typeface="Fjalla One" panose="02000506040000020004" pitchFamily="2" charset="0"/>
              </a:rPr>
              <a:t>Sewa</a:t>
            </a:r>
            <a:endParaRPr lang="id-ID" sz="4000" dirty="0">
              <a:solidFill>
                <a:schemeClr val="tx1"/>
              </a:solidFill>
              <a:latin typeface="Fjalla One" panose="02000506040000020004" pitchFamily="2" charset="0"/>
            </a:endParaRPr>
          </a:p>
        </p:txBody>
      </p:sp>
      <p:sp>
        <p:nvSpPr>
          <p:cNvPr id="4" name="Rectangle 2"/>
          <p:cNvSpPr txBox="1">
            <a:spLocks noChangeArrowheads="1"/>
          </p:cNvSpPr>
          <p:nvPr/>
        </p:nvSpPr>
        <p:spPr bwMode="auto">
          <a:xfrm>
            <a:off x="2291605" y="232230"/>
            <a:ext cx="7772400" cy="6096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ctr" rtl="0" fontAlgn="base">
              <a:spcBef>
                <a:spcPct val="0"/>
              </a:spcBef>
              <a:spcAft>
                <a:spcPct val="0"/>
              </a:spcAft>
              <a:defRPr sz="3200" b="1">
                <a:solidFill>
                  <a:schemeClr val="accent2">
                    <a:lumMod val="75000"/>
                  </a:schemeClr>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endParaRPr lang="en-US" altLang="en-US" dirty="0">
              <a:solidFill>
                <a:schemeClr val="bg1"/>
              </a:solidFill>
            </a:endParaRPr>
          </a:p>
        </p:txBody>
      </p:sp>
      <p:graphicFrame>
        <p:nvGraphicFramePr>
          <p:cNvPr id="6" name="Object 85"/>
          <p:cNvGraphicFramePr>
            <a:graphicFrameLocks/>
          </p:cNvGraphicFramePr>
          <p:nvPr/>
        </p:nvGraphicFramePr>
        <p:xfrm>
          <a:off x="9490026" y="330447"/>
          <a:ext cx="820738" cy="938213"/>
        </p:xfrm>
        <a:graphic>
          <a:graphicData uri="http://schemas.openxmlformats.org/presentationml/2006/ole">
            <mc:AlternateContent xmlns:mc="http://schemas.openxmlformats.org/markup-compatibility/2006">
              <mc:Choice xmlns:v="urn:schemas-microsoft-com:vml" Requires="v">
                <p:oleObj spid="_x0000_s1049" name="Clip" r:id="rId3" imgW="2885760" imgH="2962080" progId="MS_ClipArt_Gallery.5">
                  <p:embed/>
                </p:oleObj>
              </mc:Choice>
              <mc:Fallback>
                <p:oleObj name="Clip" r:id="rId3" imgW="2885760" imgH="2962080" progId="MS_ClipArt_Gallery.5">
                  <p:embed/>
                  <p:pic>
                    <p:nvPicPr>
                      <p:cNvPr id="6" name="Object 8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0026" y="330447"/>
                        <a:ext cx="820738"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Table 6"/>
          <p:cNvGraphicFramePr>
            <a:graphicFrameLocks noGrp="1"/>
          </p:cNvGraphicFramePr>
          <p:nvPr/>
        </p:nvGraphicFramePr>
        <p:xfrm>
          <a:off x="228601" y="1524000"/>
          <a:ext cx="5140558" cy="3911812"/>
        </p:xfrm>
        <a:graphic>
          <a:graphicData uri="http://schemas.openxmlformats.org/drawingml/2006/table">
            <a:tbl>
              <a:tblPr firstRow="1">
                <a:tableStyleId>{72833802-FEF1-4C79-8D5D-14CF1EAF98D9}</a:tableStyleId>
              </a:tblPr>
              <a:tblGrid>
                <a:gridCol w="912810">
                  <a:extLst>
                    <a:ext uri="{9D8B030D-6E8A-4147-A177-3AD203B41FA5}">
                      <a16:colId xmlns:a16="http://schemas.microsoft.com/office/drawing/2014/main" val="20000"/>
                    </a:ext>
                  </a:extLst>
                </a:gridCol>
                <a:gridCol w="1000490">
                  <a:extLst>
                    <a:ext uri="{9D8B030D-6E8A-4147-A177-3AD203B41FA5}">
                      <a16:colId xmlns:a16="http://schemas.microsoft.com/office/drawing/2014/main" val="20001"/>
                    </a:ext>
                  </a:extLst>
                </a:gridCol>
                <a:gridCol w="1029977">
                  <a:extLst>
                    <a:ext uri="{9D8B030D-6E8A-4147-A177-3AD203B41FA5}">
                      <a16:colId xmlns:a16="http://schemas.microsoft.com/office/drawing/2014/main" val="20002"/>
                    </a:ext>
                  </a:extLst>
                </a:gridCol>
                <a:gridCol w="1169170">
                  <a:extLst>
                    <a:ext uri="{9D8B030D-6E8A-4147-A177-3AD203B41FA5}">
                      <a16:colId xmlns:a16="http://schemas.microsoft.com/office/drawing/2014/main" val="20003"/>
                    </a:ext>
                  </a:extLst>
                </a:gridCol>
                <a:gridCol w="1028111">
                  <a:extLst>
                    <a:ext uri="{9D8B030D-6E8A-4147-A177-3AD203B41FA5}">
                      <a16:colId xmlns:a16="http://schemas.microsoft.com/office/drawing/2014/main" val="20004"/>
                    </a:ext>
                  </a:extLst>
                </a:gridCol>
              </a:tblGrid>
              <a:tr h="568936">
                <a:tc>
                  <a:txBody>
                    <a:bodyPr/>
                    <a:lstStyle/>
                    <a:p>
                      <a:pPr algn="l" fontAlgn="b"/>
                      <a:r>
                        <a:rPr lang="id-ID" sz="1800" u="none" strike="noStrike" dirty="0">
                          <a:solidFill>
                            <a:schemeClr val="tx1"/>
                          </a:solidFill>
                          <a:effectLst/>
                          <a:latin typeface="Calibri" panose="020F0502020204030204" pitchFamily="34" charset="0"/>
                          <a:cs typeface="Calibri" panose="020F0502020204030204" pitchFamily="34" charset="0"/>
                        </a:rPr>
                        <a:t> </a:t>
                      </a:r>
                      <a:endParaRPr lang="id-ID" sz="1800" b="0"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2">
                          <a:lumMod val="75000"/>
                        </a:schemeClr>
                      </a:solidFill>
                      <a:prstDash val="solid"/>
                      <a:round/>
                      <a:headEnd type="none" w="med" len="med"/>
                      <a:tailEnd type="none" w="med" len="med"/>
                    </a:lnL>
                    <a:lnT w="12700" cap="flat" cmpd="sng" algn="ctr">
                      <a:solidFill>
                        <a:schemeClr val="accent2">
                          <a:lumMod val="75000"/>
                        </a:schemeClr>
                      </a:solidFill>
                      <a:prstDash val="solid"/>
                      <a:round/>
                      <a:headEnd type="none" w="med" len="med"/>
                      <a:tailEnd type="none" w="med" len="med"/>
                    </a:lnT>
                  </a:tcPr>
                </a:tc>
                <a:tc>
                  <a:txBody>
                    <a:bodyPr/>
                    <a:lstStyle/>
                    <a:p>
                      <a:pPr algn="ctr" fontAlgn="b"/>
                      <a:r>
                        <a:rPr lang="id-ID" sz="1800" u="none" strike="noStrike" dirty="0">
                          <a:solidFill>
                            <a:schemeClr val="tx1"/>
                          </a:solidFill>
                          <a:effectLst/>
                          <a:latin typeface="Calibri" panose="020F0502020204030204" pitchFamily="34" charset="0"/>
                          <a:cs typeface="Calibri" panose="020F0502020204030204" pitchFamily="34" charset="0"/>
                        </a:rPr>
                        <a:t>Sewa Operasi</a:t>
                      </a:r>
                      <a:endParaRPr lang="id-ID" sz="1800" b="0"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accent2">
                          <a:lumMod val="75000"/>
                        </a:schemeClr>
                      </a:solidFill>
                      <a:prstDash val="solid"/>
                      <a:round/>
                      <a:headEnd type="none" w="med" len="med"/>
                      <a:tailEnd type="none" w="med" len="med"/>
                    </a:lnT>
                  </a:tcPr>
                </a:tc>
                <a:tc gridSpan="3">
                  <a:txBody>
                    <a:bodyPr/>
                    <a:lstStyle/>
                    <a:p>
                      <a:pPr algn="ctr" fontAlgn="b"/>
                      <a:r>
                        <a:rPr lang="id-ID" sz="1800" u="none" strike="noStrike" dirty="0">
                          <a:solidFill>
                            <a:schemeClr val="tx1"/>
                          </a:solidFill>
                          <a:effectLst/>
                          <a:latin typeface="Calibri" panose="020F0502020204030204" pitchFamily="34" charset="0"/>
                          <a:cs typeface="Calibri" panose="020F0502020204030204" pitchFamily="34" charset="0"/>
                        </a:rPr>
                        <a:t>Sewa Pembiayaan</a:t>
                      </a:r>
                      <a:endParaRPr lang="id-ID" sz="1800" b="0"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0"/>
                  </a:ext>
                </a:extLst>
              </a:tr>
              <a:tr h="289323">
                <a:tc rowSpan="2">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Tahun</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2">
                          <a:lumMod val="75000"/>
                        </a:schemeClr>
                      </a:solidFill>
                      <a:prstDash val="solid"/>
                      <a:round/>
                      <a:headEnd type="none" w="med" len="med"/>
                      <a:tailEnd type="none" w="med" len="med"/>
                    </a:lnL>
                    <a:solidFill>
                      <a:schemeClr val="accent2">
                        <a:lumMod val="90000"/>
                      </a:schemeClr>
                    </a:solidFill>
                  </a:tcPr>
                </a:tc>
                <a:tc rowSpan="2">
                  <a:txBody>
                    <a:bodyPr/>
                    <a:lstStyle/>
                    <a:p>
                      <a:pPr algn="ctr" fontAlgn="b">
                        <a:lnSpc>
                          <a:spcPct val="80000"/>
                        </a:lnSpc>
                      </a:pPr>
                      <a:r>
                        <a:rPr lang="id-ID" sz="1800" b="1" u="none" strike="noStrike" dirty="0">
                          <a:solidFill>
                            <a:schemeClr val="tx1"/>
                          </a:solidFill>
                          <a:effectLst/>
                          <a:latin typeface="Calibri" panose="020F0502020204030204" pitchFamily="34" charset="0"/>
                          <a:cs typeface="Calibri" panose="020F0502020204030204" pitchFamily="34" charset="0"/>
                        </a:rPr>
                        <a:t>Sewa per tahun</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solidFill>
                      <a:schemeClr val="accent2">
                        <a:lumMod val="90000"/>
                      </a:schemeClr>
                    </a:solidFill>
                  </a:tcPr>
                </a:tc>
                <a:tc gridSpan="3">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Bunga dan Pokok dari MLP</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2">
                          <a:lumMod val="75000"/>
                        </a:schemeClr>
                      </a:solidFill>
                      <a:prstDash val="solid"/>
                      <a:round/>
                      <a:headEnd type="none" w="med" len="med"/>
                      <a:tailEnd type="none" w="med" len="med"/>
                    </a:lnR>
                    <a:solidFill>
                      <a:schemeClr val="accent2">
                        <a:lumMod val="90000"/>
                      </a:schemeClr>
                    </a:solidFill>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214663">
                <a:tc vMerge="1">
                  <a:txBody>
                    <a:bodyPr/>
                    <a:lstStyle/>
                    <a:p>
                      <a:endParaRPr lang="id-ID"/>
                    </a:p>
                  </a:txBody>
                  <a:tcPr/>
                </a:tc>
                <a:tc vMerge="1">
                  <a:txBody>
                    <a:bodyPr/>
                    <a:lstStyle/>
                    <a:p>
                      <a:endParaRPr lang="id-ID"/>
                    </a:p>
                  </a:txBody>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Bunga</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solidFill>
                      <a:schemeClr val="accent2">
                        <a:lumMod val="90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Depresiasi</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solidFill>
                      <a:schemeClr val="accent2">
                        <a:lumMod val="90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Total</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2">
                          <a:lumMod val="75000"/>
                        </a:schemeClr>
                      </a:solidFill>
                      <a:prstDash val="solid"/>
                      <a:round/>
                      <a:headEnd type="none" w="med" len="med"/>
                      <a:tailEnd type="none" w="med" len="med"/>
                    </a:lnR>
                    <a:solidFill>
                      <a:schemeClr val="accent2">
                        <a:lumMod val="90000"/>
                      </a:schemeClr>
                    </a:solidFill>
                  </a:tcPr>
                </a:tc>
                <a:extLst>
                  <a:ext uri="{0D108BD9-81ED-4DB2-BD59-A6C34878D82A}">
                    <a16:rowId xmlns:a16="http://schemas.microsoft.com/office/drawing/2014/main" val="10002"/>
                  </a:ext>
                </a:extLst>
              </a:tr>
              <a:tr h="461618">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2010</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accent2">
                          <a:lumMod val="75000"/>
                        </a:schemeClr>
                      </a:solidFill>
                      <a:prstDash val="solid"/>
                      <a:round/>
                      <a:headEnd type="none" w="med" len="med"/>
                      <a:tailEnd type="none" w="med" len="med"/>
                    </a:lnL>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2.505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800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2.000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2.800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R w="12700" cap="flat" cmpd="sng" algn="ctr">
                      <a:solidFill>
                        <a:schemeClr val="accent2">
                          <a:lumMod val="75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3"/>
                  </a:ext>
                </a:extLst>
              </a:tr>
              <a:tr h="461618">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2011</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accent2">
                          <a:lumMod val="75000"/>
                        </a:schemeClr>
                      </a:solidFill>
                      <a:prstDash val="solid"/>
                      <a:round/>
                      <a:headEnd type="none" w="med" len="med"/>
                      <a:tailEnd type="none" w="med" len="med"/>
                    </a:lnL>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2.505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664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2.000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2.664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R w="12700" cap="flat" cmpd="sng" algn="ctr">
                      <a:solidFill>
                        <a:schemeClr val="accent2">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4"/>
                  </a:ext>
                </a:extLst>
              </a:tr>
              <a:tr h="461618">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2012</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accent2">
                          <a:lumMod val="75000"/>
                        </a:schemeClr>
                      </a:solidFill>
                      <a:prstDash val="solid"/>
                      <a:round/>
                      <a:headEnd type="none" w="med" len="med"/>
                      <a:tailEnd type="none" w="med" len="med"/>
                    </a:lnL>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2.505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517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2.000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2.517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R w="12700" cap="flat" cmpd="sng" algn="ctr">
                      <a:solidFill>
                        <a:schemeClr val="accent2">
                          <a:lumMod val="75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5"/>
                  </a:ext>
                </a:extLst>
              </a:tr>
              <a:tr h="461618">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2013</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accent2">
                          <a:lumMod val="75000"/>
                        </a:schemeClr>
                      </a:solidFill>
                      <a:prstDash val="solid"/>
                      <a:round/>
                      <a:headEnd type="none" w="med" len="med"/>
                      <a:tailEnd type="none" w="med" len="med"/>
                    </a:lnL>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2.505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358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2.000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2.358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R w="12700" cap="flat" cmpd="sng" algn="ctr">
                      <a:solidFill>
                        <a:schemeClr val="accent2">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6"/>
                  </a:ext>
                </a:extLst>
              </a:tr>
              <a:tr h="461618">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2014</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accent2">
                          <a:lumMod val="75000"/>
                        </a:schemeClr>
                      </a:solidFill>
                      <a:prstDash val="solid"/>
                      <a:round/>
                      <a:headEnd type="none" w="med" len="med"/>
                      <a:tailEnd type="none" w="med" len="med"/>
                    </a:lnL>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2.505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186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2.000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2.186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R w="12700" cap="flat" cmpd="sng" algn="ctr">
                      <a:solidFill>
                        <a:schemeClr val="accent2">
                          <a:lumMod val="75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7"/>
                  </a:ext>
                </a:extLst>
              </a:tr>
              <a:tr h="461618">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accent2">
                          <a:lumMod val="75000"/>
                        </a:schemeClr>
                      </a:solidFill>
                      <a:prstDash val="solid"/>
                      <a:round/>
                      <a:headEnd type="none" w="med" len="med"/>
                      <a:tailEnd type="none" w="med" len="med"/>
                    </a:lnL>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12.525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2.525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10.000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12.525 </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b">
                    <a:lnR w="12700" cap="flat" cmpd="sng" algn="ctr">
                      <a:solidFill>
                        <a:schemeClr val="accent2">
                          <a:lumMod val="75000"/>
                        </a:schemeClr>
                      </a:solidFill>
                      <a:prstDash val="solid"/>
                      <a:round/>
                      <a:headEnd type="none" w="med" len="med"/>
                      <a:tailEnd type="none" w="med" len="med"/>
                    </a:lnR>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graphicFrame>
        <p:nvGraphicFramePr>
          <p:cNvPr id="8" name="Table 7">
            <a:extLst>
              <a:ext uri="{FF2B5EF4-FFF2-40B4-BE49-F238E27FC236}">
                <a16:creationId xmlns:a16="http://schemas.microsoft.com/office/drawing/2014/main" id="{33222875-059E-4B89-BB1C-0191B4FF6AF6}"/>
              </a:ext>
            </a:extLst>
          </p:cNvPr>
          <p:cNvGraphicFramePr>
            <a:graphicFrameLocks noGrp="1"/>
          </p:cNvGraphicFramePr>
          <p:nvPr/>
        </p:nvGraphicFramePr>
        <p:xfrm>
          <a:off x="5666584" y="1600201"/>
          <a:ext cx="5961126" cy="3073645"/>
        </p:xfrm>
        <a:graphic>
          <a:graphicData uri="http://schemas.openxmlformats.org/drawingml/2006/table">
            <a:tbl>
              <a:tblPr>
                <a:tableStyleId>{21E4AEA4-8DFA-4A89-87EB-49C32662AFE0}</a:tableStyleId>
              </a:tblPr>
              <a:tblGrid>
                <a:gridCol w="1496216">
                  <a:extLst>
                    <a:ext uri="{9D8B030D-6E8A-4147-A177-3AD203B41FA5}">
                      <a16:colId xmlns:a16="http://schemas.microsoft.com/office/drawing/2014/main" val="20000"/>
                    </a:ext>
                  </a:extLst>
                </a:gridCol>
                <a:gridCol w="1063323">
                  <a:extLst>
                    <a:ext uri="{9D8B030D-6E8A-4147-A177-3AD203B41FA5}">
                      <a16:colId xmlns:a16="http://schemas.microsoft.com/office/drawing/2014/main" val="20001"/>
                    </a:ext>
                  </a:extLst>
                </a:gridCol>
                <a:gridCol w="1178492">
                  <a:extLst>
                    <a:ext uri="{9D8B030D-6E8A-4147-A177-3AD203B41FA5}">
                      <a16:colId xmlns:a16="http://schemas.microsoft.com/office/drawing/2014/main" val="20002"/>
                    </a:ext>
                  </a:extLst>
                </a:gridCol>
                <a:gridCol w="1073961">
                  <a:extLst>
                    <a:ext uri="{9D8B030D-6E8A-4147-A177-3AD203B41FA5}">
                      <a16:colId xmlns:a16="http://schemas.microsoft.com/office/drawing/2014/main" val="20003"/>
                    </a:ext>
                  </a:extLst>
                </a:gridCol>
                <a:gridCol w="1149134">
                  <a:extLst>
                    <a:ext uri="{9D8B030D-6E8A-4147-A177-3AD203B41FA5}">
                      <a16:colId xmlns:a16="http://schemas.microsoft.com/office/drawing/2014/main" val="20004"/>
                    </a:ext>
                  </a:extLst>
                </a:gridCol>
              </a:tblGrid>
              <a:tr h="545259">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 Tanggal</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4">
                          <a:lumMod val="75000"/>
                        </a:schemeClr>
                      </a:solidFill>
                      <a:prstDash val="solid"/>
                      <a:round/>
                      <a:headEnd type="none" w="med" len="med"/>
                      <a:tailEnd type="none" w="med" len="med"/>
                    </a:lnL>
                    <a:lnT w="12700" cap="flat" cmpd="sng" algn="ctr">
                      <a:solidFill>
                        <a:schemeClr val="accent4">
                          <a:lumMod val="75000"/>
                        </a:schemeClr>
                      </a:solidFill>
                      <a:prstDash val="solid"/>
                      <a:round/>
                      <a:headEnd type="none" w="med" len="med"/>
                      <a:tailEnd type="none" w="med" len="med"/>
                    </a:lnT>
                    <a:solidFill>
                      <a:schemeClr val="accent4">
                        <a:lumMod val="75000"/>
                      </a:schemeClr>
                    </a:solidFill>
                  </a:tcPr>
                </a:tc>
                <a:tc>
                  <a:txBody>
                    <a:bodyPr/>
                    <a:lstStyle/>
                    <a:p>
                      <a:pPr algn="ctr" fontAlgn="b"/>
                      <a:r>
                        <a:rPr lang="id-ID" sz="1800" b="1" u="none" strike="noStrike" dirty="0">
                          <a:solidFill>
                            <a:schemeClr val="tx1"/>
                          </a:solidFill>
                          <a:effectLst/>
                          <a:latin typeface="Calibri" panose="020F0502020204030204" pitchFamily="34" charset="0"/>
                          <a:cs typeface="Calibri" panose="020F0502020204030204" pitchFamily="34" charset="0"/>
                        </a:rPr>
                        <a:t>Cash</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accent4">
                          <a:lumMod val="75000"/>
                        </a:schemeClr>
                      </a:solidFill>
                      <a:prstDash val="solid"/>
                      <a:round/>
                      <a:headEnd type="none" w="med" len="med"/>
                      <a:tailEnd type="none" w="med" len="med"/>
                    </a:lnT>
                    <a:solidFill>
                      <a:schemeClr val="accent4">
                        <a:lumMod val="75000"/>
                      </a:schemeClr>
                    </a:solidFill>
                  </a:tcPr>
                </a:tc>
                <a:tc>
                  <a:txBody>
                    <a:bodyPr/>
                    <a:lstStyle/>
                    <a:p>
                      <a:pPr algn="ctr" fontAlgn="b"/>
                      <a:r>
                        <a:rPr lang="af-ZA" sz="1800" b="1" u="none" strike="noStrike" dirty="0">
                          <a:solidFill>
                            <a:schemeClr val="tx1"/>
                          </a:solidFill>
                          <a:effectLst/>
                          <a:latin typeface="Calibri" panose="020F0502020204030204" pitchFamily="34" charset="0"/>
                          <a:cs typeface="Calibri" panose="020F0502020204030204" pitchFamily="34" charset="0"/>
                        </a:rPr>
                        <a:t>Aset Hak Guna</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accent4">
                          <a:lumMod val="75000"/>
                        </a:schemeClr>
                      </a:solidFill>
                      <a:prstDash val="solid"/>
                      <a:round/>
                      <a:headEnd type="none" w="med" len="med"/>
                      <a:tailEnd type="none" w="med" len="med"/>
                    </a:lnT>
                    <a:solidFill>
                      <a:schemeClr val="accent4">
                        <a:lumMod val="75000"/>
                      </a:schemeClr>
                    </a:solidFill>
                  </a:tcPr>
                </a:tc>
                <a:tc>
                  <a:txBody>
                    <a:bodyPr/>
                    <a:lstStyle/>
                    <a:p>
                      <a:pPr algn="ctr" fontAlgn="b"/>
                      <a:r>
                        <a:rPr lang="af-ZA" sz="1800" b="1" u="none" strike="noStrike" dirty="0">
                          <a:solidFill>
                            <a:schemeClr val="tx1"/>
                          </a:solidFill>
                          <a:effectLst/>
                          <a:latin typeface="Calibri" panose="020F0502020204030204" pitchFamily="34" charset="0"/>
                          <a:cs typeface="Calibri" panose="020F0502020204030204" pitchFamily="34" charset="0"/>
                        </a:rPr>
                        <a:t>Liabilitas</a:t>
                      </a:r>
                    </a:p>
                    <a:p>
                      <a:pPr algn="ctr" fontAlgn="b"/>
                      <a:r>
                        <a:rPr lang="af-ZA" sz="1800" b="1" i="0" u="none" strike="noStrike" dirty="0">
                          <a:solidFill>
                            <a:schemeClr val="tx1"/>
                          </a:solidFill>
                          <a:effectLst/>
                          <a:latin typeface="Calibri" panose="020F0502020204030204" pitchFamily="34" charset="0"/>
                          <a:cs typeface="Calibri" panose="020F0502020204030204" pitchFamily="34" charset="0"/>
                        </a:rPr>
                        <a:t>Sewa</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accent4">
                          <a:lumMod val="75000"/>
                        </a:schemeClr>
                      </a:solidFill>
                      <a:prstDash val="solid"/>
                      <a:round/>
                      <a:headEnd type="none" w="med" len="med"/>
                      <a:tailEnd type="none" w="med" len="med"/>
                    </a:lnT>
                    <a:solidFill>
                      <a:schemeClr val="accent4">
                        <a:lumMod val="75000"/>
                      </a:schemeClr>
                    </a:solidFill>
                  </a:tcPr>
                </a:tc>
                <a:tc>
                  <a:txBody>
                    <a:bodyPr/>
                    <a:lstStyle/>
                    <a:p>
                      <a:pPr algn="ctr" fontAlgn="b"/>
                      <a:r>
                        <a:rPr lang="af-ZA" sz="1800" b="1" u="none" strike="noStrike" dirty="0">
                          <a:solidFill>
                            <a:schemeClr val="tx1"/>
                          </a:solidFill>
                          <a:effectLst/>
                          <a:latin typeface="Calibri" panose="020F0502020204030204" pitchFamily="34" charset="0"/>
                          <a:cs typeface="Calibri" panose="020F0502020204030204" pitchFamily="34" charset="0"/>
                        </a:rPr>
                        <a:t>Ekuitas</a:t>
                      </a:r>
                      <a:endParaRPr lang="id-ID" sz="18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solidFill>
                      <a:schemeClr val="accent4">
                        <a:lumMod val="75000"/>
                      </a:schemeClr>
                    </a:solidFill>
                  </a:tcPr>
                </a:tc>
                <a:extLst>
                  <a:ext uri="{0D108BD9-81ED-4DB2-BD59-A6C34878D82A}">
                    <a16:rowId xmlns:a16="http://schemas.microsoft.com/office/drawing/2014/main" val="10000"/>
                  </a:ext>
                </a:extLst>
              </a:tr>
              <a:tr h="412966">
                <a:tc>
                  <a:txBody>
                    <a:bodyPr/>
                    <a:lstStyle/>
                    <a:p>
                      <a:pPr algn="ctr" fontAlgn="b"/>
                      <a:r>
                        <a:rPr lang="id-ID" sz="1800" b="1" u="none" strike="noStrike" dirty="0">
                          <a:effectLst/>
                          <a:latin typeface="Calibri" panose="020F0502020204030204" pitchFamily="34" charset="0"/>
                          <a:cs typeface="Calibri" panose="020F0502020204030204" pitchFamily="34" charset="0"/>
                        </a:rPr>
                        <a:t>01/01/2010</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4">
                          <a:lumMod val="75000"/>
                        </a:schemeClr>
                      </a:solidFill>
                      <a:prstDash val="solid"/>
                      <a:round/>
                      <a:headEnd type="none" w="med" len="med"/>
                      <a:tailEnd type="none" w="med" len="med"/>
                    </a:lnL>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10.000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10.000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4">
                          <a:lumMod val="75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1"/>
                  </a:ext>
                </a:extLst>
              </a:tr>
              <a:tr h="412966">
                <a:tc>
                  <a:txBody>
                    <a:bodyPr/>
                    <a:lstStyle/>
                    <a:p>
                      <a:pPr algn="ctr" fontAlgn="b"/>
                      <a:r>
                        <a:rPr lang="id-ID" sz="1800" b="1" u="none" strike="noStrike" dirty="0">
                          <a:effectLst/>
                          <a:latin typeface="Calibri" panose="020F0502020204030204" pitchFamily="34" charset="0"/>
                          <a:cs typeface="Calibri" panose="020F0502020204030204" pitchFamily="34" charset="0"/>
                        </a:rPr>
                        <a:t>31/12/2010</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4">
                          <a:lumMod val="75000"/>
                        </a:schemeClr>
                      </a:solidFill>
                      <a:prstDash val="solid"/>
                      <a:round/>
                      <a:headEnd type="none" w="med" len="med"/>
                      <a:tailEnd type="none" w="med" len="med"/>
                    </a:lnL>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(2.505)</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8.000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8.295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solidFill>
                  </a:tcPr>
                </a:tc>
                <a:tc>
                  <a:txBody>
                    <a:bodyPr/>
                    <a:lstStyle/>
                    <a:p>
                      <a:pPr algn="ctr" rtl="0" fontAlgn="b"/>
                      <a:r>
                        <a:rPr lang="id-ID" sz="1800" b="1" u="none" strike="noStrike" dirty="0">
                          <a:effectLst/>
                          <a:latin typeface="Calibri" panose="020F0502020204030204" pitchFamily="34" charset="0"/>
                          <a:cs typeface="Calibri" panose="020F0502020204030204" pitchFamily="34" charset="0"/>
                        </a:rPr>
                        <a:t>(2.800)</a:t>
                      </a:r>
                      <a:endParaRPr lang="id-ID" sz="1800" b="1" i="0" u="none" strike="noStrike" dirty="0">
                        <a:solidFill>
                          <a:srgbClr val="FFFFFF"/>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4">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450650">
                <a:tc>
                  <a:txBody>
                    <a:bodyPr/>
                    <a:lstStyle/>
                    <a:p>
                      <a:pPr algn="ctr" fontAlgn="b"/>
                      <a:r>
                        <a:rPr lang="id-ID" sz="1800" b="1" u="none" strike="noStrike" dirty="0">
                          <a:effectLst/>
                          <a:latin typeface="Calibri" panose="020F0502020204030204" pitchFamily="34" charset="0"/>
                          <a:cs typeface="Calibri" panose="020F0502020204030204" pitchFamily="34" charset="0"/>
                        </a:rPr>
                        <a:t>31/12/2011</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4">
                          <a:lumMod val="75000"/>
                        </a:schemeClr>
                      </a:solidFill>
                      <a:prstDash val="solid"/>
                      <a:round/>
                      <a:headEnd type="none" w="med" len="med"/>
                      <a:tailEnd type="none" w="med" len="med"/>
                    </a:lnL>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(5.010)</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6.000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6.454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rtl="0" fontAlgn="b"/>
                      <a:r>
                        <a:rPr lang="id-ID" sz="1800" b="1" u="none" strike="noStrike" dirty="0">
                          <a:effectLst/>
                          <a:latin typeface="Calibri" panose="020F0502020204030204" pitchFamily="34" charset="0"/>
                          <a:cs typeface="Calibri" panose="020F0502020204030204" pitchFamily="34" charset="0"/>
                        </a:rPr>
                        <a:t>(5.464)</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4">
                          <a:lumMod val="75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3"/>
                  </a:ext>
                </a:extLst>
              </a:tr>
              <a:tr h="412966">
                <a:tc>
                  <a:txBody>
                    <a:bodyPr/>
                    <a:lstStyle/>
                    <a:p>
                      <a:pPr algn="ctr" fontAlgn="b"/>
                      <a:r>
                        <a:rPr lang="id-ID" sz="1800" b="1" u="none" strike="noStrike" dirty="0">
                          <a:effectLst/>
                          <a:latin typeface="Calibri" panose="020F0502020204030204" pitchFamily="34" charset="0"/>
                          <a:cs typeface="Calibri" panose="020F0502020204030204" pitchFamily="34" charset="0"/>
                        </a:rPr>
                        <a:t>31/12/2012</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4">
                          <a:lumMod val="75000"/>
                        </a:schemeClr>
                      </a:solidFill>
                      <a:prstDash val="solid"/>
                      <a:round/>
                      <a:headEnd type="none" w="med" len="med"/>
                      <a:tailEnd type="none" w="med" len="med"/>
                    </a:lnL>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(7.515)</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4.000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4.466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solidFill>
                  </a:tcPr>
                </a:tc>
                <a:tc>
                  <a:txBody>
                    <a:bodyPr/>
                    <a:lstStyle/>
                    <a:p>
                      <a:pPr algn="ctr" rtl="0" fontAlgn="b"/>
                      <a:r>
                        <a:rPr lang="id-ID" sz="1800" b="1" u="none" strike="noStrike" dirty="0">
                          <a:effectLst/>
                          <a:latin typeface="Calibri" panose="020F0502020204030204" pitchFamily="34" charset="0"/>
                          <a:cs typeface="Calibri" panose="020F0502020204030204" pitchFamily="34" charset="0"/>
                        </a:rPr>
                        <a:t>(7.981)</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4">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4"/>
                  </a:ext>
                </a:extLst>
              </a:tr>
              <a:tr h="412966">
                <a:tc>
                  <a:txBody>
                    <a:bodyPr/>
                    <a:lstStyle/>
                    <a:p>
                      <a:pPr algn="ctr" fontAlgn="b"/>
                      <a:r>
                        <a:rPr lang="id-ID" sz="1800" b="1" u="none" strike="noStrike" dirty="0">
                          <a:effectLst/>
                          <a:latin typeface="Calibri" panose="020F0502020204030204" pitchFamily="34" charset="0"/>
                          <a:cs typeface="Calibri" panose="020F0502020204030204" pitchFamily="34" charset="0"/>
                        </a:rPr>
                        <a:t>31/12/2013</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4">
                          <a:lumMod val="75000"/>
                        </a:schemeClr>
                      </a:solidFill>
                      <a:prstDash val="solid"/>
                      <a:round/>
                      <a:headEnd type="none" w="med" len="med"/>
                      <a:tailEnd type="none" w="med" len="med"/>
                    </a:lnL>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(10.020)</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2.000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2.319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1">
                        <a:lumMod val="95000"/>
                      </a:schemeClr>
                    </a:solidFill>
                  </a:tcPr>
                </a:tc>
                <a:tc>
                  <a:txBody>
                    <a:bodyPr/>
                    <a:lstStyle/>
                    <a:p>
                      <a:pPr algn="ctr" rtl="0" fontAlgn="b"/>
                      <a:r>
                        <a:rPr lang="id-ID" sz="1800" b="1" u="none" strike="noStrike" dirty="0">
                          <a:effectLst/>
                          <a:latin typeface="Calibri" panose="020F0502020204030204" pitchFamily="34" charset="0"/>
                          <a:cs typeface="Calibri" panose="020F0502020204030204" pitchFamily="34" charset="0"/>
                        </a:rPr>
                        <a:t>(10.339)</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4">
                          <a:lumMod val="75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5"/>
                  </a:ext>
                </a:extLst>
              </a:tr>
              <a:tr h="412966">
                <a:tc>
                  <a:txBody>
                    <a:bodyPr/>
                    <a:lstStyle/>
                    <a:p>
                      <a:pPr algn="ctr" fontAlgn="b"/>
                      <a:r>
                        <a:rPr lang="id-ID" sz="1800" b="1" u="none" strike="noStrike" dirty="0">
                          <a:effectLst/>
                          <a:latin typeface="Calibri" panose="020F0502020204030204" pitchFamily="34" charset="0"/>
                          <a:cs typeface="Calibri" panose="020F0502020204030204" pitchFamily="34" charset="0"/>
                        </a:rPr>
                        <a:t>31/12/2014</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chemeClr val="accent4">
                          <a:lumMod val="75000"/>
                        </a:schemeClr>
                      </a:solidFill>
                      <a:prstDash val="solid"/>
                      <a:round/>
                      <a:headEnd type="none" w="med" len="med"/>
                      <a:tailEnd type="none" w="med" len="med"/>
                    </a:lnL>
                    <a:lnB w="12700" cap="flat" cmpd="sng" algn="ctr">
                      <a:solidFill>
                        <a:schemeClr val="accent4">
                          <a:lumMod val="75000"/>
                        </a:schemeClr>
                      </a:solidFill>
                      <a:prstDash val="solid"/>
                      <a:round/>
                      <a:headEnd type="none" w="med" len="med"/>
                      <a:tailEnd type="none" w="med" len="med"/>
                    </a:lnB>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(12.525)</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B w="12700" cap="flat" cmpd="sng" algn="ctr">
                      <a:solidFill>
                        <a:schemeClr val="accent4">
                          <a:lumMod val="75000"/>
                        </a:schemeClr>
                      </a:solidFill>
                      <a:prstDash val="solid"/>
                      <a:round/>
                      <a:headEnd type="none" w="med" len="med"/>
                      <a:tailEnd type="none" w="med" len="med"/>
                    </a:lnB>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 </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B w="12700" cap="flat" cmpd="sng" algn="ctr">
                      <a:solidFill>
                        <a:schemeClr val="accent4">
                          <a:lumMod val="75000"/>
                        </a:schemeClr>
                      </a:solidFill>
                      <a:prstDash val="solid"/>
                      <a:round/>
                      <a:headEnd type="none" w="med" len="med"/>
                      <a:tailEnd type="none" w="med" len="med"/>
                    </a:lnB>
                    <a:solidFill>
                      <a:schemeClr val="bg1"/>
                    </a:solidFill>
                  </a:tcPr>
                </a:tc>
                <a:tc>
                  <a:txBody>
                    <a:bodyPr/>
                    <a:lstStyle/>
                    <a:p>
                      <a:pPr algn="ctr" fontAlgn="b"/>
                      <a:r>
                        <a:rPr lang="id-ID" sz="1800" b="1" u="none" strike="noStrike" dirty="0">
                          <a:effectLst/>
                          <a:latin typeface="Calibri" panose="020F0502020204030204" pitchFamily="34" charset="0"/>
                          <a:cs typeface="Calibri" panose="020F0502020204030204" pitchFamily="34" charset="0"/>
                        </a:rPr>
                        <a:t>              (0)</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B w="12700" cap="flat" cmpd="sng" algn="ctr">
                      <a:solidFill>
                        <a:schemeClr val="accent4">
                          <a:lumMod val="75000"/>
                        </a:schemeClr>
                      </a:solidFill>
                      <a:prstDash val="solid"/>
                      <a:round/>
                      <a:headEnd type="none" w="med" len="med"/>
                      <a:tailEnd type="none" w="med" len="med"/>
                    </a:lnB>
                    <a:solidFill>
                      <a:schemeClr val="bg1"/>
                    </a:solidFill>
                  </a:tcPr>
                </a:tc>
                <a:tc>
                  <a:txBody>
                    <a:bodyPr/>
                    <a:lstStyle/>
                    <a:p>
                      <a:pPr algn="ctr" rtl="0" fontAlgn="b"/>
                      <a:r>
                        <a:rPr lang="id-ID" sz="1800" b="1" u="none" strike="noStrike" dirty="0">
                          <a:effectLst/>
                          <a:latin typeface="Calibri" panose="020F0502020204030204" pitchFamily="34" charset="0"/>
                          <a:cs typeface="Calibri" panose="020F0502020204030204" pitchFamily="34" charset="0"/>
                        </a:rPr>
                        <a:t>(12.525)</a:t>
                      </a:r>
                      <a:endParaRPr lang="id-ID"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accent4">
                          <a:lumMod val="75000"/>
                        </a:schemeClr>
                      </a:solidFill>
                      <a:prstDash val="solid"/>
                      <a:round/>
                      <a:headEnd type="none" w="med" len="med"/>
                      <a:tailEnd type="none" w="med" len="med"/>
                    </a:lnR>
                    <a:lnB w="12700" cap="flat" cmpd="sng" algn="ctr">
                      <a:solidFill>
                        <a:schemeClr val="accent4">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10" name="Rectangle 3">
            <a:extLst>
              <a:ext uri="{FF2B5EF4-FFF2-40B4-BE49-F238E27FC236}">
                <a16:creationId xmlns:a16="http://schemas.microsoft.com/office/drawing/2014/main" id="{ECD1D3DD-60EE-40F0-8241-5253F98F038D}"/>
              </a:ext>
            </a:extLst>
          </p:cNvPr>
          <p:cNvSpPr txBox="1">
            <a:spLocks noChangeArrowheads="1"/>
          </p:cNvSpPr>
          <p:nvPr/>
        </p:nvSpPr>
        <p:spPr>
          <a:xfrm>
            <a:off x="542742" y="5546231"/>
            <a:ext cx="1415203" cy="534749"/>
          </a:xfrm>
          <a:prstGeom prst="rect">
            <a:avLst/>
          </a:prstGeom>
          <a:solidFill>
            <a:schemeClr val="accent1">
              <a:lumMod val="50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defTabSz="914400">
              <a:lnSpc>
                <a:spcPct val="110000"/>
              </a:lnSpc>
              <a:buFont typeface="Arial" panose="020B0604020202020204" pitchFamily="34" charset="0"/>
              <a:buNone/>
            </a:pPr>
            <a:r>
              <a:rPr lang="af-ZA" sz="1400" b="1" kern="0" dirty="0">
                <a:solidFill>
                  <a:schemeClr val="bg1"/>
                </a:solidFill>
              </a:rPr>
              <a:t>PEMBAYARAN SEWA</a:t>
            </a:r>
            <a:endParaRPr lang="id-ID" sz="1400" kern="0" dirty="0"/>
          </a:p>
          <a:p>
            <a:pPr lvl="1" algn="ctr" defTabSz="914400">
              <a:lnSpc>
                <a:spcPct val="110000"/>
              </a:lnSpc>
            </a:pPr>
            <a:endParaRPr lang="id-ID" sz="1400" kern="0" dirty="0"/>
          </a:p>
        </p:txBody>
      </p:sp>
      <p:sp>
        <p:nvSpPr>
          <p:cNvPr id="11" name="Rectangle 3">
            <a:extLst>
              <a:ext uri="{FF2B5EF4-FFF2-40B4-BE49-F238E27FC236}">
                <a16:creationId xmlns:a16="http://schemas.microsoft.com/office/drawing/2014/main" id="{B5EEE3AF-3A61-4E75-B36F-0185B7C88B71}"/>
              </a:ext>
            </a:extLst>
          </p:cNvPr>
          <p:cNvSpPr txBox="1">
            <a:spLocks noChangeArrowheads="1"/>
          </p:cNvSpPr>
          <p:nvPr/>
        </p:nvSpPr>
        <p:spPr>
          <a:xfrm>
            <a:off x="2157850" y="5546232"/>
            <a:ext cx="908795" cy="549768"/>
          </a:xfrm>
          <a:prstGeom prst="rect">
            <a:avLst/>
          </a:prstGeom>
          <a:solidFill>
            <a:schemeClr val="accent6">
              <a:lumMod val="25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defTabSz="914400">
              <a:lnSpc>
                <a:spcPct val="110000"/>
              </a:lnSpc>
              <a:buFont typeface="Arial" panose="020B0604020202020204" pitchFamily="34" charset="0"/>
              <a:buNone/>
            </a:pPr>
            <a:r>
              <a:rPr lang="af-ZA" sz="1400" b="1" kern="0" dirty="0">
                <a:solidFill>
                  <a:schemeClr val="bg1"/>
                </a:solidFill>
              </a:rPr>
              <a:t>BEBAN BUNGA</a:t>
            </a:r>
            <a:endParaRPr lang="id-ID" sz="1400" kern="0" dirty="0"/>
          </a:p>
          <a:p>
            <a:pPr lvl="1" algn="ctr" defTabSz="914400">
              <a:lnSpc>
                <a:spcPct val="110000"/>
              </a:lnSpc>
            </a:pPr>
            <a:endParaRPr lang="id-ID" sz="1400" kern="0" dirty="0"/>
          </a:p>
        </p:txBody>
      </p:sp>
      <p:sp>
        <p:nvSpPr>
          <p:cNvPr id="12" name="Rectangle 3">
            <a:extLst>
              <a:ext uri="{FF2B5EF4-FFF2-40B4-BE49-F238E27FC236}">
                <a16:creationId xmlns:a16="http://schemas.microsoft.com/office/drawing/2014/main" id="{995A92F0-D966-431F-8EC6-FC16B695A7EC}"/>
              </a:ext>
            </a:extLst>
          </p:cNvPr>
          <p:cNvSpPr txBox="1">
            <a:spLocks noChangeArrowheads="1"/>
          </p:cNvSpPr>
          <p:nvPr/>
        </p:nvSpPr>
        <p:spPr>
          <a:xfrm>
            <a:off x="3150442" y="5546231"/>
            <a:ext cx="1122372" cy="549768"/>
          </a:xfrm>
          <a:prstGeom prst="rect">
            <a:avLst/>
          </a:prstGeom>
          <a:solidFill>
            <a:schemeClr val="accent6">
              <a:lumMod val="25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defTabSz="914400">
              <a:lnSpc>
                <a:spcPct val="110000"/>
              </a:lnSpc>
              <a:buFont typeface="Arial" panose="020B0604020202020204" pitchFamily="34" charset="0"/>
              <a:buNone/>
            </a:pPr>
            <a:r>
              <a:rPr lang="af-ZA" sz="1400" b="1" kern="0" dirty="0">
                <a:solidFill>
                  <a:schemeClr val="bg1"/>
                </a:solidFill>
              </a:rPr>
              <a:t>BEBAN DEPRESIASI</a:t>
            </a:r>
            <a:endParaRPr lang="id-ID" sz="1400" kern="0" dirty="0"/>
          </a:p>
          <a:p>
            <a:pPr lvl="1" algn="ctr" defTabSz="914400">
              <a:lnSpc>
                <a:spcPct val="110000"/>
              </a:lnSpc>
            </a:pPr>
            <a:endParaRPr lang="id-ID" sz="1400" kern="0" dirty="0"/>
          </a:p>
        </p:txBody>
      </p:sp>
      <p:sp>
        <p:nvSpPr>
          <p:cNvPr id="13" name="Rectangle 3">
            <a:extLst>
              <a:ext uri="{FF2B5EF4-FFF2-40B4-BE49-F238E27FC236}">
                <a16:creationId xmlns:a16="http://schemas.microsoft.com/office/drawing/2014/main" id="{9969CBB7-2DCB-4E7F-8095-BB6ECB68ADFC}"/>
              </a:ext>
            </a:extLst>
          </p:cNvPr>
          <p:cNvSpPr txBox="1">
            <a:spLocks noChangeArrowheads="1"/>
          </p:cNvSpPr>
          <p:nvPr/>
        </p:nvSpPr>
        <p:spPr>
          <a:xfrm>
            <a:off x="4351480" y="5546231"/>
            <a:ext cx="1122372" cy="549768"/>
          </a:xfrm>
          <a:prstGeom prst="rect">
            <a:avLst/>
          </a:prstGeom>
          <a:solidFill>
            <a:schemeClr val="accent6">
              <a:lumMod val="25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defTabSz="914400">
              <a:lnSpc>
                <a:spcPct val="110000"/>
              </a:lnSpc>
              <a:buFont typeface="Arial" panose="020B0604020202020204" pitchFamily="34" charset="0"/>
              <a:buNone/>
            </a:pPr>
            <a:r>
              <a:rPr lang="af-ZA" sz="1400" b="1" kern="0" dirty="0">
                <a:solidFill>
                  <a:schemeClr val="bg1"/>
                </a:solidFill>
              </a:rPr>
              <a:t>TOTAL</a:t>
            </a:r>
          </a:p>
          <a:p>
            <a:pPr marL="0" indent="0" algn="ctr" defTabSz="914400">
              <a:lnSpc>
                <a:spcPct val="110000"/>
              </a:lnSpc>
              <a:buFont typeface="Arial" panose="020B0604020202020204" pitchFamily="34" charset="0"/>
              <a:buNone/>
            </a:pPr>
            <a:r>
              <a:rPr lang="af-ZA" sz="1400" b="1" kern="0" dirty="0">
                <a:solidFill>
                  <a:schemeClr val="bg1"/>
                </a:solidFill>
              </a:rPr>
              <a:t>BEBAN</a:t>
            </a:r>
            <a:endParaRPr lang="id-ID" sz="1400" kern="0" dirty="0"/>
          </a:p>
        </p:txBody>
      </p:sp>
      <p:sp>
        <p:nvSpPr>
          <p:cNvPr id="15" name="Rectangle 3">
            <a:extLst>
              <a:ext uri="{FF2B5EF4-FFF2-40B4-BE49-F238E27FC236}">
                <a16:creationId xmlns:a16="http://schemas.microsoft.com/office/drawing/2014/main" id="{A891DE5E-59C1-45BF-950A-F917896A8513}"/>
              </a:ext>
            </a:extLst>
          </p:cNvPr>
          <p:cNvSpPr txBox="1">
            <a:spLocks noChangeArrowheads="1"/>
          </p:cNvSpPr>
          <p:nvPr/>
        </p:nvSpPr>
        <p:spPr>
          <a:xfrm>
            <a:off x="5666584" y="4724400"/>
            <a:ext cx="5961126" cy="2075935"/>
          </a:xfrm>
          <a:prstGeom prst="rect">
            <a:avLst/>
          </a:prstGeom>
          <a:solidFill>
            <a:schemeClr val="accent5">
              <a:lumMod val="75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lnSpc>
                <a:spcPct val="80000"/>
              </a:lnSpc>
              <a:spcBef>
                <a:spcPts val="400"/>
              </a:spcBef>
              <a:buClr>
                <a:schemeClr val="bg1"/>
              </a:buClr>
              <a:buFont typeface="Wingdings" panose="05000000000000000000" pitchFamily="2" charset="2"/>
              <a:buChar char="§"/>
            </a:pPr>
            <a:r>
              <a:rPr lang="af-ZA" sz="1400" kern="0" dirty="0">
                <a:solidFill>
                  <a:schemeClr val="bg1"/>
                </a:solidFill>
              </a:rPr>
              <a:t>Total beban = beban dalam laporan laba rugi</a:t>
            </a:r>
          </a:p>
          <a:p>
            <a:pPr defTabSz="914400">
              <a:lnSpc>
                <a:spcPct val="80000"/>
              </a:lnSpc>
              <a:spcBef>
                <a:spcPts val="400"/>
              </a:spcBef>
              <a:buClr>
                <a:schemeClr val="bg1"/>
              </a:buClr>
              <a:buFont typeface="Wingdings" panose="05000000000000000000" pitchFamily="2" charset="2"/>
              <a:buChar char="§"/>
            </a:pPr>
            <a:r>
              <a:rPr lang="af-ZA" sz="1400" kern="0" dirty="0">
                <a:solidFill>
                  <a:schemeClr val="bg1"/>
                </a:solidFill>
              </a:rPr>
              <a:t>Pembayaran sewa = kas yang dikeluarkan untuk pembayaran sewa – obyek pemotongan PPh 23 / 4(2)</a:t>
            </a:r>
          </a:p>
          <a:p>
            <a:pPr defTabSz="914400">
              <a:lnSpc>
                <a:spcPct val="80000"/>
              </a:lnSpc>
              <a:spcBef>
                <a:spcPts val="400"/>
              </a:spcBef>
              <a:buClr>
                <a:schemeClr val="bg1"/>
              </a:buClr>
              <a:buFont typeface="Wingdings" panose="05000000000000000000" pitchFamily="2" charset="2"/>
              <a:buChar char="§"/>
            </a:pPr>
            <a:r>
              <a:rPr lang="af-ZA" sz="1400" kern="0" dirty="0">
                <a:solidFill>
                  <a:schemeClr val="bg1"/>
                </a:solidFill>
              </a:rPr>
              <a:t>Nilai total beban (deductible expense) tidak sama dengan pembayaran sewa setiap tahun, walaupun secara total sama.</a:t>
            </a:r>
          </a:p>
          <a:p>
            <a:pPr defTabSz="914400">
              <a:lnSpc>
                <a:spcPct val="80000"/>
              </a:lnSpc>
              <a:spcBef>
                <a:spcPts val="400"/>
              </a:spcBef>
              <a:buClr>
                <a:schemeClr val="bg1"/>
              </a:buClr>
              <a:buFont typeface="Wingdings" panose="05000000000000000000" pitchFamily="2" charset="2"/>
              <a:buChar char="§"/>
            </a:pPr>
            <a:r>
              <a:rPr lang="af-ZA" sz="1400" kern="0" dirty="0">
                <a:solidFill>
                  <a:schemeClr val="bg1"/>
                </a:solidFill>
              </a:rPr>
              <a:t>Jika withhoding didasarkan pada pembayaran, deductible expense jika didasarkan pada akuntansi akan mejadi tidak equal.</a:t>
            </a:r>
          </a:p>
          <a:p>
            <a:pPr defTabSz="914400">
              <a:lnSpc>
                <a:spcPct val="80000"/>
              </a:lnSpc>
              <a:spcBef>
                <a:spcPts val="400"/>
              </a:spcBef>
              <a:buClr>
                <a:schemeClr val="bg1"/>
              </a:buClr>
              <a:buFont typeface="Wingdings" panose="05000000000000000000" pitchFamily="2" charset="2"/>
              <a:buChar char="§"/>
            </a:pPr>
            <a:r>
              <a:rPr lang="af-ZA" sz="1400" kern="0" dirty="0">
                <a:solidFill>
                  <a:schemeClr val="bg1"/>
                </a:solidFill>
              </a:rPr>
              <a:t>Gunakan ketentuan lex specialist = </a:t>
            </a:r>
            <a:r>
              <a:rPr lang="af-ZA" sz="1400" i="1" kern="0" dirty="0">
                <a:solidFill>
                  <a:schemeClr val="bg1"/>
                </a:solidFill>
              </a:rPr>
              <a:t>withholding </a:t>
            </a:r>
            <a:r>
              <a:rPr lang="af-ZA" sz="1400" kern="0" dirty="0">
                <a:solidFill>
                  <a:schemeClr val="bg1"/>
                </a:solidFill>
              </a:rPr>
              <a:t>didasarkan pada pembayaran dan </a:t>
            </a:r>
            <a:r>
              <a:rPr lang="af-ZA" sz="1400" i="1" kern="0" dirty="0">
                <a:solidFill>
                  <a:schemeClr val="bg1"/>
                </a:solidFill>
              </a:rPr>
              <a:t>deductible expense </a:t>
            </a:r>
            <a:r>
              <a:rPr lang="af-ZA" sz="1400" kern="0" dirty="0">
                <a:solidFill>
                  <a:schemeClr val="bg1"/>
                </a:solidFill>
              </a:rPr>
              <a:t>didasarkan pembayaran sewa sehingga harus dilakukan koreksi fiskal</a:t>
            </a:r>
          </a:p>
          <a:p>
            <a:pPr defTabSz="914400">
              <a:lnSpc>
                <a:spcPct val="80000"/>
              </a:lnSpc>
              <a:spcBef>
                <a:spcPts val="400"/>
              </a:spcBef>
              <a:buClr>
                <a:schemeClr val="bg1"/>
              </a:buClr>
              <a:buFont typeface="Wingdings" panose="05000000000000000000" pitchFamily="2" charset="2"/>
              <a:buChar char="§"/>
            </a:pPr>
            <a:endParaRPr lang="id-ID" sz="1400" kern="0" dirty="0"/>
          </a:p>
        </p:txBody>
      </p:sp>
      <p:sp>
        <p:nvSpPr>
          <p:cNvPr id="14" name="Slide Number Placeholder 1">
            <a:extLst>
              <a:ext uri="{FF2B5EF4-FFF2-40B4-BE49-F238E27FC236}">
                <a16:creationId xmlns:a16="http://schemas.microsoft.com/office/drawing/2014/main" id="{147E047A-068D-497D-8A09-E48B61E9DB1B}"/>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a:t>
            </a:fld>
            <a:endParaRPr lang="en-US" b="1" dirty="0">
              <a:solidFill>
                <a:schemeClr val="tx1"/>
              </a:solidFill>
            </a:endParaRPr>
          </a:p>
        </p:txBody>
      </p:sp>
    </p:spTree>
    <p:extLst>
      <p:ext uri="{BB962C8B-B14F-4D97-AF65-F5344CB8AC3E}">
        <p14:creationId xmlns:p14="http://schemas.microsoft.com/office/powerpoint/2010/main" val="2425623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p:cNvSpPr>
            <a:spLocks noGrp="1"/>
          </p:cNvSpPr>
          <p:nvPr>
            <p:ph type="title"/>
          </p:nvPr>
        </p:nvSpPr>
        <p:spPr/>
        <p:txBody>
          <a:bodyPr>
            <a:noAutofit/>
          </a:bodyPr>
          <a:lstStyle/>
          <a:p>
            <a:r>
              <a:rPr lang="en-US" altLang="zh-TW" sz="4000" dirty="0" err="1">
                <a:latin typeface="Fjalla One" panose="02000506040000020004" pitchFamily="2" charset="0"/>
                <a:cs typeface="Arial" pitchFamily="34" charset="0"/>
              </a:rPr>
              <a:t>Pokok</a:t>
            </a:r>
            <a:r>
              <a:rPr lang="en-US" altLang="zh-TW" sz="4000" dirty="0">
                <a:latin typeface="Fjalla One" panose="02000506040000020004" pitchFamily="2" charset="0"/>
                <a:cs typeface="Arial" pitchFamily="34" charset="0"/>
              </a:rPr>
              <a:t> </a:t>
            </a:r>
            <a:r>
              <a:rPr lang="en-US" altLang="zh-TW" sz="4000" dirty="0" err="1">
                <a:latin typeface="Fjalla One" panose="02000506040000020004" pitchFamily="2" charset="0"/>
                <a:cs typeface="Arial" pitchFamily="34" charset="0"/>
              </a:rPr>
              <a:t>Perubahan</a:t>
            </a:r>
            <a:r>
              <a:rPr lang="en-US" altLang="zh-TW" sz="4000" dirty="0">
                <a:latin typeface="Fjalla One" panose="02000506040000020004" pitchFamily="2" charset="0"/>
                <a:cs typeface="Arial" pitchFamily="34" charset="0"/>
              </a:rPr>
              <a:t> PSAK 116 </a:t>
            </a:r>
            <a:r>
              <a:rPr lang="en-US" altLang="zh-TW" sz="4000" dirty="0" err="1">
                <a:latin typeface="Fjalla One" panose="02000506040000020004" pitchFamily="2" charset="0"/>
                <a:cs typeface="Arial" pitchFamily="34" charset="0"/>
              </a:rPr>
              <a:t>Sewa</a:t>
            </a:r>
            <a:r>
              <a:rPr lang="en-US" altLang="zh-TW" sz="4000" dirty="0">
                <a:latin typeface="Fjalla One" panose="02000506040000020004" pitchFamily="2" charset="0"/>
                <a:cs typeface="Arial" pitchFamily="34" charset="0"/>
              </a:rPr>
              <a:t> - </a:t>
            </a:r>
            <a:r>
              <a:rPr lang="en-US" altLang="zh-TW" sz="4000" dirty="0" err="1">
                <a:latin typeface="Fjalla One" panose="02000506040000020004" pitchFamily="2" charset="0"/>
                <a:cs typeface="Arial" pitchFamily="34" charset="0"/>
              </a:rPr>
              <a:t>Penyewa</a:t>
            </a:r>
            <a:endParaRPr lang="en-GB" sz="4000" dirty="0">
              <a:latin typeface="Fjalla One" panose="02000506040000020004" pitchFamily="2" charset="0"/>
              <a:cs typeface="Arial" pitchFamily="34" charset="0"/>
            </a:endParaRPr>
          </a:p>
        </p:txBody>
      </p:sp>
      <p:graphicFrame>
        <p:nvGraphicFramePr>
          <p:cNvPr id="2" name="Diagram 1"/>
          <p:cNvGraphicFramePr/>
          <p:nvPr>
            <p:extLst>
              <p:ext uri="{D42A27DB-BD31-4B8C-83A1-F6EECF244321}">
                <p14:modId xmlns:p14="http://schemas.microsoft.com/office/powerpoint/2010/main" val="2823647946"/>
              </p:ext>
            </p:extLst>
          </p:nvPr>
        </p:nvGraphicFramePr>
        <p:xfrm>
          <a:off x="1735733" y="2133600"/>
          <a:ext cx="8917367" cy="3968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1">
            <a:extLst>
              <a:ext uri="{FF2B5EF4-FFF2-40B4-BE49-F238E27FC236}">
                <a16:creationId xmlns:a16="http://schemas.microsoft.com/office/drawing/2014/main" id="{4D72162B-76A7-48DE-9291-1B447D7D250B}"/>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8</a:t>
            </a:fld>
            <a:endParaRPr lang="en-US" b="1" dirty="0">
              <a:solidFill>
                <a:schemeClr val="tx1"/>
              </a:solidFill>
            </a:endParaRPr>
          </a:p>
        </p:txBody>
      </p:sp>
    </p:spTree>
    <p:extLst>
      <p:ext uri="{BB962C8B-B14F-4D97-AF65-F5344CB8AC3E}">
        <p14:creationId xmlns:p14="http://schemas.microsoft.com/office/powerpoint/2010/main" val="2651953684"/>
      </p:ext>
    </p:extLst>
  </p:cSld>
  <p:clrMapOvr>
    <a:masterClrMapping/>
  </p:clrMapOvr>
  <p:transition spd="slow">
    <p:strips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600" y="-224193"/>
            <a:ext cx="8814800" cy="1571862"/>
          </a:xfrm>
        </p:spPr>
        <p:txBody>
          <a:bodyPr wrap="square" anchor="b">
            <a:normAutofit/>
          </a:bodyPr>
          <a:lstStyle/>
          <a:p>
            <a:r>
              <a:rPr lang="en-US" sz="4000" dirty="0">
                <a:latin typeface="Fjalla One" panose="02000506040000020004" pitchFamily="2" charset="0"/>
              </a:rPr>
              <a:t>PSAK 116 SEWA</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1784171842"/>
              </p:ext>
            </p:extLst>
          </p:nvPr>
        </p:nvGraphicFramePr>
        <p:xfrm>
          <a:off x="609601" y="2133600"/>
          <a:ext cx="10663646"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1BC444D-6CC2-2340-8C5E-5EBDF1ED90A4}"/>
              </a:ext>
            </a:extLst>
          </p:cNvPr>
          <p:cNvSpPr txBox="1"/>
          <p:nvPr/>
        </p:nvSpPr>
        <p:spPr>
          <a:xfrm>
            <a:off x="914400" y="1347669"/>
            <a:ext cx="5181600" cy="46166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PSAK lama yang </a:t>
            </a:r>
            <a:r>
              <a:rPr lang="en-US" sz="2400" b="1" dirty="0" err="1">
                <a:latin typeface="Calibri" panose="020F0502020204030204" pitchFamily="34" charset="0"/>
                <a:cs typeface="Calibri" panose="020F0502020204030204" pitchFamily="34" charset="0"/>
              </a:rPr>
              <a:t>digantikan</a:t>
            </a:r>
            <a:endParaRPr lang="en-US" sz="2400" b="1" dirty="0">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A3696EF1-3731-4644-B3A4-477C83DDE6CD}"/>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9</a:t>
            </a:fld>
            <a:endParaRPr lang="en-US" b="1" dirty="0">
              <a:solidFill>
                <a:schemeClr val="tx1"/>
              </a:solidFill>
            </a:endParaRPr>
          </a:p>
        </p:txBody>
      </p:sp>
    </p:spTree>
    <p:extLst>
      <p:ext uri="{BB962C8B-B14F-4D97-AF65-F5344CB8AC3E}">
        <p14:creationId xmlns:p14="http://schemas.microsoft.com/office/powerpoint/2010/main" val="2760337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Fjalla One" panose="02000506040000020004" pitchFamily="2" charset="0"/>
              </a:rPr>
              <a:t>STRUKTUR STANDAR</a:t>
            </a:r>
          </a:p>
        </p:txBody>
      </p:sp>
      <p:graphicFrame>
        <p:nvGraphicFramePr>
          <p:cNvPr id="5" name="Content Placeholder 4"/>
          <p:cNvGraphicFramePr>
            <a:graphicFrameLocks noGrp="1"/>
          </p:cNvGraphicFramePr>
          <p:nvPr>
            <p:ph sz="quarter" idx="10"/>
          </p:nvPr>
        </p:nvGraphicFramePr>
        <p:xfrm>
          <a:off x="3886200" y="1219200"/>
          <a:ext cx="7467600" cy="51768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1">
            <a:extLst>
              <a:ext uri="{FF2B5EF4-FFF2-40B4-BE49-F238E27FC236}">
                <a16:creationId xmlns:a16="http://schemas.microsoft.com/office/drawing/2014/main" id="{0C98B468-6B84-44D8-8287-8CE15BA00E25}"/>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10</a:t>
            </a:fld>
            <a:endParaRPr lang="en-US" b="1" dirty="0">
              <a:solidFill>
                <a:schemeClr val="tx1"/>
              </a:solidFill>
            </a:endParaRPr>
          </a:p>
        </p:txBody>
      </p:sp>
    </p:spTree>
    <p:extLst>
      <p:ext uri="{BB962C8B-B14F-4D97-AF65-F5344CB8AC3E}">
        <p14:creationId xmlns:p14="http://schemas.microsoft.com/office/powerpoint/2010/main" val="2593471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latin typeface="Fjalla One" panose="02000506040000020004" pitchFamily="2" charset="0"/>
              </a:rPr>
              <a:t>PSAK 116 SEWA</a:t>
            </a:r>
          </a:p>
        </p:txBody>
      </p:sp>
      <p:graphicFrame>
        <p:nvGraphicFramePr>
          <p:cNvPr id="5" name="Content Placeholder 4"/>
          <p:cNvGraphicFramePr>
            <a:graphicFrameLocks noGrp="1"/>
          </p:cNvGraphicFramePr>
          <p:nvPr>
            <p:ph sz="quarter" idx="10"/>
          </p:nvPr>
        </p:nvGraphicFramePr>
        <p:xfrm>
          <a:off x="1250950" y="1538288"/>
          <a:ext cx="9645650" cy="485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1">
            <a:extLst>
              <a:ext uri="{FF2B5EF4-FFF2-40B4-BE49-F238E27FC236}">
                <a16:creationId xmlns:a16="http://schemas.microsoft.com/office/drawing/2014/main" id="{EC0C6686-B30A-4434-9749-6DBD0518F4EE}"/>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11</a:t>
            </a:fld>
            <a:endParaRPr lang="en-US" b="1" dirty="0">
              <a:solidFill>
                <a:schemeClr val="tx1"/>
              </a:solidFill>
            </a:endParaRPr>
          </a:p>
        </p:txBody>
      </p:sp>
    </p:spTree>
    <p:extLst>
      <p:ext uri="{BB962C8B-B14F-4D97-AF65-F5344CB8AC3E}">
        <p14:creationId xmlns:p14="http://schemas.microsoft.com/office/powerpoint/2010/main" val="3015242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latin typeface="Fjalla One" panose="02000506040000020004" pitchFamily="2" charset="0"/>
              </a:rPr>
              <a:t>RUANG LINGKUP SEWA</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3074191147"/>
              </p:ext>
            </p:extLst>
          </p:nvPr>
        </p:nvGraphicFramePr>
        <p:xfrm>
          <a:off x="1524000" y="1143000"/>
          <a:ext cx="8891587" cy="5231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1">
            <a:extLst>
              <a:ext uri="{FF2B5EF4-FFF2-40B4-BE49-F238E27FC236}">
                <a16:creationId xmlns:a16="http://schemas.microsoft.com/office/drawing/2014/main" id="{6E57D5DF-EEF6-46AD-8E1D-ABD3D4245BCC}"/>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12</a:t>
            </a:fld>
            <a:endParaRPr lang="en-US" b="1" dirty="0">
              <a:solidFill>
                <a:schemeClr val="tx1"/>
              </a:solidFill>
            </a:endParaRPr>
          </a:p>
        </p:txBody>
      </p:sp>
    </p:spTree>
    <p:extLst>
      <p:ext uri="{BB962C8B-B14F-4D97-AF65-F5344CB8AC3E}">
        <p14:creationId xmlns:p14="http://schemas.microsoft.com/office/powerpoint/2010/main" val="838517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4867" y="404641"/>
            <a:ext cx="5450000" cy="768000"/>
          </a:xfrm>
        </p:spPr>
        <p:txBody>
          <a:bodyPr>
            <a:noAutofit/>
          </a:bodyPr>
          <a:lstStyle/>
          <a:p>
            <a:r>
              <a:rPr lang="en-US" sz="4000" dirty="0">
                <a:latin typeface="Fjalla One" panose="02000506040000020004" pitchFamily="2" charset="0"/>
              </a:rPr>
              <a:t>PENGECUALIAN PENGAKUAN</a:t>
            </a:r>
          </a:p>
        </p:txBody>
      </p:sp>
      <p:sp>
        <p:nvSpPr>
          <p:cNvPr id="3" name="Text Placeholder 2">
            <a:extLst>
              <a:ext uri="{FF2B5EF4-FFF2-40B4-BE49-F238E27FC236}">
                <a16:creationId xmlns:a16="http://schemas.microsoft.com/office/drawing/2014/main" id="{EB7A1096-E97D-C747-9957-5272C92A51B8}"/>
              </a:ext>
            </a:extLst>
          </p:cNvPr>
          <p:cNvSpPr>
            <a:spLocks noGrp="1"/>
          </p:cNvSpPr>
          <p:nvPr>
            <p:ph type="body" idx="1"/>
          </p:nvPr>
        </p:nvSpPr>
        <p:spPr/>
        <p:txBody>
          <a:bodyPr/>
          <a:lstStyle/>
          <a:p>
            <a:endParaRPr lang="en-US"/>
          </a:p>
        </p:txBody>
      </p:sp>
      <p:graphicFrame>
        <p:nvGraphicFramePr>
          <p:cNvPr id="4" name="Content Placeholder 3">
            <a:extLst>
              <a:ext uri="{FF2B5EF4-FFF2-40B4-BE49-F238E27FC236}">
                <a16:creationId xmlns:a16="http://schemas.microsoft.com/office/drawing/2014/main" id="{4EFF7EA9-FA53-4D05-8487-3DE4E2AE933C}"/>
              </a:ext>
            </a:extLst>
          </p:cNvPr>
          <p:cNvGraphicFramePr>
            <a:graphicFrameLocks noGrp="1"/>
          </p:cNvGraphicFramePr>
          <p:nvPr>
            <p:ph idx="4294967295"/>
          </p:nvPr>
        </p:nvGraphicFramePr>
        <p:xfrm>
          <a:off x="965133" y="1371600"/>
          <a:ext cx="10693467" cy="4937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1">
            <a:extLst>
              <a:ext uri="{FF2B5EF4-FFF2-40B4-BE49-F238E27FC236}">
                <a16:creationId xmlns:a16="http://schemas.microsoft.com/office/drawing/2014/main" id="{26C67599-75B4-44AB-9664-98D70A03E0A1}"/>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13</a:t>
            </a:fld>
            <a:endParaRPr lang="en-US" b="1" dirty="0">
              <a:solidFill>
                <a:schemeClr val="tx1"/>
              </a:solidFill>
            </a:endParaRPr>
          </a:p>
        </p:txBody>
      </p:sp>
    </p:spTree>
    <p:extLst>
      <p:ext uri="{BB962C8B-B14F-4D97-AF65-F5344CB8AC3E}">
        <p14:creationId xmlns:p14="http://schemas.microsoft.com/office/powerpoint/2010/main" val="3281292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Fjalla One" panose="02000506040000020004" pitchFamily="2" charset="0"/>
              </a:rPr>
              <a:t>PENGECUALIAN PENGAKUAN</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535145596"/>
              </p:ext>
            </p:extLst>
          </p:nvPr>
        </p:nvGraphicFramePr>
        <p:xfrm>
          <a:off x="1541463" y="1538288"/>
          <a:ext cx="8891587" cy="485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1">
            <a:extLst>
              <a:ext uri="{FF2B5EF4-FFF2-40B4-BE49-F238E27FC236}">
                <a16:creationId xmlns:a16="http://schemas.microsoft.com/office/drawing/2014/main" id="{EA12A361-D610-4C94-89E7-88637A9FE4B8}"/>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14</a:t>
            </a:fld>
            <a:endParaRPr lang="en-US" b="1" dirty="0">
              <a:solidFill>
                <a:schemeClr val="tx1"/>
              </a:solidFill>
            </a:endParaRPr>
          </a:p>
        </p:txBody>
      </p:sp>
    </p:spTree>
    <p:extLst>
      <p:ext uri="{BB962C8B-B14F-4D97-AF65-F5344CB8AC3E}">
        <p14:creationId xmlns:p14="http://schemas.microsoft.com/office/powerpoint/2010/main" val="1397060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DE632-D0B1-40F3-905B-F53C7876F13A}"/>
              </a:ext>
            </a:extLst>
          </p:cNvPr>
          <p:cNvSpPr>
            <a:spLocks noGrp="1"/>
          </p:cNvSpPr>
          <p:nvPr>
            <p:ph type="title"/>
          </p:nvPr>
        </p:nvSpPr>
        <p:spPr/>
        <p:txBody>
          <a:bodyPr/>
          <a:lstStyle/>
          <a:p>
            <a:r>
              <a:rPr lang="en-US" dirty="0" err="1">
                <a:latin typeface="Fjalla One" panose="02000506040000020004" pitchFamily="2" charset="0"/>
              </a:rPr>
              <a:t>Pengecualian</a:t>
            </a:r>
            <a:r>
              <a:rPr lang="en-US" dirty="0">
                <a:latin typeface="Fjalla One" panose="02000506040000020004" pitchFamily="2" charset="0"/>
              </a:rPr>
              <a:t> – </a:t>
            </a:r>
            <a:r>
              <a:rPr lang="en-US" dirty="0" err="1">
                <a:latin typeface="Fjalla One" panose="02000506040000020004" pitchFamily="2" charset="0"/>
              </a:rPr>
              <a:t>Pedoman</a:t>
            </a:r>
            <a:r>
              <a:rPr lang="en-US" dirty="0">
                <a:latin typeface="Fjalla One" panose="02000506040000020004" pitchFamily="2" charset="0"/>
              </a:rPr>
              <a:t> </a:t>
            </a:r>
            <a:r>
              <a:rPr lang="en-US" dirty="0" err="1">
                <a:latin typeface="Fjalla One" panose="02000506040000020004" pitchFamily="2" charset="0"/>
              </a:rPr>
              <a:t>Aplikasi</a:t>
            </a:r>
            <a:endParaRPr lang="en-US" dirty="0">
              <a:latin typeface="Fjalla One" panose="02000506040000020004" pitchFamily="2" charset="0"/>
            </a:endParaRPr>
          </a:p>
        </p:txBody>
      </p:sp>
      <p:sp>
        <p:nvSpPr>
          <p:cNvPr id="3" name="Content Placeholder 2">
            <a:extLst>
              <a:ext uri="{FF2B5EF4-FFF2-40B4-BE49-F238E27FC236}">
                <a16:creationId xmlns:a16="http://schemas.microsoft.com/office/drawing/2014/main" id="{A32E2E6F-8BD1-4815-9178-C9A6C70E24AE}"/>
              </a:ext>
            </a:extLst>
          </p:cNvPr>
          <p:cNvSpPr>
            <a:spLocks noGrp="1"/>
          </p:cNvSpPr>
          <p:nvPr>
            <p:ph sz="quarter" idx="10"/>
          </p:nvPr>
        </p:nvSpPr>
        <p:spPr>
          <a:xfrm>
            <a:off x="5746800" y="1143000"/>
            <a:ext cx="5676800" cy="5253100"/>
          </a:xfrm>
        </p:spPr>
        <p:txBody>
          <a:bodyPr>
            <a:noAutofit/>
          </a:bodyPr>
          <a:lstStyle/>
          <a:p>
            <a:r>
              <a:rPr lang="en-US" sz="2200" b="1" dirty="0" err="1"/>
              <a:t>Sewa</a:t>
            </a:r>
            <a:r>
              <a:rPr lang="en-US" sz="2200" b="1" dirty="0"/>
              <a:t> </a:t>
            </a:r>
            <a:r>
              <a:rPr lang="en-US" sz="2200" b="1" dirty="0" err="1"/>
              <a:t>jangka</a:t>
            </a:r>
            <a:r>
              <a:rPr lang="en-US" sz="2200" b="1" dirty="0"/>
              <a:t> </a:t>
            </a:r>
            <a:r>
              <a:rPr lang="en-US" sz="2200" b="1" dirty="0" err="1"/>
              <a:t>pendek</a:t>
            </a:r>
            <a:endParaRPr lang="en-US" sz="2200" b="1" dirty="0"/>
          </a:p>
          <a:p>
            <a:pPr lvl="1"/>
            <a:r>
              <a:rPr lang="en-US" sz="2200" dirty="0" err="1"/>
              <a:t>Kurang</a:t>
            </a:r>
            <a:r>
              <a:rPr lang="en-US" sz="2200" dirty="0"/>
              <a:t> </a:t>
            </a:r>
            <a:r>
              <a:rPr lang="en-US" sz="2200" dirty="0" err="1"/>
              <a:t>dari</a:t>
            </a:r>
            <a:r>
              <a:rPr lang="en-US" sz="2200" dirty="0"/>
              <a:t> atau </a:t>
            </a:r>
            <a:r>
              <a:rPr lang="en-US" sz="2200" dirty="0" err="1"/>
              <a:t>sama</a:t>
            </a:r>
            <a:r>
              <a:rPr lang="en-US" sz="2200" dirty="0"/>
              <a:t>  </a:t>
            </a:r>
            <a:r>
              <a:rPr lang="en-US" sz="2200" dirty="0" err="1"/>
              <a:t>dengan</a:t>
            </a:r>
            <a:r>
              <a:rPr lang="en-US" sz="2200" dirty="0"/>
              <a:t> 12 </a:t>
            </a:r>
            <a:r>
              <a:rPr lang="en-US" sz="2200" dirty="0" err="1"/>
              <a:t>bulan</a:t>
            </a:r>
            <a:r>
              <a:rPr lang="en-US" sz="2200" dirty="0"/>
              <a:t> (&lt;=) dan </a:t>
            </a:r>
            <a:r>
              <a:rPr lang="en-US" sz="2200" dirty="0" err="1"/>
              <a:t>tidak</a:t>
            </a:r>
            <a:r>
              <a:rPr lang="en-US" sz="2200" dirty="0"/>
              <a:t> </a:t>
            </a:r>
            <a:r>
              <a:rPr lang="en-US" sz="2200" dirty="0" err="1"/>
              <a:t>mengandung</a:t>
            </a:r>
            <a:r>
              <a:rPr lang="en-US" sz="2200" dirty="0"/>
              <a:t> </a:t>
            </a:r>
            <a:r>
              <a:rPr lang="en-US" sz="2200" dirty="0" err="1"/>
              <a:t>opsi</a:t>
            </a:r>
            <a:r>
              <a:rPr lang="en-US" sz="2200" dirty="0"/>
              <a:t> </a:t>
            </a:r>
            <a:r>
              <a:rPr lang="en-US" sz="2200" dirty="0" err="1"/>
              <a:t>beli</a:t>
            </a:r>
            <a:endParaRPr lang="en-US" sz="2200" dirty="0"/>
          </a:p>
          <a:p>
            <a:pPr>
              <a:lnSpc>
                <a:spcPct val="100000"/>
              </a:lnSpc>
              <a:spcBef>
                <a:spcPts val="1200"/>
              </a:spcBef>
            </a:pPr>
            <a:r>
              <a:rPr lang="en-US" sz="2200" b="1" dirty="0" err="1"/>
              <a:t>Sewa</a:t>
            </a:r>
            <a:r>
              <a:rPr lang="en-US" sz="2200" b="1" dirty="0"/>
              <a:t> </a:t>
            </a:r>
            <a:r>
              <a:rPr lang="en-US" sz="2200" b="1" dirty="0" err="1"/>
              <a:t>aset</a:t>
            </a:r>
            <a:r>
              <a:rPr lang="en-US" sz="2200" b="1" dirty="0"/>
              <a:t> </a:t>
            </a:r>
            <a:r>
              <a:rPr lang="en-US" sz="2200" b="1" dirty="0" err="1"/>
              <a:t>bernilai</a:t>
            </a:r>
            <a:r>
              <a:rPr lang="en-US" sz="2200" b="1" dirty="0"/>
              <a:t> </a:t>
            </a:r>
            <a:r>
              <a:rPr lang="en-US" sz="2200" b="1" dirty="0" err="1"/>
              <a:t>rendah</a:t>
            </a:r>
            <a:endParaRPr lang="en-US" sz="2200" b="1" dirty="0"/>
          </a:p>
          <a:p>
            <a:pPr lvl="1">
              <a:lnSpc>
                <a:spcPct val="100000"/>
              </a:lnSpc>
              <a:spcBef>
                <a:spcPts val="0"/>
              </a:spcBef>
            </a:pPr>
            <a:r>
              <a:rPr lang="en-US" sz="2200" dirty="0" err="1"/>
              <a:t>Aset</a:t>
            </a:r>
            <a:r>
              <a:rPr lang="en-US" sz="2200" dirty="0"/>
              <a:t> </a:t>
            </a:r>
            <a:r>
              <a:rPr lang="en-US" sz="2200" dirty="0" err="1"/>
              <a:t>pendasar</a:t>
            </a:r>
            <a:r>
              <a:rPr lang="en-US" sz="2200" dirty="0"/>
              <a:t> </a:t>
            </a:r>
            <a:r>
              <a:rPr lang="en-US" sz="2200" dirty="0" err="1"/>
              <a:t>tidak</a:t>
            </a:r>
            <a:r>
              <a:rPr lang="en-US" sz="2200" dirty="0"/>
              <a:t> </a:t>
            </a:r>
            <a:r>
              <a:rPr lang="en-US" sz="2200" dirty="0" err="1"/>
              <a:t>memiliki</a:t>
            </a:r>
            <a:r>
              <a:rPr lang="en-US" sz="2200" dirty="0"/>
              <a:t> </a:t>
            </a:r>
            <a:r>
              <a:rPr lang="en-US" sz="2200" dirty="0" err="1"/>
              <a:t>ketergantungan</a:t>
            </a:r>
            <a:r>
              <a:rPr lang="en-US" sz="2200" dirty="0"/>
              <a:t> atau </a:t>
            </a:r>
            <a:r>
              <a:rPr lang="en-US" sz="2200" dirty="0" err="1"/>
              <a:t>interalasi</a:t>
            </a:r>
            <a:r>
              <a:rPr lang="en-US" sz="2200" dirty="0"/>
              <a:t> </a:t>
            </a:r>
            <a:r>
              <a:rPr lang="en-US" sz="2200" dirty="0" err="1"/>
              <a:t>dengan</a:t>
            </a:r>
            <a:r>
              <a:rPr lang="en-US" sz="2200" dirty="0"/>
              <a:t> </a:t>
            </a:r>
            <a:r>
              <a:rPr lang="en-US" sz="2200" dirty="0" err="1"/>
              <a:t>aset</a:t>
            </a:r>
            <a:r>
              <a:rPr lang="en-US" sz="2200" dirty="0"/>
              <a:t> lain</a:t>
            </a:r>
          </a:p>
          <a:p>
            <a:pPr lvl="1">
              <a:lnSpc>
                <a:spcPct val="100000"/>
              </a:lnSpc>
              <a:spcBef>
                <a:spcPts val="0"/>
              </a:spcBef>
            </a:pPr>
            <a:r>
              <a:rPr lang="en-US" sz="2200" dirty="0" err="1"/>
              <a:t>Rendah</a:t>
            </a:r>
            <a:r>
              <a:rPr lang="en-US" sz="2200" dirty="0"/>
              <a:t> </a:t>
            </a:r>
            <a:r>
              <a:rPr lang="en-US" sz="2200" dirty="0" err="1"/>
              <a:t>secara</a:t>
            </a:r>
            <a:r>
              <a:rPr lang="en-US" sz="2200" dirty="0"/>
              <a:t> </a:t>
            </a:r>
            <a:r>
              <a:rPr lang="en-US" sz="2200" dirty="0" err="1"/>
              <a:t>absolut</a:t>
            </a:r>
            <a:r>
              <a:rPr lang="en-US" sz="2200" dirty="0"/>
              <a:t> (IFRS US$5.000), </a:t>
            </a:r>
            <a:r>
              <a:rPr lang="en-US" sz="2200" dirty="0" err="1"/>
              <a:t>tanpa</a:t>
            </a:r>
            <a:r>
              <a:rPr lang="en-US" sz="2200" dirty="0"/>
              <a:t> </a:t>
            </a:r>
            <a:r>
              <a:rPr lang="en-US" sz="2200" dirty="0" err="1"/>
              <a:t>memperhatikan</a:t>
            </a:r>
            <a:r>
              <a:rPr lang="en-US" sz="2200" dirty="0"/>
              <a:t> </a:t>
            </a:r>
            <a:r>
              <a:rPr lang="en-US" sz="2200" dirty="0" err="1"/>
              <a:t>materialitas</a:t>
            </a:r>
            <a:endParaRPr lang="en-US" sz="2200" dirty="0"/>
          </a:p>
          <a:p>
            <a:pPr lvl="1">
              <a:lnSpc>
                <a:spcPct val="100000"/>
              </a:lnSpc>
              <a:spcBef>
                <a:spcPts val="0"/>
              </a:spcBef>
            </a:pPr>
            <a:r>
              <a:rPr lang="en-US" sz="2200" dirty="0" err="1"/>
              <a:t>Ketika</a:t>
            </a:r>
            <a:r>
              <a:rPr lang="en-US" sz="2200" dirty="0"/>
              <a:t> </a:t>
            </a:r>
            <a:r>
              <a:rPr lang="en-US" sz="2200" dirty="0" err="1"/>
              <a:t>aset</a:t>
            </a:r>
            <a:r>
              <a:rPr lang="en-US" sz="2200" dirty="0"/>
              <a:t> </a:t>
            </a:r>
            <a:r>
              <a:rPr lang="en-US" sz="2200" dirty="0" err="1"/>
              <a:t>baru</a:t>
            </a:r>
            <a:r>
              <a:rPr lang="en-US" sz="2200" dirty="0"/>
              <a:t> </a:t>
            </a:r>
            <a:r>
              <a:rPr lang="en-US" sz="2200" dirty="0" err="1"/>
              <a:t>bernilai</a:t>
            </a:r>
            <a:r>
              <a:rPr lang="en-US" sz="2200" dirty="0"/>
              <a:t> material, </a:t>
            </a:r>
            <a:r>
              <a:rPr lang="en-US" sz="2200" dirty="0" err="1"/>
              <a:t>maka</a:t>
            </a:r>
            <a:r>
              <a:rPr lang="en-US" sz="2200" dirty="0"/>
              <a:t> </a:t>
            </a:r>
            <a:r>
              <a:rPr lang="en-US" sz="2200" dirty="0" err="1"/>
              <a:t>penilaian</a:t>
            </a:r>
            <a:r>
              <a:rPr lang="en-US" sz="2200" dirty="0"/>
              <a:t> </a:t>
            </a:r>
            <a:r>
              <a:rPr lang="en-US" sz="2200" dirty="0" err="1"/>
              <a:t>dari</a:t>
            </a:r>
            <a:r>
              <a:rPr lang="en-US" sz="2200" dirty="0"/>
              <a:t> </a:t>
            </a:r>
            <a:r>
              <a:rPr lang="en-US" sz="2200" dirty="0" err="1"/>
              <a:t>aset</a:t>
            </a:r>
            <a:r>
              <a:rPr lang="en-US" sz="2200" dirty="0"/>
              <a:t> </a:t>
            </a:r>
            <a:r>
              <a:rPr lang="en-US" sz="2200" dirty="0" err="1"/>
              <a:t>baru</a:t>
            </a:r>
            <a:endParaRPr lang="en-US" sz="2200" dirty="0"/>
          </a:p>
          <a:p>
            <a:pPr lvl="1">
              <a:lnSpc>
                <a:spcPct val="100000"/>
              </a:lnSpc>
              <a:spcBef>
                <a:spcPts val="0"/>
              </a:spcBef>
            </a:pPr>
            <a:r>
              <a:rPr lang="en-US" sz="2200" dirty="0" err="1"/>
              <a:t>Jika</a:t>
            </a:r>
            <a:r>
              <a:rPr lang="en-US" sz="2200" dirty="0"/>
              <a:t> </a:t>
            </a:r>
            <a:r>
              <a:rPr lang="en-US" sz="2200" dirty="0" err="1"/>
              <a:t>aset</a:t>
            </a:r>
            <a:r>
              <a:rPr lang="en-US" sz="2200" dirty="0"/>
              <a:t> </a:t>
            </a:r>
            <a:r>
              <a:rPr lang="en-US" sz="2200" dirty="0" err="1"/>
              <a:t>disubsewakan</a:t>
            </a:r>
            <a:r>
              <a:rPr lang="en-US" sz="2200" dirty="0"/>
              <a:t> </a:t>
            </a:r>
            <a:r>
              <a:rPr lang="en-US" sz="2200" dirty="0" err="1"/>
              <a:t>maka</a:t>
            </a:r>
            <a:r>
              <a:rPr lang="en-US" sz="2200" dirty="0"/>
              <a:t> </a:t>
            </a:r>
            <a:r>
              <a:rPr lang="en-US" sz="2200" dirty="0" err="1"/>
              <a:t>tidak</a:t>
            </a:r>
            <a:r>
              <a:rPr lang="en-US" sz="2200" dirty="0"/>
              <a:t> </a:t>
            </a:r>
            <a:r>
              <a:rPr lang="en-US" sz="2200" dirty="0" err="1"/>
              <a:t>memenuhi</a:t>
            </a:r>
            <a:r>
              <a:rPr lang="en-US" sz="2200" dirty="0"/>
              <a:t> </a:t>
            </a:r>
            <a:r>
              <a:rPr lang="en-US" sz="2200" dirty="0" err="1"/>
              <a:t>aset</a:t>
            </a:r>
            <a:r>
              <a:rPr lang="en-US" sz="2200" dirty="0"/>
              <a:t> </a:t>
            </a:r>
            <a:r>
              <a:rPr lang="en-US" sz="2200" dirty="0" err="1"/>
              <a:t>bernilai</a:t>
            </a:r>
            <a:r>
              <a:rPr lang="en-US" sz="2200" dirty="0"/>
              <a:t> </a:t>
            </a:r>
            <a:r>
              <a:rPr lang="en-US" sz="2200" dirty="0" err="1"/>
              <a:t>rendah</a:t>
            </a:r>
            <a:endParaRPr lang="en-US" sz="2200" dirty="0"/>
          </a:p>
          <a:p>
            <a:pPr lvl="2">
              <a:lnSpc>
                <a:spcPct val="100000"/>
              </a:lnSpc>
              <a:spcBef>
                <a:spcPts val="0"/>
              </a:spcBef>
            </a:pPr>
            <a:r>
              <a:rPr lang="en-US" sz="2200" dirty="0" err="1"/>
              <a:t>Contoh</a:t>
            </a:r>
            <a:r>
              <a:rPr lang="en-US" sz="2200" dirty="0"/>
              <a:t> laptop, HP, furniture</a:t>
            </a:r>
          </a:p>
          <a:p>
            <a:pPr lvl="1">
              <a:lnSpc>
                <a:spcPct val="100000"/>
              </a:lnSpc>
              <a:spcBef>
                <a:spcPts val="0"/>
              </a:spcBef>
            </a:pPr>
            <a:endParaRPr lang="en-US" sz="2200" dirty="0"/>
          </a:p>
        </p:txBody>
      </p:sp>
      <p:sp>
        <p:nvSpPr>
          <p:cNvPr id="5" name="Title 1">
            <a:extLst>
              <a:ext uri="{FF2B5EF4-FFF2-40B4-BE49-F238E27FC236}">
                <a16:creationId xmlns:a16="http://schemas.microsoft.com/office/drawing/2014/main" id="{574D7BBF-3527-4F5E-9B81-60BFAC9DC340}"/>
              </a:ext>
            </a:extLst>
          </p:cNvPr>
          <p:cNvSpPr txBox="1">
            <a:spLocks/>
          </p:cNvSpPr>
          <p:nvPr/>
        </p:nvSpPr>
        <p:spPr>
          <a:xfrm>
            <a:off x="9168063" y="-21847"/>
            <a:ext cx="3048000" cy="426611"/>
          </a:xfrm>
          <a:prstGeom prst="rect">
            <a:avLst/>
          </a:prstGeom>
          <a:solidFill>
            <a:schemeClr val="bg1">
              <a:lumMod val="85000"/>
            </a:schemeClr>
          </a:solidFill>
          <a:ln>
            <a:noFill/>
          </a:ln>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000" dirty="0" err="1">
                <a:solidFill>
                  <a:schemeClr val="tx1"/>
                </a:solidFill>
                <a:latin typeface="Calibri" panose="020F0502020204030204" pitchFamily="34" charset="0"/>
                <a:cs typeface="Calibri" panose="020F0502020204030204" pitchFamily="34" charset="0"/>
              </a:rPr>
              <a:t>Pengecualian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Sewa</a:t>
            </a:r>
            <a:endParaRPr lang="en-US" sz="2000" dirty="0">
              <a:solidFill>
                <a:schemeClr val="tx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986584FC-1B1E-440D-B337-937997E544F2}"/>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15</a:t>
            </a:fld>
            <a:endParaRPr lang="en-US" b="1" dirty="0">
              <a:solidFill>
                <a:schemeClr val="tx1"/>
              </a:solidFill>
            </a:endParaRPr>
          </a:p>
        </p:txBody>
      </p:sp>
    </p:spTree>
    <p:extLst>
      <p:ext uri="{BB962C8B-B14F-4D97-AF65-F5344CB8AC3E}">
        <p14:creationId xmlns:p14="http://schemas.microsoft.com/office/powerpoint/2010/main" val="1913985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3738" y="178391"/>
            <a:ext cx="7437200" cy="792400"/>
          </a:xfrm>
        </p:spPr>
        <p:txBody>
          <a:bodyPr>
            <a:noAutofit/>
          </a:bodyPr>
          <a:lstStyle/>
          <a:p>
            <a:pPr algn="ctr"/>
            <a:r>
              <a:rPr lang="en-US" sz="4000" dirty="0">
                <a:latin typeface="Fjalla One" panose="02000506040000020004" pitchFamily="2" charset="0"/>
              </a:rPr>
              <a:t>IDENTIFIKASI SEWA</a:t>
            </a:r>
          </a:p>
        </p:txBody>
      </p:sp>
      <p:sp>
        <p:nvSpPr>
          <p:cNvPr id="7" name="TextBox 6">
            <a:extLst>
              <a:ext uri="{FF2B5EF4-FFF2-40B4-BE49-F238E27FC236}">
                <a16:creationId xmlns:a16="http://schemas.microsoft.com/office/drawing/2014/main" id="{1462526D-0279-4E47-829D-3791B02D7634}"/>
              </a:ext>
            </a:extLst>
          </p:cNvPr>
          <p:cNvSpPr txBox="1"/>
          <p:nvPr/>
        </p:nvSpPr>
        <p:spPr>
          <a:xfrm>
            <a:off x="1222964" y="1248983"/>
            <a:ext cx="10134600" cy="1248984"/>
          </a:xfrm>
          <a:prstGeom prst="rect">
            <a:avLst/>
          </a:prstGeom>
          <a:solidFill>
            <a:schemeClr val="accent1">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591397" tIns="91440" rIns="591397" bIns="91440" numCol="1" spcCol="1270" anchor="t" anchorCtr="0">
            <a:noAutofit/>
          </a:bodyPr>
          <a:lstStyle/>
          <a:p>
            <a:pPr marL="0" lvl="1" algn="ctr" defTabSz="800100">
              <a:spcBef>
                <a:spcPct val="0"/>
              </a:spcBef>
            </a:pPr>
            <a:r>
              <a:rPr lang="en-US" sz="2200" dirty="0" err="1">
                <a:solidFill>
                  <a:schemeClr val="tx1"/>
                </a:solidFill>
                <a:latin typeface="Calibri" panose="020F0502020204030204" pitchFamily="34" charset="0"/>
                <a:cs typeface="Calibri" panose="020F0502020204030204" pitchFamily="34" charset="0"/>
              </a:rPr>
              <a:t>Suatu</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kontrak</a:t>
            </a:r>
            <a:r>
              <a:rPr lang="en-US" sz="2200" dirty="0">
                <a:solidFill>
                  <a:schemeClr val="tx1"/>
                </a:solidFill>
                <a:latin typeface="Calibri" panose="020F0502020204030204" pitchFamily="34" charset="0"/>
                <a:cs typeface="Calibri" panose="020F0502020204030204" pitchFamily="34" charset="0"/>
              </a:rPr>
              <a:t> </a:t>
            </a:r>
            <a:r>
              <a:rPr lang="en-US" sz="2200" b="1" dirty="0" err="1">
                <a:solidFill>
                  <a:schemeClr val="tx1"/>
                </a:solidFill>
                <a:latin typeface="Calibri" panose="020F0502020204030204" pitchFamily="34" charset="0"/>
                <a:cs typeface="Calibri" panose="020F0502020204030204" pitchFamily="34" charset="0"/>
              </a:rPr>
              <a:t>merupakan</a:t>
            </a:r>
            <a:r>
              <a:rPr lang="en-US" sz="2200" dirty="0">
                <a:solidFill>
                  <a:schemeClr val="tx1"/>
                </a:solidFill>
                <a:latin typeface="Calibri" panose="020F0502020204030204" pitchFamily="34" charset="0"/>
                <a:cs typeface="Calibri" panose="020F0502020204030204" pitchFamily="34" charset="0"/>
              </a:rPr>
              <a:t>, atau </a:t>
            </a:r>
            <a:r>
              <a:rPr lang="en-US" sz="2200" b="1" dirty="0" err="1">
                <a:solidFill>
                  <a:schemeClr val="tx1"/>
                </a:solidFill>
                <a:latin typeface="Calibri" panose="020F0502020204030204" pitchFamily="34" charset="0"/>
                <a:cs typeface="Calibri" panose="020F0502020204030204" pitchFamily="34" charset="0"/>
              </a:rPr>
              <a:t>mengandung</a:t>
            </a:r>
            <a:r>
              <a:rPr lang="en-US" sz="2200" b="1" dirty="0">
                <a:solidFill>
                  <a:schemeClr val="tx1"/>
                </a:solidFill>
                <a:latin typeface="Calibri" panose="020F0502020204030204" pitchFamily="34" charset="0"/>
                <a:cs typeface="Calibri" panose="020F0502020204030204" pitchFamily="34" charset="0"/>
              </a:rPr>
              <a:t> </a:t>
            </a:r>
            <a:r>
              <a:rPr lang="en-US" sz="2200" b="1" dirty="0" err="1">
                <a:solidFill>
                  <a:schemeClr val="tx1"/>
                </a:solidFill>
                <a:latin typeface="Calibri" panose="020F0502020204030204" pitchFamily="34" charset="0"/>
                <a:cs typeface="Calibri" panose="020F0502020204030204" pitchFamily="34" charset="0"/>
              </a:rPr>
              <a:t>sewa</a:t>
            </a:r>
            <a:r>
              <a:rPr lang="en-US" sz="2200" b="1"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jika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kontrak</a:t>
            </a:r>
            <a:r>
              <a:rPr lang="en-US" sz="2200" dirty="0">
                <a:solidFill>
                  <a:schemeClr val="tx1"/>
                </a:solidFill>
                <a:latin typeface="Calibri" panose="020F0502020204030204" pitchFamily="34" charset="0"/>
                <a:cs typeface="Calibri" panose="020F0502020204030204" pitchFamily="34" charset="0"/>
              </a:rPr>
              <a:t> tersebut </a:t>
            </a:r>
            <a:r>
              <a:rPr lang="en-US" sz="2200" b="1" u="sng" dirty="0" err="1">
                <a:solidFill>
                  <a:srgbClr val="FF0000"/>
                </a:solidFill>
                <a:latin typeface="Calibri" panose="020F0502020204030204" pitchFamily="34" charset="0"/>
                <a:cs typeface="Calibri" panose="020F0502020204030204" pitchFamily="34" charset="0"/>
              </a:rPr>
              <a:t>memberikan</a:t>
            </a:r>
            <a:r>
              <a:rPr lang="en-US" sz="2200" b="1" u="sng" dirty="0">
                <a:solidFill>
                  <a:srgbClr val="FF0000"/>
                </a:solidFill>
                <a:latin typeface="Calibri" panose="020F0502020204030204" pitchFamily="34" charset="0"/>
                <a:cs typeface="Calibri" panose="020F0502020204030204" pitchFamily="34" charset="0"/>
              </a:rPr>
              <a:t> </a:t>
            </a:r>
            <a:r>
              <a:rPr lang="en-US" sz="2200" b="1" u="sng" dirty="0" err="1">
                <a:solidFill>
                  <a:srgbClr val="FF0000"/>
                </a:solidFill>
                <a:latin typeface="Calibri" panose="020F0502020204030204" pitchFamily="34" charset="0"/>
                <a:cs typeface="Calibri" panose="020F0502020204030204" pitchFamily="34" charset="0"/>
              </a:rPr>
              <a:t>hak</a:t>
            </a:r>
            <a:r>
              <a:rPr lang="en-US" sz="2200" b="1" u="sng" dirty="0">
                <a:solidFill>
                  <a:srgbClr val="FF0000"/>
                </a:solidFill>
                <a:latin typeface="Calibri" panose="020F0502020204030204" pitchFamily="34" charset="0"/>
                <a:cs typeface="Calibri" panose="020F0502020204030204" pitchFamily="34" charset="0"/>
              </a:rPr>
              <a:t> </a:t>
            </a:r>
            <a:r>
              <a:rPr lang="en-US" sz="2200" b="1" u="sng" dirty="0" err="1">
                <a:solidFill>
                  <a:srgbClr val="FF0000"/>
                </a:solidFill>
                <a:latin typeface="Calibri" panose="020F0502020204030204" pitchFamily="34" charset="0"/>
                <a:cs typeface="Calibri" panose="020F0502020204030204" pitchFamily="34" charset="0"/>
              </a:rPr>
              <a:t>untuk</a:t>
            </a:r>
            <a:r>
              <a:rPr lang="en-US" sz="2200" b="1" u="sng" dirty="0">
                <a:solidFill>
                  <a:srgbClr val="FF0000"/>
                </a:solidFill>
                <a:latin typeface="Calibri" panose="020F0502020204030204" pitchFamily="34" charset="0"/>
                <a:cs typeface="Calibri" panose="020F0502020204030204" pitchFamily="34" charset="0"/>
              </a:rPr>
              <a:t> </a:t>
            </a:r>
            <a:r>
              <a:rPr lang="en-US" sz="2200" b="1" u="sng" dirty="0" err="1">
                <a:solidFill>
                  <a:srgbClr val="FF0000"/>
                </a:solidFill>
                <a:latin typeface="Calibri" panose="020F0502020204030204" pitchFamily="34" charset="0"/>
                <a:cs typeface="Calibri" panose="020F0502020204030204" pitchFamily="34" charset="0"/>
              </a:rPr>
              <a:t>mengendalikan</a:t>
            </a:r>
            <a:r>
              <a:rPr lang="en-US" sz="2200" b="1" u="sng" dirty="0">
                <a:solidFill>
                  <a:srgbClr val="FF0000"/>
                </a:solidFill>
                <a:latin typeface="Calibri" panose="020F0502020204030204" pitchFamily="34" charset="0"/>
                <a:cs typeface="Calibri" panose="020F0502020204030204" pitchFamily="34" charset="0"/>
              </a:rPr>
              <a:t> </a:t>
            </a:r>
            <a:r>
              <a:rPr lang="en-US" sz="2200" b="1" u="sng" dirty="0" err="1">
                <a:solidFill>
                  <a:srgbClr val="FF0000"/>
                </a:solidFill>
                <a:latin typeface="Calibri" panose="020F0502020204030204" pitchFamily="34" charset="0"/>
                <a:cs typeface="Calibri" panose="020F0502020204030204" pitchFamily="34" charset="0"/>
              </a:rPr>
              <a:t>penggunaan</a:t>
            </a:r>
            <a:r>
              <a:rPr lang="en-US" sz="2200" b="1" u="sng" dirty="0">
                <a:solidFill>
                  <a:srgbClr val="FF0000"/>
                </a:solidFill>
                <a:latin typeface="Calibri" panose="020F0502020204030204" pitchFamily="34" charset="0"/>
                <a:cs typeface="Calibri" panose="020F0502020204030204" pitchFamily="34" charset="0"/>
              </a:rPr>
              <a:t> </a:t>
            </a:r>
            <a:r>
              <a:rPr lang="en-US" sz="2200" b="1" u="sng" dirty="0" err="1">
                <a:solidFill>
                  <a:schemeClr val="accent1">
                    <a:lumMod val="75000"/>
                  </a:schemeClr>
                </a:solidFill>
                <a:latin typeface="Calibri" panose="020F0502020204030204" pitchFamily="34" charset="0"/>
                <a:cs typeface="Calibri" panose="020F0502020204030204" pitchFamily="34" charset="0"/>
              </a:rPr>
              <a:t>aset</a:t>
            </a:r>
            <a:r>
              <a:rPr lang="en-US" sz="2200" b="1" u="sng" dirty="0">
                <a:solidFill>
                  <a:schemeClr val="accent1">
                    <a:lumMod val="75000"/>
                  </a:schemeClr>
                </a:solidFill>
                <a:latin typeface="Calibri" panose="020F0502020204030204" pitchFamily="34" charset="0"/>
                <a:cs typeface="Calibri" panose="020F0502020204030204" pitchFamily="34" charset="0"/>
              </a:rPr>
              <a:t> </a:t>
            </a:r>
            <a:r>
              <a:rPr lang="en-US" sz="2200" b="1" u="sng" dirty="0" err="1">
                <a:solidFill>
                  <a:schemeClr val="accent1">
                    <a:lumMod val="75000"/>
                  </a:schemeClr>
                </a:solidFill>
                <a:latin typeface="Calibri" panose="020F0502020204030204" pitchFamily="34" charset="0"/>
                <a:cs typeface="Calibri" panose="020F0502020204030204" pitchFamily="34" charset="0"/>
              </a:rPr>
              <a:t>identifikasian</a:t>
            </a:r>
            <a:r>
              <a:rPr lang="en-US" sz="2200" b="1" u="sng" dirty="0">
                <a:solidFill>
                  <a:schemeClr val="accent1">
                    <a:lumMod val="75000"/>
                  </a:schemeClr>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selama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suatu</a:t>
            </a:r>
            <a:r>
              <a:rPr lang="en-US" sz="2200" dirty="0">
                <a:solidFill>
                  <a:schemeClr val="tx1"/>
                </a:solidFill>
                <a:latin typeface="Calibri" panose="020F0502020204030204" pitchFamily="34" charset="0"/>
                <a:cs typeface="Calibri" panose="020F0502020204030204" pitchFamily="34" charset="0"/>
              </a:rPr>
              <a:t> </a:t>
            </a:r>
            <a:r>
              <a:rPr lang="en-US" sz="2200" b="1" dirty="0" err="1">
                <a:solidFill>
                  <a:schemeClr val="tx1"/>
                </a:solidFill>
                <a:latin typeface="Calibri" panose="020F0502020204030204" pitchFamily="34" charset="0"/>
                <a:cs typeface="Calibri" panose="020F0502020204030204" pitchFamily="34" charset="0"/>
              </a:rPr>
              <a:t>jangka</a:t>
            </a:r>
            <a:r>
              <a:rPr lang="en-US" sz="2200" b="1" dirty="0">
                <a:solidFill>
                  <a:schemeClr val="tx1"/>
                </a:solidFill>
                <a:latin typeface="Calibri" panose="020F0502020204030204" pitchFamily="34" charset="0"/>
                <a:cs typeface="Calibri" panose="020F0502020204030204" pitchFamily="34" charset="0"/>
              </a:rPr>
              <a:t> </a:t>
            </a:r>
            <a:r>
              <a:rPr lang="en-US" sz="2200" b="1" dirty="0" err="1">
                <a:solidFill>
                  <a:schemeClr val="tx1"/>
                </a:solidFill>
                <a:latin typeface="Calibri" panose="020F0502020204030204" pitchFamily="34" charset="0"/>
                <a:cs typeface="Calibri" panose="020F0502020204030204" pitchFamily="34" charset="0"/>
              </a:rPr>
              <a:t>waktu</a:t>
            </a:r>
            <a:r>
              <a:rPr lang="en-US" sz="2200" b="1"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untuk</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dipertukarkan</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dengan</a:t>
            </a:r>
            <a:r>
              <a:rPr lang="en-US" sz="2200" dirty="0">
                <a:solidFill>
                  <a:schemeClr val="tx1"/>
                </a:solidFill>
                <a:latin typeface="Calibri" panose="020F0502020204030204" pitchFamily="34" charset="0"/>
                <a:cs typeface="Calibri" panose="020F0502020204030204" pitchFamily="34" charset="0"/>
              </a:rPr>
              <a:t> </a:t>
            </a:r>
            <a:r>
              <a:rPr lang="en-US" sz="2200" b="1" dirty="0" err="1">
                <a:solidFill>
                  <a:schemeClr val="tx1"/>
                </a:solidFill>
                <a:latin typeface="Calibri" panose="020F0502020204030204" pitchFamily="34" charset="0"/>
                <a:cs typeface="Calibri" panose="020F0502020204030204" pitchFamily="34" charset="0"/>
              </a:rPr>
              <a:t>imbalan</a:t>
            </a:r>
            <a:r>
              <a:rPr lang="en-US" sz="2200" dirty="0">
                <a:solidFill>
                  <a:schemeClr val="tx1"/>
                </a:solidFill>
                <a:latin typeface="Calibri" panose="020F0502020204030204" pitchFamily="34" charset="0"/>
                <a:cs typeface="Calibri" panose="020F0502020204030204" pitchFamily="34" charset="0"/>
              </a:rPr>
              <a:t> (PP09-PP31).</a:t>
            </a:r>
          </a:p>
        </p:txBody>
      </p:sp>
      <p:sp>
        <p:nvSpPr>
          <p:cNvPr id="3" name="Rectangle 2">
            <a:extLst>
              <a:ext uri="{FF2B5EF4-FFF2-40B4-BE49-F238E27FC236}">
                <a16:creationId xmlns:a16="http://schemas.microsoft.com/office/drawing/2014/main" id="{98F7723E-1140-4402-978A-03FFCF1C0BB1}"/>
              </a:ext>
            </a:extLst>
          </p:cNvPr>
          <p:cNvSpPr/>
          <p:nvPr/>
        </p:nvSpPr>
        <p:spPr>
          <a:xfrm>
            <a:off x="1219200" y="2590800"/>
            <a:ext cx="10515600" cy="707886"/>
          </a:xfrm>
          <a:prstGeom prst="rect">
            <a:avLst/>
          </a:prstGeom>
        </p:spPr>
        <p:txBody>
          <a:bodyPr wrap="square">
            <a:spAutoFit/>
          </a:bodyPr>
          <a:lstStyle/>
          <a:p>
            <a:pPr marL="342900" indent="-342900">
              <a:buFont typeface="Arial" panose="020B0604020202020204" pitchFamily="34" charset="0"/>
              <a:buChar char="•"/>
            </a:pPr>
            <a:r>
              <a:rPr lang="en-US" sz="2000" dirty="0" err="1">
                <a:latin typeface="Calibri" panose="020F0502020204030204" pitchFamily="34" charset="0"/>
                <a:cs typeface="Calibri" panose="020F0502020204030204" pitchFamily="34" charset="0"/>
              </a:rPr>
              <a:t>Jangka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waktu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dideskripsikan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sebagai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jumlah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penggunaan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misal</a:t>
            </a:r>
            <a:r>
              <a:rPr lang="en-US" sz="2000" dirty="0">
                <a:latin typeface="Calibri" panose="020F0502020204030204" pitchFamily="34" charset="0"/>
                <a:cs typeface="Calibri" panose="020F0502020204030204" pitchFamily="34" charset="0"/>
              </a:rPr>
              <a:t> unit </a:t>
            </a:r>
            <a:r>
              <a:rPr lang="en-US" sz="2000" dirty="0" err="1">
                <a:latin typeface="Calibri" panose="020F0502020204030204" pitchFamily="34" charset="0"/>
                <a:cs typeface="Calibri" panose="020F0502020204030204" pitchFamily="34" charset="0"/>
              </a:rPr>
              <a:t>produksi</a:t>
            </a:r>
            <a:r>
              <a:rPr lang="en-US" sz="2000" dirty="0">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en-US" sz="2000" dirty="0" err="1">
                <a:latin typeface="Calibri" panose="020F0502020204030204" pitchFamily="34" charset="0"/>
                <a:cs typeface="Calibri" panose="020F0502020204030204" pitchFamily="34" charset="0"/>
              </a:rPr>
              <a:t>Entitas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menilai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kembali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kontrak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jika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syarat</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ketentuan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kontrak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berubah</a:t>
            </a:r>
            <a:endParaRPr lang="en-US" sz="200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63DEB26C-D4FE-4F4B-8D8B-E0F9F549053A}"/>
              </a:ext>
            </a:extLst>
          </p:cNvPr>
          <p:cNvSpPr txBox="1">
            <a:spLocks/>
          </p:cNvSpPr>
          <p:nvPr/>
        </p:nvSpPr>
        <p:spPr>
          <a:xfrm>
            <a:off x="9677400" y="4700"/>
            <a:ext cx="2514600" cy="457200"/>
          </a:xfrm>
          <a:prstGeom prst="rect">
            <a:avLst/>
          </a:prstGeom>
          <a:solidFill>
            <a:schemeClr val="bg1">
              <a:lumMod val="85000"/>
            </a:schemeClr>
          </a:solidFill>
          <a:ln>
            <a:noFill/>
          </a:ln>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err="1">
                <a:solidFill>
                  <a:schemeClr val="tx1"/>
                </a:solidFill>
                <a:latin typeface="Calibri" panose="020F0502020204030204" pitchFamily="34" charset="0"/>
                <a:cs typeface="Calibri" panose="020F0502020204030204" pitchFamily="34" charset="0"/>
              </a:rPr>
              <a:t>Indentifikasi</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1B8DCD5C-107B-43FB-80FC-364004DCDB2B}"/>
              </a:ext>
            </a:extLst>
          </p:cNvPr>
          <p:cNvGrpSpPr/>
          <p:nvPr/>
        </p:nvGrpSpPr>
        <p:grpSpPr>
          <a:xfrm>
            <a:off x="3089644" y="3335605"/>
            <a:ext cx="7155711" cy="1902647"/>
            <a:chOff x="2590801" y="4555777"/>
            <a:chExt cx="7155711" cy="1902647"/>
          </a:xfrm>
        </p:grpSpPr>
        <p:sp>
          <p:nvSpPr>
            <p:cNvPr id="14" name="Rectangle: Rounded Corners 13">
              <a:extLst>
                <a:ext uri="{FF2B5EF4-FFF2-40B4-BE49-F238E27FC236}">
                  <a16:creationId xmlns:a16="http://schemas.microsoft.com/office/drawing/2014/main" id="{F6829996-EFB7-4401-A475-F3F849C62C27}"/>
                </a:ext>
              </a:extLst>
            </p:cNvPr>
            <p:cNvSpPr/>
            <p:nvPr/>
          </p:nvSpPr>
          <p:spPr>
            <a:xfrm>
              <a:off x="2590801" y="4886167"/>
              <a:ext cx="7155711" cy="1572257"/>
            </a:xfrm>
            <a:prstGeom prst="roundRect">
              <a:avLst/>
            </a:prstGeom>
            <a:solidFill>
              <a:schemeClr val="bg2">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002060"/>
                </a:solidFill>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8E613823-4390-4B64-B01B-7962C16F96A1}"/>
                </a:ext>
              </a:extLst>
            </p:cNvPr>
            <p:cNvSpPr/>
            <p:nvPr/>
          </p:nvSpPr>
          <p:spPr>
            <a:xfrm>
              <a:off x="2823830" y="5154845"/>
              <a:ext cx="21336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002060"/>
                  </a:solidFill>
                  <a:latin typeface="Calibri" panose="020F0502020204030204" pitchFamily="34" charset="0"/>
                  <a:cs typeface="Calibri" panose="020F0502020204030204" pitchFamily="34" charset="0"/>
                </a:rPr>
                <a:t>Sewa</a:t>
              </a:r>
              <a:endParaRPr lang="en-US" sz="2000" b="1" dirty="0">
                <a:solidFill>
                  <a:srgbClr val="002060"/>
                </a:solidFill>
                <a:latin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AADB9CF5-184E-4503-800C-D94CEC65D693}"/>
                </a:ext>
              </a:extLst>
            </p:cNvPr>
            <p:cNvSpPr/>
            <p:nvPr/>
          </p:nvSpPr>
          <p:spPr>
            <a:xfrm>
              <a:off x="2807881" y="5933204"/>
              <a:ext cx="2133600" cy="4572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err="1">
                  <a:solidFill>
                    <a:srgbClr val="002060"/>
                  </a:solidFill>
                  <a:latin typeface="Calibri" panose="020F0502020204030204" pitchFamily="34" charset="0"/>
                  <a:cs typeface="Calibri" panose="020F0502020204030204" pitchFamily="34" charset="0"/>
                </a:rPr>
                <a:t>Pelanggan</a:t>
              </a:r>
              <a:endParaRPr lang="en-US" sz="2000" b="1" dirty="0">
                <a:solidFill>
                  <a:srgbClr val="002060"/>
                </a:solidFill>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FC12DC6C-1D0C-4D54-8F14-665D5B47AE2B}"/>
                </a:ext>
              </a:extLst>
            </p:cNvPr>
            <p:cNvSpPr/>
            <p:nvPr/>
          </p:nvSpPr>
          <p:spPr>
            <a:xfrm>
              <a:off x="2590801" y="4555777"/>
              <a:ext cx="7155711" cy="45720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libri" panose="020F0502020204030204" pitchFamily="34" charset="0"/>
                  <a:cs typeface="Calibri" panose="020F0502020204030204" pitchFamily="34" charset="0"/>
                </a:rPr>
                <a:t>SEWA VS JASA</a:t>
              </a:r>
            </a:p>
          </p:txBody>
        </p:sp>
        <p:sp>
          <p:nvSpPr>
            <p:cNvPr id="10" name="Arrow: Down 9">
              <a:extLst>
                <a:ext uri="{FF2B5EF4-FFF2-40B4-BE49-F238E27FC236}">
                  <a16:creationId xmlns:a16="http://schemas.microsoft.com/office/drawing/2014/main" id="{D66A39DE-1E53-4376-8351-DFCB1411218B}"/>
                </a:ext>
              </a:extLst>
            </p:cNvPr>
            <p:cNvSpPr/>
            <p:nvPr/>
          </p:nvSpPr>
          <p:spPr>
            <a:xfrm>
              <a:off x="3464441" y="5677749"/>
              <a:ext cx="685800" cy="237598"/>
            </a:xfrm>
            <a:prstGeom prst="downArrow">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E844227C-6412-40E6-94AB-1C50453E9BA5}"/>
                </a:ext>
              </a:extLst>
            </p:cNvPr>
            <p:cNvSpPr/>
            <p:nvPr/>
          </p:nvSpPr>
          <p:spPr>
            <a:xfrm>
              <a:off x="7230139" y="5149391"/>
              <a:ext cx="2133600" cy="457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dirty="0" err="1">
                  <a:solidFill>
                    <a:srgbClr val="002060"/>
                  </a:solidFill>
                  <a:latin typeface="Calibri" panose="020F0502020204030204" pitchFamily="34" charset="0"/>
                  <a:cs typeface="Calibri" panose="020F0502020204030204" pitchFamily="34" charset="0"/>
                </a:rPr>
                <a:t>Jasa</a:t>
              </a:r>
              <a:endParaRPr lang="en-US" sz="2000" b="1" dirty="0">
                <a:solidFill>
                  <a:srgbClr val="002060"/>
                </a:solidFill>
                <a:latin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12E89E65-ED49-4052-A5FB-6DE9E1397AEB}"/>
                </a:ext>
              </a:extLst>
            </p:cNvPr>
            <p:cNvSpPr/>
            <p:nvPr/>
          </p:nvSpPr>
          <p:spPr>
            <a:xfrm>
              <a:off x="7214190" y="5927750"/>
              <a:ext cx="2133600" cy="4572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err="1">
                  <a:solidFill>
                    <a:srgbClr val="002060"/>
                  </a:solidFill>
                  <a:latin typeface="Calibri" panose="020F0502020204030204" pitchFamily="34" charset="0"/>
                  <a:cs typeface="Calibri" panose="020F0502020204030204" pitchFamily="34" charset="0"/>
                </a:rPr>
                <a:t>Pemasok</a:t>
              </a:r>
              <a:endParaRPr lang="en-US" sz="2000" b="1" dirty="0">
                <a:solidFill>
                  <a:srgbClr val="002060"/>
                </a:solidFill>
                <a:latin typeface="Calibri" panose="020F0502020204030204" pitchFamily="34" charset="0"/>
                <a:cs typeface="Calibri" panose="020F0502020204030204" pitchFamily="34" charset="0"/>
              </a:endParaRPr>
            </a:p>
          </p:txBody>
        </p:sp>
        <p:sp>
          <p:nvSpPr>
            <p:cNvPr id="13" name="Arrow: Down 12">
              <a:extLst>
                <a:ext uri="{FF2B5EF4-FFF2-40B4-BE49-F238E27FC236}">
                  <a16:creationId xmlns:a16="http://schemas.microsoft.com/office/drawing/2014/main" id="{071EC7E1-E7C9-4311-9E24-BC6A040BC207}"/>
                </a:ext>
              </a:extLst>
            </p:cNvPr>
            <p:cNvSpPr/>
            <p:nvPr/>
          </p:nvSpPr>
          <p:spPr>
            <a:xfrm>
              <a:off x="7870750" y="5672295"/>
              <a:ext cx="685800" cy="237598"/>
            </a:xfrm>
            <a:prstGeom prst="downArrow">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7D83DF62-432C-468C-A283-ED14DBCB274A}"/>
                </a:ext>
              </a:extLst>
            </p:cNvPr>
            <p:cNvSpPr/>
            <p:nvPr/>
          </p:nvSpPr>
          <p:spPr>
            <a:xfrm>
              <a:off x="5120462" y="5260180"/>
              <a:ext cx="1905000" cy="1061829"/>
            </a:xfrm>
            <a:prstGeom prst="rect">
              <a:avLst/>
            </a:prstGeom>
          </p:spPr>
          <p:txBody>
            <a:bodyPr wrap="square">
              <a:spAutoFit/>
            </a:bodyPr>
            <a:lstStyle/>
            <a:p>
              <a:pPr algn="ctr">
                <a:lnSpc>
                  <a:spcPct val="90000"/>
                </a:lnSpc>
              </a:pPr>
              <a:r>
                <a:rPr lang="en-US" sz="1400" b="1" dirty="0">
                  <a:solidFill>
                    <a:srgbClr val="002060"/>
                  </a:solidFill>
                  <a:latin typeface="Calibri" panose="020F0502020204030204" pitchFamily="34" charset="0"/>
                  <a:cs typeface="Calibri" panose="020F0502020204030204" pitchFamily="34" charset="0"/>
                </a:rPr>
                <a:t>PENGENDALIAN</a:t>
              </a:r>
            </a:p>
            <a:p>
              <a:pPr algn="ctr">
                <a:lnSpc>
                  <a:spcPct val="90000"/>
                </a:lnSpc>
              </a:pPr>
              <a:r>
                <a:rPr lang="en-US" sz="1400" b="1" dirty="0" err="1">
                  <a:solidFill>
                    <a:srgbClr val="002060"/>
                  </a:solidFill>
                  <a:latin typeface="Calibri" panose="020F0502020204030204" pitchFamily="34" charset="0"/>
                  <a:cs typeface="Calibri" panose="020F0502020204030204" pitchFamily="34" charset="0"/>
                </a:rPr>
                <a:t>Mengarahkan</a:t>
              </a:r>
              <a:r>
                <a:rPr lang="en-US" sz="1400" b="1" dirty="0">
                  <a:solidFill>
                    <a:srgbClr val="002060"/>
                  </a:solidFill>
                  <a:latin typeface="Calibri" panose="020F0502020204030204" pitchFamily="34" charset="0"/>
                  <a:cs typeface="Calibri" panose="020F0502020204030204" pitchFamily="34" charset="0"/>
                </a:rPr>
                <a:t> </a:t>
              </a:r>
            </a:p>
            <a:p>
              <a:pPr algn="ctr">
                <a:lnSpc>
                  <a:spcPct val="90000"/>
                </a:lnSpc>
              </a:pPr>
              <a:r>
                <a:rPr lang="en-US" sz="1400" b="1" dirty="0" err="1">
                  <a:solidFill>
                    <a:srgbClr val="002060"/>
                  </a:solidFill>
                  <a:latin typeface="Calibri" panose="020F0502020204030204" pitchFamily="34" charset="0"/>
                  <a:cs typeface="Calibri" panose="020F0502020204030204" pitchFamily="34" charset="0"/>
                </a:rPr>
                <a:t>Penggunaan</a:t>
              </a:r>
              <a:r>
                <a:rPr lang="en-US" sz="1400" b="1" dirty="0">
                  <a:solidFill>
                    <a:srgbClr val="002060"/>
                  </a:solidFill>
                  <a:latin typeface="Calibri" panose="020F0502020204030204" pitchFamily="34" charset="0"/>
                  <a:cs typeface="Calibri" panose="020F0502020204030204" pitchFamily="34" charset="0"/>
                </a:rPr>
                <a:t>  dan </a:t>
              </a:r>
              <a:r>
                <a:rPr lang="en-US" sz="1400" b="1" dirty="0" err="1">
                  <a:solidFill>
                    <a:srgbClr val="002060"/>
                  </a:solidFill>
                  <a:latin typeface="Calibri" panose="020F0502020204030204" pitchFamily="34" charset="0"/>
                  <a:cs typeface="Calibri" panose="020F0502020204030204" pitchFamily="34" charset="0"/>
                </a:rPr>
                <a:t>secara</a:t>
              </a:r>
              <a:r>
                <a:rPr lang="en-US" sz="1400" b="1" dirty="0">
                  <a:solidFill>
                    <a:srgbClr val="002060"/>
                  </a:solidFill>
                  <a:latin typeface="Calibri" panose="020F0502020204030204" pitchFamily="34" charset="0"/>
                  <a:cs typeface="Calibri" panose="020F0502020204030204" pitchFamily="34" charset="0"/>
                </a:rPr>
                <a:t> substantial </a:t>
              </a:r>
              <a:r>
                <a:rPr lang="en-US" sz="1400" b="1" dirty="0" err="1">
                  <a:solidFill>
                    <a:srgbClr val="002060"/>
                  </a:solidFill>
                  <a:latin typeface="Calibri" panose="020F0502020204030204" pitchFamily="34" charset="0"/>
                  <a:cs typeface="Calibri" panose="020F0502020204030204" pitchFamily="34" charset="0"/>
                </a:rPr>
                <a:t>memperoleh</a:t>
              </a:r>
              <a:r>
                <a:rPr lang="en-US" sz="1400" b="1" dirty="0">
                  <a:solidFill>
                    <a:srgbClr val="002060"/>
                  </a:solidFill>
                  <a:latin typeface="Calibri" panose="020F0502020204030204" pitchFamily="34" charset="0"/>
                  <a:cs typeface="Calibri" panose="020F0502020204030204" pitchFamily="34" charset="0"/>
                </a:rPr>
                <a:t>  </a:t>
              </a:r>
              <a:r>
                <a:rPr lang="en-US" sz="1400" b="1" dirty="0" err="1">
                  <a:solidFill>
                    <a:srgbClr val="002060"/>
                  </a:solidFill>
                  <a:latin typeface="Calibri" panose="020F0502020204030204" pitchFamily="34" charset="0"/>
                  <a:cs typeface="Calibri" panose="020F0502020204030204" pitchFamily="34" charset="0"/>
                </a:rPr>
                <a:t>manfaat</a:t>
              </a:r>
              <a:endParaRPr lang="en-US" sz="1400" b="1" dirty="0">
                <a:solidFill>
                  <a:srgbClr val="002060"/>
                </a:solidFill>
                <a:latin typeface="Calibri" panose="020F0502020204030204" pitchFamily="34" charset="0"/>
                <a:cs typeface="Calibri" panose="020F0502020204030204" pitchFamily="34" charset="0"/>
              </a:endParaRPr>
            </a:p>
          </p:txBody>
        </p:sp>
      </p:grpSp>
      <p:sp>
        <p:nvSpPr>
          <p:cNvPr id="17" name="TextBox 16">
            <a:extLst>
              <a:ext uri="{FF2B5EF4-FFF2-40B4-BE49-F238E27FC236}">
                <a16:creationId xmlns:a16="http://schemas.microsoft.com/office/drawing/2014/main" id="{BF3BD1C7-FF61-4A8E-BD08-73227FE791B5}"/>
              </a:ext>
            </a:extLst>
          </p:cNvPr>
          <p:cNvSpPr txBox="1"/>
          <p:nvPr/>
        </p:nvSpPr>
        <p:spPr>
          <a:xfrm>
            <a:off x="1295400" y="5238252"/>
            <a:ext cx="9906000" cy="1334588"/>
          </a:xfrm>
          <a:prstGeom prst="rect">
            <a:avLst/>
          </a:prstGeom>
          <a:solidFill>
            <a:schemeClr val="accent1">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180000" tIns="91440" rIns="180000" bIns="91440" numCol="1" spcCol="1270" anchor="t" anchorCtr="0">
            <a:noAutofit/>
          </a:bodyPr>
          <a:lstStyle/>
          <a:p>
            <a:pPr marL="342900" indent="-342900">
              <a:lnSpc>
                <a:spcPct val="90000"/>
              </a:lnSpc>
              <a:spcBef>
                <a:spcPts val="600"/>
              </a:spcBef>
              <a:buFont typeface="Arial" panose="020B0604020202020204" pitchFamily="34" charset="0"/>
              <a:buChar char="•"/>
            </a:pPr>
            <a:r>
              <a:rPr lang="en-US" sz="2000" dirty="0">
                <a:solidFill>
                  <a:schemeClr val="accent1">
                    <a:lumMod val="50000"/>
                  </a:schemeClr>
                </a:solidFill>
                <a:latin typeface="Calibri" panose="020F0502020204030204" pitchFamily="34" charset="0"/>
                <a:cs typeface="Calibri" panose="020F0502020204030204" pitchFamily="34" charset="0"/>
              </a:rPr>
              <a:t>Masa </a:t>
            </a:r>
            <a:r>
              <a:rPr lang="en-US" sz="2000" dirty="0" err="1">
                <a:solidFill>
                  <a:schemeClr val="accent1">
                    <a:lumMod val="50000"/>
                  </a:schemeClr>
                </a:solidFill>
                <a:latin typeface="Calibri" panose="020F0502020204030204" pitchFamily="34" charset="0"/>
                <a:cs typeface="Calibri" panose="020F0502020204030204" pitchFamily="34" charset="0"/>
              </a:rPr>
              <a:t>sewa</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adalah</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b="1" dirty="0" err="1">
                <a:solidFill>
                  <a:schemeClr val="accent1">
                    <a:lumMod val="50000"/>
                  </a:schemeClr>
                </a:solidFill>
                <a:latin typeface="Calibri" panose="020F0502020204030204" pitchFamily="34" charset="0"/>
                <a:cs typeface="Calibri" panose="020F0502020204030204" pitchFamily="34" charset="0"/>
              </a:rPr>
              <a:t>periode</a:t>
            </a:r>
            <a:r>
              <a:rPr lang="en-US" sz="2000" b="1" dirty="0">
                <a:solidFill>
                  <a:schemeClr val="accent1">
                    <a:lumMod val="50000"/>
                  </a:schemeClr>
                </a:solidFill>
                <a:latin typeface="Calibri" panose="020F0502020204030204" pitchFamily="34" charset="0"/>
                <a:cs typeface="Calibri" panose="020F0502020204030204" pitchFamily="34" charset="0"/>
              </a:rPr>
              <a:t> (</a:t>
            </a:r>
            <a:r>
              <a:rPr lang="en-US" sz="2000" dirty="0">
                <a:solidFill>
                  <a:schemeClr val="accent1">
                    <a:lumMod val="50000"/>
                  </a:schemeClr>
                </a:solidFill>
                <a:latin typeface="Calibri" panose="020F0502020204030204" pitchFamily="34" charset="0"/>
                <a:cs typeface="Calibri" panose="020F0502020204030204" pitchFamily="34" charset="0"/>
              </a:rPr>
              <a:t>yang </a:t>
            </a:r>
            <a:r>
              <a:rPr lang="en-US" sz="2000" dirty="0" err="1">
                <a:solidFill>
                  <a:schemeClr val="accent1">
                    <a:lumMod val="50000"/>
                  </a:schemeClr>
                </a:solidFill>
                <a:latin typeface="Calibri" panose="020F0502020204030204" pitchFamily="34" charset="0"/>
                <a:cs typeface="Calibri" panose="020F0502020204030204" pitchFamily="34" charset="0"/>
              </a:rPr>
              <a:t>disebutkan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b="1" dirty="0" err="1">
                <a:solidFill>
                  <a:schemeClr val="accent1">
                    <a:lumMod val="50000"/>
                  </a:schemeClr>
                </a:solidFill>
                <a:latin typeface="Calibri" panose="020F0502020204030204" pitchFamily="34" charset="0"/>
                <a:cs typeface="Calibri" panose="020F0502020204030204" pitchFamily="34" charset="0"/>
              </a:rPr>
              <a:t>dalam</a:t>
            </a:r>
            <a:r>
              <a:rPr lang="en-US" sz="2000" b="1" dirty="0">
                <a:solidFill>
                  <a:schemeClr val="accent1">
                    <a:lumMod val="50000"/>
                  </a:schemeClr>
                </a:solidFill>
                <a:latin typeface="Calibri" panose="020F0502020204030204" pitchFamily="34" charset="0"/>
                <a:cs typeface="Calibri" panose="020F0502020204030204" pitchFamily="34" charset="0"/>
              </a:rPr>
              <a:t> </a:t>
            </a:r>
            <a:r>
              <a:rPr lang="en-US" sz="2000" b="1" dirty="0" err="1">
                <a:solidFill>
                  <a:schemeClr val="accent1">
                    <a:lumMod val="50000"/>
                  </a:schemeClr>
                </a:solidFill>
                <a:latin typeface="Calibri" panose="020F0502020204030204" pitchFamily="34" charset="0"/>
                <a:cs typeface="Calibri" panose="020F0502020204030204" pitchFamily="34" charset="0"/>
              </a:rPr>
              <a:t>kontrak</a:t>
            </a:r>
            <a:r>
              <a:rPr lang="en-US" sz="2000" b="1" dirty="0">
                <a:solidFill>
                  <a:schemeClr val="accent1">
                    <a:lumMod val="50000"/>
                  </a:schemeClr>
                </a:solidFill>
                <a:latin typeface="Calibri" panose="020F0502020204030204" pitchFamily="34" charset="0"/>
                <a:cs typeface="Calibri" panose="020F0502020204030204" pitchFamily="34" charset="0"/>
              </a:rPr>
              <a:t>) </a:t>
            </a:r>
            <a:r>
              <a:rPr lang="en-US" sz="2000" b="1" dirty="0" err="1">
                <a:solidFill>
                  <a:schemeClr val="accent1">
                    <a:lumMod val="50000"/>
                  </a:schemeClr>
                </a:solidFill>
                <a:latin typeface="Calibri" panose="020F0502020204030204" pitchFamily="34" charset="0"/>
                <a:cs typeface="Calibri" panose="020F0502020204030204" pitchFamily="34" charset="0"/>
              </a:rPr>
              <a:t>entitas</a:t>
            </a:r>
            <a:r>
              <a:rPr lang="en-US" sz="2000" b="1" dirty="0">
                <a:solidFill>
                  <a:schemeClr val="accent1">
                    <a:lumMod val="50000"/>
                  </a:schemeClr>
                </a:solidFill>
                <a:latin typeface="Calibri" panose="020F0502020204030204" pitchFamily="34" charset="0"/>
                <a:cs typeface="Calibri" panose="020F0502020204030204" pitchFamily="34" charset="0"/>
              </a:rPr>
              <a:t> </a:t>
            </a:r>
            <a:r>
              <a:rPr lang="en-US" sz="2000" b="1" dirty="0" err="1">
                <a:solidFill>
                  <a:schemeClr val="accent1">
                    <a:lumMod val="50000"/>
                  </a:schemeClr>
                </a:solidFill>
                <a:latin typeface="Calibri" panose="020F0502020204030204" pitchFamily="34" charset="0"/>
                <a:cs typeface="Calibri" panose="020F0502020204030204" pitchFamily="34" charset="0"/>
              </a:rPr>
              <a:t>memperoleh</a:t>
            </a:r>
            <a:r>
              <a:rPr lang="en-US" sz="2000" b="1" dirty="0">
                <a:solidFill>
                  <a:schemeClr val="accent1">
                    <a:lumMod val="50000"/>
                  </a:schemeClr>
                </a:solidFill>
                <a:latin typeface="Calibri" panose="020F0502020204030204" pitchFamily="34" charset="0"/>
                <a:cs typeface="Calibri" panose="020F0502020204030204" pitchFamily="34" charset="0"/>
              </a:rPr>
              <a:t> </a:t>
            </a:r>
            <a:r>
              <a:rPr lang="en-US" sz="2000" b="1" dirty="0" err="1">
                <a:solidFill>
                  <a:schemeClr val="accent1">
                    <a:lumMod val="50000"/>
                  </a:schemeClr>
                </a:solidFill>
                <a:latin typeface="Calibri" panose="020F0502020204030204" pitchFamily="34" charset="0"/>
                <a:cs typeface="Calibri" panose="020F0502020204030204" pitchFamily="34" charset="0"/>
              </a:rPr>
              <a:t>hak</a:t>
            </a:r>
            <a:r>
              <a:rPr lang="en-US" sz="2000" b="1"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untuk</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mengendalikan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penggunaan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aset</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indentifikasian</a:t>
            </a:r>
            <a:r>
              <a:rPr lang="en-US" sz="2000" dirty="0">
                <a:solidFill>
                  <a:schemeClr val="accent1">
                    <a:lumMod val="50000"/>
                  </a:schemeClr>
                </a:solidFill>
                <a:latin typeface="Calibri" panose="020F0502020204030204" pitchFamily="34" charset="0"/>
                <a:cs typeface="Calibri" panose="020F0502020204030204" pitchFamily="34" charset="0"/>
              </a:rPr>
              <a:t>.</a:t>
            </a:r>
          </a:p>
          <a:p>
            <a:pPr marL="342900" indent="-342900">
              <a:lnSpc>
                <a:spcPct val="90000"/>
              </a:lnSpc>
              <a:spcBef>
                <a:spcPts val="600"/>
              </a:spcBef>
              <a:buFont typeface="Arial" panose="020B0604020202020204" pitchFamily="34" charset="0"/>
              <a:buChar char="•"/>
            </a:pPr>
            <a:r>
              <a:rPr lang="en-US" sz="2000" dirty="0" err="1">
                <a:solidFill>
                  <a:schemeClr val="accent1">
                    <a:lumMod val="50000"/>
                  </a:schemeClr>
                </a:solidFill>
                <a:latin typeface="Calibri" panose="020F0502020204030204" pitchFamily="34" charset="0"/>
                <a:cs typeface="Calibri" panose="020F0502020204030204" pitchFamily="34" charset="0"/>
              </a:rPr>
              <a:t>Imbalan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adalah</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imbalan</a:t>
            </a:r>
            <a:r>
              <a:rPr lang="en-US" sz="2000" dirty="0">
                <a:solidFill>
                  <a:schemeClr val="accent1">
                    <a:lumMod val="50000"/>
                  </a:schemeClr>
                </a:solidFill>
                <a:latin typeface="Calibri" panose="020F0502020204030204" pitchFamily="34" charset="0"/>
                <a:cs typeface="Calibri" panose="020F0502020204030204" pitchFamily="34" charset="0"/>
              </a:rPr>
              <a:t> yang </a:t>
            </a:r>
            <a:r>
              <a:rPr lang="en-US" sz="2000" dirty="0" err="1">
                <a:solidFill>
                  <a:schemeClr val="accent1">
                    <a:lumMod val="50000"/>
                  </a:schemeClr>
                </a:solidFill>
                <a:latin typeface="Calibri" panose="020F0502020204030204" pitchFamily="34" charset="0"/>
                <a:cs typeface="Calibri" panose="020F0502020204030204" pitchFamily="34" charset="0"/>
              </a:rPr>
              <a:t>dibayarkan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atau</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diberikan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penyewa</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kepada</a:t>
            </a:r>
            <a:r>
              <a:rPr lang="en-US" sz="2000" dirty="0">
                <a:solidFill>
                  <a:schemeClr val="accent1">
                    <a:lumMod val="50000"/>
                  </a:schemeClr>
                </a:solidFill>
                <a:latin typeface="Calibri" panose="020F0502020204030204" pitchFamily="34" charset="0"/>
                <a:cs typeface="Calibri" panose="020F0502020204030204" pitchFamily="34" charset="0"/>
              </a:rPr>
              <a:t> pesewa </a:t>
            </a:r>
            <a:r>
              <a:rPr lang="en-US" sz="2000" dirty="0" err="1">
                <a:solidFill>
                  <a:schemeClr val="accent1">
                    <a:lumMod val="50000"/>
                  </a:schemeClr>
                </a:solidFill>
                <a:latin typeface="Calibri" panose="020F0502020204030204" pitchFamily="34" charset="0"/>
                <a:cs typeface="Calibri" panose="020F0502020204030204" pitchFamily="34" charset="0"/>
              </a:rPr>
              <a:t>atas</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atas</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hak</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pengendalian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penggunaan</a:t>
            </a:r>
            <a:r>
              <a:rPr lang="en-US" sz="2000" dirty="0">
                <a:solidFill>
                  <a:schemeClr val="accent1">
                    <a:lumMod val="50000"/>
                  </a:schemeClr>
                </a:solidFill>
                <a:latin typeface="Calibri" panose="020F0502020204030204" pitchFamily="34" charset="0"/>
                <a:cs typeface="Calibri" panose="020F0502020204030204" pitchFamily="34" charset="0"/>
              </a:rPr>
              <a:t> </a:t>
            </a:r>
            <a:r>
              <a:rPr lang="en-US" sz="2000" dirty="0" err="1">
                <a:solidFill>
                  <a:schemeClr val="accent1">
                    <a:lumMod val="50000"/>
                  </a:schemeClr>
                </a:solidFill>
                <a:latin typeface="Calibri" panose="020F0502020204030204" pitchFamily="34" charset="0"/>
                <a:cs typeface="Calibri" panose="020F0502020204030204" pitchFamily="34" charset="0"/>
              </a:rPr>
              <a:t>aset</a:t>
            </a:r>
            <a:r>
              <a:rPr lang="en-US" sz="2000" dirty="0">
                <a:solidFill>
                  <a:schemeClr val="accent1">
                    <a:lumMod val="50000"/>
                  </a:schemeClr>
                </a:solidFill>
                <a:latin typeface="Calibri" panose="020F0502020204030204" pitchFamily="34" charset="0"/>
                <a:cs typeface="Calibri" panose="020F0502020204030204" pitchFamily="34" charset="0"/>
              </a:rPr>
              <a:t> yang </a:t>
            </a:r>
            <a:r>
              <a:rPr lang="en-US" sz="2000" dirty="0" err="1">
                <a:solidFill>
                  <a:schemeClr val="accent1">
                    <a:lumMod val="50000"/>
                  </a:schemeClr>
                </a:solidFill>
                <a:latin typeface="Calibri" panose="020F0502020204030204" pitchFamily="34" charset="0"/>
                <a:cs typeface="Calibri" panose="020F0502020204030204" pitchFamily="34" charset="0"/>
              </a:rPr>
              <a:t>diperoleh</a:t>
            </a:r>
            <a:r>
              <a:rPr lang="en-US" sz="2000" dirty="0">
                <a:solidFill>
                  <a:schemeClr val="accent1">
                    <a:lumMod val="50000"/>
                  </a:schemeClr>
                </a:solidFill>
                <a:latin typeface="Calibri" panose="020F0502020204030204" pitchFamily="34" charset="0"/>
                <a:cs typeface="Calibri" panose="020F0502020204030204" pitchFamily="34" charset="0"/>
              </a:rPr>
              <a:t>.</a:t>
            </a:r>
          </a:p>
        </p:txBody>
      </p:sp>
      <p:sp>
        <p:nvSpPr>
          <p:cNvPr id="18" name="Slide Number Placeholder 1">
            <a:extLst>
              <a:ext uri="{FF2B5EF4-FFF2-40B4-BE49-F238E27FC236}">
                <a16:creationId xmlns:a16="http://schemas.microsoft.com/office/drawing/2014/main" id="{FE34AE3C-E9BE-4129-8FA8-E37904D13BA6}"/>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16</a:t>
            </a:fld>
            <a:endParaRPr lang="en-US" b="1" dirty="0">
              <a:solidFill>
                <a:schemeClr val="tx1"/>
              </a:solidFill>
            </a:endParaRPr>
          </a:p>
        </p:txBody>
      </p:sp>
    </p:spTree>
    <p:extLst>
      <p:ext uri="{BB962C8B-B14F-4D97-AF65-F5344CB8AC3E}">
        <p14:creationId xmlns:p14="http://schemas.microsoft.com/office/powerpoint/2010/main" val="4125103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228" y="591694"/>
            <a:ext cx="7371600" cy="816800"/>
          </a:xfrm>
        </p:spPr>
        <p:txBody>
          <a:bodyPr>
            <a:noAutofit/>
          </a:bodyPr>
          <a:lstStyle/>
          <a:p>
            <a:r>
              <a:rPr lang="en-US" sz="4000" dirty="0">
                <a:latin typeface="Fjalla One" panose="02000506040000020004" pitchFamily="2" charset="0"/>
              </a:rPr>
              <a:t>MENGIDENTIFIKASI SEWA</a:t>
            </a:r>
            <a:endParaRPr lang="en-US" sz="4400" dirty="0">
              <a:latin typeface="Fjalla One" panose="02000506040000020004" pitchFamily="2" charset="0"/>
            </a:endParaRPr>
          </a:p>
        </p:txBody>
      </p:sp>
      <p:graphicFrame>
        <p:nvGraphicFramePr>
          <p:cNvPr id="6" name="Content Placeholder 5">
            <a:extLst>
              <a:ext uri="{FF2B5EF4-FFF2-40B4-BE49-F238E27FC236}">
                <a16:creationId xmlns:a16="http://schemas.microsoft.com/office/drawing/2014/main" id="{A54BAE17-EA33-4E38-B15C-D5B21B6F05D3}"/>
              </a:ext>
            </a:extLst>
          </p:cNvPr>
          <p:cNvGraphicFramePr>
            <a:graphicFrameLocks noGrp="1"/>
          </p:cNvGraphicFramePr>
          <p:nvPr>
            <p:ph sz="quarter" idx="10"/>
          </p:nvPr>
        </p:nvGraphicFramePr>
        <p:xfrm>
          <a:off x="1541463" y="1538288"/>
          <a:ext cx="8891587" cy="485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FB8925F7-33F9-674C-8841-DCB94CA919D8}"/>
              </a:ext>
            </a:extLst>
          </p:cNvPr>
          <p:cNvSpPr txBox="1">
            <a:spLocks/>
          </p:cNvSpPr>
          <p:nvPr/>
        </p:nvSpPr>
        <p:spPr>
          <a:xfrm>
            <a:off x="9677400" y="4700"/>
            <a:ext cx="2514600" cy="457200"/>
          </a:xfrm>
          <a:prstGeom prst="rect">
            <a:avLst/>
          </a:prstGeom>
          <a:solidFill>
            <a:schemeClr val="bg1">
              <a:lumMod val="85000"/>
            </a:schemeClr>
          </a:solidFill>
          <a:ln>
            <a:noFill/>
          </a:ln>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err="1">
                <a:solidFill>
                  <a:schemeClr val="tx1"/>
                </a:solidFill>
                <a:latin typeface="Calibri" panose="020F0502020204030204" pitchFamily="34" charset="0"/>
                <a:cs typeface="Calibri" panose="020F0502020204030204" pitchFamily="34" charset="0"/>
              </a:rPr>
              <a:t>Indentifikasi</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80933A35-119E-496D-9672-0644AF05FD41}"/>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17</a:t>
            </a:fld>
            <a:endParaRPr lang="en-US" b="1" dirty="0">
              <a:solidFill>
                <a:schemeClr val="tx1"/>
              </a:solidFill>
            </a:endParaRPr>
          </a:p>
        </p:txBody>
      </p:sp>
    </p:spTree>
    <p:extLst>
      <p:ext uri="{BB962C8B-B14F-4D97-AF65-F5344CB8AC3E}">
        <p14:creationId xmlns:p14="http://schemas.microsoft.com/office/powerpoint/2010/main" val="2136572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2657-69EE-4CEB-8291-9EA867F6E9AE}"/>
              </a:ext>
            </a:extLst>
          </p:cNvPr>
          <p:cNvSpPr>
            <a:spLocks noGrp="1"/>
          </p:cNvSpPr>
          <p:nvPr>
            <p:ph type="title"/>
          </p:nvPr>
        </p:nvSpPr>
        <p:spPr>
          <a:xfrm>
            <a:off x="2438400" y="304800"/>
            <a:ext cx="8077200" cy="768000"/>
          </a:xfrm>
        </p:spPr>
        <p:txBody>
          <a:bodyPr/>
          <a:lstStyle/>
          <a:p>
            <a:r>
              <a:rPr lang="en-US" sz="3200" dirty="0" err="1">
                <a:latin typeface="Fjalla One" panose="02000506040000020004" pitchFamily="2" charset="0"/>
              </a:rPr>
              <a:t>Identifikasi</a:t>
            </a:r>
            <a:r>
              <a:rPr lang="en-US" sz="3200" dirty="0">
                <a:latin typeface="Fjalla One" panose="02000506040000020004" pitchFamily="2" charset="0"/>
              </a:rPr>
              <a:t> </a:t>
            </a:r>
            <a:r>
              <a:rPr lang="en-US" sz="3200" dirty="0" err="1">
                <a:latin typeface="Fjalla One" panose="02000506040000020004" pitchFamily="2" charset="0"/>
              </a:rPr>
              <a:t>Kontrak</a:t>
            </a:r>
            <a:r>
              <a:rPr lang="en-US" sz="3200" dirty="0">
                <a:latin typeface="Fjalla One" panose="02000506040000020004" pitchFamily="2" charset="0"/>
              </a:rPr>
              <a:t> </a:t>
            </a:r>
            <a:r>
              <a:rPr lang="en-US" sz="3200" dirty="0" err="1">
                <a:latin typeface="Fjalla One" panose="02000506040000020004" pitchFamily="2" charset="0"/>
              </a:rPr>
              <a:t>Mengandung</a:t>
            </a:r>
            <a:r>
              <a:rPr lang="en-US" sz="3200" dirty="0">
                <a:latin typeface="Fjalla One" panose="02000506040000020004" pitchFamily="2" charset="0"/>
              </a:rPr>
              <a:t> </a:t>
            </a:r>
            <a:r>
              <a:rPr lang="en-US" sz="3200" dirty="0" err="1">
                <a:latin typeface="Fjalla One" panose="02000506040000020004" pitchFamily="2" charset="0"/>
              </a:rPr>
              <a:t>Sewa</a:t>
            </a:r>
            <a:endParaRPr lang="en-US" sz="3200" dirty="0">
              <a:latin typeface="Fjalla One" panose="02000506040000020004" pitchFamily="2" charset="0"/>
            </a:endParaRPr>
          </a:p>
        </p:txBody>
      </p:sp>
      <p:sp>
        <p:nvSpPr>
          <p:cNvPr id="5" name="Rectangle 4">
            <a:extLst>
              <a:ext uri="{FF2B5EF4-FFF2-40B4-BE49-F238E27FC236}">
                <a16:creationId xmlns:a16="http://schemas.microsoft.com/office/drawing/2014/main" id="{8948F69E-B781-470C-B92B-9CC0FC550A17}"/>
              </a:ext>
            </a:extLst>
          </p:cNvPr>
          <p:cNvSpPr/>
          <p:nvPr/>
        </p:nvSpPr>
        <p:spPr>
          <a:xfrm>
            <a:off x="2775855" y="1158190"/>
            <a:ext cx="6119463" cy="4571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terdapat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identifikasian</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100AFBE1-7DD0-424A-A0A4-4524B8CFF416}"/>
              </a:ext>
            </a:extLst>
          </p:cNvPr>
          <p:cNvSpPr/>
          <p:nvPr/>
        </p:nvSpPr>
        <p:spPr>
          <a:xfrm>
            <a:off x="2775855" y="1901488"/>
            <a:ext cx="6139547" cy="685800"/>
          </a:xfrm>
          <a:prstGeom prst="rect">
            <a:avLst/>
          </a:prstGeom>
          <a:solidFill>
            <a:srgbClr val="E0F4D5"/>
          </a:solidFill>
          <a:ln>
            <a:solidFill>
              <a:schemeClr val="bg1">
                <a:lumMod val="6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memiliki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hak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mendapatkan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substantial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seluruh</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manfaat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ekonomik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dari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penggunaan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7AC3462A-25C2-4ADA-B03E-3A87E304EB1D}"/>
              </a:ext>
            </a:extLst>
          </p:cNvPr>
          <p:cNvSpPr/>
          <p:nvPr/>
        </p:nvSpPr>
        <p:spPr>
          <a:xfrm>
            <a:off x="2775854" y="2968289"/>
            <a:ext cx="6159632" cy="552101"/>
          </a:xfrm>
          <a:prstGeom prst="rect">
            <a:avLst/>
          </a:prstGeom>
          <a:solidFill>
            <a:srgbClr val="D6F3E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ada</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memiliki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hak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mengarahkan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bagaimana</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tujuan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apa</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digunakan</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24C53852-5FBF-4D43-B883-B914BF07B45C}"/>
              </a:ext>
            </a:extLst>
          </p:cNvPr>
          <p:cNvSpPr/>
          <p:nvPr/>
        </p:nvSpPr>
        <p:spPr>
          <a:xfrm>
            <a:off x="2775854" y="4129990"/>
            <a:ext cx="6159632" cy="590899"/>
          </a:xfrm>
          <a:prstGeom prst="rect">
            <a:avLst/>
          </a:prstGeom>
          <a:solidFill>
            <a:srgbClr val="D7E5F3"/>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pelanggan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memiliki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hak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mengoperasikan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pemasok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memiliki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hak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mengubah</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instruksi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tersebut</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0C7C7A7F-7BA2-4D9A-93F2-67B203B61B5C}"/>
              </a:ext>
            </a:extLst>
          </p:cNvPr>
          <p:cNvSpPr/>
          <p:nvPr/>
        </p:nvSpPr>
        <p:spPr>
          <a:xfrm>
            <a:off x="2775856" y="5101889"/>
            <a:ext cx="6159632" cy="590899"/>
          </a:xfrm>
          <a:prstGeom prst="rect">
            <a:avLst/>
          </a:prstGeom>
          <a:solidFill>
            <a:srgbClr val="D7E5F3"/>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pelanggan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mendesain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sebelumnya</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menetapkan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bagaimana</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digunakan</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E09E341C-4A5F-4637-B9CC-A0BD825A6FDB}"/>
              </a:ext>
            </a:extLst>
          </p:cNvPr>
          <p:cNvSpPr/>
          <p:nvPr/>
        </p:nvSpPr>
        <p:spPr>
          <a:xfrm>
            <a:off x="4261756" y="6016288"/>
            <a:ext cx="3205844" cy="543008"/>
          </a:xfrm>
          <a:prstGeom prst="rect">
            <a:avLst/>
          </a:prstGeom>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Kontrak</a:t>
            </a:r>
            <a:r>
              <a:rPr lang="en-US" sz="1400"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mengandung</a:t>
            </a:r>
            <a:r>
              <a:rPr lang="en-US" sz="1400"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sewa</a:t>
            </a:r>
            <a:endParaRPr lang="en-US" sz="1400"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5B93E8EA-5C2A-48E6-B5EC-12A3E07A22A5}"/>
              </a:ext>
            </a:extLst>
          </p:cNvPr>
          <p:cNvSpPr/>
          <p:nvPr/>
        </p:nvSpPr>
        <p:spPr>
          <a:xfrm>
            <a:off x="8915399" y="5831622"/>
            <a:ext cx="1981201" cy="543008"/>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solidFill>
                <a:latin typeface="Calibri" panose="020F0502020204030204" pitchFamily="34" charset="0"/>
                <a:ea typeface="Calibri" panose="020F0502020204030204" pitchFamily="34" charset="0"/>
                <a:cs typeface="Calibri" panose="020F0502020204030204" pitchFamily="34" charset="0"/>
              </a:rPr>
              <a:t>mengandung</a:t>
            </a: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solidFill>
                <a:latin typeface="Calibri" panose="020F0502020204030204" pitchFamily="34" charset="0"/>
                <a:ea typeface="Calibri" panose="020F0502020204030204" pitchFamily="34" charset="0"/>
                <a:cs typeface="Calibri" panose="020F0502020204030204" pitchFamily="34" charset="0"/>
              </a:rPr>
              <a:t>sewa</a:t>
            </a:r>
            <a:endPar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Arrow Connector 12">
            <a:extLst>
              <a:ext uri="{FF2B5EF4-FFF2-40B4-BE49-F238E27FC236}">
                <a16:creationId xmlns:a16="http://schemas.microsoft.com/office/drawing/2014/main" id="{36D96A8A-F4BF-4CE0-9DA2-8F4DF20A57C3}"/>
              </a:ext>
            </a:extLst>
          </p:cNvPr>
          <p:cNvCxnSpPr>
            <a:cxnSpLocks/>
            <a:stCxn id="5" idx="2"/>
            <a:endCxn id="6" idx="0"/>
          </p:cNvCxnSpPr>
          <p:nvPr/>
        </p:nvCxnSpPr>
        <p:spPr>
          <a:xfrm>
            <a:off x="5835586" y="1615388"/>
            <a:ext cx="10042" cy="28610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41DEE29-A9A2-4B29-8096-E2C4DDCFD3C7}"/>
              </a:ext>
            </a:extLst>
          </p:cNvPr>
          <p:cNvCxnSpPr>
            <a:cxnSpLocks/>
            <a:stCxn id="6" idx="2"/>
            <a:endCxn id="7" idx="0"/>
          </p:cNvCxnSpPr>
          <p:nvPr/>
        </p:nvCxnSpPr>
        <p:spPr>
          <a:xfrm>
            <a:off x="5845628" y="2587288"/>
            <a:ext cx="10042" cy="38100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085637D-2CE0-44E2-B67C-4ADC30EFA7FA}"/>
              </a:ext>
            </a:extLst>
          </p:cNvPr>
          <p:cNvCxnSpPr>
            <a:cxnSpLocks/>
            <a:stCxn id="9" idx="2"/>
            <a:endCxn id="10" idx="0"/>
          </p:cNvCxnSpPr>
          <p:nvPr/>
        </p:nvCxnSpPr>
        <p:spPr>
          <a:xfrm>
            <a:off x="5855672" y="5692788"/>
            <a:ext cx="9006" cy="323501"/>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40ECAF4-3AFB-4010-A816-4BCDF27596A3}"/>
              </a:ext>
            </a:extLst>
          </p:cNvPr>
          <p:cNvCxnSpPr>
            <a:cxnSpLocks/>
            <a:stCxn id="7" idx="2"/>
            <a:endCxn id="8" idx="0"/>
          </p:cNvCxnSpPr>
          <p:nvPr/>
        </p:nvCxnSpPr>
        <p:spPr>
          <a:xfrm>
            <a:off x="5855670" y="3520389"/>
            <a:ext cx="0" cy="60960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4E52B62-1BFB-490E-979D-5DD37DE4EA8A}"/>
              </a:ext>
            </a:extLst>
          </p:cNvPr>
          <p:cNvCxnSpPr>
            <a:cxnSpLocks/>
            <a:stCxn id="8" idx="2"/>
            <a:endCxn id="9" idx="0"/>
          </p:cNvCxnSpPr>
          <p:nvPr/>
        </p:nvCxnSpPr>
        <p:spPr>
          <a:xfrm>
            <a:off x="5855670" y="4720888"/>
            <a:ext cx="2" cy="38100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id="{956FD2D3-FA13-4652-90A2-3A5D850F9325}"/>
              </a:ext>
            </a:extLst>
          </p:cNvPr>
          <p:cNvCxnSpPr>
            <a:cxnSpLocks/>
            <a:stCxn id="5" idx="3"/>
            <a:endCxn id="11" idx="0"/>
          </p:cNvCxnSpPr>
          <p:nvPr/>
        </p:nvCxnSpPr>
        <p:spPr>
          <a:xfrm>
            <a:off x="8895318" y="1386790"/>
            <a:ext cx="1010682" cy="4444832"/>
          </a:xfrm>
          <a:prstGeom prst="bentConnector2">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id="{5936E30F-A666-4AA8-9358-C3959BA2EEEB}"/>
              </a:ext>
            </a:extLst>
          </p:cNvPr>
          <p:cNvCxnSpPr>
            <a:cxnSpLocks/>
            <a:stCxn id="6" idx="3"/>
            <a:endCxn id="11" idx="0"/>
          </p:cNvCxnSpPr>
          <p:nvPr/>
        </p:nvCxnSpPr>
        <p:spPr>
          <a:xfrm>
            <a:off x="8915402" y="2244388"/>
            <a:ext cx="990598" cy="3587234"/>
          </a:xfrm>
          <a:prstGeom prst="bentConnector2">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28A5733D-9876-44C1-BAE4-7285809C428F}"/>
              </a:ext>
            </a:extLst>
          </p:cNvPr>
          <p:cNvCxnSpPr>
            <a:cxnSpLocks/>
            <a:stCxn id="9" idx="3"/>
            <a:endCxn id="11" idx="0"/>
          </p:cNvCxnSpPr>
          <p:nvPr/>
        </p:nvCxnSpPr>
        <p:spPr>
          <a:xfrm>
            <a:off x="8935488" y="5397339"/>
            <a:ext cx="970512" cy="434283"/>
          </a:xfrm>
          <a:prstGeom prst="bentConnector2">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40A6DFD6-6CCD-4E0B-AEFE-4C8534A7CC6C}"/>
              </a:ext>
            </a:extLst>
          </p:cNvPr>
          <p:cNvCxnSpPr>
            <a:cxnSpLocks/>
            <a:stCxn id="7" idx="3"/>
            <a:endCxn id="11" idx="0"/>
          </p:cNvCxnSpPr>
          <p:nvPr/>
        </p:nvCxnSpPr>
        <p:spPr>
          <a:xfrm>
            <a:off x="8935486" y="3244340"/>
            <a:ext cx="970514" cy="2587282"/>
          </a:xfrm>
          <a:prstGeom prst="bentConnector2">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6D8552B7-6C07-40B6-87D3-67C5CA854FF2}"/>
              </a:ext>
            </a:extLst>
          </p:cNvPr>
          <p:cNvCxnSpPr>
            <a:cxnSpLocks/>
            <a:stCxn id="7" idx="1"/>
            <a:endCxn id="10" idx="1"/>
          </p:cNvCxnSpPr>
          <p:nvPr/>
        </p:nvCxnSpPr>
        <p:spPr>
          <a:xfrm rot="10800000" flipH="1" flipV="1">
            <a:off x="2775854" y="3244339"/>
            <a:ext cx="1485902" cy="3043453"/>
          </a:xfrm>
          <a:prstGeom prst="bentConnector3">
            <a:avLst>
              <a:gd name="adj1" fmla="val -41759"/>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CB43B4F6-BDE9-4EFE-A12C-0CB96A0A1A07}"/>
              </a:ext>
            </a:extLst>
          </p:cNvPr>
          <p:cNvCxnSpPr>
            <a:cxnSpLocks/>
            <a:stCxn id="8" idx="1"/>
            <a:endCxn id="10" idx="1"/>
          </p:cNvCxnSpPr>
          <p:nvPr/>
        </p:nvCxnSpPr>
        <p:spPr>
          <a:xfrm rot="10800000" flipH="1" flipV="1">
            <a:off x="2775854" y="4425439"/>
            <a:ext cx="1485902" cy="1862353"/>
          </a:xfrm>
          <a:prstGeom prst="bentConnector3">
            <a:avLst>
              <a:gd name="adj1" fmla="val -41376"/>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A35AD470-931D-42B4-B7A9-DA1450171EE3}"/>
              </a:ext>
            </a:extLst>
          </p:cNvPr>
          <p:cNvSpPr/>
          <p:nvPr/>
        </p:nvSpPr>
        <p:spPr>
          <a:xfrm>
            <a:off x="8857534" y="1069919"/>
            <a:ext cx="604846" cy="307777"/>
          </a:xfrm>
          <a:prstGeom prst="rect">
            <a:avLst/>
          </a:prstGeom>
        </p:spPr>
        <p:txBody>
          <a:bodyPr wrap="none">
            <a:spAutoFit/>
          </a:bodyPr>
          <a:lstStyle/>
          <a:p>
            <a:r>
              <a:rPr lang="en-US" sz="1400" b="1" dirty="0" err="1">
                <a:latin typeface="Calibri" panose="020F0502020204030204" pitchFamily="34" charset="0"/>
                <a:ea typeface="Calibri" panose="020F0502020204030204" pitchFamily="34" charset="0"/>
                <a:cs typeface="Calibri" panose="020F0502020204030204" pitchFamily="34" charset="0"/>
              </a:rPr>
              <a:t>Tidak</a:t>
            </a:r>
            <a:endParaRPr lang="en-US" sz="1800" b="1" dirty="0">
              <a:latin typeface="Calibri" panose="020F0502020204030204" pitchFamily="34" charset="0"/>
              <a:ea typeface="Calibri" panose="020F0502020204030204" pitchFamily="34" charset="0"/>
              <a:cs typeface="Calibri" panose="020F0502020204030204" pitchFamily="34" charset="0"/>
            </a:endParaRPr>
          </a:p>
        </p:txBody>
      </p:sp>
      <p:sp>
        <p:nvSpPr>
          <p:cNvPr id="67" name="Rectangle 66">
            <a:extLst>
              <a:ext uri="{FF2B5EF4-FFF2-40B4-BE49-F238E27FC236}">
                <a16:creationId xmlns:a16="http://schemas.microsoft.com/office/drawing/2014/main" id="{30CC3DFE-5EBD-4AD3-9125-AAFF58FF3E0F}"/>
              </a:ext>
            </a:extLst>
          </p:cNvPr>
          <p:cNvSpPr/>
          <p:nvPr/>
        </p:nvSpPr>
        <p:spPr>
          <a:xfrm>
            <a:off x="8857534" y="1984319"/>
            <a:ext cx="604846" cy="307777"/>
          </a:xfrm>
          <a:prstGeom prst="rect">
            <a:avLst/>
          </a:prstGeom>
        </p:spPr>
        <p:txBody>
          <a:bodyPr wrap="none">
            <a:spAutoFit/>
          </a:bodyPr>
          <a:lstStyle/>
          <a:p>
            <a:r>
              <a:rPr lang="en-US" sz="1400" b="1" dirty="0" err="1">
                <a:latin typeface="Calibri" panose="020F0502020204030204" pitchFamily="34" charset="0"/>
                <a:ea typeface="Calibri" panose="020F0502020204030204" pitchFamily="34" charset="0"/>
                <a:cs typeface="Calibri" panose="020F0502020204030204" pitchFamily="34" charset="0"/>
              </a:rPr>
              <a:t>Tidak</a:t>
            </a:r>
            <a:endParaRPr lang="en-US" sz="1400" b="1" dirty="0">
              <a:latin typeface="Calibri" panose="020F0502020204030204" pitchFamily="34" charset="0"/>
              <a:ea typeface="Calibri" panose="020F0502020204030204" pitchFamily="34" charset="0"/>
              <a:cs typeface="Calibri" panose="020F0502020204030204" pitchFamily="34" charset="0"/>
            </a:endParaRPr>
          </a:p>
        </p:txBody>
      </p:sp>
      <p:sp>
        <p:nvSpPr>
          <p:cNvPr id="68" name="Rectangle 67">
            <a:extLst>
              <a:ext uri="{FF2B5EF4-FFF2-40B4-BE49-F238E27FC236}">
                <a16:creationId xmlns:a16="http://schemas.microsoft.com/office/drawing/2014/main" id="{A8846E8C-D9A5-4309-8F63-1B886392157E}"/>
              </a:ext>
            </a:extLst>
          </p:cNvPr>
          <p:cNvSpPr/>
          <p:nvPr/>
        </p:nvSpPr>
        <p:spPr>
          <a:xfrm>
            <a:off x="8920007" y="5108519"/>
            <a:ext cx="604846" cy="307777"/>
          </a:xfrm>
          <a:prstGeom prst="rect">
            <a:avLst/>
          </a:prstGeom>
        </p:spPr>
        <p:txBody>
          <a:bodyPr wrap="none">
            <a:spAutoFit/>
          </a:bodyPr>
          <a:lstStyle/>
          <a:p>
            <a:r>
              <a:rPr lang="en-US" sz="1400" b="1" dirty="0" err="1">
                <a:latin typeface="Calibri" panose="020F0502020204030204" pitchFamily="34" charset="0"/>
                <a:ea typeface="Calibri" panose="020F0502020204030204" pitchFamily="34" charset="0"/>
                <a:cs typeface="Calibri" panose="020F0502020204030204" pitchFamily="34" charset="0"/>
              </a:rPr>
              <a:t>Tidak</a:t>
            </a:r>
            <a:endParaRPr lang="en-US" sz="1400" b="1" dirty="0">
              <a:latin typeface="Calibri" panose="020F0502020204030204" pitchFamily="34" charset="0"/>
              <a:ea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7083E2AE-EFD8-46E5-BED0-D6DA967FD292}"/>
              </a:ext>
            </a:extLst>
          </p:cNvPr>
          <p:cNvSpPr/>
          <p:nvPr/>
        </p:nvSpPr>
        <p:spPr>
          <a:xfrm>
            <a:off x="5791201" y="1606296"/>
            <a:ext cx="371448" cy="307777"/>
          </a:xfrm>
          <a:prstGeom prst="rect">
            <a:avLst/>
          </a:prstGeom>
        </p:spPr>
        <p:txBody>
          <a:bodyPr wrap="none">
            <a:spAutoFit/>
          </a:bodyPr>
          <a:lstStyle/>
          <a:p>
            <a:r>
              <a:rPr lang="en-US" sz="1400" b="1" dirty="0" err="1">
                <a:latin typeface="Cabin" panose="020B0803050202020004" pitchFamily="34" charset="0"/>
              </a:rPr>
              <a:t>Ya</a:t>
            </a:r>
            <a:endParaRPr lang="en-US" sz="1400" b="1" dirty="0">
              <a:latin typeface="Cabin" panose="020B0803050202020004" pitchFamily="34" charset="0"/>
            </a:endParaRPr>
          </a:p>
        </p:txBody>
      </p:sp>
      <p:sp>
        <p:nvSpPr>
          <p:cNvPr id="70" name="Rectangle 69">
            <a:extLst>
              <a:ext uri="{FF2B5EF4-FFF2-40B4-BE49-F238E27FC236}">
                <a16:creationId xmlns:a16="http://schemas.microsoft.com/office/drawing/2014/main" id="{2BBAB6B8-556D-45A2-A4A6-1B4C5338F9BB}"/>
              </a:ext>
            </a:extLst>
          </p:cNvPr>
          <p:cNvSpPr/>
          <p:nvPr/>
        </p:nvSpPr>
        <p:spPr>
          <a:xfrm>
            <a:off x="5802398" y="2637062"/>
            <a:ext cx="371448" cy="307777"/>
          </a:xfrm>
          <a:prstGeom prst="rect">
            <a:avLst/>
          </a:prstGeom>
        </p:spPr>
        <p:txBody>
          <a:bodyPr wrap="none">
            <a:spAutoFit/>
          </a:bodyPr>
          <a:lstStyle/>
          <a:p>
            <a:r>
              <a:rPr lang="en-US" sz="1400" b="1" dirty="0" err="1">
                <a:latin typeface="Cabin" panose="020B0803050202020004" pitchFamily="34" charset="0"/>
              </a:rPr>
              <a:t>Ya</a:t>
            </a:r>
            <a:endParaRPr lang="en-US" sz="1400" b="1" dirty="0">
              <a:latin typeface="Cabin" panose="020B0803050202020004" pitchFamily="34" charset="0"/>
            </a:endParaRPr>
          </a:p>
        </p:txBody>
      </p:sp>
      <p:sp>
        <p:nvSpPr>
          <p:cNvPr id="71" name="Rectangle 70">
            <a:extLst>
              <a:ext uri="{FF2B5EF4-FFF2-40B4-BE49-F238E27FC236}">
                <a16:creationId xmlns:a16="http://schemas.microsoft.com/office/drawing/2014/main" id="{9AD05E62-DD8C-42AD-9E14-5DE7E7C60ACA}"/>
              </a:ext>
            </a:extLst>
          </p:cNvPr>
          <p:cNvSpPr/>
          <p:nvPr/>
        </p:nvSpPr>
        <p:spPr>
          <a:xfrm>
            <a:off x="5828134" y="5646956"/>
            <a:ext cx="371448" cy="307777"/>
          </a:xfrm>
          <a:prstGeom prst="rect">
            <a:avLst/>
          </a:prstGeom>
        </p:spPr>
        <p:txBody>
          <a:bodyPr wrap="none">
            <a:spAutoFit/>
          </a:bodyPr>
          <a:lstStyle/>
          <a:p>
            <a:r>
              <a:rPr lang="en-US" sz="1400" b="1" dirty="0" err="1">
                <a:latin typeface="Cabin" panose="020B0803050202020004" pitchFamily="34" charset="0"/>
              </a:rPr>
              <a:t>Ya</a:t>
            </a:r>
            <a:endParaRPr lang="en-US" sz="1400" b="1" dirty="0">
              <a:latin typeface="Cabin" panose="020B0803050202020004" pitchFamily="34" charset="0"/>
            </a:endParaRPr>
          </a:p>
        </p:txBody>
      </p:sp>
      <p:sp>
        <p:nvSpPr>
          <p:cNvPr id="75" name="Rectangle 74">
            <a:extLst>
              <a:ext uri="{FF2B5EF4-FFF2-40B4-BE49-F238E27FC236}">
                <a16:creationId xmlns:a16="http://schemas.microsoft.com/office/drawing/2014/main" id="{D3327484-62F4-434F-9134-456BD20045E9}"/>
              </a:ext>
            </a:extLst>
          </p:cNvPr>
          <p:cNvSpPr/>
          <p:nvPr/>
        </p:nvSpPr>
        <p:spPr>
          <a:xfrm>
            <a:off x="5791200" y="4740371"/>
            <a:ext cx="604846" cy="307777"/>
          </a:xfrm>
          <a:prstGeom prst="rect">
            <a:avLst/>
          </a:prstGeom>
        </p:spPr>
        <p:txBody>
          <a:bodyPr wrap="none">
            <a:spAutoFit/>
          </a:bodyPr>
          <a:lstStyle/>
          <a:p>
            <a:r>
              <a:rPr lang="en-US" sz="1400" b="1" dirty="0" err="1">
                <a:latin typeface="Cabin" panose="020B0803050202020004" pitchFamily="34" charset="0"/>
              </a:rPr>
              <a:t>Tidak</a:t>
            </a:r>
            <a:endParaRPr lang="en-US" sz="1400" b="1" dirty="0">
              <a:latin typeface="Cabin" panose="020B0803050202020004" pitchFamily="34" charset="0"/>
            </a:endParaRPr>
          </a:p>
        </p:txBody>
      </p:sp>
      <p:sp>
        <p:nvSpPr>
          <p:cNvPr id="96" name="Rectangle 95">
            <a:extLst>
              <a:ext uri="{FF2B5EF4-FFF2-40B4-BE49-F238E27FC236}">
                <a16:creationId xmlns:a16="http://schemas.microsoft.com/office/drawing/2014/main" id="{6A80E1DE-35AA-4852-92F3-CC3A58A29ACA}"/>
              </a:ext>
            </a:extLst>
          </p:cNvPr>
          <p:cNvSpPr/>
          <p:nvPr/>
        </p:nvSpPr>
        <p:spPr>
          <a:xfrm>
            <a:off x="5799528" y="3620128"/>
            <a:ext cx="2667205" cy="388889"/>
          </a:xfrm>
          <a:prstGeom prst="rect">
            <a:avLst/>
          </a:prstGeom>
        </p:spPr>
        <p:txBody>
          <a:bodyPr wrap="none">
            <a:spAutoFit/>
          </a:bodyPr>
          <a:lstStyle/>
          <a:p>
            <a:pPr>
              <a:lnSpc>
                <a:spcPct val="80000"/>
              </a:lnSpc>
            </a:pPr>
            <a:r>
              <a:rPr lang="en-US" sz="1200" b="1" dirty="0" err="1">
                <a:latin typeface="Calibri" panose="020F0502020204030204" pitchFamily="34" charset="0"/>
                <a:ea typeface="Calibri" panose="020F0502020204030204" pitchFamily="34" charset="0"/>
                <a:cs typeface="Calibri" panose="020F0502020204030204" pitchFamily="34" charset="0"/>
              </a:rPr>
              <a:t>Tidak</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keduanya</a:t>
            </a:r>
            <a:r>
              <a:rPr lang="en-US" sz="1200" b="1" dirty="0">
                <a:latin typeface="Calibri" panose="020F0502020204030204" pitchFamily="34" charset="0"/>
                <a:ea typeface="Calibri" panose="020F0502020204030204" pitchFamily="34" charset="0"/>
                <a:cs typeface="Calibri" panose="020F0502020204030204" pitchFamily="34" charset="0"/>
              </a:rPr>
              <a:t> dan </a:t>
            </a:r>
            <a:r>
              <a:rPr lang="en-US" sz="1200" b="1" dirty="0" err="1">
                <a:latin typeface="Calibri" panose="020F0502020204030204" pitchFamily="34" charset="0"/>
                <a:ea typeface="Calibri" panose="020F0502020204030204" pitchFamily="34" charset="0"/>
                <a:cs typeface="Calibri" panose="020F0502020204030204" pitchFamily="34" charset="0"/>
              </a:rPr>
              <a:t>untuk</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tujuan</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apa</a:t>
            </a:r>
            <a:endParaRPr lang="en-US" sz="1200" b="1" dirty="0">
              <a:latin typeface="Calibri" panose="020F0502020204030204" pitchFamily="34" charset="0"/>
              <a:ea typeface="Calibri" panose="020F0502020204030204" pitchFamily="34" charset="0"/>
              <a:cs typeface="Calibri" panose="020F0502020204030204" pitchFamily="34" charset="0"/>
            </a:endParaRPr>
          </a:p>
          <a:p>
            <a:pPr>
              <a:lnSpc>
                <a:spcPct val="80000"/>
              </a:lnSpc>
            </a:pPr>
            <a:r>
              <a:rPr lang="en-US" sz="1200" b="1" dirty="0" err="1">
                <a:latin typeface="Calibri" panose="020F0502020204030204" pitchFamily="34" charset="0"/>
                <a:ea typeface="Calibri" panose="020F0502020204030204" pitchFamily="34" charset="0"/>
                <a:cs typeface="Calibri" panose="020F0502020204030204" pitchFamily="34" charset="0"/>
              </a:rPr>
              <a:t>Aset</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digunakan</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telah</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ditetapkan</a:t>
            </a:r>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sp>
        <p:nvSpPr>
          <p:cNvPr id="109" name="Rectangle 108">
            <a:extLst>
              <a:ext uri="{FF2B5EF4-FFF2-40B4-BE49-F238E27FC236}">
                <a16:creationId xmlns:a16="http://schemas.microsoft.com/office/drawing/2014/main" id="{3F6408D6-B4B8-4FE9-9107-34B12758EB9D}"/>
              </a:ext>
            </a:extLst>
          </p:cNvPr>
          <p:cNvSpPr/>
          <p:nvPr/>
        </p:nvSpPr>
        <p:spPr>
          <a:xfrm>
            <a:off x="8860407" y="2974919"/>
            <a:ext cx="856645" cy="307777"/>
          </a:xfrm>
          <a:prstGeom prst="rect">
            <a:avLst/>
          </a:prstGeom>
        </p:spPr>
        <p:txBody>
          <a:bodyPr wrap="none">
            <a:spAutoFit/>
          </a:bodyPr>
          <a:lstStyle/>
          <a:p>
            <a:r>
              <a:rPr lang="en-US" sz="1400" b="1" dirty="0" err="1">
                <a:latin typeface="Calibri" panose="020F0502020204030204" pitchFamily="34" charset="0"/>
                <a:ea typeface="Calibri" panose="020F0502020204030204" pitchFamily="34" charset="0"/>
                <a:cs typeface="Calibri" panose="020F0502020204030204" pitchFamily="34" charset="0"/>
              </a:rPr>
              <a:t>Pemasok</a:t>
            </a:r>
            <a:endParaRPr lang="en-US" sz="1400" b="1" dirty="0">
              <a:latin typeface="Calibri" panose="020F0502020204030204" pitchFamily="34" charset="0"/>
              <a:ea typeface="Calibri" panose="020F0502020204030204" pitchFamily="34" charset="0"/>
              <a:cs typeface="Calibri" panose="020F0502020204030204" pitchFamily="34" charset="0"/>
            </a:endParaRPr>
          </a:p>
        </p:txBody>
      </p:sp>
      <p:sp>
        <p:nvSpPr>
          <p:cNvPr id="110" name="Rectangle 109">
            <a:extLst>
              <a:ext uri="{FF2B5EF4-FFF2-40B4-BE49-F238E27FC236}">
                <a16:creationId xmlns:a16="http://schemas.microsoft.com/office/drawing/2014/main" id="{BBBCD10E-70D2-46DB-9689-1B9519401F18}"/>
              </a:ext>
            </a:extLst>
          </p:cNvPr>
          <p:cNvSpPr/>
          <p:nvPr/>
        </p:nvSpPr>
        <p:spPr>
          <a:xfrm>
            <a:off x="1676401" y="2827556"/>
            <a:ext cx="949619" cy="307777"/>
          </a:xfrm>
          <a:prstGeom prst="rect">
            <a:avLst/>
          </a:prstGeom>
        </p:spPr>
        <p:txBody>
          <a:bodyPr wrap="none">
            <a:spAutoFit/>
          </a:bodyPr>
          <a:lstStyle/>
          <a:p>
            <a:r>
              <a:rPr lang="en-US" sz="1400" b="1" dirty="0" err="1">
                <a:latin typeface="Calibri" panose="020F0502020204030204" pitchFamily="34" charset="0"/>
                <a:ea typeface="Calibri" panose="020F0502020204030204" pitchFamily="34" charset="0"/>
                <a:cs typeface="Calibri" panose="020F0502020204030204" pitchFamily="34" charset="0"/>
              </a:rPr>
              <a:t>Pelanggan</a:t>
            </a:r>
            <a:endParaRPr lang="en-US" sz="1400" b="1" dirty="0">
              <a:latin typeface="Calibri" panose="020F0502020204030204" pitchFamily="34" charset="0"/>
              <a:ea typeface="Calibri" panose="020F0502020204030204" pitchFamily="34" charset="0"/>
              <a:cs typeface="Calibri" panose="020F0502020204030204" pitchFamily="34" charset="0"/>
            </a:endParaRPr>
          </a:p>
        </p:txBody>
      </p:sp>
      <p:sp>
        <p:nvSpPr>
          <p:cNvPr id="35" name="Rectangle 34">
            <a:extLst>
              <a:ext uri="{FF2B5EF4-FFF2-40B4-BE49-F238E27FC236}">
                <a16:creationId xmlns:a16="http://schemas.microsoft.com/office/drawing/2014/main" id="{4804E661-AC6B-45FB-A2B1-56358AA144F7}"/>
              </a:ext>
            </a:extLst>
          </p:cNvPr>
          <p:cNvSpPr/>
          <p:nvPr/>
        </p:nvSpPr>
        <p:spPr>
          <a:xfrm>
            <a:off x="2289151" y="4117919"/>
            <a:ext cx="353558" cy="307777"/>
          </a:xfrm>
          <a:prstGeom prst="rect">
            <a:avLst/>
          </a:prstGeom>
        </p:spPr>
        <p:txBody>
          <a:bodyPr wrap="none">
            <a:spAutoFit/>
          </a:bodyPr>
          <a:lstStyle/>
          <a:p>
            <a:r>
              <a:rPr lang="en-US" sz="1400" b="1" dirty="0" err="1">
                <a:latin typeface="Calibri" panose="020F0502020204030204" pitchFamily="34" charset="0"/>
                <a:ea typeface="Calibri" panose="020F0502020204030204" pitchFamily="34" charset="0"/>
                <a:cs typeface="Calibri" panose="020F0502020204030204" pitchFamily="34" charset="0"/>
              </a:rPr>
              <a:t>Ya</a:t>
            </a:r>
            <a:endParaRPr lang="en-US" sz="1400" b="1" dirty="0">
              <a:latin typeface="Calibri" panose="020F0502020204030204" pitchFamily="34" charset="0"/>
              <a:ea typeface="Calibri" panose="020F0502020204030204" pitchFamily="34" charset="0"/>
              <a:cs typeface="Calibri" panose="020F0502020204030204" pitchFamily="34" charset="0"/>
            </a:endParaRPr>
          </a:p>
        </p:txBody>
      </p:sp>
      <p:sp>
        <p:nvSpPr>
          <p:cNvPr id="33" name="Title 1">
            <a:extLst>
              <a:ext uri="{FF2B5EF4-FFF2-40B4-BE49-F238E27FC236}">
                <a16:creationId xmlns:a16="http://schemas.microsoft.com/office/drawing/2014/main" id="{456882AD-9171-B74C-AC6D-B147F43ED23C}"/>
              </a:ext>
            </a:extLst>
          </p:cNvPr>
          <p:cNvSpPr txBox="1">
            <a:spLocks/>
          </p:cNvSpPr>
          <p:nvPr/>
        </p:nvSpPr>
        <p:spPr>
          <a:xfrm>
            <a:off x="9677400" y="-28832"/>
            <a:ext cx="2514600" cy="457200"/>
          </a:xfrm>
          <a:prstGeom prst="rect">
            <a:avLst/>
          </a:prstGeom>
          <a:solidFill>
            <a:schemeClr val="bg1">
              <a:lumMod val="85000"/>
            </a:schemeClr>
          </a:solidFill>
          <a:ln>
            <a:noFill/>
          </a:ln>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err="1">
                <a:solidFill>
                  <a:schemeClr val="tx1"/>
                </a:solidFill>
                <a:latin typeface="Calibri" panose="020F0502020204030204" pitchFamily="34" charset="0"/>
                <a:cs typeface="Calibri" panose="020F0502020204030204" pitchFamily="34" charset="0"/>
              </a:rPr>
              <a:t>Indentifikasi</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sp>
        <p:nvSpPr>
          <p:cNvPr id="36" name="Slide Number Placeholder 1">
            <a:extLst>
              <a:ext uri="{FF2B5EF4-FFF2-40B4-BE49-F238E27FC236}">
                <a16:creationId xmlns:a16="http://schemas.microsoft.com/office/drawing/2014/main" id="{CCFC95DA-DE7D-450F-89A3-3DE50BC43087}"/>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18</a:t>
            </a:fld>
            <a:endParaRPr lang="en-US" b="1" dirty="0">
              <a:solidFill>
                <a:schemeClr val="tx1"/>
              </a:solidFill>
            </a:endParaRPr>
          </a:p>
        </p:txBody>
      </p:sp>
    </p:spTree>
    <p:extLst>
      <p:ext uri="{BB962C8B-B14F-4D97-AF65-F5344CB8AC3E}">
        <p14:creationId xmlns:p14="http://schemas.microsoft.com/office/powerpoint/2010/main" val="793883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4309" y="685800"/>
            <a:ext cx="6300216" cy="768000"/>
          </a:xfrm>
        </p:spPr>
        <p:txBody>
          <a:bodyPr>
            <a:noAutofit/>
          </a:bodyPr>
          <a:lstStyle/>
          <a:p>
            <a:r>
              <a:rPr lang="en-US" sz="4000" dirty="0" err="1">
                <a:latin typeface="Fjalla One" panose="02000506040000020004" pitchFamily="2" charset="0"/>
              </a:rPr>
              <a:t>Memisahkan</a:t>
            </a:r>
            <a:r>
              <a:rPr lang="en-US" sz="4000" dirty="0">
                <a:latin typeface="Fjalla One" panose="02000506040000020004" pitchFamily="2" charset="0"/>
              </a:rPr>
              <a:t> </a:t>
            </a:r>
            <a:r>
              <a:rPr lang="en-US" sz="4000" dirty="0" err="1">
                <a:latin typeface="Fjalla One" panose="02000506040000020004" pitchFamily="2" charset="0"/>
              </a:rPr>
              <a:t>komponen</a:t>
            </a:r>
            <a:r>
              <a:rPr lang="en-US" sz="4000" dirty="0">
                <a:latin typeface="Fjalla One" panose="02000506040000020004" pitchFamily="2" charset="0"/>
              </a:rPr>
              <a:t>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3" name="Content Placeholder 2"/>
          <p:cNvSpPr>
            <a:spLocks noGrp="1"/>
          </p:cNvSpPr>
          <p:nvPr>
            <p:ph sz="quarter" idx="10"/>
          </p:nvPr>
        </p:nvSpPr>
        <p:spPr>
          <a:xfrm>
            <a:off x="546100" y="1619916"/>
            <a:ext cx="10675550" cy="4736434"/>
          </a:xfrm>
        </p:spPr>
        <p:txBody>
          <a:bodyPr>
            <a:noAutofit/>
          </a:bodyPr>
          <a:lstStyle/>
          <a:p>
            <a:pPr marL="0" indent="0">
              <a:lnSpc>
                <a:spcPct val="90000"/>
              </a:lnSpc>
              <a:spcBef>
                <a:spcPts val="600"/>
              </a:spcBef>
              <a:buNone/>
            </a:pPr>
            <a:r>
              <a:rPr lang="en-US" sz="1800" b="1" dirty="0" err="1"/>
              <a:t>Penyewa</a:t>
            </a:r>
            <a:endParaRPr lang="en-US" sz="1800" dirty="0"/>
          </a:p>
          <a:p>
            <a:pPr>
              <a:lnSpc>
                <a:spcPct val="90000"/>
              </a:lnSpc>
              <a:spcBef>
                <a:spcPts val="600"/>
              </a:spcBef>
            </a:pPr>
            <a:r>
              <a:rPr lang="en-US" sz="1800" dirty="0" err="1"/>
              <a:t>Entitas</a:t>
            </a:r>
            <a:r>
              <a:rPr lang="en-US" sz="1800" dirty="0"/>
              <a:t> </a:t>
            </a:r>
            <a:r>
              <a:rPr lang="en-US" sz="1800" dirty="0" err="1"/>
              <a:t>mencatat</a:t>
            </a:r>
            <a:r>
              <a:rPr lang="en-US" sz="1800" dirty="0"/>
              <a:t> </a:t>
            </a:r>
            <a:r>
              <a:rPr lang="en-US" sz="1800" dirty="0" err="1"/>
              <a:t>masing-masing</a:t>
            </a:r>
            <a:r>
              <a:rPr lang="en-US" sz="1800" dirty="0"/>
              <a:t> </a:t>
            </a:r>
            <a:r>
              <a:rPr lang="en-US" sz="1800" dirty="0" err="1"/>
              <a:t>komponen</a:t>
            </a:r>
            <a:r>
              <a:rPr lang="en-US" sz="1800" dirty="0"/>
              <a:t> </a:t>
            </a:r>
            <a:r>
              <a:rPr lang="en-US" sz="1800" dirty="0" err="1"/>
              <a:t>sewa</a:t>
            </a:r>
            <a:r>
              <a:rPr lang="en-US" sz="1800" dirty="0"/>
              <a:t> </a:t>
            </a:r>
            <a:r>
              <a:rPr lang="en-US" sz="1800" dirty="0" err="1"/>
              <a:t>dalam</a:t>
            </a:r>
            <a:r>
              <a:rPr lang="en-US" sz="1800" dirty="0"/>
              <a:t> </a:t>
            </a:r>
            <a:r>
              <a:rPr lang="en-US" sz="1800" dirty="0" err="1"/>
              <a:t>kontrak</a:t>
            </a:r>
            <a:r>
              <a:rPr lang="en-US" sz="1800" dirty="0"/>
              <a:t> </a:t>
            </a:r>
            <a:r>
              <a:rPr lang="en-US" sz="1800" dirty="0" err="1"/>
              <a:t>sebagai</a:t>
            </a:r>
            <a:r>
              <a:rPr lang="en-US" sz="1800" dirty="0"/>
              <a:t> </a:t>
            </a:r>
            <a:r>
              <a:rPr lang="en-US" sz="1800" dirty="0" err="1"/>
              <a:t>sewa</a:t>
            </a:r>
            <a:r>
              <a:rPr lang="en-US" sz="1800" dirty="0"/>
              <a:t> </a:t>
            </a:r>
            <a:r>
              <a:rPr lang="en-US" sz="1800" dirty="0" err="1"/>
              <a:t>secara</a:t>
            </a:r>
            <a:r>
              <a:rPr lang="en-US" sz="1800" dirty="0"/>
              <a:t> </a:t>
            </a:r>
            <a:r>
              <a:rPr lang="en-US" sz="1800" dirty="0" err="1"/>
              <a:t>terpisah</a:t>
            </a:r>
            <a:r>
              <a:rPr lang="en-US" sz="1800" dirty="0"/>
              <a:t> </a:t>
            </a:r>
            <a:r>
              <a:rPr lang="en-US" sz="1800" dirty="0" err="1"/>
              <a:t>dari</a:t>
            </a:r>
            <a:r>
              <a:rPr lang="en-US" sz="1800" dirty="0"/>
              <a:t> </a:t>
            </a:r>
            <a:r>
              <a:rPr lang="en-US" sz="1800" dirty="0" err="1"/>
              <a:t>komponen</a:t>
            </a:r>
            <a:r>
              <a:rPr lang="en-US" sz="1800" dirty="0"/>
              <a:t> </a:t>
            </a:r>
            <a:r>
              <a:rPr lang="en-US" sz="1800" dirty="0" err="1"/>
              <a:t>nonsewa</a:t>
            </a:r>
            <a:r>
              <a:rPr lang="en-US" sz="1800" dirty="0"/>
              <a:t> </a:t>
            </a:r>
            <a:r>
              <a:rPr lang="en-US" sz="1800" dirty="0" err="1"/>
              <a:t>dari</a:t>
            </a:r>
            <a:r>
              <a:rPr lang="en-US" sz="1800" dirty="0"/>
              <a:t> </a:t>
            </a:r>
            <a:r>
              <a:rPr lang="en-US" sz="1800" dirty="0" err="1"/>
              <a:t>kontrak</a:t>
            </a:r>
            <a:r>
              <a:rPr lang="en-US" sz="1800" dirty="0"/>
              <a:t>, </a:t>
            </a:r>
            <a:r>
              <a:rPr lang="en-US" sz="1800" b="1" dirty="0" err="1"/>
              <a:t>kecuali</a:t>
            </a:r>
            <a:r>
              <a:rPr lang="en-US" sz="1800" dirty="0"/>
              <a:t> </a:t>
            </a:r>
            <a:r>
              <a:rPr lang="en-US" sz="1800" dirty="0" err="1"/>
              <a:t>entitas</a:t>
            </a:r>
            <a:r>
              <a:rPr lang="en-US" sz="1800" dirty="0"/>
              <a:t> </a:t>
            </a:r>
            <a:r>
              <a:rPr lang="en-US" sz="1800" dirty="0" err="1"/>
              <a:t>menerapkan</a:t>
            </a:r>
            <a:r>
              <a:rPr lang="en-US" sz="1800" dirty="0"/>
              <a:t> </a:t>
            </a:r>
            <a:r>
              <a:rPr lang="en-US" sz="1800" b="1" dirty="0" err="1"/>
              <a:t>cara</a:t>
            </a:r>
            <a:r>
              <a:rPr lang="en-US" sz="1800" b="1" dirty="0"/>
              <a:t> </a:t>
            </a:r>
            <a:r>
              <a:rPr lang="en-US" sz="1800" b="1" dirty="0" err="1"/>
              <a:t>praktis</a:t>
            </a:r>
            <a:r>
              <a:rPr lang="en-US" sz="1800" dirty="0"/>
              <a:t>. </a:t>
            </a:r>
          </a:p>
          <a:p>
            <a:pPr>
              <a:lnSpc>
                <a:spcPct val="90000"/>
              </a:lnSpc>
              <a:spcBef>
                <a:spcPts val="600"/>
              </a:spcBef>
            </a:pPr>
            <a:r>
              <a:rPr lang="en-US" sz="1800" dirty="0" err="1"/>
              <a:t>Penyewa</a:t>
            </a:r>
            <a:r>
              <a:rPr lang="en-US" sz="1800" dirty="0"/>
              <a:t> </a:t>
            </a:r>
            <a:r>
              <a:rPr lang="en-US" sz="1800" dirty="0" err="1"/>
              <a:t>mengalokasi</a:t>
            </a:r>
            <a:r>
              <a:rPr lang="en-US" sz="1800" dirty="0"/>
              <a:t> </a:t>
            </a:r>
            <a:r>
              <a:rPr lang="en-US" sz="1800" dirty="0" err="1"/>
              <a:t>imbalan</a:t>
            </a:r>
            <a:r>
              <a:rPr lang="en-US" sz="1800" dirty="0"/>
              <a:t> </a:t>
            </a:r>
            <a:r>
              <a:rPr lang="en-US" sz="1800" dirty="0" err="1"/>
              <a:t>dalam</a:t>
            </a:r>
            <a:r>
              <a:rPr lang="en-US" sz="1800" dirty="0"/>
              <a:t> </a:t>
            </a:r>
            <a:r>
              <a:rPr lang="en-US" sz="1800" dirty="0" err="1"/>
              <a:t>kontrak</a:t>
            </a:r>
            <a:r>
              <a:rPr lang="en-US" sz="1800" dirty="0"/>
              <a:t> </a:t>
            </a:r>
            <a:r>
              <a:rPr lang="en-US" sz="1800" dirty="0" err="1"/>
              <a:t>ke</a:t>
            </a:r>
            <a:r>
              <a:rPr lang="en-US" sz="1800" dirty="0"/>
              <a:t> </a:t>
            </a:r>
            <a:r>
              <a:rPr lang="en-US" sz="1800" dirty="0" err="1"/>
              <a:t>komponen</a:t>
            </a:r>
            <a:r>
              <a:rPr lang="en-US" sz="1800" dirty="0"/>
              <a:t> </a:t>
            </a:r>
            <a:r>
              <a:rPr lang="en-US" sz="1800" dirty="0" err="1"/>
              <a:t>sewa</a:t>
            </a:r>
            <a:r>
              <a:rPr lang="en-US" sz="1800" dirty="0"/>
              <a:t> </a:t>
            </a:r>
            <a:r>
              <a:rPr lang="en-US" sz="1800" dirty="0" err="1"/>
              <a:t>berdasarkan</a:t>
            </a:r>
            <a:r>
              <a:rPr lang="en-US" sz="1800" dirty="0"/>
              <a:t> </a:t>
            </a:r>
            <a:r>
              <a:rPr lang="en-US" sz="1800" b="1" dirty="0" err="1"/>
              <a:t>harga</a:t>
            </a:r>
            <a:r>
              <a:rPr lang="en-US" sz="1800" b="1" dirty="0"/>
              <a:t> </a:t>
            </a:r>
            <a:r>
              <a:rPr lang="en-US" sz="1800" b="1" dirty="0" err="1"/>
              <a:t>tersendiri</a:t>
            </a:r>
            <a:r>
              <a:rPr lang="en-US" sz="1800" b="1" dirty="0"/>
              <a:t> </a:t>
            </a:r>
            <a:r>
              <a:rPr lang="en-US" sz="1800" b="1" dirty="0" err="1"/>
              <a:t>relatif</a:t>
            </a:r>
            <a:r>
              <a:rPr lang="en-US" sz="1800" b="1" dirty="0"/>
              <a:t> </a:t>
            </a:r>
            <a:r>
              <a:rPr lang="en-US" sz="1800" dirty="0" err="1"/>
              <a:t>komponen</a:t>
            </a:r>
            <a:r>
              <a:rPr lang="en-US" sz="1800" dirty="0"/>
              <a:t> </a:t>
            </a:r>
            <a:r>
              <a:rPr lang="en-US" sz="1800" dirty="0" err="1"/>
              <a:t>sewa</a:t>
            </a:r>
            <a:r>
              <a:rPr lang="en-US" sz="1800" dirty="0"/>
              <a:t> dan </a:t>
            </a:r>
            <a:r>
              <a:rPr lang="en-US" sz="1800" b="1" dirty="0" err="1"/>
              <a:t>harga</a:t>
            </a:r>
            <a:r>
              <a:rPr lang="en-US" sz="1800" b="1" dirty="0"/>
              <a:t> </a:t>
            </a:r>
            <a:r>
              <a:rPr lang="en-US" sz="1800" b="1" dirty="0" err="1"/>
              <a:t>tersendiri</a:t>
            </a:r>
            <a:r>
              <a:rPr lang="en-US" sz="1800" b="1" dirty="0"/>
              <a:t> </a:t>
            </a:r>
            <a:r>
              <a:rPr lang="en-US" sz="1800" b="1" dirty="0" err="1"/>
              <a:t>agregat</a:t>
            </a:r>
            <a:r>
              <a:rPr lang="en-US" sz="1800" b="1" dirty="0"/>
              <a:t> </a:t>
            </a:r>
            <a:r>
              <a:rPr lang="en-US" sz="1800" dirty="0" err="1"/>
              <a:t>dari</a:t>
            </a:r>
            <a:r>
              <a:rPr lang="en-US" sz="1800" dirty="0"/>
              <a:t> </a:t>
            </a:r>
            <a:r>
              <a:rPr lang="en-US" sz="1800" b="1" dirty="0" err="1"/>
              <a:t>komponen</a:t>
            </a:r>
            <a:r>
              <a:rPr lang="en-US" sz="1800" b="1" dirty="0"/>
              <a:t> </a:t>
            </a:r>
            <a:r>
              <a:rPr lang="en-US" sz="1800" b="1" dirty="0" err="1"/>
              <a:t>nonsewa</a:t>
            </a:r>
            <a:r>
              <a:rPr lang="en-US" sz="1800" dirty="0"/>
              <a:t>.</a:t>
            </a:r>
          </a:p>
          <a:p>
            <a:pPr>
              <a:lnSpc>
                <a:spcPct val="90000"/>
              </a:lnSpc>
              <a:spcBef>
                <a:spcPts val="600"/>
              </a:spcBef>
            </a:pPr>
            <a:r>
              <a:rPr lang="en-US" sz="1800" dirty="0" err="1"/>
              <a:t>Harga</a:t>
            </a:r>
            <a:r>
              <a:rPr lang="en-US" sz="1800" dirty="0"/>
              <a:t> </a:t>
            </a:r>
            <a:r>
              <a:rPr lang="en-US" sz="1800" dirty="0" err="1"/>
              <a:t>tersendiri</a:t>
            </a:r>
            <a:r>
              <a:rPr lang="en-US" sz="1800" dirty="0"/>
              <a:t> </a:t>
            </a:r>
            <a:r>
              <a:rPr lang="en-US" sz="1800" dirty="0">
                <a:sym typeface="Wingdings" panose="05000000000000000000" pitchFamily="2" charset="2"/>
              </a:rPr>
              <a:t> </a:t>
            </a:r>
            <a:r>
              <a:rPr lang="en-US" sz="1800" dirty="0" err="1"/>
              <a:t>harga</a:t>
            </a:r>
            <a:r>
              <a:rPr lang="en-US" sz="1800" dirty="0"/>
              <a:t> yang </a:t>
            </a:r>
            <a:r>
              <a:rPr lang="en-US" sz="1800" dirty="0" err="1"/>
              <a:t>akan</a:t>
            </a:r>
            <a:r>
              <a:rPr lang="en-US" sz="1800" dirty="0"/>
              <a:t> </a:t>
            </a:r>
            <a:r>
              <a:rPr lang="en-US" sz="1800" dirty="0" err="1"/>
              <a:t>dibebankan</a:t>
            </a:r>
            <a:r>
              <a:rPr lang="en-US" sz="1800" dirty="0"/>
              <a:t> oleh pesewa, atau </a:t>
            </a:r>
            <a:r>
              <a:rPr lang="en-US" sz="1800" dirty="0" err="1"/>
              <a:t>pemasok</a:t>
            </a:r>
            <a:r>
              <a:rPr lang="en-US" sz="1800" dirty="0"/>
              <a:t> </a:t>
            </a:r>
            <a:r>
              <a:rPr lang="en-US" sz="1800" dirty="0" err="1"/>
              <a:t>serupa</a:t>
            </a:r>
            <a:r>
              <a:rPr lang="en-US" sz="1800" dirty="0"/>
              <a:t>, </a:t>
            </a:r>
            <a:r>
              <a:rPr lang="en-US" sz="1800" dirty="0" err="1"/>
              <a:t>kepada</a:t>
            </a:r>
            <a:r>
              <a:rPr lang="en-US" sz="1800" dirty="0"/>
              <a:t> </a:t>
            </a:r>
            <a:r>
              <a:rPr lang="en-US" sz="1800" dirty="0" err="1"/>
              <a:t>entitas</a:t>
            </a:r>
            <a:r>
              <a:rPr lang="en-US" sz="1800" dirty="0"/>
              <a:t>, </a:t>
            </a:r>
            <a:r>
              <a:rPr lang="en-US" sz="1800" dirty="0" err="1"/>
              <a:t>secara</a:t>
            </a:r>
            <a:r>
              <a:rPr lang="en-US" sz="1800" dirty="0"/>
              <a:t> </a:t>
            </a:r>
            <a:r>
              <a:rPr lang="en-US" sz="1800" dirty="0" err="1"/>
              <a:t>terpisah</a:t>
            </a:r>
            <a:r>
              <a:rPr lang="en-US" sz="1800" dirty="0"/>
              <a:t>. </a:t>
            </a:r>
          </a:p>
          <a:p>
            <a:pPr>
              <a:lnSpc>
                <a:spcPct val="90000"/>
              </a:lnSpc>
              <a:spcBef>
                <a:spcPts val="600"/>
              </a:spcBef>
            </a:pPr>
            <a:r>
              <a:rPr lang="en-US" sz="1800" b="1" dirty="0" err="1"/>
              <a:t>Jika</a:t>
            </a:r>
            <a:r>
              <a:rPr lang="en-US" sz="1800" b="1" dirty="0"/>
              <a:t> </a:t>
            </a:r>
            <a:r>
              <a:rPr lang="en-US" sz="1800" b="1" dirty="0" err="1"/>
              <a:t>harga</a:t>
            </a:r>
            <a:r>
              <a:rPr lang="en-US" sz="1800" b="1" dirty="0"/>
              <a:t> </a:t>
            </a:r>
            <a:r>
              <a:rPr lang="en-US" sz="1800" b="1" dirty="0" err="1"/>
              <a:t>tersendiri</a:t>
            </a:r>
            <a:r>
              <a:rPr lang="en-US" sz="1800" b="1" dirty="0"/>
              <a:t> </a:t>
            </a:r>
            <a:r>
              <a:rPr lang="en-US" sz="1800" b="1" dirty="0" err="1"/>
              <a:t>tidak</a:t>
            </a:r>
            <a:r>
              <a:rPr lang="en-US" sz="1800" b="1" dirty="0"/>
              <a:t> </a:t>
            </a:r>
            <a:r>
              <a:rPr lang="en-US" sz="1800" b="1" dirty="0" err="1"/>
              <a:t>tersedia</a:t>
            </a:r>
            <a:r>
              <a:rPr lang="en-US" sz="1800" dirty="0"/>
              <a:t>, </a:t>
            </a:r>
            <a:r>
              <a:rPr lang="en-US" sz="1800" dirty="0">
                <a:sym typeface="Wingdings" panose="05000000000000000000" pitchFamily="2" charset="2"/>
              </a:rPr>
              <a:t> </a:t>
            </a:r>
            <a:r>
              <a:rPr lang="en-US" sz="1800" dirty="0" err="1"/>
              <a:t>penyewa</a:t>
            </a:r>
            <a:r>
              <a:rPr lang="en-US" sz="1800" dirty="0"/>
              <a:t> </a:t>
            </a:r>
            <a:r>
              <a:rPr lang="en-US" sz="1800" dirty="0" err="1"/>
              <a:t>mengestimasi</a:t>
            </a:r>
            <a:r>
              <a:rPr lang="en-US" sz="1800" dirty="0"/>
              <a:t> </a:t>
            </a:r>
            <a:r>
              <a:rPr lang="en-US" sz="1800" dirty="0" err="1"/>
              <a:t>dengan</a:t>
            </a:r>
            <a:r>
              <a:rPr lang="en-US" sz="1800" dirty="0"/>
              <a:t> </a:t>
            </a:r>
            <a:r>
              <a:rPr lang="en-US" sz="1800" dirty="0" err="1"/>
              <a:t>memaksimalkan</a:t>
            </a:r>
            <a:r>
              <a:rPr lang="en-US" sz="1800" dirty="0"/>
              <a:t> </a:t>
            </a:r>
            <a:r>
              <a:rPr lang="en-US" sz="1800" dirty="0" err="1"/>
              <a:t>penggunaan</a:t>
            </a:r>
            <a:r>
              <a:rPr lang="en-US" sz="1800" dirty="0"/>
              <a:t> </a:t>
            </a:r>
            <a:r>
              <a:rPr lang="en-US" sz="1800" dirty="0" err="1"/>
              <a:t>informasi</a:t>
            </a:r>
            <a:r>
              <a:rPr lang="en-US" sz="1800" dirty="0"/>
              <a:t> yang </a:t>
            </a:r>
            <a:r>
              <a:rPr lang="en-US" sz="1800" dirty="0" err="1"/>
              <a:t>dapat</a:t>
            </a:r>
            <a:r>
              <a:rPr lang="en-US" sz="1800" dirty="0"/>
              <a:t> </a:t>
            </a:r>
            <a:r>
              <a:rPr lang="en-US" sz="1800" dirty="0" err="1"/>
              <a:t>diobservasi</a:t>
            </a:r>
            <a:r>
              <a:rPr lang="en-US" sz="1800" dirty="0"/>
              <a:t>.</a:t>
            </a:r>
          </a:p>
          <a:p>
            <a:pPr>
              <a:lnSpc>
                <a:spcPct val="90000"/>
              </a:lnSpc>
              <a:spcBef>
                <a:spcPts val="600"/>
              </a:spcBef>
            </a:pPr>
            <a:r>
              <a:rPr lang="en-US" sz="1800" b="1" dirty="0"/>
              <a:t>Cara </a:t>
            </a:r>
            <a:r>
              <a:rPr lang="en-US" sz="1800" b="1" dirty="0" err="1"/>
              <a:t>praktis</a:t>
            </a:r>
            <a:r>
              <a:rPr lang="en-US" sz="1800" dirty="0"/>
              <a:t>, </a:t>
            </a:r>
            <a:r>
              <a:rPr lang="en-US" sz="1800" dirty="0" err="1"/>
              <a:t>penyewa</a:t>
            </a:r>
            <a:r>
              <a:rPr lang="en-US" sz="1800" dirty="0"/>
              <a:t> </a:t>
            </a:r>
            <a:r>
              <a:rPr lang="en-US" sz="1800" dirty="0" err="1"/>
              <a:t>dapat</a:t>
            </a:r>
            <a:r>
              <a:rPr lang="en-US" sz="1800" dirty="0"/>
              <a:t> </a:t>
            </a:r>
            <a:r>
              <a:rPr lang="en-US" sz="1800" dirty="0" err="1"/>
              <a:t>memilih</a:t>
            </a:r>
            <a:r>
              <a:rPr lang="en-US" sz="1800" dirty="0"/>
              <a:t>, </a:t>
            </a:r>
            <a:r>
              <a:rPr lang="en-US" sz="1800" dirty="0" err="1"/>
              <a:t>berdasarkan</a:t>
            </a:r>
            <a:r>
              <a:rPr lang="en-US" sz="1800" dirty="0"/>
              <a:t> </a:t>
            </a:r>
            <a:r>
              <a:rPr lang="en-US" sz="1800" dirty="0" err="1"/>
              <a:t>kelas</a:t>
            </a:r>
            <a:r>
              <a:rPr lang="en-US" sz="1800" dirty="0"/>
              <a:t> </a:t>
            </a:r>
            <a:r>
              <a:rPr lang="en-US" sz="1800" dirty="0" err="1"/>
              <a:t>aset</a:t>
            </a:r>
            <a:r>
              <a:rPr lang="en-US" sz="1800" dirty="0"/>
              <a:t> </a:t>
            </a:r>
            <a:r>
              <a:rPr lang="en-US" sz="1800" dirty="0" err="1"/>
              <a:t>pendasar</a:t>
            </a:r>
            <a:r>
              <a:rPr lang="en-US" sz="1800" dirty="0"/>
              <a:t>, </a:t>
            </a:r>
            <a:r>
              <a:rPr lang="en-US" sz="1800" dirty="0" err="1"/>
              <a:t>untuk</a:t>
            </a:r>
            <a:r>
              <a:rPr lang="en-US" sz="1800" dirty="0"/>
              <a:t> </a:t>
            </a:r>
            <a:r>
              <a:rPr lang="en-US" sz="1800" dirty="0" err="1"/>
              <a:t>tidak</a:t>
            </a:r>
            <a:r>
              <a:rPr lang="en-US" sz="1800" dirty="0"/>
              <a:t> </a:t>
            </a:r>
            <a:r>
              <a:rPr lang="en-US" sz="1800" dirty="0" err="1"/>
              <a:t>memisahkan</a:t>
            </a:r>
            <a:r>
              <a:rPr lang="en-US" sz="1800" dirty="0"/>
              <a:t> </a:t>
            </a:r>
            <a:r>
              <a:rPr lang="en-US" sz="1800" dirty="0" err="1"/>
              <a:t>komponen</a:t>
            </a:r>
            <a:r>
              <a:rPr lang="en-US" sz="1800" dirty="0"/>
              <a:t> </a:t>
            </a:r>
            <a:r>
              <a:rPr lang="en-US" sz="1800" dirty="0" err="1"/>
              <a:t>nonsewa</a:t>
            </a:r>
            <a:r>
              <a:rPr lang="en-US" sz="1800" dirty="0"/>
              <a:t> </a:t>
            </a:r>
            <a:r>
              <a:rPr lang="en-US" sz="1800" dirty="0" err="1"/>
              <a:t>dari</a:t>
            </a:r>
            <a:r>
              <a:rPr lang="en-US" sz="1800" dirty="0"/>
              <a:t> </a:t>
            </a:r>
            <a:r>
              <a:rPr lang="en-US" sz="1800" dirty="0" err="1"/>
              <a:t>komponen</a:t>
            </a:r>
            <a:r>
              <a:rPr lang="en-US" sz="1800" dirty="0"/>
              <a:t> </a:t>
            </a:r>
            <a:r>
              <a:rPr lang="en-US" sz="1800" dirty="0" err="1"/>
              <a:t>sewa</a:t>
            </a:r>
            <a:r>
              <a:rPr lang="en-US" sz="1800" dirty="0"/>
              <a:t>, dan </a:t>
            </a:r>
            <a:r>
              <a:rPr lang="en-US" sz="1800" dirty="0" err="1"/>
              <a:t>memilih</a:t>
            </a:r>
            <a:r>
              <a:rPr lang="en-US" sz="1800" dirty="0"/>
              <a:t> </a:t>
            </a:r>
            <a:r>
              <a:rPr lang="en-US" sz="1800" dirty="0" err="1"/>
              <a:t>mencatat</a:t>
            </a:r>
            <a:r>
              <a:rPr lang="en-US" sz="1800" dirty="0"/>
              <a:t> </a:t>
            </a:r>
            <a:r>
              <a:rPr lang="en-US" sz="1800" dirty="0" err="1"/>
              <a:t>sebagai</a:t>
            </a:r>
            <a:r>
              <a:rPr lang="en-US" sz="1800" dirty="0"/>
              <a:t> </a:t>
            </a:r>
            <a:r>
              <a:rPr lang="en-US" sz="1800" b="1" dirty="0" err="1"/>
              <a:t>komponen</a:t>
            </a:r>
            <a:r>
              <a:rPr lang="en-US" sz="1800" b="1" dirty="0"/>
              <a:t> </a:t>
            </a:r>
            <a:r>
              <a:rPr lang="en-US" sz="1800" b="1" dirty="0" err="1"/>
              <a:t>sewa</a:t>
            </a:r>
            <a:r>
              <a:rPr lang="en-US" sz="1800" b="1" dirty="0"/>
              <a:t> </a:t>
            </a:r>
            <a:r>
              <a:rPr lang="en-US" sz="1800" b="1" dirty="0" err="1"/>
              <a:t>tunggal</a:t>
            </a:r>
            <a:r>
              <a:rPr lang="en-US" sz="1800" dirty="0"/>
              <a:t>. </a:t>
            </a:r>
          </a:p>
          <a:p>
            <a:pPr>
              <a:lnSpc>
                <a:spcPct val="90000"/>
              </a:lnSpc>
              <a:spcBef>
                <a:spcPts val="600"/>
              </a:spcBef>
            </a:pPr>
            <a:r>
              <a:rPr lang="en-US" sz="1800" dirty="0" err="1"/>
              <a:t>Penyewa</a:t>
            </a:r>
            <a:r>
              <a:rPr lang="en-US" sz="1800" dirty="0"/>
              <a:t> </a:t>
            </a:r>
            <a:r>
              <a:rPr lang="en-US" sz="1800" dirty="0" err="1"/>
              <a:t>tidak</a:t>
            </a:r>
            <a:r>
              <a:rPr lang="en-US" sz="1800" dirty="0"/>
              <a:t> </a:t>
            </a:r>
            <a:r>
              <a:rPr lang="en-US" sz="1800" dirty="0" err="1"/>
              <a:t>menerapkan</a:t>
            </a:r>
            <a:r>
              <a:rPr lang="en-US" sz="1800" dirty="0"/>
              <a:t> </a:t>
            </a:r>
            <a:r>
              <a:rPr lang="en-US" sz="1800" dirty="0" err="1"/>
              <a:t>cara</a:t>
            </a:r>
            <a:r>
              <a:rPr lang="en-US" sz="1800" dirty="0"/>
              <a:t> </a:t>
            </a:r>
            <a:r>
              <a:rPr lang="en-US" sz="1800" dirty="0" err="1"/>
              <a:t>praktis</a:t>
            </a:r>
            <a:r>
              <a:rPr lang="en-US" sz="1800" dirty="0"/>
              <a:t> </a:t>
            </a:r>
            <a:r>
              <a:rPr lang="en-US" sz="1800" dirty="0" err="1"/>
              <a:t>untuk</a:t>
            </a:r>
            <a:r>
              <a:rPr lang="en-US" sz="1800" dirty="0"/>
              <a:t> </a:t>
            </a:r>
            <a:r>
              <a:rPr lang="en-US" sz="1800" dirty="0" err="1"/>
              <a:t>derivatif</a:t>
            </a:r>
            <a:r>
              <a:rPr lang="en-US" sz="1800" dirty="0"/>
              <a:t> </a:t>
            </a:r>
            <a:r>
              <a:rPr lang="en-US" sz="1800" dirty="0" err="1"/>
              <a:t>lekatan</a:t>
            </a:r>
            <a:r>
              <a:rPr lang="en-US" sz="1800" dirty="0"/>
              <a:t> yang </a:t>
            </a:r>
            <a:r>
              <a:rPr lang="en-US" sz="1800" dirty="0" err="1"/>
              <a:t>memenuhi</a:t>
            </a:r>
            <a:r>
              <a:rPr lang="en-US" sz="1800" dirty="0"/>
              <a:t> </a:t>
            </a:r>
            <a:r>
              <a:rPr lang="en-US" sz="1800" dirty="0" err="1"/>
              <a:t>kriteria</a:t>
            </a:r>
            <a:r>
              <a:rPr lang="en-US" sz="1800" dirty="0"/>
              <a:t> PSAK 109.</a:t>
            </a:r>
          </a:p>
          <a:p>
            <a:pPr>
              <a:lnSpc>
                <a:spcPct val="90000"/>
              </a:lnSpc>
              <a:spcBef>
                <a:spcPts val="600"/>
              </a:spcBef>
            </a:pPr>
            <a:r>
              <a:rPr lang="en-US" sz="1800" dirty="0" err="1"/>
              <a:t>Kecuali</a:t>
            </a:r>
            <a:r>
              <a:rPr lang="en-US" sz="1800" dirty="0"/>
              <a:t> </a:t>
            </a:r>
            <a:r>
              <a:rPr lang="en-US" sz="1800" dirty="0" err="1"/>
              <a:t>cara</a:t>
            </a:r>
            <a:r>
              <a:rPr lang="en-US" sz="1800" dirty="0"/>
              <a:t> </a:t>
            </a:r>
            <a:r>
              <a:rPr lang="en-US" sz="1800" dirty="0" err="1"/>
              <a:t>praktis</a:t>
            </a:r>
            <a:r>
              <a:rPr lang="en-US" sz="1800" dirty="0"/>
              <a:t> </a:t>
            </a:r>
            <a:r>
              <a:rPr lang="en-US" sz="1800" dirty="0" err="1"/>
              <a:t>diterapkan</a:t>
            </a:r>
            <a:r>
              <a:rPr lang="en-US" sz="1800" dirty="0"/>
              <a:t>, </a:t>
            </a:r>
            <a:r>
              <a:rPr lang="en-US" sz="1800" dirty="0" err="1"/>
              <a:t>penyewa</a:t>
            </a:r>
            <a:r>
              <a:rPr lang="en-US" sz="1800" dirty="0"/>
              <a:t> </a:t>
            </a:r>
            <a:r>
              <a:rPr lang="en-US" sz="1800" dirty="0" err="1"/>
              <a:t>mencatat</a:t>
            </a:r>
            <a:r>
              <a:rPr lang="en-US" sz="1800" dirty="0"/>
              <a:t> </a:t>
            </a:r>
            <a:r>
              <a:rPr lang="en-US" sz="1800" dirty="0" err="1"/>
              <a:t>komponen</a:t>
            </a:r>
            <a:r>
              <a:rPr lang="en-US" sz="1800" dirty="0"/>
              <a:t> </a:t>
            </a:r>
            <a:r>
              <a:rPr lang="en-US" sz="1800" dirty="0" err="1"/>
              <a:t>nonsewa</a:t>
            </a:r>
            <a:r>
              <a:rPr lang="en-US" sz="1800" dirty="0"/>
              <a:t> </a:t>
            </a:r>
            <a:r>
              <a:rPr lang="en-US" sz="1800" dirty="0" err="1"/>
              <a:t>dengan</a:t>
            </a:r>
            <a:r>
              <a:rPr lang="en-US" sz="1800" dirty="0"/>
              <a:t> </a:t>
            </a:r>
            <a:r>
              <a:rPr lang="en-US" sz="1800" dirty="0" err="1"/>
              <a:t>menerapkan</a:t>
            </a:r>
            <a:r>
              <a:rPr lang="en-US" sz="1800" dirty="0"/>
              <a:t> </a:t>
            </a:r>
            <a:r>
              <a:rPr lang="en-US" sz="1800" dirty="0" err="1"/>
              <a:t>Pernyataan</a:t>
            </a:r>
            <a:r>
              <a:rPr lang="en-US" sz="1800" dirty="0"/>
              <a:t> </a:t>
            </a:r>
            <a:r>
              <a:rPr lang="en-US" sz="1800" dirty="0" err="1"/>
              <a:t>relevan</a:t>
            </a:r>
            <a:r>
              <a:rPr lang="en-US" sz="1800" dirty="0"/>
              <a:t> </a:t>
            </a:r>
            <a:r>
              <a:rPr lang="en-US" sz="1800" dirty="0" err="1"/>
              <a:t>lainnya</a:t>
            </a:r>
            <a:r>
              <a:rPr lang="en-US" sz="1800" dirty="0"/>
              <a:t>.</a:t>
            </a:r>
          </a:p>
          <a:p>
            <a:pPr marL="0" indent="0">
              <a:lnSpc>
                <a:spcPct val="90000"/>
              </a:lnSpc>
              <a:spcBef>
                <a:spcPts val="600"/>
              </a:spcBef>
              <a:buNone/>
            </a:pPr>
            <a:r>
              <a:rPr lang="en-US" sz="1800" b="1" dirty="0"/>
              <a:t>Pesewa</a:t>
            </a:r>
          </a:p>
          <a:p>
            <a:pPr>
              <a:lnSpc>
                <a:spcPct val="90000"/>
              </a:lnSpc>
              <a:spcBef>
                <a:spcPts val="600"/>
              </a:spcBef>
            </a:pPr>
            <a:r>
              <a:rPr lang="en-US" sz="1800" dirty="0" err="1"/>
              <a:t>Untuk</a:t>
            </a:r>
            <a:r>
              <a:rPr lang="en-US" sz="1800" dirty="0"/>
              <a:t> </a:t>
            </a:r>
            <a:r>
              <a:rPr lang="en-US" sz="1800" dirty="0" err="1"/>
              <a:t>kontrak</a:t>
            </a:r>
            <a:r>
              <a:rPr lang="en-US" sz="1800" dirty="0"/>
              <a:t> yang </a:t>
            </a:r>
            <a:r>
              <a:rPr lang="en-US" sz="1800" dirty="0" err="1"/>
              <a:t>mengandung</a:t>
            </a:r>
            <a:r>
              <a:rPr lang="en-US" sz="1800" dirty="0"/>
              <a:t> </a:t>
            </a:r>
            <a:r>
              <a:rPr lang="en-US" sz="1800" dirty="0" err="1"/>
              <a:t>komponen</a:t>
            </a:r>
            <a:r>
              <a:rPr lang="en-US" sz="1800" dirty="0"/>
              <a:t> </a:t>
            </a:r>
            <a:r>
              <a:rPr lang="en-US" sz="1800" dirty="0" err="1"/>
              <a:t>sewa</a:t>
            </a:r>
            <a:r>
              <a:rPr lang="en-US" sz="1800" dirty="0"/>
              <a:t> dan </a:t>
            </a:r>
            <a:r>
              <a:rPr lang="en-US" sz="1800" dirty="0" err="1"/>
              <a:t>tambahan</a:t>
            </a:r>
            <a:r>
              <a:rPr lang="en-US" sz="1800" dirty="0"/>
              <a:t> </a:t>
            </a:r>
            <a:r>
              <a:rPr lang="en-US" sz="1800" dirty="0" err="1"/>
              <a:t>satu</a:t>
            </a:r>
            <a:r>
              <a:rPr lang="en-US" sz="1800" dirty="0"/>
              <a:t> atau </a:t>
            </a:r>
            <a:r>
              <a:rPr lang="en-US" sz="1800" dirty="0" err="1"/>
              <a:t>lebih</a:t>
            </a:r>
            <a:r>
              <a:rPr lang="en-US" sz="1800" dirty="0"/>
              <a:t> </a:t>
            </a:r>
            <a:r>
              <a:rPr lang="en-US" sz="1800" dirty="0" err="1"/>
              <a:t>komponen</a:t>
            </a:r>
            <a:r>
              <a:rPr lang="en-US" sz="1800" dirty="0"/>
              <a:t> </a:t>
            </a:r>
            <a:r>
              <a:rPr lang="en-US" sz="1800" dirty="0" err="1"/>
              <a:t>sewa</a:t>
            </a:r>
            <a:r>
              <a:rPr lang="en-US" sz="1800" dirty="0"/>
              <a:t> atau </a:t>
            </a:r>
            <a:r>
              <a:rPr lang="en-US" sz="1800" dirty="0" err="1"/>
              <a:t>nonsewa</a:t>
            </a:r>
            <a:r>
              <a:rPr lang="en-US" sz="1800" dirty="0"/>
              <a:t>, pesewa </a:t>
            </a:r>
            <a:r>
              <a:rPr lang="en-US" sz="1800" dirty="0" err="1"/>
              <a:t>mengalokasi</a:t>
            </a:r>
            <a:r>
              <a:rPr lang="en-US" sz="1800" dirty="0"/>
              <a:t> </a:t>
            </a:r>
            <a:r>
              <a:rPr lang="en-US" sz="1800" dirty="0" err="1"/>
              <a:t>imbalan</a:t>
            </a:r>
            <a:r>
              <a:rPr lang="en-US" sz="1800" dirty="0"/>
              <a:t> </a:t>
            </a:r>
            <a:r>
              <a:rPr lang="en-US" sz="1800" dirty="0" err="1"/>
              <a:t>dalam</a:t>
            </a:r>
            <a:r>
              <a:rPr lang="en-US" sz="1800" dirty="0"/>
              <a:t> </a:t>
            </a:r>
            <a:r>
              <a:rPr lang="en-US" sz="1800" dirty="0" err="1"/>
              <a:t>kontrak</a:t>
            </a:r>
            <a:r>
              <a:rPr lang="en-US" sz="1800" dirty="0"/>
              <a:t> </a:t>
            </a:r>
            <a:r>
              <a:rPr lang="en-US" sz="1800" dirty="0" err="1"/>
              <a:t>dengan</a:t>
            </a:r>
            <a:r>
              <a:rPr lang="en-US" sz="1800" dirty="0"/>
              <a:t> </a:t>
            </a:r>
            <a:r>
              <a:rPr lang="en-US" sz="1800" dirty="0" err="1"/>
              <a:t>menerapkan</a:t>
            </a:r>
            <a:r>
              <a:rPr lang="en-US" sz="1800" dirty="0"/>
              <a:t> PSAK 115: </a:t>
            </a:r>
            <a:r>
              <a:rPr lang="en-US" sz="1800" dirty="0" err="1"/>
              <a:t>paragraf</a:t>
            </a:r>
            <a:r>
              <a:rPr lang="en-US" sz="1800" dirty="0"/>
              <a:t> 73–90.</a:t>
            </a:r>
          </a:p>
          <a:p>
            <a:pPr>
              <a:lnSpc>
                <a:spcPct val="90000"/>
              </a:lnSpc>
              <a:spcBef>
                <a:spcPts val="600"/>
              </a:spcBef>
            </a:pPr>
            <a:endParaRPr lang="en-US" sz="1800" dirty="0"/>
          </a:p>
        </p:txBody>
      </p:sp>
      <p:sp>
        <p:nvSpPr>
          <p:cNvPr id="6" name="Title 1">
            <a:extLst>
              <a:ext uri="{FF2B5EF4-FFF2-40B4-BE49-F238E27FC236}">
                <a16:creationId xmlns:a16="http://schemas.microsoft.com/office/drawing/2014/main" id="{B948CD67-3F58-BE44-86A6-97C4648D9B10}"/>
              </a:ext>
            </a:extLst>
          </p:cNvPr>
          <p:cNvSpPr txBox="1">
            <a:spLocks/>
          </p:cNvSpPr>
          <p:nvPr/>
        </p:nvSpPr>
        <p:spPr>
          <a:xfrm>
            <a:off x="9677400" y="0"/>
            <a:ext cx="2514600" cy="457200"/>
          </a:xfrm>
          <a:prstGeom prst="rect">
            <a:avLst/>
          </a:prstGeom>
          <a:solidFill>
            <a:schemeClr val="bg1">
              <a:lumMod val="85000"/>
            </a:schemeClr>
          </a:solidFill>
          <a:ln>
            <a:noFill/>
          </a:ln>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err="1">
                <a:solidFill>
                  <a:schemeClr val="tx1"/>
                </a:solidFill>
                <a:latin typeface="Calibri" panose="020F0502020204030204" pitchFamily="34" charset="0"/>
                <a:cs typeface="Calibri" panose="020F0502020204030204" pitchFamily="34" charset="0"/>
              </a:rPr>
              <a:t>Indentifikasi</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FBDB8AC0-CA8F-4A70-A494-DBE6775E0013}"/>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19</a:t>
            </a:fld>
            <a:endParaRPr lang="en-US" b="1" dirty="0">
              <a:solidFill>
                <a:schemeClr val="tx1"/>
              </a:solidFill>
            </a:endParaRPr>
          </a:p>
        </p:txBody>
      </p:sp>
    </p:spTree>
    <p:extLst>
      <p:ext uri="{BB962C8B-B14F-4D97-AF65-F5344CB8AC3E}">
        <p14:creationId xmlns:p14="http://schemas.microsoft.com/office/powerpoint/2010/main" val="3057254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latin typeface="Fjalla One" panose="02000506040000020004" pitchFamily="2" charset="0"/>
              </a:rPr>
              <a:t>Masa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3" name="Content Placeholder 2"/>
          <p:cNvSpPr>
            <a:spLocks noGrp="1"/>
          </p:cNvSpPr>
          <p:nvPr>
            <p:ph type="subTitle" idx="1"/>
          </p:nvPr>
        </p:nvSpPr>
        <p:spPr/>
        <p:txBody>
          <a:bodyPr/>
          <a:lstStyle/>
          <a:p>
            <a:r>
              <a:rPr lang="en-US" sz="2000" dirty="0" err="1">
                <a:latin typeface="Calibri" panose="020F0502020204030204" pitchFamily="34" charset="0"/>
                <a:cs typeface="Calibri" panose="020F0502020204030204" pitchFamily="34" charset="0"/>
              </a:rPr>
              <a:t>Entitas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menentukan</a:t>
            </a:r>
            <a:r>
              <a:rPr lang="en-US" sz="2000" dirty="0">
                <a:latin typeface="Calibri" panose="020F0502020204030204" pitchFamily="34" charset="0"/>
                <a:cs typeface="Calibri" panose="020F0502020204030204" pitchFamily="34" charset="0"/>
              </a:rPr>
              <a:t> masa </a:t>
            </a:r>
            <a:r>
              <a:rPr lang="en-US" sz="2000" dirty="0" err="1">
                <a:latin typeface="Calibri" panose="020F0502020204030204" pitchFamily="34" charset="0"/>
                <a:cs typeface="Calibri" panose="020F0502020204030204" pitchFamily="34" charset="0"/>
              </a:rPr>
              <a:t>sewa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sebagai</a:t>
            </a:r>
            <a:r>
              <a:rPr lang="en-US" sz="2000"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periode</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sewa</a:t>
            </a:r>
            <a:r>
              <a:rPr lang="en-US" sz="2000" b="1" dirty="0">
                <a:latin typeface="Calibri" panose="020F0502020204030204" pitchFamily="34" charset="0"/>
                <a:cs typeface="Calibri" panose="020F0502020204030204" pitchFamily="34" charset="0"/>
              </a:rPr>
              <a:t> yang </a:t>
            </a:r>
            <a:r>
              <a:rPr lang="en-US" sz="2000" b="1" dirty="0" err="1">
                <a:latin typeface="Calibri" panose="020F0502020204030204" pitchFamily="34" charset="0"/>
                <a:cs typeface="Calibri" panose="020F0502020204030204" pitchFamily="34" charset="0"/>
              </a:rPr>
              <a:t>tidak</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dapat</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dibatalkan</a:t>
            </a:r>
            <a:r>
              <a:rPr lang="en-US" sz="2000"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dan</a:t>
            </a:r>
            <a:r>
              <a:rPr lang="en-US" sz="2000" b="1"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juga</a:t>
            </a:r>
            <a:r>
              <a:rPr lang="en-US" sz="2000" dirty="0">
                <a:latin typeface="Calibri" panose="020F0502020204030204" pitchFamily="34" charset="0"/>
                <a:cs typeface="Calibri" panose="020F0502020204030204" pitchFamily="34" charset="0"/>
              </a:rPr>
              <a:t>:</a:t>
            </a:r>
          </a:p>
          <a:p>
            <a:pPr marL="860425" lvl="1" indent="-511175">
              <a:buNone/>
            </a:pPr>
            <a:r>
              <a:rPr lang="en-US" sz="2000" dirty="0">
                <a:latin typeface="Calibri" panose="020F0502020204030204" pitchFamily="34" charset="0"/>
                <a:cs typeface="Calibri" panose="020F0502020204030204" pitchFamily="34" charset="0"/>
              </a:rPr>
              <a:t>(a) 	</a:t>
            </a:r>
            <a:r>
              <a:rPr lang="en-US" sz="2000" dirty="0" err="1">
                <a:latin typeface="Calibri" panose="020F0502020204030204" pitchFamily="34" charset="0"/>
                <a:cs typeface="Calibri" panose="020F0502020204030204" pitchFamily="34" charset="0"/>
              </a:rPr>
              <a:t>periode</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dicakup</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oleh</a:t>
            </a:r>
            <a:r>
              <a:rPr lang="en-US" sz="2000"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opsi</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untuk</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memperpanjang</a:t>
            </a:r>
            <a:r>
              <a:rPr lang="en-US" sz="2000" b="1"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sewa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jika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penyewa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cukup</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pasti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mengeksekusi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opsi</a:t>
            </a:r>
            <a:r>
              <a:rPr lang="en-US" sz="2000" dirty="0">
                <a:latin typeface="Calibri" panose="020F0502020204030204" pitchFamily="34" charset="0"/>
                <a:cs typeface="Calibri" panose="020F0502020204030204" pitchFamily="34" charset="0"/>
              </a:rPr>
              <a:t> tersebut; </a:t>
            </a:r>
            <a:r>
              <a:rPr lang="en-US" sz="2000" dirty="0" err="1">
                <a:latin typeface="Calibri" panose="020F0502020204030204" pitchFamily="34" charset="0"/>
                <a:cs typeface="Calibri" panose="020F0502020204030204" pitchFamily="34" charset="0"/>
              </a:rPr>
              <a:t>dan</a:t>
            </a:r>
            <a:endParaRPr lang="en-US" sz="2000" dirty="0">
              <a:latin typeface="Calibri" panose="020F0502020204030204" pitchFamily="34" charset="0"/>
              <a:cs typeface="Calibri" panose="020F0502020204030204" pitchFamily="34" charset="0"/>
            </a:endParaRPr>
          </a:p>
          <a:p>
            <a:pPr marL="860425" lvl="1" indent="-511175">
              <a:buNone/>
            </a:pPr>
            <a:r>
              <a:rPr lang="en-US" sz="2000" dirty="0">
                <a:latin typeface="Calibri" panose="020F0502020204030204" pitchFamily="34" charset="0"/>
                <a:cs typeface="Calibri" panose="020F0502020204030204" pitchFamily="34" charset="0"/>
              </a:rPr>
              <a:t>(b) 	</a:t>
            </a:r>
            <a:r>
              <a:rPr lang="en-US" sz="2000" dirty="0" err="1">
                <a:latin typeface="Calibri" panose="020F0502020204030204" pitchFamily="34" charset="0"/>
                <a:cs typeface="Calibri" panose="020F0502020204030204" pitchFamily="34" charset="0"/>
              </a:rPr>
              <a:t>periode</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dicakup</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oleh</a:t>
            </a:r>
            <a:r>
              <a:rPr lang="en-US" sz="2000"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opsi</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untuk</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menghentikan</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sewa</a:t>
            </a:r>
            <a:r>
              <a:rPr lang="en-US" sz="2000" b="1"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jika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penyewa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cukup</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pasti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tidak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mengeksekusi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opsi</a:t>
            </a:r>
            <a:r>
              <a:rPr lang="en-US" sz="2000" dirty="0">
                <a:latin typeface="Calibri" panose="020F0502020204030204" pitchFamily="34" charset="0"/>
                <a:cs typeface="Calibri" panose="020F0502020204030204" pitchFamily="34" charset="0"/>
              </a:rPr>
              <a:t> tersebut.</a:t>
            </a:r>
          </a:p>
        </p:txBody>
      </p:sp>
      <p:sp>
        <p:nvSpPr>
          <p:cNvPr id="5" name="Left Brace 4">
            <a:extLst>
              <a:ext uri="{FF2B5EF4-FFF2-40B4-BE49-F238E27FC236}">
                <a16:creationId xmlns:a16="http://schemas.microsoft.com/office/drawing/2014/main" id="{52E0D6B4-3D75-4905-B4A9-025F5415AAC4}"/>
              </a:ext>
            </a:extLst>
          </p:cNvPr>
          <p:cNvSpPr/>
          <p:nvPr/>
        </p:nvSpPr>
        <p:spPr>
          <a:xfrm>
            <a:off x="6477000" y="-1493519"/>
            <a:ext cx="45719" cy="4571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D"/>
          </a:p>
        </p:txBody>
      </p:sp>
      <p:pic>
        <p:nvPicPr>
          <p:cNvPr id="7" name="Picture 6" descr="A picture containing text&#10;&#10;Description automatically generated">
            <a:extLst>
              <a:ext uri="{FF2B5EF4-FFF2-40B4-BE49-F238E27FC236}">
                <a16:creationId xmlns:a16="http://schemas.microsoft.com/office/drawing/2014/main" id="{A923A968-022E-CF4F-97FF-62A8062F6351}"/>
              </a:ext>
            </a:extLst>
          </p:cNvPr>
          <p:cNvPicPr>
            <a:picLocks noChangeAspect="1"/>
          </p:cNvPicPr>
          <p:nvPr/>
        </p:nvPicPr>
        <p:blipFill rotWithShape="1">
          <a:blip r:embed="rId3">
            <a:extLst>
              <a:ext uri="{28A0092B-C50C-407E-A947-70E740481C1C}">
                <a14:useLocalDpi xmlns:a14="http://schemas.microsoft.com/office/drawing/2010/main" val="0"/>
              </a:ext>
            </a:extLst>
          </a:blip>
          <a:srcRect t="2048" r="1755"/>
          <a:stretch/>
        </p:blipFill>
        <p:spPr>
          <a:xfrm>
            <a:off x="832101" y="1633808"/>
            <a:ext cx="5105400" cy="4360863"/>
          </a:xfrm>
          <a:prstGeom prst="rect">
            <a:avLst/>
          </a:prstGeom>
        </p:spPr>
      </p:pic>
      <p:sp>
        <p:nvSpPr>
          <p:cNvPr id="8" name="Title 1">
            <a:extLst>
              <a:ext uri="{FF2B5EF4-FFF2-40B4-BE49-F238E27FC236}">
                <a16:creationId xmlns:a16="http://schemas.microsoft.com/office/drawing/2014/main" id="{B882EE4F-D75C-2145-937C-4B4BF1F0B8E2}"/>
              </a:ext>
            </a:extLst>
          </p:cNvPr>
          <p:cNvSpPr txBox="1">
            <a:spLocks/>
          </p:cNvSpPr>
          <p:nvPr/>
        </p:nvSpPr>
        <p:spPr>
          <a:xfrm>
            <a:off x="9601200" y="0"/>
            <a:ext cx="2590800" cy="457200"/>
          </a:xfrm>
          <a:prstGeom prst="rect">
            <a:avLst/>
          </a:prstGeom>
          <a:solidFill>
            <a:schemeClr val="bg1">
              <a:lumMod val="85000"/>
            </a:schemeClr>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a:solidFill>
                  <a:schemeClr val="tx1"/>
                </a:solidFill>
                <a:latin typeface="Calibri" panose="020F0502020204030204" pitchFamily="34" charset="0"/>
                <a:cs typeface="Calibri" panose="020F0502020204030204" pitchFamily="34" charset="0"/>
              </a:rPr>
              <a:t>Masa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sp>
        <p:nvSpPr>
          <p:cNvPr id="11" name="Slide Number Placeholder 1">
            <a:extLst>
              <a:ext uri="{FF2B5EF4-FFF2-40B4-BE49-F238E27FC236}">
                <a16:creationId xmlns:a16="http://schemas.microsoft.com/office/drawing/2014/main" id="{881FFDCA-99AA-4C7C-B288-937A093D5FD6}"/>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20</a:t>
            </a:fld>
            <a:endParaRPr lang="en-US" b="1" dirty="0">
              <a:solidFill>
                <a:schemeClr val="tx1"/>
              </a:solidFill>
            </a:endParaRPr>
          </a:p>
        </p:txBody>
      </p:sp>
    </p:spTree>
    <p:extLst>
      <p:ext uri="{BB962C8B-B14F-4D97-AF65-F5344CB8AC3E}">
        <p14:creationId xmlns:p14="http://schemas.microsoft.com/office/powerpoint/2010/main" val="2388649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latin typeface="Fjalla One" panose="02000506040000020004" pitchFamily="2" charset="0"/>
              </a:rPr>
              <a:t>Masa </a:t>
            </a:r>
            <a:r>
              <a:rPr lang="en-US" sz="4400" dirty="0" err="1">
                <a:latin typeface="Fjalla One" panose="02000506040000020004" pitchFamily="2" charset="0"/>
              </a:rPr>
              <a:t>Sewa</a:t>
            </a:r>
            <a:endParaRPr lang="en-US" sz="4400" dirty="0">
              <a:latin typeface="Fjalla One" panose="02000506040000020004" pitchFamily="2" charset="0"/>
            </a:endParaRPr>
          </a:p>
        </p:txBody>
      </p:sp>
      <p:sp>
        <p:nvSpPr>
          <p:cNvPr id="3" name="Content Placeholder 2"/>
          <p:cNvSpPr>
            <a:spLocks noGrp="1"/>
          </p:cNvSpPr>
          <p:nvPr>
            <p:ph sz="quarter" idx="10"/>
          </p:nvPr>
        </p:nvSpPr>
        <p:spPr>
          <a:xfrm>
            <a:off x="1541586" y="1676400"/>
            <a:ext cx="8891710" cy="4719700"/>
          </a:xfrm>
        </p:spPr>
        <p:txBody>
          <a:bodyPr>
            <a:normAutofit/>
          </a:bodyPr>
          <a:lstStyle/>
          <a:p>
            <a:pPr>
              <a:lnSpc>
                <a:spcPct val="100000"/>
              </a:lnSpc>
              <a:spcBef>
                <a:spcPts val="1200"/>
              </a:spcBef>
            </a:pPr>
            <a:r>
              <a:rPr lang="en-US" sz="2200" dirty="0" err="1"/>
              <a:t>Sewa</a:t>
            </a:r>
            <a:r>
              <a:rPr lang="en-US" sz="2200" dirty="0"/>
              <a:t> </a:t>
            </a:r>
            <a:r>
              <a:rPr lang="en-US" sz="2200" dirty="0" err="1"/>
              <a:t>tidak</a:t>
            </a:r>
            <a:r>
              <a:rPr lang="en-US" sz="2200" dirty="0"/>
              <a:t> </a:t>
            </a:r>
            <a:r>
              <a:rPr lang="en-US" sz="2200" dirty="0" err="1"/>
              <a:t>lagi</a:t>
            </a:r>
            <a:r>
              <a:rPr lang="en-US" sz="2200" dirty="0"/>
              <a:t> </a:t>
            </a:r>
            <a:r>
              <a:rPr lang="en-US" sz="2200" dirty="0" err="1"/>
              <a:t>dapat</a:t>
            </a:r>
            <a:r>
              <a:rPr lang="en-US" sz="2200" dirty="0"/>
              <a:t> </a:t>
            </a:r>
            <a:r>
              <a:rPr lang="en-US" sz="2200" dirty="0" err="1"/>
              <a:t>dipaksakan</a:t>
            </a:r>
            <a:r>
              <a:rPr lang="en-US" sz="2200" dirty="0"/>
              <a:t> </a:t>
            </a:r>
            <a:r>
              <a:rPr lang="en-US" sz="2200" dirty="0" err="1"/>
              <a:t>ketika</a:t>
            </a:r>
            <a:r>
              <a:rPr lang="en-US" sz="2200" dirty="0"/>
              <a:t> </a:t>
            </a:r>
            <a:r>
              <a:rPr lang="en-US" sz="2200" dirty="0" err="1"/>
              <a:t>penyewa</a:t>
            </a:r>
            <a:r>
              <a:rPr lang="en-US" sz="2200" dirty="0"/>
              <a:t> dan pesewa </a:t>
            </a:r>
            <a:r>
              <a:rPr lang="en-US" sz="2200" dirty="0" err="1"/>
              <a:t>masing-masing</a:t>
            </a:r>
            <a:r>
              <a:rPr lang="en-US" sz="2200" dirty="0"/>
              <a:t> </a:t>
            </a:r>
            <a:r>
              <a:rPr lang="en-US" sz="2200" dirty="0" err="1"/>
              <a:t>memiliki</a:t>
            </a:r>
            <a:r>
              <a:rPr lang="en-US" sz="2200" dirty="0"/>
              <a:t> </a:t>
            </a:r>
            <a:r>
              <a:rPr lang="en-US" sz="2200" dirty="0" err="1"/>
              <a:t>hak</a:t>
            </a:r>
            <a:r>
              <a:rPr lang="en-US" sz="2200" dirty="0"/>
              <a:t> </a:t>
            </a:r>
            <a:r>
              <a:rPr lang="en-US" sz="2200" dirty="0" err="1"/>
              <a:t>untuk</a:t>
            </a:r>
            <a:r>
              <a:rPr lang="en-US" sz="2200" dirty="0"/>
              <a:t> </a:t>
            </a:r>
            <a:r>
              <a:rPr lang="en-US" sz="2200" dirty="0" err="1"/>
              <a:t>menghentikan</a:t>
            </a:r>
            <a:r>
              <a:rPr lang="en-US" sz="2200" dirty="0"/>
              <a:t> </a:t>
            </a:r>
            <a:r>
              <a:rPr lang="en-US" sz="2200" dirty="0" err="1"/>
              <a:t>sewa</a:t>
            </a:r>
            <a:r>
              <a:rPr lang="en-US" sz="2200" dirty="0"/>
              <a:t> </a:t>
            </a:r>
            <a:r>
              <a:rPr lang="en-US" sz="2200" dirty="0" err="1"/>
              <a:t>tanpa</a:t>
            </a:r>
            <a:r>
              <a:rPr lang="en-US" sz="2200" dirty="0"/>
              <a:t> </a:t>
            </a:r>
            <a:r>
              <a:rPr lang="en-US" sz="2200" dirty="0" err="1"/>
              <a:t>izin</a:t>
            </a:r>
            <a:r>
              <a:rPr lang="en-US" sz="2200" dirty="0"/>
              <a:t> </a:t>
            </a:r>
            <a:r>
              <a:rPr lang="en-US" sz="2200" dirty="0" err="1"/>
              <a:t>dari</a:t>
            </a:r>
            <a:r>
              <a:rPr lang="en-US" sz="2200" dirty="0"/>
              <a:t> </a:t>
            </a:r>
            <a:r>
              <a:rPr lang="en-US" sz="2200" dirty="0" err="1"/>
              <a:t>pihak</a:t>
            </a:r>
            <a:r>
              <a:rPr lang="en-US" sz="2200" dirty="0"/>
              <a:t> lain </a:t>
            </a:r>
            <a:r>
              <a:rPr lang="en-US" sz="2200" dirty="0" err="1"/>
              <a:t>dengan</a:t>
            </a:r>
            <a:r>
              <a:rPr lang="en-US" sz="2200" dirty="0"/>
              <a:t> </a:t>
            </a:r>
            <a:r>
              <a:rPr lang="en-US" sz="2200" dirty="0" err="1"/>
              <a:t>denda</a:t>
            </a:r>
            <a:r>
              <a:rPr lang="en-US" sz="2200" dirty="0"/>
              <a:t> yang </a:t>
            </a:r>
            <a:r>
              <a:rPr lang="en-US" sz="2200" dirty="0" err="1"/>
              <a:t>tidak</a:t>
            </a:r>
            <a:r>
              <a:rPr lang="en-US" sz="2200" dirty="0"/>
              <a:t> </a:t>
            </a:r>
            <a:r>
              <a:rPr lang="en-US" sz="2200" dirty="0" err="1"/>
              <a:t>signifikan</a:t>
            </a:r>
            <a:r>
              <a:rPr lang="en-US" sz="2200" dirty="0"/>
              <a:t>.</a:t>
            </a:r>
          </a:p>
          <a:p>
            <a:pPr lvl="1">
              <a:lnSpc>
                <a:spcPct val="100000"/>
              </a:lnSpc>
              <a:spcBef>
                <a:spcPts val="1200"/>
              </a:spcBef>
            </a:pPr>
            <a:r>
              <a:rPr lang="en-US" sz="2200" dirty="0" err="1"/>
              <a:t>Jika</a:t>
            </a:r>
            <a:r>
              <a:rPr lang="en-US" sz="2200" dirty="0"/>
              <a:t> </a:t>
            </a:r>
            <a:r>
              <a:rPr lang="en-US" sz="2200" dirty="0" err="1"/>
              <a:t>hanya</a:t>
            </a:r>
            <a:r>
              <a:rPr lang="en-US" sz="2200" dirty="0"/>
              <a:t> </a:t>
            </a:r>
            <a:r>
              <a:rPr lang="en-US" sz="2200" b="1" dirty="0" err="1"/>
              <a:t>penyewa</a:t>
            </a:r>
            <a:r>
              <a:rPr lang="en-US" sz="2200" b="1" dirty="0"/>
              <a:t> </a:t>
            </a:r>
            <a:r>
              <a:rPr lang="en-US" sz="2200" dirty="0"/>
              <a:t>yang </a:t>
            </a:r>
            <a:r>
              <a:rPr lang="en-US" sz="2200" dirty="0" err="1"/>
              <a:t>memiliki</a:t>
            </a:r>
            <a:r>
              <a:rPr lang="en-US" sz="2200" dirty="0"/>
              <a:t> </a:t>
            </a:r>
            <a:r>
              <a:rPr lang="en-US" sz="2200" dirty="0" err="1"/>
              <a:t>hak</a:t>
            </a:r>
            <a:r>
              <a:rPr lang="en-US" sz="2200" dirty="0"/>
              <a:t> </a:t>
            </a:r>
            <a:r>
              <a:rPr lang="en-US" sz="2200" dirty="0" err="1"/>
              <a:t>untuk</a:t>
            </a:r>
            <a:r>
              <a:rPr lang="en-US" sz="2200" dirty="0"/>
              <a:t> </a:t>
            </a:r>
            <a:r>
              <a:rPr lang="en-US" sz="2200" b="1" dirty="0" err="1"/>
              <a:t>menghentikan</a:t>
            </a:r>
            <a:r>
              <a:rPr lang="en-US" sz="2200" b="1" dirty="0"/>
              <a:t> </a:t>
            </a:r>
            <a:r>
              <a:rPr lang="en-US" sz="2200" b="1" dirty="0" err="1"/>
              <a:t>sewa</a:t>
            </a:r>
            <a:r>
              <a:rPr lang="en-US" sz="2200" dirty="0"/>
              <a:t>, </a:t>
            </a:r>
            <a:r>
              <a:rPr lang="en-US" sz="2200" dirty="0" err="1"/>
              <a:t>maka</a:t>
            </a:r>
            <a:r>
              <a:rPr lang="en-US" sz="2200" dirty="0"/>
              <a:t> </a:t>
            </a:r>
            <a:r>
              <a:rPr lang="en-US" sz="2200" dirty="0" err="1"/>
              <a:t>hak</a:t>
            </a:r>
            <a:r>
              <a:rPr lang="en-US" sz="2200" dirty="0"/>
              <a:t> </a:t>
            </a:r>
            <a:r>
              <a:rPr lang="en-US" sz="2200" dirty="0" err="1"/>
              <a:t>tersebut</a:t>
            </a:r>
            <a:r>
              <a:rPr lang="en-US" sz="2200" dirty="0"/>
              <a:t> </a:t>
            </a:r>
            <a:r>
              <a:rPr lang="en-US" sz="2200" b="1" dirty="0" err="1"/>
              <a:t>dipertimbangkan</a:t>
            </a:r>
            <a:r>
              <a:rPr lang="en-US" sz="2200" b="1" dirty="0"/>
              <a:t> </a:t>
            </a:r>
            <a:r>
              <a:rPr lang="en-US" sz="2200" b="1" dirty="0" err="1"/>
              <a:t>sebagai</a:t>
            </a:r>
            <a:r>
              <a:rPr lang="en-US" sz="2200" b="1" dirty="0"/>
              <a:t> </a:t>
            </a:r>
            <a:r>
              <a:rPr lang="en-US" sz="2200" b="1" dirty="0" err="1"/>
              <a:t>opsi</a:t>
            </a:r>
            <a:r>
              <a:rPr lang="en-US" sz="2200" b="1" dirty="0"/>
              <a:t> </a:t>
            </a:r>
            <a:r>
              <a:rPr lang="en-US" sz="2200" dirty="0" err="1"/>
              <a:t>untuk</a:t>
            </a:r>
            <a:r>
              <a:rPr lang="en-US" sz="2200" dirty="0"/>
              <a:t> </a:t>
            </a:r>
            <a:r>
              <a:rPr lang="en-US" sz="2200" dirty="0" err="1"/>
              <a:t>menghentikan</a:t>
            </a:r>
            <a:r>
              <a:rPr lang="en-US" sz="2200" dirty="0"/>
              <a:t> </a:t>
            </a:r>
            <a:r>
              <a:rPr lang="en-US" sz="2200" dirty="0" err="1"/>
              <a:t>sewa</a:t>
            </a:r>
            <a:r>
              <a:rPr lang="en-US" sz="2200" dirty="0"/>
              <a:t> yang </a:t>
            </a:r>
            <a:r>
              <a:rPr lang="en-US" sz="2200" dirty="0" err="1"/>
              <a:t>tersedia</a:t>
            </a:r>
            <a:r>
              <a:rPr lang="en-US" sz="2200" dirty="0"/>
              <a:t> </a:t>
            </a:r>
            <a:r>
              <a:rPr lang="en-US" sz="2200" dirty="0" err="1"/>
              <a:t>untuk</a:t>
            </a:r>
            <a:r>
              <a:rPr lang="en-US" sz="2200" dirty="0"/>
              <a:t> </a:t>
            </a:r>
            <a:r>
              <a:rPr lang="en-US" sz="2200" dirty="0" err="1"/>
              <a:t>dipertimbangkan</a:t>
            </a:r>
            <a:r>
              <a:rPr lang="en-US" sz="2200" dirty="0"/>
              <a:t> </a:t>
            </a:r>
            <a:r>
              <a:rPr lang="en-US" sz="2200" dirty="0" err="1"/>
              <a:t>ketika</a:t>
            </a:r>
            <a:r>
              <a:rPr lang="en-US" sz="2200" dirty="0"/>
              <a:t> </a:t>
            </a:r>
            <a:r>
              <a:rPr lang="en-US" sz="2200" dirty="0" err="1"/>
              <a:t>menentukan</a:t>
            </a:r>
            <a:r>
              <a:rPr lang="en-US" sz="2200" dirty="0"/>
              <a:t> masa </a:t>
            </a:r>
            <a:r>
              <a:rPr lang="en-US" sz="2200" dirty="0" err="1"/>
              <a:t>sewa</a:t>
            </a:r>
            <a:r>
              <a:rPr lang="en-US" sz="2200" dirty="0"/>
              <a:t>. 	</a:t>
            </a:r>
          </a:p>
          <a:p>
            <a:pPr lvl="1">
              <a:lnSpc>
                <a:spcPct val="100000"/>
              </a:lnSpc>
              <a:spcBef>
                <a:spcPts val="1200"/>
              </a:spcBef>
            </a:pPr>
            <a:r>
              <a:rPr lang="en-US" sz="2200" dirty="0" err="1"/>
              <a:t>Jika</a:t>
            </a:r>
            <a:r>
              <a:rPr lang="en-US" sz="2200" dirty="0"/>
              <a:t> </a:t>
            </a:r>
            <a:r>
              <a:rPr lang="en-US" sz="2200" dirty="0" err="1"/>
              <a:t>hanya</a:t>
            </a:r>
            <a:r>
              <a:rPr lang="en-US" sz="2200" dirty="0"/>
              <a:t> </a:t>
            </a:r>
            <a:r>
              <a:rPr lang="en-US" sz="2200" b="1" dirty="0"/>
              <a:t>pesewa </a:t>
            </a:r>
            <a:r>
              <a:rPr lang="en-US" sz="2200" dirty="0"/>
              <a:t>yang </a:t>
            </a:r>
            <a:r>
              <a:rPr lang="en-US" sz="2200" dirty="0" err="1"/>
              <a:t>memiliki</a:t>
            </a:r>
            <a:r>
              <a:rPr lang="en-US" sz="2200" dirty="0"/>
              <a:t> </a:t>
            </a:r>
            <a:r>
              <a:rPr lang="en-US" sz="2200" dirty="0" err="1"/>
              <a:t>hak</a:t>
            </a:r>
            <a:r>
              <a:rPr lang="en-US" sz="2200" dirty="0"/>
              <a:t> </a:t>
            </a:r>
            <a:r>
              <a:rPr lang="en-US" sz="2200" dirty="0" err="1"/>
              <a:t>untuk</a:t>
            </a:r>
            <a:r>
              <a:rPr lang="en-US" sz="2200" dirty="0"/>
              <a:t> </a:t>
            </a:r>
            <a:r>
              <a:rPr lang="en-US" sz="2200" b="1" dirty="0" err="1"/>
              <a:t>menghentikan</a:t>
            </a:r>
            <a:r>
              <a:rPr lang="en-US" sz="2200" b="1" dirty="0"/>
              <a:t> </a:t>
            </a:r>
            <a:r>
              <a:rPr lang="en-US" sz="2200" b="1" dirty="0" err="1"/>
              <a:t>sewa</a:t>
            </a:r>
            <a:r>
              <a:rPr lang="en-US" sz="2200" dirty="0"/>
              <a:t>, </a:t>
            </a:r>
            <a:r>
              <a:rPr lang="en-US" sz="2200" dirty="0" err="1"/>
              <a:t>maka</a:t>
            </a:r>
            <a:r>
              <a:rPr lang="en-US" sz="2200" dirty="0"/>
              <a:t> </a:t>
            </a:r>
            <a:r>
              <a:rPr lang="en-US" sz="2200" dirty="0" err="1"/>
              <a:t>periode</a:t>
            </a:r>
            <a:r>
              <a:rPr lang="en-US" sz="2200" dirty="0"/>
              <a:t> </a:t>
            </a:r>
            <a:r>
              <a:rPr lang="en-US" sz="2200" dirty="0" err="1"/>
              <a:t>sewa</a:t>
            </a:r>
            <a:r>
              <a:rPr lang="en-US" sz="2200" dirty="0"/>
              <a:t> </a:t>
            </a:r>
            <a:r>
              <a:rPr lang="en-US" sz="2200" dirty="0" err="1"/>
              <a:t>meliputi</a:t>
            </a:r>
            <a:r>
              <a:rPr lang="en-US" sz="2200" dirty="0"/>
              <a:t> </a:t>
            </a:r>
            <a:r>
              <a:rPr lang="en-US" sz="2200" b="1" dirty="0" err="1"/>
              <a:t>periode</a:t>
            </a:r>
            <a:r>
              <a:rPr lang="en-US" sz="2200" b="1" dirty="0"/>
              <a:t> yang </a:t>
            </a:r>
            <a:r>
              <a:rPr lang="en-US" sz="2200" b="1" dirty="0" err="1"/>
              <a:t>tercakup</a:t>
            </a:r>
            <a:r>
              <a:rPr lang="en-US" sz="2200" b="1" dirty="0"/>
              <a:t> oleh </a:t>
            </a:r>
            <a:r>
              <a:rPr lang="en-US" sz="2200" b="1" dirty="0" err="1"/>
              <a:t>opsi</a:t>
            </a:r>
            <a:r>
              <a:rPr lang="en-US" sz="2200" b="1" dirty="0"/>
              <a:t> </a:t>
            </a:r>
            <a:r>
              <a:rPr lang="en-US" sz="2200" dirty="0" err="1"/>
              <a:t>untuk</a:t>
            </a:r>
            <a:r>
              <a:rPr lang="en-US" sz="2200" dirty="0"/>
              <a:t> </a:t>
            </a:r>
            <a:r>
              <a:rPr lang="en-US" sz="2200" dirty="0" err="1"/>
              <a:t>menghentikan</a:t>
            </a:r>
            <a:r>
              <a:rPr lang="en-US" sz="2200" dirty="0"/>
              <a:t> </a:t>
            </a:r>
            <a:r>
              <a:rPr lang="en-US" sz="2200" dirty="0" err="1"/>
              <a:t>sewa</a:t>
            </a:r>
            <a:r>
              <a:rPr lang="en-US" sz="2200" dirty="0"/>
              <a:t> </a:t>
            </a:r>
            <a:r>
              <a:rPr lang="en-US" sz="2200" dirty="0" err="1"/>
              <a:t>tersebut</a:t>
            </a:r>
            <a:r>
              <a:rPr lang="en-US" sz="2200" dirty="0"/>
              <a:t>.</a:t>
            </a:r>
          </a:p>
          <a:p>
            <a:pPr>
              <a:lnSpc>
                <a:spcPct val="100000"/>
              </a:lnSpc>
              <a:spcBef>
                <a:spcPts val="1200"/>
              </a:spcBef>
            </a:pPr>
            <a:r>
              <a:rPr lang="en-US" sz="2200" dirty="0"/>
              <a:t>Masa </a:t>
            </a:r>
            <a:r>
              <a:rPr lang="en-US" sz="2200" dirty="0" err="1"/>
              <a:t>sewa</a:t>
            </a:r>
            <a:r>
              <a:rPr lang="en-US" sz="2200" dirty="0"/>
              <a:t> </a:t>
            </a:r>
            <a:r>
              <a:rPr lang="en-US" sz="2200" dirty="0" err="1"/>
              <a:t>dimulai</a:t>
            </a:r>
            <a:r>
              <a:rPr lang="en-US" sz="2200" dirty="0"/>
              <a:t> pada </a:t>
            </a:r>
            <a:r>
              <a:rPr lang="en-US" sz="2200" dirty="0" err="1"/>
              <a:t>tanggal</a:t>
            </a:r>
            <a:r>
              <a:rPr lang="en-US" sz="2200" dirty="0"/>
              <a:t> </a:t>
            </a:r>
            <a:r>
              <a:rPr lang="en-US" sz="2200" dirty="0" err="1"/>
              <a:t>permulaan</a:t>
            </a:r>
            <a:r>
              <a:rPr lang="en-US" sz="2200" dirty="0"/>
              <a:t> dan </a:t>
            </a:r>
            <a:r>
              <a:rPr lang="en-US" sz="2200" dirty="0" err="1"/>
              <a:t>meliputi</a:t>
            </a:r>
            <a:r>
              <a:rPr lang="en-US" sz="2200" dirty="0"/>
              <a:t> </a:t>
            </a:r>
            <a:r>
              <a:rPr lang="en-US" sz="2200" b="1" dirty="0" err="1"/>
              <a:t>periode</a:t>
            </a:r>
            <a:r>
              <a:rPr lang="en-US" sz="2200" b="1" dirty="0"/>
              <a:t> </a:t>
            </a:r>
            <a:r>
              <a:rPr lang="en-US" sz="2200" b="1" dirty="0" err="1"/>
              <a:t>sewa</a:t>
            </a:r>
            <a:r>
              <a:rPr lang="en-US" sz="2200" b="1" dirty="0"/>
              <a:t> </a:t>
            </a:r>
            <a:r>
              <a:rPr lang="en-US" sz="2200" b="1" dirty="0" err="1"/>
              <a:t>cuma-cuma</a:t>
            </a:r>
            <a:r>
              <a:rPr lang="en-US" sz="2200" b="1" dirty="0"/>
              <a:t> </a:t>
            </a:r>
            <a:r>
              <a:rPr lang="en-US" sz="2200" dirty="0"/>
              <a:t>yang </a:t>
            </a:r>
            <a:r>
              <a:rPr lang="en-US" sz="2200" dirty="0" err="1"/>
              <a:t>diberikan</a:t>
            </a:r>
            <a:r>
              <a:rPr lang="en-US" sz="2200" dirty="0"/>
              <a:t> pesewa </a:t>
            </a:r>
            <a:r>
              <a:rPr lang="en-US" sz="2200" dirty="0" err="1"/>
              <a:t>kepada</a:t>
            </a:r>
            <a:r>
              <a:rPr lang="en-US" sz="2200" dirty="0"/>
              <a:t> </a:t>
            </a:r>
            <a:r>
              <a:rPr lang="en-US" sz="2200" dirty="0" err="1"/>
              <a:t>penyewa</a:t>
            </a:r>
            <a:r>
              <a:rPr lang="en-US" sz="2200" dirty="0"/>
              <a:t>.</a:t>
            </a:r>
          </a:p>
        </p:txBody>
      </p:sp>
      <p:sp>
        <p:nvSpPr>
          <p:cNvPr id="5" name="Title 1">
            <a:extLst>
              <a:ext uri="{FF2B5EF4-FFF2-40B4-BE49-F238E27FC236}">
                <a16:creationId xmlns:a16="http://schemas.microsoft.com/office/drawing/2014/main" id="{6A26F1F7-2A62-4969-A4B2-6348A86B83A6}"/>
              </a:ext>
            </a:extLst>
          </p:cNvPr>
          <p:cNvSpPr txBox="1">
            <a:spLocks/>
          </p:cNvSpPr>
          <p:nvPr/>
        </p:nvSpPr>
        <p:spPr>
          <a:xfrm>
            <a:off x="9601200" y="0"/>
            <a:ext cx="2590800" cy="457200"/>
          </a:xfrm>
          <a:prstGeom prst="rect">
            <a:avLst/>
          </a:prstGeom>
          <a:solidFill>
            <a:schemeClr val="bg1">
              <a:lumMod val="85000"/>
            </a:schemeClr>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a:solidFill>
                  <a:schemeClr val="tx1"/>
                </a:solidFill>
                <a:latin typeface="Calibri" panose="020F0502020204030204" pitchFamily="34" charset="0"/>
                <a:cs typeface="Calibri" panose="020F0502020204030204" pitchFamily="34" charset="0"/>
              </a:rPr>
              <a:t>Masa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740D1CEE-E3BF-41DA-A837-0FA6EDE16A43}"/>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21</a:t>
            </a:fld>
            <a:endParaRPr lang="en-US" b="1" dirty="0">
              <a:solidFill>
                <a:schemeClr val="tx1"/>
              </a:solidFill>
            </a:endParaRPr>
          </a:p>
        </p:txBody>
      </p:sp>
    </p:spTree>
    <p:extLst>
      <p:ext uri="{BB962C8B-B14F-4D97-AF65-F5344CB8AC3E}">
        <p14:creationId xmlns:p14="http://schemas.microsoft.com/office/powerpoint/2010/main" val="1306887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err="1">
                <a:latin typeface="Fjalla One" panose="02000506040000020004" pitchFamily="2" charset="0"/>
              </a:rPr>
              <a:t>Perubahan</a:t>
            </a:r>
            <a:r>
              <a:rPr lang="en-US" sz="4000" dirty="0">
                <a:latin typeface="Fjalla One" panose="02000506040000020004" pitchFamily="2" charset="0"/>
              </a:rPr>
              <a:t> Masa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3" name="Content Placeholder 2"/>
          <p:cNvSpPr>
            <a:spLocks noGrp="1"/>
          </p:cNvSpPr>
          <p:nvPr>
            <p:ph sz="quarter" idx="10"/>
          </p:nvPr>
        </p:nvSpPr>
        <p:spPr/>
        <p:txBody>
          <a:bodyPr/>
          <a:lstStyle/>
          <a:p>
            <a:r>
              <a:rPr lang="en-US" sz="2200" dirty="0" err="1"/>
              <a:t>Entitas</a:t>
            </a:r>
            <a:r>
              <a:rPr lang="en-US" sz="2200" dirty="0"/>
              <a:t> </a:t>
            </a:r>
            <a:r>
              <a:rPr lang="en-US" sz="2200" dirty="0" err="1"/>
              <a:t>merevisi</a:t>
            </a:r>
            <a:r>
              <a:rPr lang="en-US" sz="2200" dirty="0"/>
              <a:t> masa </a:t>
            </a:r>
            <a:r>
              <a:rPr lang="en-US" sz="2200" dirty="0" err="1"/>
              <a:t>sewa</a:t>
            </a:r>
            <a:r>
              <a:rPr lang="en-US" sz="2200" dirty="0"/>
              <a:t> </a:t>
            </a:r>
            <a:r>
              <a:rPr lang="en-US" sz="2200" dirty="0" err="1"/>
              <a:t>jika</a:t>
            </a:r>
            <a:r>
              <a:rPr lang="en-US" sz="2200" dirty="0"/>
              <a:t> </a:t>
            </a:r>
            <a:r>
              <a:rPr lang="en-US" sz="2200" dirty="0" err="1"/>
              <a:t>terdapat</a:t>
            </a:r>
            <a:r>
              <a:rPr lang="en-US" sz="2200" dirty="0"/>
              <a:t> </a:t>
            </a:r>
            <a:r>
              <a:rPr lang="en-US" sz="2200" dirty="0" err="1"/>
              <a:t>perubahan</a:t>
            </a:r>
            <a:r>
              <a:rPr lang="en-US" sz="2200" dirty="0"/>
              <a:t> </a:t>
            </a:r>
            <a:r>
              <a:rPr lang="en-US" sz="2200" dirty="0" err="1"/>
              <a:t>dalam</a:t>
            </a:r>
            <a:r>
              <a:rPr lang="en-US" sz="2200" dirty="0"/>
              <a:t> </a:t>
            </a:r>
            <a:r>
              <a:rPr lang="en-US" sz="2200" dirty="0" err="1"/>
              <a:t>periode</a:t>
            </a:r>
            <a:r>
              <a:rPr lang="en-US" sz="2200" dirty="0"/>
              <a:t> </a:t>
            </a:r>
            <a:r>
              <a:rPr lang="en-US" sz="2200" dirty="0" err="1"/>
              <a:t>sewa</a:t>
            </a:r>
            <a:r>
              <a:rPr lang="en-US" sz="2200" dirty="0"/>
              <a:t> yang </a:t>
            </a:r>
            <a:r>
              <a:rPr lang="en-US" sz="2200" dirty="0" err="1"/>
              <a:t>tidak</a:t>
            </a:r>
            <a:r>
              <a:rPr lang="en-US" sz="2200" dirty="0"/>
              <a:t> </a:t>
            </a:r>
            <a:r>
              <a:rPr lang="en-US" sz="2200" dirty="0" err="1"/>
              <a:t>dapat</a:t>
            </a:r>
            <a:r>
              <a:rPr lang="en-US" sz="2200" dirty="0"/>
              <a:t> </a:t>
            </a:r>
            <a:r>
              <a:rPr lang="en-US" sz="2200" dirty="0" err="1"/>
              <a:t>dibatalkan</a:t>
            </a:r>
            <a:r>
              <a:rPr lang="en-US" sz="2200" dirty="0"/>
              <a:t>. </a:t>
            </a:r>
          </a:p>
          <a:p>
            <a:r>
              <a:rPr lang="en-US" sz="2200" dirty="0" err="1"/>
              <a:t>Sebagai</a:t>
            </a:r>
            <a:r>
              <a:rPr lang="en-US" sz="2200" dirty="0"/>
              <a:t> </a:t>
            </a:r>
            <a:r>
              <a:rPr lang="en-US" sz="2200" dirty="0" err="1"/>
              <a:t>contoh</a:t>
            </a:r>
            <a:r>
              <a:rPr lang="en-US" sz="2200" dirty="0"/>
              <a:t>, </a:t>
            </a:r>
            <a:r>
              <a:rPr lang="en-US" sz="2200" dirty="0" err="1"/>
              <a:t>periode</a:t>
            </a:r>
            <a:r>
              <a:rPr lang="en-US" sz="2200" dirty="0"/>
              <a:t> </a:t>
            </a:r>
            <a:r>
              <a:rPr lang="en-US" sz="2200" dirty="0" err="1"/>
              <a:t>sewa</a:t>
            </a:r>
            <a:r>
              <a:rPr lang="en-US" sz="2200" dirty="0"/>
              <a:t> </a:t>
            </a:r>
            <a:r>
              <a:rPr lang="sv-SE" sz="2200" dirty="0"/>
              <a:t>akan </a:t>
            </a:r>
            <a:r>
              <a:rPr lang="sv-SE" sz="2200" b="1" dirty="0"/>
              <a:t>berubah </a:t>
            </a:r>
            <a:r>
              <a:rPr lang="sv-SE" sz="2200" dirty="0"/>
              <a:t>jika:</a:t>
            </a:r>
          </a:p>
          <a:p>
            <a:pPr lvl="1"/>
            <a:r>
              <a:rPr lang="en-US" sz="2200" dirty="0" err="1"/>
              <a:t>penyewa</a:t>
            </a:r>
            <a:r>
              <a:rPr lang="en-US" sz="2200" dirty="0"/>
              <a:t> </a:t>
            </a:r>
            <a:r>
              <a:rPr lang="en-US" sz="2200" b="1" dirty="0" err="1"/>
              <a:t>mengeksekusi</a:t>
            </a:r>
            <a:r>
              <a:rPr lang="en-US" sz="2200" b="1" dirty="0"/>
              <a:t> </a:t>
            </a:r>
            <a:r>
              <a:rPr lang="en-US" sz="2200" b="1" dirty="0" err="1"/>
              <a:t>opsi</a:t>
            </a:r>
            <a:r>
              <a:rPr lang="en-US" sz="2200" dirty="0"/>
              <a:t> yang </a:t>
            </a:r>
            <a:r>
              <a:rPr lang="en-US" sz="2200" dirty="0" err="1"/>
              <a:t>sebelumnya</a:t>
            </a:r>
            <a:r>
              <a:rPr lang="en-US" sz="2200" dirty="0"/>
              <a:t> </a:t>
            </a:r>
            <a:r>
              <a:rPr lang="en-US" sz="2200" dirty="0" err="1"/>
              <a:t>tidak</a:t>
            </a:r>
            <a:r>
              <a:rPr lang="en-US" sz="2200" dirty="0"/>
              <a:t> </a:t>
            </a:r>
            <a:r>
              <a:rPr lang="en-US" sz="2200" dirty="0" err="1"/>
              <a:t>termasuk</a:t>
            </a:r>
            <a:r>
              <a:rPr lang="en-US" sz="2200" dirty="0"/>
              <a:t> </a:t>
            </a:r>
            <a:r>
              <a:rPr lang="en-US" sz="2200" dirty="0" err="1"/>
              <a:t>dalam</a:t>
            </a:r>
            <a:r>
              <a:rPr lang="en-US" sz="2200" dirty="0"/>
              <a:t> </a:t>
            </a:r>
            <a:r>
              <a:rPr lang="en-US" sz="2200" dirty="0" err="1"/>
              <a:t>penentuan</a:t>
            </a:r>
            <a:r>
              <a:rPr lang="en-US" sz="2200" dirty="0"/>
              <a:t> masa </a:t>
            </a:r>
            <a:r>
              <a:rPr lang="en-US" sz="2200" dirty="0" err="1"/>
              <a:t>sewa</a:t>
            </a:r>
            <a:r>
              <a:rPr lang="en-US" sz="2200" dirty="0"/>
              <a:t>;</a:t>
            </a:r>
          </a:p>
          <a:p>
            <a:pPr lvl="1"/>
            <a:r>
              <a:rPr lang="en-US" sz="2200" dirty="0" err="1"/>
              <a:t>penyewa</a:t>
            </a:r>
            <a:r>
              <a:rPr lang="en-US" sz="2200" dirty="0"/>
              <a:t> </a:t>
            </a:r>
            <a:r>
              <a:rPr lang="en-US" sz="2200" b="1" dirty="0" err="1"/>
              <a:t>tidak</a:t>
            </a:r>
            <a:r>
              <a:rPr lang="en-US" sz="2200" b="1" dirty="0"/>
              <a:t> </a:t>
            </a:r>
            <a:r>
              <a:rPr lang="en-US" sz="2200" b="1" dirty="0" err="1"/>
              <a:t>mengeksekusi</a:t>
            </a:r>
            <a:r>
              <a:rPr lang="en-US" sz="2200" b="1" dirty="0"/>
              <a:t> </a:t>
            </a:r>
            <a:r>
              <a:rPr lang="en-US" sz="2200" b="1" dirty="0" err="1"/>
              <a:t>opsi</a:t>
            </a:r>
            <a:r>
              <a:rPr lang="en-US" sz="2200" b="1" dirty="0"/>
              <a:t> </a:t>
            </a:r>
            <a:r>
              <a:rPr lang="en-US" sz="2200" dirty="0"/>
              <a:t>yang </a:t>
            </a:r>
            <a:r>
              <a:rPr lang="en-US" sz="2200" dirty="0" err="1"/>
              <a:t>sebelumnya</a:t>
            </a:r>
            <a:r>
              <a:rPr lang="en-US" sz="2200" dirty="0"/>
              <a:t> </a:t>
            </a:r>
            <a:r>
              <a:rPr lang="en-US" sz="2200" dirty="0" err="1"/>
              <a:t>termasuk</a:t>
            </a:r>
            <a:r>
              <a:rPr lang="en-US" sz="2200" dirty="0"/>
              <a:t> </a:t>
            </a:r>
            <a:r>
              <a:rPr lang="en-US" sz="2200" dirty="0" err="1"/>
              <a:t>dalam</a:t>
            </a:r>
            <a:r>
              <a:rPr lang="en-US" sz="2200" dirty="0"/>
              <a:t> </a:t>
            </a:r>
            <a:r>
              <a:rPr lang="en-US" sz="2200" dirty="0" err="1"/>
              <a:t>penentuan</a:t>
            </a:r>
            <a:r>
              <a:rPr lang="en-US" sz="2200" dirty="0"/>
              <a:t> masa </a:t>
            </a:r>
            <a:r>
              <a:rPr lang="en-US" sz="2200" dirty="0" err="1"/>
              <a:t>sewa</a:t>
            </a:r>
            <a:r>
              <a:rPr lang="en-US" sz="2200" dirty="0"/>
              <a:t>;</a:t>
            </a:r>
          </a:p>
          <a:p>
            <a:pPr lvl="1"/>
            <a:r>
              <a:rPr lang="en-US" sz="2200" dirty="0" err="1"/>
              <a:t>suatu</a:t>
            </a:r>
            <a:r>
              <a:rPr lang="en-US" sz="2200" dirty="0"/>
              <a:t> </a:t>
            </a:r>
            <a:r>
              <a:rPr lang="en-US" sz="2200" dirty="0" err="1"/>
              <a:t>peristiwa</a:t>
            </a:r>
            <a:r>
              <a:rPr lang="en-US" sz="2200" dirty="0"/>
              <a:t> </a:t>
            </a:r>
            <a:r>
              <a:rPr lang="en-US" sz="2200" dirty="0" err="1"/>
              <a:t>terjadi</a:t>
            </a:r>
            <a:r>
              <a:rPr lang="en-US" sz="2200" dirty="0"/>
              <a:t> yang </a:t>
            </a:r>
            <a:r>
              <a:rPr lang="en-US" sz="2200" dirty="0" err="1"/>
              <a:t>secara</a:t>
            </a:r>
            <a:r>
              <a:rPr lang="en-US" sz="2200" dirty="0"/>
              <a:t> </a:t>
            </a:r>
            <a:r>
              <a:rPr lang="en-US" sz="2200" dirty="0" err="1"/>
              <a:t>kontraktual</a:t>
            </a:r>
            <a:r>
              <a:rPr lang="en-US" sz="2200" dirty="0"/>
              <a:t> </a:t>
            </a:r>
            <a:r>
              <a:rPr lang="en-US" sz="2200" dirty="0" err="1"/>
              <a:t>mewajibkan</a:t>
            </a:r>
            <a:r>
              <a:rPr lang="en-US" sz="2200" dirty="0"/>
              <a:t> </a:t>
            </a:r>
            <a:r>
              <a:rPr lang="en-US" sz="2200" dirty="0" err="1"/>
              <a:t>penyewa</a:t>
            </a:r>
            <a:r>
              <a:rPr lang="en-US" sz="2200" dirty="0"/>
              <a:t> </a:t>
            </a:r>
            <a:r>
              <a:rPr lang="en-US" sz="2200" dirty="0" err="1"/>
              <a:t>untuk</a:t>
            </a:r>
            <a:r>
              <a:rPr lang="en-US" sz="2200" dirty="0"/>
              <a:t> </a:t>
            </a:r>
            <a:r>
              <a:rPr lang="en-US" sz="2200" b="1" dirty="0" err="1"/>
              <a:t>mengeksekusi</a:t>
            </a:r>
            <a:r>
              <a:rPr lang="en-US" sz="2200" b="1" dirty="0"/>
              <a:t> </a:t>
            </a:r>
            <a:r>
              <a:rPr lang="en-US" sz="2200" b="1" dirty="0" err="1"/>
              <a:t>opsi</a:t>
            </a:r>
            <a:r>
              <a:rPr lang="en-US" sz="2200" b="1" dirty="0"/>
              <a:t> yang </a:t>
            </a:r>
            <a:r>
              <a:rPr lang="en-US" sz="2200" b="1" dirty="0" err="1"/>
              <a:t>sebelumnya</a:t>
            </a:r>
            <a:r>
              <a:rPr lang="en-US" sz="2200" b="1" dirty="0"/>
              <a:t> </a:t>
            </a:r>
            <a:r>
              <a:rPr lang="en-US" sz="2200" b="1" dirty="0" err="1"/>
              <a:t>tidak</a:t>
            </a:r>
            <a:r>
              <a:rPr lang="en-US" sz="2200" b="1" dirty="0"/>
              <a:t> </a:t>
            </a:r>
            <a:r>
              <a:rPr lang="en-US" sz="2200" b="1" dirty="0" err="1"/>
              <a:t>termasuk</a:t>
            </a:r>
            <a:r>
              <a:rPr lang="en-US" sz="2200" b="1" dirty="0"/>
              <a:t> </a:t>
            </a:r>
            <a:r>
              <a:rPr lang="en-US" sz="2200" dirty="0" err="1"/>
              <a:t>dalam</a:t>
            </a:r>
            <a:r>
              <a:rPr lang="en-US" sz="2200" dirty="0"/>
              <a:t> </a:t>
            </a:r>
            <a:r>
              <a:rPr lang="en-US" sz="2200" dirty="0" err="1"/>
              <a:t>penentuan</a:t>
            </a:r>
            <a:r>
              <a:rPr lang="en-US" sz="2200" dirty="0"/>
              <a:t> masa </a:t>
            </a:r>
            <a:r>
              <a:rPr lang="en-US" sz="2200" dirty="0" err="1"/>
              <a:t>sewa</a:t>
            </a:r>
            <a:r>
              <a:rPr lang="en-US" sz="2200" dirty="0"/>
              <a:t>; </a:t>
            </a:r>
            <a:r>
              <a:rPr lang="en-US" sz="2200" dirty="0" err="1"/>
              <a:t>atau</a:t>
            </a:r>
            <a:endParaRPr lang="en-US" sz="2200" dirty="0"/>
          </a:p>
          <a:p>
            <a:pPr lvl="1"/>
            <a:r>
              <a:rPr lang="en-US" sz="2200" dirty="0" err="1"/>
              <a:t>suatu</a:t>
            </a:r>
            <a:r>
              <a:rPr lang="en-US" sz="2200" dirty="0"/>
              <a:t> </a:t>
            </a:r>
            <a:r>
              <a:rPr lang="en-US" sz="2200" dirty="0" err="1"/>
              <a:t>peristiwa</a:t>
            </a:r>
            <a:r>
              <a:rPr lang="en-US" sz="2200" dirty="0"/>
              <a:t> </a:t>
            </a:r>
            <a:r>
              <a:rPr lang="en-US" sz="2200" dirty="0" err="1"/>
              <a:t>terjadi</a:t>
            </a:r>
            <a:r>
              <a:rPr lang="en-US" sz="2200" dirty="0"/>
              <a:t> yang </a:t>
            </a:r>
            <a:r>
              <a:rPr lang="en-US" sz="2200" dirty="0" err="1"/>
              <a:t>secara</a:t>
            </a:r>
            <a:r>
              <a:rPr lang="en-US" sz="2200" dirty="0"/>
              <a:t> </a:t>
            </a:r>
            <a:r>
              <a:rPr lang="en-US" sz="2200" dirty="0" err="1"/>
              <a:t>kontraktual</a:t>
            </a:r>
            <a:r>
              <a:rPr lang="en-US" sz="2200" dirty="0"/>
              <a:t> </a:t>
            </a:r>
            <a:r>
              <a:rPr lang="en-US" sz="2200" b="1" dirty="0" err="1"/>
              <a:t>membatasi</a:t>
            </a:r>
            <a:r>
              <a:rPr lang="en-US" sz="2200" b="1" dirty="0"/>
              <a:t> </a:t>
            </a:r>
            <a:r>
              <a:rPr lang="en-US" sz="2200" b="1" dirty="0" err="1"/>
              <a:t>penyewa</a:t>
            </a:r>
            <a:r>
              <a:rPr lang="en-US" sz="2200" b="1" dirty="0"/>
              <a:t> </a:t>
            </a:r>
            <a:r>
              <a:rPr lang="en-US" sz="2200" b="1" dirty="0" err="1"/>
              <a:t>untuk</a:t>
            </a:r>
            <a:r>
              <a:rPr lang="en-US" sz="2200" b="1" dirty="0"/>
              <a:t> </a:t>
            </a:r>
            <a:r>
              <a:rPr lang="en-US" sz="2200" b="1" dirty="0" err="1"/>
              <a:t>mengeksekusi</a:t>
            </a:r>
            <a:r>
              <a:rPr lang="en-US" sz="2200" b="1" dirty="0"/>
              <a:t> </a:t>
            </a:r>
            <a:r>
              <a:rPr lang="en-US" sz="2200" b="1" dirty="0" err="1"/>
              <a:t>opsi</a:t>
            </a:r>
            <a:r>
              <a:rPr lang="en-US" sz="2200" b="1" dirty="0"/>
              <a:t> </a:t>
            </a:r>
            <a:r>
              <a:rPr lang="en-US" sz="2200" dirty="0"/>
              <a:t>yang </a:t>
            </a:r>
            <a:r>
              <a:rPr lang="en-US" sz="2200" dirty="0" err="1"/>
              <a:t>sebelumnya</a:t>
            </a:r>
            <a:r>
              <a:rPr lang="en-US" sz="2200" dirty="0"/>
              <a:t> </a:t>
            </a:r>
            <a:r>
              <a:rPr lang="en-US" sz="2200" dirty="0" err="1"/>
              <a:t>termasuk</a:t>
            </a:r>
            <a:r>
              <a:rPr lang="en-US" sz="2200" dirty="0"/>
              <a:t> </a:t>
            </a:r>
            <a:r>
              <a:rPr lang="en-US" sz="2200" dirty="0" err="1"/>
              <a:t>dalam</a:t>
            </a:r>
            <a:r>
              <a:rPr lang="en-US" sz="2200" dirty="0"/>
              <a:t> </a:t>
            </a:r>
            <a:r>
              <a:rPr lang="en-US" sz="2200" dirty="0" err="1"/>
              <a:t>menentuan</a:t>
            </a:r>
            <a:r>
              <a:rPr lang="en-US" sz="2200" dirty="0"/>
              <a:t> masa </a:t>
            </a:r>
            <a:r>
              <a:rPr lang="en-US" sz="2200" dirty="0" err="1"/>
              <a:t>sewa</a:t>
            </a:r>
            <a:r>
              <a:rPr lang="en-US" sz="2200" dirty="0"/>
              <a:t>.</a:t>
            </a:r>
          </a:p>
        </p:txBody>
      </p:sp>
      <p:sp>
        <p:nvSpPr>
          <p:cNvPr id="5" name="Title 1">
            <a:extLst>
              <a:ext uri="{FF2B5EF4-FFF2-40B4-BE49-F238E27FC236}">
                <a16:creationId xmlns:a16="http://schemas.microsoft.com/office/drawing/2014/main" id="{4F687ACF-D6CD-CF4B-8C76-13EBFF3481B2}"/>
              </a:ext>
            </a:extLst>
          </p:cNvPr>
          <p:cNvSpPr txBox="1">
            <a:spLocks/>
          </p:cNvSpPr>
          <p:nvPr/>
        </p:nvSpPr>
        <p:spPr>
          <a:xfrm>
            <a:off x="9601200" y="0"/>
            <a:ext cx="2590800" cy="457200"/>
          </a:xfrm>
          <a:prstGeom prst="rect">
            <a:avLst/>
          </a:prstGeom>
          <a:solidFill>
            <a:schemeClr val="bg1">
              <a:lumMod val="85000"/>
            </a:schemeClr>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a:solidFill>
                  <a:schemeClr val="tx1"/>
                </a:solidFill>
                <a:latin typeface="Calibri" panose="020F0502020204030204" pitchFamily="34" charset="0"/>
                <a:cs typeface="Calibri" panose="020F0502020204030204" pitchFamily="34" charset="0"/>
              </a:rPr>
              <a:t>Masa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C691DB44-53CB-4518-BA2A-7EB60842DC64}"/>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22</a:t>
            </a:fld>
            <a:endParaRPr lang="en-US" b="1" dirty="0">
              <a:solidFill>
                <a:schemeClr val="tx1"/>
              </a:solidFill>
            </a:endParaRPr>
          </a:p>
        </p:txBody>
      </p:sp>
    </p:spTree>
    <p:extLst>
      <p:ext uri="{BB962C8B-B14F-4D97-AF65-F5344CB8AC3E}">
        <p14:creationId xmlns:p14="http://schemas.microsoft.com/office/powerpoint/2010/main" val="1136016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4816" y="2718816"/>
            <a:ext cx="3224784" cy="1816800"/>
          </a:xfrm>
        </p:spPr>
        <p:txBody>
          <a:bodyPr>
            <a:noAutofit/>
          </a:bodyPr>
          <a:lstStyle/>
          <a:p>
            <a:pPr algn="l"/>
            <a:r>
              <a:rPr lang="en-US" sz="4000" dirty="0" err="1">
                <a:latin typeface="Fjalla One" panose="02000506040000020004" pitchFamily="2" charset="0"/>
              </a:rPr>
              <a:t>Penilaian</a:t>
            </a:r>
            <a:r>
              <a:rPr lang="en-US" sz="4000" dirty="0">
                <a:latin typeface="Fjalla One" panose="02000506040000020004" pitchFamily="2" charset="0"/>
              </a:rPr>
              <a:t> </a:t>
            </a:r>
            <a:r>
              <a:rPr lang="en-US" sz="4000" dirty="0" err="1">
                <a:latin typeface="Fjalla One" panose="02000506040000020004" pitchFamily="2" charset="0"/>
              </a:rPr>
              <a:t>kembali</a:t>
            </a:r>
            <a:r>
              <a:rPr lang="en-US" sz="4000" dirty="0">
                <a:latin typeface="Fjalla One" panose="02000506040000020004" pitchFamily="2" charset="0"/>
              </a:rPr>
              <a:t> Masa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3" name="Content Placeholder 2"/>
          <p:cNvSpPr>
            <a:spLocks noGrp="1"/>
          </p:cNvSpPr>
          <p:nvPr>
            <p:ph type="body" idx="1"/>
          </p:nvPr>
        </p:nvSpPr>
        <p:spPr>
          <a:xfrm>
            <a:off x="4419600" y="1371600"/>
            <a:ext cx="6774000" cy="4867000"/>
          </a:xfrm>
        </p:spPr>
        <p:txBody>
          <a:bodyPr>
            <a:normAutofit/>
          </a:bodyPr>
          <a:lstStyle/>
          <a:p>
            <a:pPr marL="186262" indent="0">
              <a:lnSpc>
                <a:spcPct val="100000"/>
              </a:lnSpc>
              <a:spcBef>
                <a:spcPts val="600"/>
              </a:spcBef>
              <a:buClr>
                <a:schemeClr val="tx1"/>
              </a:buClr>
              <a:buNone/>
            </a:pPr>
            <a:r>
              <a:rPr lang="en-US" sz="2200" dirty="0" err="1">
                <a:latin typeface="Calibri" panose="020F0502020204030204" pitchFamily="34" charset="0"/>
                <a:cs typeface="Calibri" panose="020F0502020204030204" pitchFamily="34" charset="0"/>
              </a:rPr>
              <a:t>Penyewa</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menilai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kembali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apakah</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cukup</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pasti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untuk</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mengeksekusi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opsi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perpanjangan</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atau</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untuk</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tidak</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mengeksekusi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opsi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penghentian</a:t>
            </a:r>
            <a:r>
              <a:rPr lang="en-US" sz="2200" dirty="0">
                <a:latin typeface="Calibri" panose="020F0502020204030204" pitchFamily="34" charset="0"/>
                <a:cs typeface="Calibri" panose="020F0502020204030204" pitchFamily="34" charset="0"/>
              </a:rPr>
              <a:t>, pada </a:t>
            </a:r>
            <a:r>
              <a:rPr lang="en-US" sz="2200" dirty="0" err="1">
                <a:latin typeface="Calibri" panose="020F0502020204030204" pitchFamily="34" charset="0"/>
                <a:cs typeface="Calibri" panose="020F0502020204030204" pitchFamily="34" charset="0"/>
              </a:rPr>
              <a:t>saat</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terjadinya</a:t>
            </a:r>
            <a:r>
              <a:rPr lang="en-US" sz="2200"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peristiwa</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signifikan</a:t>
            </a:r>
            <a:r>
              <a:rPr lang="en-US" sz="2200" b="1"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atau</a:t>
            </a:r>
            <a:r>
              <a:rPr lang="en-US" sz="2200"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perubahan</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signifikan</a:t>
            </a:r>
            <a:r>
              <a:rPr lang="en-US" sz="2200" b="1"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dalam</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kondisi</a:t>
            </a:r>
            <a:r>
              <a:rPr lang="en-US" sz="2200" dirty="0">
                <a:latin typeface="Calibri" panose="020F0502020204030204" pitchFamily="34" charset="0"/>
                <a:cs typeface="Calibri" panose="020F0502020204030204" pitchFamily="34" charset="0"/>
              </a:rPr>
              <a:t> yang:</a:t>
            </a:r>
          </a:p>
          <a:p>
            <a:pPr>
              <a:lnSpc>
                <a:spcPct val="100000"/>
              </a:lnSpc>
              <a:spcBef>
                <a:spcPts val="600"/>
              </a:spcBef>
              <a:buClr>
                <a:schemeClr val="tx1"/>
              </a:buClr>
            </a:pPr>
            <a:r>
              <a:rPr lang="en-US" sz="2200" dirty="0" err="1">
                <a:solidFill>
                  <a:schemeClr val="tx1"/>
                </a:solidFill>
                <a:latin typeface="Calibri" panose="020F0502020204030204" pitchFamily="34" charset="0"/>
                <a:cs typeface="Calibri" panose="020F0502020204030204" pitchFamily="34" charset="0"/>
              </a:rPr>
              <a:t>berada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dalam</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pengendalian</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penyewa</a:t>
            </a:r>
            <a:r>
              <a:rPr lang="en-US" sz="2200" dirty="0">
                <a:solidFill>
                  <a:schemeClr val="tx1"/>
                </a:solidFill>
                <a:latin typeface="Calibri" panose="020F0502020204030204" pitchFamily="34" charset="0"/>
                <a:cs typeface="Calibri" panose="020F0502020204030204" pitchFamily="34" charset="0"/>
              </a:rPr>
              <a:t>; dan</a:t>
            </a:r>
          </a:p>
          <a:p>
            <a:pPr>
              <a:lnSpc>
                <a:spcPct val="100000"/>
              </a:lnSpc>
              <a:spcBef>
                <a:spcPts val="600"/>
              </a:spcBef>
              <a:buClr>
                <a:schemeClr val="tx1"/>
              </a:buClr>
            </a:pPr>
            <a:r>
              <a:rPr lang="en-US" sz="2200" dirty="0" err="1">
                <a:solidFill>
                  <a:schemeClr val="tx1"/>
                </a:solidFill>
                <a:latin typeface="Calibri" panose="020F0502020204030204" pitchFamily="34" charset="0"/>
                <a:cs typeface="Calibri" panose="020F0502020204030204" pitchFamily="34" charset="0"/>
              </a:rPr>
              <a:t>mempengaruhi</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apakah</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penyewa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cukup</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pasti</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untuk</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mengeksekusi</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opsi</a:t>
            </a:r>
            <a:r>
              <a:rPr lang="en-US" sz="2200" dirty="0">
                <a:solidFill>
                  <a:schemeClr val="tx1"/>
                </a:solidFill>
                <a:latin typeface="Calibri" panose="020F0502020204030204" pitchFamily="34" charset="0"/>
                <a:cs typeface="Calibri" panose="020F0502020204030204" pitchFamily="34" charset="0"/>
              </a:rPr>
              <a:t> yang </a:t>
            </a:r>
            <a:r>
              <a:rPr lang="en-US" sz="2200" dirty="0" err="1">
                <a:solidFill>
                  <a:schemeClr val="tx1"/>
                </a:solidFill>
                <a:latin typeface="Calibri" panose="020F0502020204030204" pitchFamily="34" charset="0"/>
                <a:cs typeface="Calibri" panose="020F0502020204030204" pitchFamily="34" charset="0"/>
              </a:rPr>
              <a:t>sebelumnya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tidak</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termasuk</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dalam</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penentuan</a:t>
            </a:r>
            <a:r>
              <a:rPr lang="en-US" sz="2200" dirty="0">
                <a:solidFill>
                  <a:schemeClr val="tx1"/>
                </a:solidFill>
                <a:latin typeface="Calibri" panose="020F0502020204030204" pitchFamily="34" charset="0"/>
                <a:cs typeface="Calibri" panose="020F0502020204030204" pitchFamily="34" charset="0"/>
              </a:rPr>
              <a:t> masa </a:t>
            </a:r>
            <a:r>
              <a:rPr lang="en-US" sz="2200" dirty="0" err="1">
                <a:solidFill>
                  <a:schemeClr val="tx1"/>
                </a:solidFill>
                <a:latin typeface="Calibri" panose="020F0502020204030204" pitchFamily="34" charset="0"/>
                <a:cs typeface="Calibri" panose="020F0502020204030204" pitchFamily="34" charset="0"/>
              </a:rPr>
              <a:t>sewa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atau</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untuk</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tidak</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mengeksekusi</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opsi</a:t>
            </a:r>
            <a:r>
              <a:rPr lang="en-US" sz="2200" dirty="0">
                <a:solidFill>
                  <a:schemeClr val="tx1"/>
                </a:solidFill>
                <a:latin typeface="Calibri" panose="020F0502020204030204" pitchFamily="34" charset="0"/>
                <a:cs typeface="Calibri" panose="020F0502020204030204" pitchFamily="34" charset="0"/>
              </a:rPr>
              <a:t> yang </a:t>
            </a:r>
            <a:r>
              <a:rPr lang="en-US" sz="2200" dirty="0" err="1">
                <a:solidFill>
                  <a:schemeClr val="tx1"/>
                </a:solidFill>
                <a:latin typeface="Calibri" panose="020F0502020204030204" pitchFamily="34" charset="0"/>
                <a:cs typeface="Calibri" panose="020F0502020204030204" pitchFamily="34" charset="0"/>
              </a:rPr>
              <a:t>sebelumnya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termasuk</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dalam</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penentuan</a:t>
            </a:r>
            <a:r>
              <a:rPr lang="en-US" sz="2200" dirty="0">
                <a:solidFill>
                  <a:schemeClr val="tx1"/>
                </a:solidFill>
                <a:latin typeface="Calibri" panose="020F0502020204030204" pitchFamily="34" charset="0"/>
                <a:cs typeface="Calibri" panose="020F0502020204030204" pitchFamily="34" charset="0"/>
              </a:rPr>
              <a:t> masa </a:t>
            </a:r>
            <a:r>
              <a:rPr lang="en-US" sz="2200" dirty="0" err="1">
                <a:solidFill>
                  <a:schemeClr val="tx1"/>
                </a:solidFill>
                <a:latin typeface="Calibri" panose="020F0502020204030204" pitchFamily="34" charset="0"/>
                <a:cs typeface="Calibri" panose="020F0502020204030204" pitchFamily="34" charset="0"/>
              </a:rPr>
              <a:t>sewa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sebagaimana</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dideskripsikan</a:t>
            </a:r>
            <a:r>
              <a:rPr lang="en-US" sz="2200" dirty="0">
                <a:solidFill>
                  <a:schemeClr val="tx1"/>
                </a:solidFill>
                <a:latin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cs typeface="Calibri" panose="020F0502020204030204" pitchFamily="34" charset="0"/>
              </a:rPr>
              <a:t>dalam</a:t>
            </a:r>
            <a:r>
              <a:rPr lang="en-US" sz="2200" dirty="0">
                <a:solidFill>
                  <a:schemeClr val="tx1"/>
                </a:solidFill>
                <a:latin typeface="Calibri" panose="020F0502020204030204" pitchFamily="34" charset="0"/>
                <a:cs typeface="Calibri" panose="020F0502020204030204" pitchFamily="34" charset="0"/>
              </a:rPr>
              <a:t> paragraph PP41).</a:t>
            </a:r>
          </a:p>
        </p:txBody>
      </p:sp>
      <p:sp>
        <p:nvSpPr>
          <p:cNvPr id="6" name="Title 1">
            <a:extLst>
              <a:ext uri="{FF2B5EF4-FFF2-40B4-BE49-F238E27FC236}">
                <a16:creationId xmlns:a16="http://schemas.microsoft.com/office/drawing/2014/main" id="{6F530DC6-ED5A-D946-A9D2-51BDB7F17B25}"/>
              </a:ext>
            </a:extLst>
          </p:cNvPr>
          <p:cNvSpPr txBox="1">
            <a:spLocks/>
          </p:cNvSpPr>
          <p:nvPr/>
        </p:nvSpPr>
        <p:spPr>
          <a:xfrm>
            <a:off x="9601200" y="0"/>
            <a:ext cx="2590800" cy="457200"/>
          </a:xfrm>
          <a:prstGeom prst="rect">
            <a:avLst/>
          </a:prstGeom>
          <a:solidFill>
            <a:schemeClr val="bg1">
              <a:lumMod val="85000"/>
            </a:schemeClr>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lgn="ctr"/>
            <a:r>
              <a:rPr lang="en-US" sz="2400" dirty="0">
                <a:solidFill>
                  <a:schemeClr val="tx1"/>
                </a:solidFill>
                <a:latin typeface="Calibri" panose="020F0502020204030204" pitchFamily="34" charset="0"/>
                <a:cs typeface="Calibri" panose="020F0502020204030204" pitchFamily="34" charset="0"/>
              </a:rPr>
              <a:t>Masa </a:t>
            </a:r>
            <a:r>
              <a:rPr lang="en-US" sz="2400" dirty="0" err="1">
                <a:solidFill>
                  <a:schemeClr val="tx1"/>
                </a:solidFill>
                <a:latin typeface="Calibri" panose="020F0502020204030204" pitchFamily="34" charset="0"/>
                <a:cs typeface="Calibri" panose="020F0502020204030204" pitchFamily="34" charset="0"/>
              </a:rPr>
              <a:t>Sewa</a:t>
            </a:r>
            <a:endParaRPr lang="en-US" sz="2400" dirty="0">
              <a:solidFill>
                <a:schemeClr val="tx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A4829581-65E7-4145-B877-F041B42C0253}"/>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23</a:t>
            </a:fld>
            <a:endParaRPr lang="en-US" b="1" dirty="0">
              <a:solidFill>
                <a:schemeClr val="tx1"/>
              </a:solidFill>
            </a:endParaRPr>
          </a:p>
        </p:txBody>
      </p:sp>
    </p:spTree>
    <p:extLst>
      <p:ext uri="{BB962C8B-B14F-4D97-AF65-F5344CB8AC3E}">
        <p14:creationId xmlns:p14="http://schemas.microsoft.com/office/powerpoint/2010/main" val="1270260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034B29-1E14-744C-80DF-CB10549D9369}"/>
              </a:ext>
            </a:extLst>
          </p:cNvPr>
          <p:cNvSpPr/>
          <p:nvPr/>
        </p:nvSpPr>
        <p:spPr>
          <a:xfrm>
            <a:off x="1625600" y="1563076"/>
            <a:ext cx="8692445" cy="19440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4800">
              <a:solidFill>
                <a:schemeClr val="tx1"/>
              </a:solidFill>
            </a:endParaRPr>
          </a:p>
        </p:txBody>
      </p:sp>
      <p:sp>
        <p:nvSpPr>
          <p:cNvPr id="4" name="Title 3">
            <a:extLst>
              <a:ext uri="{FF2B5EF4-FFF2-40B4-BE49-F238E27FC236}">
                <a16:creationId xmlns:a16="http://schemas.microsoft.com/office/drawing/2014/main" id="{A1605310-32C6-C84D-B819-33700B2B9BFE}"/>
              </a:ext>
            </a:extLst>
          </p:cNvPr>
          <p:cNvSpPr>
            <a:spLocks noGrp="1"/>
          </p:cNvSpPr>
          <p:nvPr>
            <p:ph type="title"/>
          </p:nvPr>
        </p:nvSpPr>
        <p:spPr/>
        <p:txBody>
          <a:bodyPr/>
          <a:lstStyle/>
          <a:p>
            <a:r>
              <a:rPr lang="en-US" sz="4000" dirty="0" err="1">
                <a:latin typeface="Fjalla One" panose="02000506040000020004" pitchFamily="2" charset="0"/>
              </a:rPr>
              <a:t>Akuntansi</a:t>
            </a:r>
            <a:r>
              <a:rPr lang="en-US" sz="4000" dirty="0">
                <a:latin typeface="Fjalla One" panose="02000506040000020004" pitchFamily="2" charset="0"/>
              </a:rPr>
              <a:t> </a:t>
            </a:r>
            <a:r>
              <a:rPr lang="en-US" sz="4000" dirty="0" err="1">
                <a:latin typeface="Fjalla One" panose="02000506040000020004" pitchFamily="2" charset="0"/>
              </a:rPr>
              <a:t>Penyewa</a:t>
            </a:r>
            <a:endParaRPr lang="en-US" sz="4000" dirty="0">
              <a:latin typeface="Fjalla One" panose="02000506040000020004" pitchFamily="2" charset="0"/>
            </a:endParaRPr>
          </a:p>
        </p:txBody>
      </p:sp>
      <p:sp>
        <p:nvSpPr>
          <p:cNvPr id="5" name="Text Placeholder 4">
            <a:extLst>
              <a:ext uri="{FF2B5EF4-FFF2-40B4-BE49-F238E27FC236}">
                <a16:creationId xmlns:a16="http://schemas.microsoft.com/office/drawing/2014/main" id="{CB3102A1-FBFD-7B4B-A082-D57D63CAF27F}"/>
              </a:ext>
            </a:extLst>
          </p:cNvPr>
          <p:cNvSpPr>
            <a:spLocks noGrp="1"/>
          </p:cNvSpPr>
          <p:nvPr>
            <p:ph type="body" sz="quarter" idx="10"/>
          </p:nvPr>
        </p:nvSpPr>
        <p:spPr>
          <a:xfrm>
            <a:off x="5535851" y="1843455"/>
            <a:ext cx="4459111" cy="1417864"/>
          </a:xfrm>
          <a:ln>
            <a:solidFill>
              <a:schemeClr val="accent4">
                <a:lumMod val="75000"/>
              </a:schemeClr>
            </a:solidFill>
          </a:ln>
        </p:spPr>
        <p:style>
          <a:lnRef idx="2">
            <a:schemeClr val="accent4"/>
          </a:lnRef>
          <a:fillRef idx="1">
            <a:schemeClr val="lt1"/>
          </a:fillRef>
          <a:effectRef idx="0">
            <a:schemeClr val="accent4"/>
          </a:effectRef>
          <a:fontRef idx="minor">
            <a:schemeClr val="dk1"/>
          </a:fontRef>
        </p:style>
        <p:txBody>
          <a:bodyPr anchor="ctr"/>
          <a:lstStyle/>
          <a:p>
            <a:pPr marL="0" indent="0">
              <a:buNone/>
            </a:pPr>
            <a:r>
              <a:rPr lang="en-US" b="1" i="1" dirty="0">
                <a:solidFill>
                  <a:sysClr val="windowText" lastClr="000000"/>
                </a:solidFill>
              </a:rPr>
              <a:t>Pada </a:t>
            </a:r>
            <a:r>
              <a:rPr lang="en-US" b="1" dirty="0" err="1">
                <a:solidFill>
                  <a:sysClr val="windowText" lastClr="000000"/>
                </a:solidFill>
              </a:rPr>
              <a:t>tanggal</a:t>
            </a:r>
            <a:r>
              <a:rPr lang="en-US" b="1" dirty="0">
                <a:solidFill>
                  <a:sysClr val="windowText" lastClr="000000"/>
                </a:solidFill>
              </a:rPr>
              <a:t> </a:t>
            </a:r>
            <a:r>
              <a:rPr lang="en-US" b="1" dirty="0" err="1">
                <a:solidFill>
                  <a:sysClr val="windowText" lastClr="000000"/>
                </a:solidFill>
              </a:rPr>
              <a:t>permulaan</a:t>
            </a:r>
            <a:r>
              <a:rPr lang="en-US" b="1" i="1" dirty="0">
                <a:solidFill>
                  <a:sysClr val="windowText" lastClr="000000"/>
                </a:solidFill>
              </a:rPr>
              <a:t>, </a:t>
            </a:r>
            <a:r>
              <a:rPr lang="en-US" b="1" i="1" dirty="0" err="1">
                <a:solidFill>
                  <a:sysClr val="windowText" lastClr="000000"/>
                </a:solidFill>
              </a:rPr>
              <a:t>penyewa</a:t>
            </a:r>
            <a:r>
              <a:rPr lang="en-US" b="1" i="1" dirty="0">
                <a:solidFill>
                  <a:sysClr val="windowText" lastClr="000000"/>
                </a:solidFill>
              </a:rPr>
              <a:t> </a:t>
            </a:r>
            <a:r>
              <a:rPr lang="en-US" b="1" i="1" dirty="0" err="1">
                <a:solidFill>
                  <a:sysClr val="windowText" lastClr="000000"/>
                </a:solidFill>
              </a:rPr>
              <a:t>mengakui</a:t>
            </a:r>
            <a:r>
              <a:rPr lang="en-US" b="1" i="1" dirty="0">
                <a:solidFill>
                  <a:sysClr val="windowText" lastClr="000000"/>
                </a:solidFill>
              </a:rPr>
              <a:t> </a:t>
            </a:r>
            <a:r>
              <a:rPr lang="en-US" b="1" i="1" dirty="0" err="1">
                <a:solidFill>
                  <a:sysClr val="windowText" lastClr="000000"/>
                </a:solidFill>
              </a:rPr>
              <a:t>aset</a:t>
            </a:r>
            <a:r>
              <a:rPr lang="en-US" b="1" i="1" dirty="0">
                <a:solidFill>
                  <a:sysClr val="windowText" lastClr="000000"/>
                </a:solidFill>
              </a:rPr>
              <a:t> </a:t>
            </a:r>
            <a:r>
              <a:rPr lang="en-US" b="1" i="1" dirty="0" err="1">
                <a:solidFill>
                  <a:sysClr val="windowText" lastClr="000000"/>
                </a:solidFill>
              </a:rPr>
              <a:t>hak-guna</a:t>
            </a:r>
            <a:r>
              <a:rPr lang="en-US" b="1" i="1" dirty="0">
                <a:solidFill>
                  <a:sysClr val="windowText" lastClr="000000"/>
                </a:solidFill>
              </a:rPr>
              <a:t> dan </a:t>
            </a:r>
            <a:r>
              <a:rPr lang="en-US" b="1" i="1" dirty="0" err="1">
                <a:solidFill>
                  <a:sysClr val="windowText" lastClr="000000"/>
                </a:solidFill>
              </a:rPr>
              <a:t>liabilitas</a:t>
            </a:r>
            <a:r>
              <a:rPr lang="en-US" b="1" i="1" dirty="0">
                <a:solidFill>
                  <a:sysClr val="windowText" lastClr="000000"/>
                </a:solidFill>
              </a:rPr>
              <a:t> </a:t>
            </a:r>
            <a:r>
              <a:rPr lang="en-US" b="1" i="1" dirty="0" err="1">
                <a:solidFill>
                  <a:sysClr val="windowText" lastClr="000000"/>
                </a:solidFill>
              </a:rPr>
              <a:t>sewa</a:t>
            </a:r>
            <a:r>
              <a:rPr lang="en-US" b="1" dirty="0">
                <a:solidFill>
                  <a:sysClr val="windowText" lastClr="000000"/>
                </a:solidFill>
              </a:rPr>
              <a:t>.</a:t>
            </a:r>
            <a:endParaRPr lang="en-US" dirty="0">
              <a:solidFill>
                <a:sysClr val="windowText" lastClr="000000"/>
              </a:solidFill>
            </a:endParaRPr>
          </a:p>
        </p:txBody>
      </p:sp>
      <p:sp>
        <p:nvSpPr>
          <p:cNvPr id="13" name="Rectangle 12">
            <a:extLst>
              <a:ext uri="{FF2B5EF4-FFF2-40B4-BE49-F238E27FC236}">
                <a16:creationId xmlns:a16="http://schemas.microsoft.com/office/drawing/2014/main" id="{E4352F35-9D6C-FC4B-9A7A-350494EFF31B}"/>
              </a:ext>
            </a:extLst>
          </p:cNvPr>
          <p:cNvSpPr/>
          <p:nvPr/>
        </p:nvSpPr>
        <p:spPr>
          <a:xfrm>
            <a:off x="1625599" y="3999862"/>
            <a:ext cx="8692444" cy="194407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4800">
              <a:solidFill>
                <a:schemeClr val="tx1"/>
              </a:solidFill>
            </a:endParaRPr>
          </a:p>
        </p:txBody>
      </p:sp>
      <p:sp>
        <p:nvSpPr>
          <p:cNvPr id="6" name="TextBox 5">
            <a:extLst>
              <a:ext uri="{FF2B5EF4-FFF2-40B4-BE49-F238E27FC236}">
                <a16:creationId xmlns:a16="http://schemas.microsoft.com/office/drawing/2014/main" id="{B5E8BA41-A41B-C342-AB7B-2D43626E3B65}"/>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9" name="Content Placeholder 2">
            <a:extLst>
              <a:ext uri="{FF2B5EF4-FFF2-40B4-BE49-F238E27FC236}">
                <a16:creationId xmlns:a16="http://schemas.microsoft.com/office/drawing/2014/main" id="{793D9CAD-EE12-634E-8ECB-6EE1D4A25237}"/>
              </a:ext>
            </a:extLst>
          </p:cNvPr>
          <p:cNvSpPr txBox="1">
            <a:spLocks/>
          </p:cNvSpPr>
          <p:nvPr/>
        </p:nvSpPr>
        <p:spPr>
          <a:xfrm>
            <a:off x="5535851" y="4245696"/>
            <a:ext cx="4459111" cy="1417864"/>
          </a:xfrm>
          <a:prstGeom prst="rect">
            <a:avLst/>
          </a:prstGeom>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vert="horz" lIns="121920" tIns="60960" rIns="121920" bIns="60960" rtlCol="0" anchor="ctr">
            <a:norm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dk1"/>
                </a:solidFill>
                <a:latin typeface="+mn-lt"/>
                <a:ea typeface="+mn-ea"/>
                <a:cs typeface="+mn-cs"/>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dk1"/>
                </a:solidFill>
                <a:latin typeface="+mn-lt"/>
                <a:ea typeface="+mn-ea"/>
                <a:cs typeface="+mn-cs"/>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dk1"/>
                </a:solidFill>
                <a:latin typeface="+mn-lt"/>
                <a:ea typeface="+mn-ea"/>
                <a:cs typeface="+mn-cs"/>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dk1"/>
                </a:solidFill>
                <a:latin typeface="+mn-lt"/>
                <a:ea typeface="+mn-ea"/>
                <a:cs typeface="+mn-cs"/>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dk1"/>
                </a:solidFill>
                <a:latin typeface="+mn-lt"/>
                <a:ea typeface="+mn-ea"/>
                <a:cs typeface="+mn-cs"/>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9pPr>
          </a:lstStyle>
          <a:p>
            <a:pPr marL="0" indent="0">
              <a:lnSpc>
                <a:spcPct val="100000"/>
              </a:lnSpc>
              <a:buNone/>
            </a:pPr>
            <a:r>
              <a:rPr lang="en-US" sz="2133" b="1" i="1" dirty="0">
                <a:solidFill>
                  <a:schemeClr val="tx1"/>
                </a:solidFill>
                <a:latin typeface="Calibri" panose="020F0502020204030204" pitchFamily="34" charset="0"/>
                <a:cs typeface="Calibri" panose="020F0502020204030204" pitchFamily="34" charset="0"/>
              </a:rPr>
              <a:t>Pada </a:t>
            </a:r>
            <a:r>
              <a:rPr lang="en-US" sz="2133" b="1" i="1" dirty="0" err="1">
                <a:solidFill>
                  <a:schemeClr val="tx1"/>
                </a:solidFill>
                <a:latin typeface="Calibri" panose="020F0502020204030204" pitchFamily="34" charset="0"/>
                <a:cs typeface="Calibri" panose="020F0502020204030204" pitchFamily="34" charset="0"/>
              </a:rPr>
              <a:t>tanggal</a:t>
            </a:r>
            <a:r>
              <a:rPr lang="en-US" sz="2133" b="1" i="1" dirty="0">
                <a:solidFill>
                  <a:schemeClr val="tx1"/>
                </a:solidFill>
                <a:latin typeface="Calibri" panose="020F0502020204030204" pitchFamily="34" charset="0"/>
                <a:cs typeface="Calibri" panose="020F0502020204030204" pitchFamily="34" charset="0"/>
              </a:rPr>
              <a:t> </a:t>
            </a:r>
            <a:r>
              <a:rPr lang="en-US" sz="2133" b="1" i="1" dirty="0" err="1">
                <a:solidFill>
                  <a:schemeClr val="tx1"/>
                </a:solidFill>
                <a:latin typeface="Calibri" panose="020F0502020204030204" pitchFamily="34" charset="0"/>
                <a:cs typeface="Calibri" panose="020F0502020204030204" pitchFamily="34" charset="0"/>
              </a:rPr>
              <a:t>permulaan</a:t>
            </a:r>
            <a:r>
              <a:rPr lang="en-US" sz="2133" b="1" i="1" dirty="0">
                <a:solidFill>
                  <a:schemeClr val="tx1"/>
                </a:solidFill>
                <a:latin typeface="Calibri" panose="020F0502020204030204" pitchFamily="34" charset="0"/>
                <a:cs typeface="Calibri" panose="020F0502020204030204" pitchFamily="34" charset="0"/>
              </a:rPr>
              <a:t>, </a:t>
            </a:r>
            <a:r>
              <a:rPr lang="en-US" sz="2133" b="1" i="1" dirty="0" err="1">
                <a:solidFill>
                  <a:schemeClr val="tx1"/>
                </a:solidFill>
                <a:latin typeface="Calibri" panose="020F0502020204030204" pitchFamily="34" charset="0"/>
                <a:cs typeface="Calibri" panose="020F0502020204030204" pitchFamily="34" charset="0"/>
              </a:rPr>
              <a:t>penyewa</a:t>
            </a:r>
            <a:r>
              <a:rPr lang="en-US" sz="2133" b="1" i="1" dirty="0">
                <a:solidFill>
                  <a:schemeClr val="tx1"/>
                </a:solidFill>
                <a:latin typeface="Calibri" panose="020F0502020204030204" pitchFamily="34" charset="0"/>
                <a:cs typeface="Calibri" panose="020F0502020204030204" pitchFamily="34" charset="0"/>
              </a:rPr>
              <a:t> </a:t>
            </a:r>
            <a:r>
              <a:rPr lang="en-US" sz="2133" b="1" i="1" dirty="0" err="1">
                <a:solidFill>
                  <a:schemeClr val="tx1"/>
                </a:solidFill>
                <a:latin typeface="Calibri" panose="020F0502020204030204" pitchFamily="34" charset="0"/>
                <a:cs typeface="Calibri" panose="020F0502020204030204" pitchFamily="34" charset="0"/>
              </a:rPr>
              <a:t>mengukur</a:t>
            </a:r>
            <a:r>
              <a:rPr lang="en-US" sz="2133" b="1" i="1" dirty="0">
                <a:solidFill>
                  <a:schemeClr val="tx1"/>
                </a:solidFill>
                <a:latin typeface="Calibri" panose="020F0502020204030204" pitchFamily="34" charset="0"/>
                <a:cs typeface="Calibri" panose="020F0502020204030204" pitchFamily="34" charset="0"/>
              </a:rPr>
              <a:t> </a:t>
            </a:r>
            <a:r>
              <a:rPr lang="en-US" sz="2133" b="1" i="1" dirty="0" err="1">
                <a:solidFill>
                  <a:schemeClr val="tx1"/>
                </a:solidFill>
                <a:latin typeface="Calibri" panose="020F0502020204030204" pitchFamily="34" charset="0"/>
                <a:cs typeface="Calibri" panose="020F0502020204030204" pitchFamily="34" charset="0"/>
              </a:rPr>
              <a:t>aset</a:t>
            </a:r>
            <a:r>
              <a:rPr lang="en-US" sz="2133" b="1" i="1" dirty="0">
                <a:solidFill>
                  <a:schemeClr val="tx1"/>
                </a:solidFill>
                <a:latin typeface="Calibri" panose="020F0502020204030204" pitchFamily="34" charset="0"/>
                <a:cs typeface="Calibri" panose="020F0502020204030204" pitchFamily="34" charset="0"/>
              </a:rPr>
              <a:t> </a:t>
            </a:r>
            <a:r>
              <a:rPr lang="en-US" sz="2133" b="1" i="1" dirty="0" err="1">
                <a:solidFill>
                  <a:schemeClr val="tx1"/>
                </a:solidFill>
                <a:latin typeface="Calibri" panose="020F0502020204030204" pitchFamily="34" charset="0"/>
                <a:cs typeface="Calibri" panose="020F0502020204030204" pitchFamily="34" charset="0"/>
              </a:rPr>
              <a:t>hak-guna</a:t>
            </a:r>
            <a:r>
              <a:rPr lang="en-US" sz="2133" b="1" i="1" dirty="0">
                <a:solidFill>
                  <a:schemeClr val="tx1"/>
                </a:solidFill>
                <a:latin typeface="Calibri" panose="020F0502020204030204" pitchFamily="34" charset="0"/>
                <a:cs typeface="Calibri" panose="020F0502020204030204" pitchFamily="34" charset="0"/>
              </a:rPr>
              <a:t> pada </a:t>
            </a:r>
            <a:r>
              <a:rPr lang="en-US" sz="2133" b="1" i="1" dirty="0" err="1">
                <a:solidFill>
                  <a:schemeClr val="tx1"/>
                </a:solidFill>
                <a:latin typeface="Calibri" panose="020F0502020204030204" pitchFamily="34" charset="0"/>
                <a:cs typeface="Calibri" panose="020F0502020204030204" pitchFamily="34" charset="0"/>
              </a:rPr>
              <a:t>biaya</a:t>
            </a:r>
            <a:r>
              <a:rPr lang="en-US" sz="2133" b="1" i="1" dirty="0">
                <a:solidFill>
                  <a:schemeClr val="tx1"/>
                </a:solidFill>
                <a:latin typeface="Calibri" panose="020F0502020204030204" pitchFamily="34" charset="0"/>
                <a:cs typeface="Calibri" panose="020F0502020204030204" pitchFamily="34" charset="0"/>
              </a:rPr>
              <a:t> </a:t>
            </a:r>
            <a:r>
              <a:rPr lang="en-US" sz="2133" b="1" i="1" dirty="0" err="1">
                <a:solidFill>
                  <a:schemeClr val="tx1"/>
                </a:solidFill>
                <a:latin typeface="Calibri" panose="020F0502020204030204" pitchFamily="34" charset="0"/>
                <a:cs typeface="Calibri" panose="020F0502020204030204" pitchFamily="34" charset="0"/>
              </a:rPr>
              <a:t>perolehan</a:t>
            </a:r>
            <a:r>
              <a:rPr lang="en-US" sz="2133" b="1" i="1" dirty="0">
                <a:solidFill>
                  <a:schemeClr val="tx1"/>
                </a:solidFill>
                <a:latin typeface="Calibri" panose="020F0502020204030204" pitchFamily="34" charset="0"/>
                <a:cs typeface="Calibri" panose="020F0502020204030204" pitchFamily="34" charset="0"/>
              </a:rPr>
              <a:t>.</a:t>
            </a:r>
            <a:endParaRPr lang="en-US" sz="2133" dirty="0">
              <a:solidFill>
                <a:schemeClr val="tx1"/>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2FD192B1-AFE9-3F43-BFAA-4CAF171B40B0}"/>
              </a:ext>
            </a:extLst>
          </p:cNvPr>
          <p:cNvSpPr/>
          <p:nvPr/>
        </p:nvSpPr>
        <p:spPr>
          <a:xfrm>
            <a:off x="1984242" y="2285382"/>
            <a:ext cx="1901958" cy="400110"/>
          </a:xfrm>
          <a:prstGeom prst="rect">
            <a:avLst/>
          </a:prstGeom>
        </p:spPr>
        <p:txBody>
          <a:bodyPr wrap="square">
            <a:spAutoFit/>
          </a:bodyPr>
          <a:lstStyle/>
          <a:p>
            <a:r>
              <a:rPr lang="en-US" sz="2000" b="1" dirty="0" err="1">
                <a:latin typeface="Calibri" panose="020F0502020204030204" pitchFamily="34" charset="0"/>
                <a:cs typeface="Calibri" panose="020F0502020204030204" pitchFamily="34" charset="0"/>
              </a:rPr>
              <a:t>Pengakuan</a:t>
            </a:r>
            <a:endParaRPr lang="en-US" sz="200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DEBF2894-11B8-B54A-9528-0E17DEEC81F1}"/>
              </a:ext>
            </a:extLst>
          </p:cNvPr>
          <p:cNvSpPr/>
          <p:nvPr/>
        </p:nvSpPr>
        <p:spPr>
          <a:xfrm>
            <a:off x="1984243" y="4441667"/>
            <a:ext cx="2435358" cy="707886"/>
          </a:xfrm>
          <a:prstGeom prst="rect">
            <a:avLst/>
          </a:prstGeom>
        </p:spPr>
        <p:txBody>
          <a:bodyPr wrap="square">
            <a:spAutoFit/>
          </a:bodyPr>
          <a:lstStyle/>
          <a:p>
            <a:r>
              <a:rPr lang="en-US" sz="2000" b="1" dirty="0" err="1">
                <a:latin typeface="Calibri" panose="020F0502020204030204" pitchFamily="34" charset="0"/>
                <a:cs typeface="Calibri" panose="020F0502020204030204" pitchFamily="34" charset="0"/>
              </a:rPr>
              <a:t>Pengukuran</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Awal</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Aset</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Hak</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Guna</a:t>
            </a:r>
            <a:endParaRPr lang="en-US" sz="2000" dirty="0">
              <a:latin typeface="Calibri" panose="020F0502020204030204" pitchFamily="34" charset="0"/>
              <a:cs typeface="Calibri" panose="020F0502020204030204" pitchFamily="34" charset="0"/>
            </a:endParaRPr>
          </a:p>
        </p:txBody>
      </p:sp>
      <p:sp>
        <p:nvSpPr>
          <p:cNvPr id="15" name="Slide Number Placeholder 1">
            <a:extLst>
              <a:ext uri="{FF2B5EF4-FFF2-40B4-BE49-F238E27FC236}">
                <a16:creationId xmlns:a16="http://schemas.microsoft.com/office/drawing/2014/main" id="{9790A503-CE02-4742-A452-412E30F89B43}"/>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24</a:t>
            </a:fld>
            <a:endParaRPr lang="en-US" b="1" dirty="0">
              <a:solidFill>
                <a:schemeClr val="tx1"/>
              </a:solidFill>
            </a:endParaRPr>
          </a:p>
        </p:txBody>
      </p:sp>
    </p:spTree>
    <p:extLst>
      <p:ext uri="{BB962C8B-B14F-4D97-AF65-F5344CB8AC3E}">
        <p14:creationId xmlns:p14="http://schemas.microsoft.com/office/powerpoint/2010/main" val="898584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4D21D9-C571-9544-886F-183748F6878E}"/>
              </a:ext>
            </a:extLst>
          </p:cNvPr>
          <p:cNvSpPr>
            <a:spLocks noGrp="1"/>
          </p:cNvSpPr>
          <p:nvPr>
            <p:ph type="title"/>
          </p:nvPr>
        </p:nvSpPr>
        <p:spPr>
          <a:xfrm>
            <a:off x="2431400" y="686057"/>
            <a:ext cx="7329200" cy="763600"/>
          </a:xfrm>
        </p:spPr>
        <p:txBody>
          <a:bodyPr/>
          <a:lstStyle/>
          <a:p>
            <a:r>
              <a:rPr lang="en-US" sz="4000" dirty="0" err="1">
                <a:latin typeface="Fjalla One" panose="02000506040000020004" pitchFamily="2" charset="0"/>
              </a:rPr>
              <a:t>Biaya</a:t>
            </a:r>
            <a:r>
              <a:rPr lang="en-US" sz="4000" dirty="0">
                <a:latin typeface="Fjalla One" panose="02000506040000020004" pitchFamily="2" charset="0"/>
              </a:rPr>
              <a:t> </a:t>
            </a:r>
            <a:r>
              <a:rPr lang="en-US" sz="4000" dirty="0" err="1">
                <a:latin typeface="Fjalla One" panose="02000506040000020004" pitchFamily="2" charset="0"/>
              </a:rPr>
              <a:t>Perolehan</a:t>
            </a:r>
            <a:r>
              <a:rPr lang="en-US" sz="4000" dirty="0">
                <a:latin typeface="Fjalla One" panose="02000506040000020004" pitchFamily="2" charset="0"/>
              </a:rPr>
              <a:t> </a:t>
            </a:r>
            <a:r>
              <a:rPr lang="en-US" sz="4000" dirty="0" err="1">
                <a:latin typeface="Fjalla One" panose="02000506040000020004" pitchFamily="2" charset="0"/>
              </a:rPr>
              <a:t>Aset</a:t>
            </a:r>
            <a:r>
              <a:rPr lang="en-US" sz="4000" dirty="0">
                <a:latin typeface="Fjalla One" panose="02000506040000020004" pitchFamily="2" charset="0"/>
              </a:rPr>
              <a:t> </a:t>
            </a:r>
            <a:r>
              <a:rPr lang="en-US" sz="4000" dirty="0" err="1">
                <a:latin typeface="Fjalla One" panose="02000506040000020004" pitchFamily="2" charset="0"/>
              </a:rPr>
              <a:t>Hak</a:t>
            </a:r>
            <a:r>
              <a:rPr lang="en-US" sz="4000" dirty="0">
                <a:latin typeface="Fjalla One" panose="02000506040000020004" pitchFamily="2" charset="0"/>
              </a:rPr>
              <a:t> </a:t>
            </a:r>
            <a:r>
              <a:rPr lang="en-US" sz="4000" dirty="0" err="1">
                <a:latin typeface="Fjalla One" panose="02000506040000020004" pitchFamily="2" charset="0"/>
              </a:rPr>
              <a:t>Guna</a:t>
            </a:r>
            <a:endParaRPr lang="en-US" sz="4000" dirty="0">
              <a:latin typeface="Fjalla One" panose="02000506040000020004" pitchFamily="2" charset="0"/>
            </a:endParaRPr>
          </a:p>
        </p:txBody>
      </p:sp>
      <p:sp>
        <p:nvSpPr>
          <p:cNvPr id="6" name="Text Placeholder 5">
            <a:extLst>
              <a:ext uri="{FF2B5EF4-FFF2-40B4-BE49-F238E27FC236}">
                <a16:creationId xmlns:a16="http://schemas.microsoft.com/office/drawing/2014/main" id="{63990975-480E-1142-8AE0-7A8A66EB000A}"/>
              </a:ext>
            </a:extLst>
          </p:cNvPr>
          <p:cNvSpPr>
            <a:spLocks noGrp="1"/>
          </p:cNvSpPr>
          <p:nvPr>
            <p:ph type="body" sz="quarter" idx="10"/>
          </p:nvPr>
        </p:nvSpPr>
        <p:spPr>
          <a:xfrm>
            <a:off x="1828800" y="1828800"/>
            <a:ext cx="8693151" cy="4772432"/>
          </a:xfrm>
        </p:spPr>
        <p:txBody>
          <a:bodyPr/>
          <a:lstStyle/>
          <a:p>
            <a:pPr>
              <a:spcBef>
                <a:spcPts val="600"/>
              </a:spcBef>
            </a:pPr>
            <a:r>
              <a:rPr lang="en-US" sz="2000" b="1" dirty="0" err="1"/>
              <a:t>jumlah</a:t>
            </a:r>
            <a:r>
              <a:rPr lang="en-US" sz="2000" b="1" dirty="0"/>
              <a:t> </a:t>
            </a:r>
            <a:r>
              <a:rPr lang="en-US" sz="2000" b="1" dirty="0" err="1"/>
              <a:t>pengukuran</a:t>
            </a:r>
            <a:r>
              <a:rPr lang="en-US" sz="2000" b="1" dirty="0"/>
              <a:t> </a:t>
            </a:r>
            <a:r>
              <a:rPr lang="en-US" sz="2000" b="1" dirty="0" err="1"/>
              <a:t>awal</a:t>
            </a:r>
            <a:r>
              <a:rPr lang="en-US" sz="2000" b="1" dirty="0"/>
              <a:t> </a:t>
            </a:r>
            <a:r>
              <a:rPr lang="en-US" sz="2000" b="1" dirty="0" err="1"/>
              <a:t>liabilitas</a:t>
            </a:r>
            <a:r>
              <a:rPr lang="en-US" sz="2000" b="1" dirty="0"/>
              <a:t> </a:t>
            </a:r>
            <a:r>
              <a:rPr lang="en-US" sz="2000" b="1" dirty="0" err="1"/>
              <a:t>sewa</a:t>
            </a:r>
            <a:r>
              <a:rPr lang="en-US" sz="2000" dirty="0"/>
              <a:t>, (par 26);</a:t>
            </a:r>
          </a:p>
          <a:p>
            <a:pPr>
              <a:spcBef>
                <a:spcPts val="600"/>
              </a:spcBef>
            </a:pPr>
            <a:r>
              <a:rPr lang="en-US" sz="2000" b="1" dirty="0" err="1"/>
              <a:t>pembayaran</a:t>
            </a:r>
            <a:r>
              <a:rPr lang="en-US" sz="2000" b="1" dirty="0"/>
              <a:t> </a:t>
            </a:r>
            <a:r>
              <a:rPr lang="en-US" sz="2000" b="1" dirty="0" err="1"/>
              <a:t>sewa</a:t>
            </a:r>
            <a:r>
              <a:rPr lang="en-US" sz="2000" b="1" dirty="0"/>
              <a:t> </a:t>
            </a:r>
            <a:r>
              <a:rPr lang="en-US" sz="2000" dirty="0"/>
              <a:t>yang </a:t>
            </a:r>
            <a:r>
              <a:rPr lang="en-US" sz="2000" dirty="0" err="1"/>
              <a:t>dilakukan</a:t>
            </a:r>
            <a:r>
              <a:rPr lang="en-US" sz="2000" dirty="0"/>
              <a:t> pada </a:t>
            </a:r>
            <a:r>
              <a:rPr lang="en-US" sz="2000" dirty="0" err="1"/>
              <a:t>atau</a:t>
            </a:r>
            <a:r>
              <a:rPr lang="en-US" sz="2000" dirty="0"/>
              <a:t> </a:t>
            </a:r>
            <a:r>
              <a:rPr lang="en-US" sz="2000" dirty="0" err="1"/>
              <a:t>sebelum</a:t>
            </a:r>
            <a:r>
              <a:rPr lang="en-US" sz="2000" dirty="0"/>
              <a:t> </a:t>
            </a:r>
            <a:r>
              <a:rPr lang="en-US" sz="2000" dirty="0" err="1"/>
              <a:t>tanggal</a:t>
            </a:r>
            <a:r>
              <a:rPr lang="en-US" sz="2000" dirty="0"/>
              <a:t> </a:t>
            </a:r>
            <a:r>
              <a:rPr lang="en-US" sz="2000" dirty="0" err="1"/>
              <a:t>permulaan</a:t>
            </a:r>
            <a:r>
              <a:rPr lang="en-US" sz="2000" dirty="0"/>
              <a:t>, </a:t>
            </a:r>
            <a:r>
              <a:rPr lang="en-US" sz="2000" b="1" dirty="0" err="1"/>
              <a:t>dikurangi</a:t>
            </a:r>
            <a:r>
              <a:rPr lang="en-US" sz="2000" b="1" dirty="0"/>
              <a:t> </a:t>
            </a:r>
            <a:r>
              <a:rPr lang="en-US" sz="2000" b="1" dirty="0" err="1"/>
              <a:t>dengan</a:t>
            </a:r>
            <a:r>
              <a:rPr lang="en-US" sz="2000" b="1" dirty="0"/>
              <a:t> </a:t>
            </a:r>
            <a:r>
              <a:rPr lang="en-US" sz="2000" b="1" i="1" dirty="0" err="1"/>
              <a:t>insentif</a:t>
            </a:r>
            <a:r>
              <a:rPr lang="en-US" sz="2000" b="1" i="1" dirty="0"/>
              <a:t> </a:t>
            </a:r>
            <a:r>
              <a:rPr lang="en-US" sz="2000" b="1" i="1" dirty="0" err="1"/>
              <a:t>sewa</a:t>
            </a:r>
            <a:r>
              <a:rPr lang="en-US" sz="2000" b="1" i="1" dirty="0"/>
              <a:t> </a:t>
            </a:r>
            <a:r>
              <a:rPr lang="en-US" sz="2000" dirty="0"/>
              <a:t>yang </a:t>
            </a:r>
            <a:r>
              <a:rPr lang="en-US" sz="2000" dirty="0" err="1"/>
              <a:t>diterima</a:t>
            </a:r>
            <a:r>
              <a:rPr lang="en-US" sz="2000" dirty="0"/>
              <a:t>;</a:t>
            </a:r>
          </a:p>
          <a:p>
            <a:pPr>
              <a:spcBef>
                <a:spcPts val="600"/>
              </a:spcBef>
            </a:pPr>
            <a:r>
              <a:rPr lang="en-US" sz="2000" b="1" i="1" dirty="0" err="1"/>
              <a:t>biaya</a:t>
            </a:r>
            <a:r>
              <a:rPr lang="en-US" sz="2000" b="1" i="1" dirty="0"/>
              <a:t> </a:t>
            </a:r>
            <a:r>
              <a:rPr lang="en-US" sz="2000" b="1" i="1" dirty="0" err="1"/>
              <a:t>langsung</a:t>
            </a:r>
            <a:r>
              <a:rPr lang="en-US" sz="2000" b="1" i="1" dirty="0"/>
              <a:t> </a:t>
            </a:r>
            <a:r>
              <a:rPr lang="en-US" sz="2000" b="1" i="1" dirty="0" err="1"/>
              <a:t>awal</a:t>
            </a:r>
            <a:r>
              <a:rPr lang="en-US" sz="2000" b="1" i="1" dirty="0"/>
              <a:t> </a:t>
            </a:r>
            <a:r>
              <a:rPr lang="en-US" sz="2000" dirty="0"/>
              <a:t>yang </a:t>
            </a:r>
            <a:r>
              <a:rPr lang="en-US" sz="2000" dirty="0" err="1"/>
              <a:t>dikeluarkan</a:t>
            </a:r>
            <a:r>
              <a:rPr lang="en-US" sz="2000" dirty="0"/>
              <a:t> oleh </a:t>
            </a:r>
            <a:r>
              <a:rPr lang="en-US" sz="2000" dirty="0" err="1"/>
              <a:t>penyewa</a:t>
            </a:r>
            <a:r>
              <a:rPr lang="en-US" sz="2000" dirty="0"/>
              <a:t>; dan</a:t>
            </a:r>
          </a:p>
          <a:p>
            <a:pPr>
              <a:spcBef>
                <a:spcPts val="600"/>
              </a:spcBef>
            </a:pPr>
            <a:r>
              <a:rPr lang="en-US" sz="2000" b="1" dirty="0" err="1"/>
              <a:t>estimasi</a:t>
            </a:r>
            <a:r>
              <a:rPr lang="en-US" sz="2000" b="1" dirty="0"/>
              <a:t> </a:t>
            </a:r>
            <a:r>
              <a:rPr lang="en-US" sz="2000" b="1" dirty="0" err="1"/>
              <a:t>biaya</a:t>
            </a:r>
            <a:r>
              <a:rPr lang="en-US" sz="2000" b="1" dirty="0"/>
              <a:t> </a:t>
            </a:r>
            <a:r>
              <a:rPr lang="en-US" sz="2000" dirty="0"/>
              <a:t>yang </a:t>
            </a:r>
            <a:r>
              <a:rPr lang="en-US" sz="2000" dirty="0" err="1"/>
              <a:t>akan</a:t>
            </a:r>
            <a:r>
              <a:rPr lang="en-US" sz="2000" dirty="0"/>
              <a:t> </a:t>
            </a:r>
            <a:r>
              <a:rPr lang="en-US" sz="2000" dirty="0" err="1"/>
              <a:t>dikeluarkan</a:t>
            </a:r>
            <a:r>
              <a:rPr lang="en-US" sz="2000" dirty="0"/>
              <a:t> oleh </a:t>
            </a:r>
            <a:r>
              <a:rPr lang="en-US" sz="2000" dirty="0" err="1"/>
              <a:t>penyewa</a:t>
            </a:r>
            <a:r>
              <a:rPr lang="en-US" sz="2000" dirty="0"/>
              <a:t> </a:t>
            </a:r>
            <a:r>
              <a:rPr lang="en-US" sz="2000" dirty="0" err="1"/>
              <a:t>dalam</a:t>
            </a:r>
            <a:r>
              <a:rPr lang="en-US" sz="2000" dirty="0"/>
              <a:t> </a:t>
            </a:r>
            <a:r>
              <a:rPr lang="en-US" sz="2000" b="1" dirty="0" err="1"/>
              <a:t>membongkar</a:t>
            </a:r>
            <a:r>
              <a:rPr lang="en-US" sz="2000" b="1" dirty="0"/>
              <a:t> dan </a:t>
            </a:r>
            <a:r>
              <a:rPr lang="en-US" sz="2000" b="1" dirty="0" err="1"/>
              <a:t>memindahkan</a:t>
            </a:r>
            <a:r>
              <a:rPr lang="en-US" sz="2000" b="1" dirty="0"/>
              <a:t> </a:t>
            </a:r>
            <a:r>
              <a:rPr lang="en-US" sz="2000" b="1" dirty="0" err="1"/>
              <a:t>aset</a:t>
            </a:r>
            <a:r>
              <a:rPr lang="en-US" sz="2000" b="1" dirty="0"/>
              <a:t> </a:t>
            </a:r>
            <a:r>
              <a:rPr lang="en-US" sz="2000" b="1" dirty="0" err="1"/>
              <a:t>pendasar</a:t>
            </a:r>
            <a:r>
              <a:rPr lang="en-US" sz="2000" dirty="0"/>
              <a:t>, </a:t>
            </a:r>
            <a:r>
              <a:rPr lang="en-US" sz="2000" dirty="0" err="1"/>
              <a:t>merestorasi</a:t>
            </a:r>
            <a:r>
              <a:rPr lang="en-US" sz="2000" dirty="0"/>
              <a:t> </a:t>
            </a:r>
            <a:r>
              <a:rPr lang="en-US" sz="2000" dirty="0" err="1"/>
              <a:t>tempat</a:t>
            </a:r>
            <a:r>
              <a:rPr lang="en-US" sz="2000" dirty="0"/>
              <a:t> di mana </a:t>
            </a:r>
            <a:r>
              <a:rPr lang="en-US" sz="2000" dirty="0" err="1"/>
              <a:t>aset</a:t>
            </a:r>
            <a:r>
              <a:rPr lang="en-US" sz="2000" dirty="0"/>
              <a:t> </a:t>
            </a:r>
            <a:r>
              <a:rPr lang="en-US" sz="2000" dirty="0" err="1"/>
              <a:t>berada</a:t>
            </a:r>
            <a:r>
              <a:rPr lang="en-US" sz="2000" dirty="0"/>
              <a:t> </a:t>
            </a:r>
            <a:r>
              <a:rPr lang="en-US" sz="2000" dirty="0" err="1"/>
              <a:t>atau</a:t>
            </a:r>
            <a:r>
              <a:rPr lang="en-US" sz="2000" dirty="0"/>
              <a:t> </a:t>
            </a:r>
            <a:r>
              <a:rPr lang="en-US" sz="2000" dirty="0" err="1"/>
              <a:t>merestorasi</a:t>
            </a:r>
            <a:r>
              <a:rPr lang="en-US" sz="2000" dirty="0"/>
              <a:t> </a:t>
            </a:r>
            <a:r>
              <a:rPr lang="en-US" sz="2000" dirty="0" err="1"/>
              <a:t>aset</a:t>
            </a:r>
            <a:r>
              <a:rPr lang="en-US" sz="2000" dirty="0"/>
              <a:t> </a:t>
            </a:r>
            <a:r>
              <a:rPr lang="en-US" sz="2000" dirty="0" err="1"/>
              <a:t>pendasar</a:t>
            </a:r>
            <a:r>
              <a:rPr lang="en-US" sz="2000" dirty="0"/>
              <a:t> </a:t>
            </a:r>
            <a:r>
              <a:rPr lang="en-US" sz="2000" dirty="0" err="1"/>
              <a:t>ke</a:t>
            </a:r>
            <a:r>
              <a:rPr lang="en-US" sz="2000" dirty="0"/>
              <a:t> </a:t>
            </a:r>
            <a:r>
              <a:rPr lang="en-US" sz="2000" dirty="0" err="1"/>
              <a:t>kondisi</a:t>
            </a:r>
            <a:r>
              <a:rPr lang="en-US" sz="2000" dirty="0"/>
              <a:t> yang </a:t>
            </a:r>
            <a:r>
              <a:rPr lang="en-US" sz="2000" dirty="0" err="1"/>
              <a:t>disyaratkan</a:t>
            </a:r>
            <a:r>
              <a:rPr lang="en-US" sz="2000" dirty="0"/>
              <a:t> oleh </a:t>
            </a:r>
            <a:r>
              <a:rPr lang="en-US" sz="2000" dirty="0" err="1"/>
              <a:t>syarat</a:t>
            </a:r>
            <a:r>
              <a:rPr lang="en-US" sz="2000" dirty="0"/>
              <a:t> dan </a:t>
            </a:r>
            <a:r>
              <a:rPr lang="en-US" sz="2000" dirty="0" err="1"/>
              <a:t>ketentuan</a:t>
            </a:r>
            <a:r>
              <a:rPr lang="en-US" sz="2000" dirty="0"/>
              <a:t> </a:t>
            </a:r>
            <a:r>
              <a:rPr lang="en-US" sz="2000" dirty="0" err="1"/>
              <a:t>sewa</a:t>
            </a:r>
            <a:r>
              <a:rPr lang="en-US" sz="2000" dirty="0"/>
              <a:t>, </a:t>
            </a:r>
            <a:r>
              <a:rPr lang="en-US" sz="2000" dirty="0" err="1"/>
              <a:t>kecuali</a:t>
            </a:r>
            <a:r>
              <a:rPr lang="en-US" sz="2000" dirty="0"/>
              <a:t> </a:t>
            </a:r>
            <a:r>
              <a:rPr lang="en-US" sz="2000" dirty="0" err="1"/>
              <a:t>biaya-biaya</a:t>
            </a:r>
            <a:r>
              <a:rPr lang="en-US" sz="2000" dirty="0"/>
              <a:t> </a:t>
            </a:r>
            <a:r>
              <a:rPr lang="en-US" sz="2000" dirty="0" err="1"/>
              <a:t>tersebut</a:t>
            </a:r>
            <a:r>
              <a:rPr lang="en-US" sz="2000" dirty="0"/>
              <a:t> </a:t>
            </a:r>
            <a:r>
              <a:rPr lang="en-US" sz="2000" dirty="0" err="1"/>
              <a:t>dikeluarkan</a:t>
            </a:r>
            <a:r>
              <a:rPr lang="en-US" sz="2000" dirty="0"/>
              <a:t> </a:t>
            </a:r>
            <a:r>
              <a:rPr lang="en-US" sz="2000" dirty="0" err="1"/>
              <a:t>untuk</a:t>
            </a:r>
            <a:r>
              <a:rPr lang="en-US" sz="2000" dirty="0"/>
              <a:t> </a:t>
            </a:r>
            <a:r>
              <a:rPr lang="en-US" sz="2000" dirty="0" err="1"/>
              <a:t>menghasilkan</a:t>
            </a:r>
            <a:r>
              <a:rPr lang="en-US" sz="2000" dirty="0"/>
              <a:t> </a:t>
            </a:r>
            <a:r>
              <a:rPr lang="en-US" sz="2000" dirty="0" err="1"/>
              <a:t>persediaan</a:t>
            </a:r>
            <a:r>
              <a:rPr lang="en-US" sz="2000" dirty="0"/>
              <a:t>. </a:t>
            </a:r>
          </a:p>
          <a:p>
            <a:pPr marL="263525" indent="-263525">
              <a:spcBef>
                <a:spcPts val="600"/>
              </a:spcBef>
              <a:buNone/>
            </a:pPr>
            <a:r>
              <a:rPr lang="en-US" sz="2000" dirty="0"/>
              <a:t>	</a:t>
            </a:r>
            <a:r>
              <a:rPr lang="en-US" sz="2000" dirty="0" err="1"/>
              <a:t>Penyewa</a:t>
            </a:r>
            <a:r>
              <a:rPr lang="en-US" sz="2000" dirty="0"/>
              <a:t> </a:t>
            </a:r>
            <a:r>
              <a:rPr lang="en-US" sz="2000" dirty="0" err="1"/>
              <a:t>dikenai</a:t>
            </a:r>
            <a:r>
              <a:rPr lang="en-US" sz="2000" dirty="0"/>
              <a:t> </a:t>
            </a:r>
            <a:r>
              <a:rPr lang="en-US" sz="2000" dirty="0" err="1"/>
              <a:t>kewajiban</a:t>
            </a:r>
            <a:r>
              <a:rPr lang="en-US" sz="2000" dirty="0"/>
              <a:t> </a:t>
            </a:r>
            <a:r>
              <a:rPr lang="en-US" sz="2000" dirty="0" err="1"/>
              <a:t>atas</a:t>
            </a:r>
            <a:r>
              <a:rPr lang="en-US" sz="2000" dirty="0"/>
              <a:t> </a:t>
            </a:r>
            <a:r>
              <a:rPr lang="en-US" sz="2000" dirty="0" err="1"/>
              <a:t>biaya-biaya</a:t>
            </a:r>
            <a:r>
              <a:rPr lang="en-US" sz="2000" dirty="0"/>
              <a:t> </a:t>
            </a:r>
            <a:r>
              <a:rPr lang="en-US" sz="2000" dirty="0" err="1"/>
              <a:t>tersebut</a:t>
            </a:r>
            <a:r>
              <a:rPr lang="en-US" sz="2000" dirty="0"/>
              <a:t> </a:t>
            </a:r>
            <a:r>
              <a:rPr lang="en-US" sz="2000" dirty="0" err="1"/>
              <a:t>baik</a:t>
            </a:r>
            <a:r>
              <a:rPr lang="en-US" sz="2000" dirty="0"/>
              <a:t> pada </a:t>
            </a:r>
            <a:r>
              <a:rPr lang="en-US" sz="2000" dirty="0" err="1"/>
              <a:t>tanggal</a:t>
            </a:r>
            <a:r>
              <a:rPr lang="en-US" sz="2000" dirty="0"/>
              <a:t> </a:t>
            </a:r>
            <a:r>
              <a:rPr lang="en-US" sz="2000" dirty="0" err="1"/>
              <a:t>permulaan</a:t>
            </a:r>
            <a:r>
              <a:rPr lang="en-US" sz="2000" dirty="0"/>
              <a:t> </a:t>
            </a:r>
            <a:r>
              <a:rPr lang="en-US" sz="2000" dirty="0" err="1"/>
              <a:t>atau</a:t>
            </a:r>
            <a:r>
              <a:rPr lang="en-US" sz="2000" dirty="0"/>
              <a:t> </a:t>
            </a:r>
            <a:r>
              <a:rPr lang="en-US" sz="2000" dirty="0" err="1"/>
              <a:t>sebagai</a:t>
            </a:r>
            <a:r>
              <a:rPr lang="en-US" sz="2000" dirty="0"/>
              <a:t> </a:t>
            </a:r>
            <a:r>
              <a:rPr lang="en-US" sz="2000" dirty="0" err="1"/>
              <a:t>konsekuensi</a:t>
            </a:r>
            <a:r>
              <a:rPr lang="en-US" sz="2000" dirty="0"/>
              <a:t> </a:t>
            </a:r>
            <a:r>
              <a:rPr lang="en-US" sz="2000" dirty="0" err="1"/>
              <a:t>dari</a:t>
            </a:r>
            <a:r>
              <a:rPr lang="en-US" sz="2000" dirty="0"/>
              <a:t> </a:t>
            </a:r>
            <a:r>
              <a:rPr lang="en-US" sz="2000" dirty="0" err="1"/>
              <a:t>telah</a:t>
            </a:r>
            <a:r>
              <a:rPr lang="en-US" sz="2000" dirty="0"/>
              <a:t> </a:t>
            </a:r>
            <a:r>
              <a:rPr lang="en-US" sz="2000" dirty="0" err="1"/>
              <a:t>menggunakan</a:t>
            </a:r>
            <a:r>
              <a:rPr lang="en-US" sz="2000" dirty="0"/>
              <a:t> </a:t>
            </a:r>
            <a:r>
              <a:rPr lang="en-US" sz="2000" dirty="0" err="1"/>
              <a:t>aset</a:t>
            </a:r>
            <a:r>
              <a:rPr lang="en-US" sz="2000" dirty="0"/>
              <a:t> </a:t>
            </a:r>
            <a:r>
              <a:rPr lang="en-US" sz="2000" dirty="0" err="1"/>
              <a:t>pendasar</a:t>
            </a:r>
            <a:r>
              <a:rPr lang="en-US" sz="2000" dirty="0"/>
              <a:t> </a:t>
            </a:r>
            <a:r>
              <a:rPr lang="en-US" sz="2000" dirty="0" err="1"/>
              <a:t>selama</a:t>
            </a:r>
            <a:r>
              <a:rPr lang="en-US" sz="2000" dirty="0"/>
              <a:t> </a:t>
            </a:r>
            <a:r>
              <a:rPr lang="en-US" sz="2000" dirty="0" err="1"/>
              <a:t>periode</a:t>
            </a:r>
            <a:r>
              <a:rPr lang="en-US" sz="2000" dirty="0"/>
              <a:t> </a:t>
            </a:r>
            <a:r>
              <a:rPr lang="en-US" sz="2000" dirty="0" err="1"/>
              <a:t>tertentu</a:t>
            </a:r>
            <a:r>
              <a:rPr lang="en-US" sz="2000" dirty="0"/>
              <a:t>.</a:t>
            </a:r>
          </a:p>
          <a:p>
            <a:pPr>
              <a:spcBef>
                <a:spcPts val="600"/>
              </a:spcBef>
            </a:pPr>
            <a:endParaRPr lang="en-US" sz="2000" dirty="0"/>
          </a:p>
        </p:txBody>
      </p:sp>
      <p:sp>
        <p:nvSpPr>
          <p:cNvPr id="4" name="TextBox 3">
            <a:extLst>
              <a:ext uri="{FF2B5EF4-FFF2-40B4-BE49-F238E27FC236}">
                <a16:creationId xmlns:a16="http://schemas.microsoft.com/office/drawing/2014/main" id="{EE82EC9D-257D-6141-AAB6-C719E0FB183A}"/>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BDBD43FC-44C9-4CCB-9E7C-17654C93E201}"/>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25</a:t>
            </a:fld>
            <a:endParaRPr lang="en-US" b="1" dirty="0">
              <a:solidFill>
                <a:schemeClr val="tx1"/>
              </a:solidFill>
            </a:endParaRPr>
          </a:p>
        </p:txBody>
      </p:sp>
    </p:spTree>
    <p:extLst>
      <p:ext uri="{BB962C8B-B14F-4D97-AF65-F5344CB8AC3E}">
        <p14:creationId xmlns:p14="http://schemas.microsoft.com/office/powerpoint/2010/main" val="454025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application&#10;&#10;Description automatically generated">
            <a:extLst>
              <a:ext uri="{FF2B5EF4-FFF2-40B4-BE49-F238E27FC236}">
                <a16:creationId xmlns:a16="http://schemas.microsoft.com/office/drawing/2014/main" id="{E180CAD7-C8FF-8F46-98D6-742D616F5E7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33794" y="3567307"/>
            <a:ext cx="5249166" cy="3288634"/>
          </a:xfrm>
          <a:prstGeom prst="rect">
            <a:avLst/>
          </a:prstGeom>
        </p:spPr>
      </p:pic>
      <p:sp>
        <p:nvSpPr>
          <p:cNvPr id="2" name="Title 1"/>
          <p:cNvSpPr>
            <a:spLocks noGrp="1"/>
          </p:cNvSpPr>
          <p:nvPr>
            <p:ph type="title"/>
          </p:nvPr>
        </p:nvSpPr>
        <p:spPr>
          <a:xfrm>
            <a:off x="2001748" y="732867"/>
            <a:ext cx="6162777" cy="768000"/>
          </a:xfrm>
        </p:spPr>
        <p:txBody>
          <a:bodyPr/>
          <a:lstStyle/>
          <a:p>
            <a:r>
              <a:rPr lang="en-US" sz="4000" dirty="0" err="1">
                <a:latin typeface="Fjalla One" panose="02000506040000020004" pitchFamily="2" charset="0"/>
              </a:rPr>
              <a:t>Estimasi</a:t>
            </a:r>
            <a:r>
              <a:rPr lang="en-US" sz="4000" dirty="0">
                <a:latin typeface="Fjalla One" panose="02000506040000020004" pitchFamily="2" charset="0"/>
              </a:rPr>
              <a:t> </a:t>
            </a:r>
            <a:r>
              <a:rPr lang="en-US" sz="4000" dirty="0" err="1">
                <a:latin typeface="Fjalla One" panose="02000506040000020004" pitchFamily="2" charset="0"/>
              </a:rPr>
              <a:t>Biaya</a:t>
            </a:r>
            <a:r>
              <a:rPr lang="en-US" sz="4000" dirty="0">
                <a:latin typeface="Fjalla One" panose="02000506040000020004" pitchFamily="2" charset="0"/>
              </a:rPr>
              <a:t> </a:t>
            </a:r>
            <a:r>
              <a:rPr lang="en-US" sz="4000" dirty="0" err="1">
                <a:latin typeface="Fjalla One" panose="02000506040000020004" pitchFamily="2" charset="0"/>
              </a:rPr>
              <a:t>pembongkaran</a:t>
            </a:r>
            <a:endParaRPr lang="en-US" sz="4000" dirty="0">
              <a:latin typeface="Fjalla One" panose="02000506040000020004" pitchFamily="2" charset="0"/>
            </a:endParaRPr>
          </a:p>
        </p:txBody>
      </p:sp>
      <p:sp>
        <p:nvSpPr>
          <p:cNvPr id="3" name="Content Placeholder 2"/>
          <p:cNvSpPr>
            <a:spLocks noGrp="1"/>
          </p:cNvSpPr>
          <p:nvPr>
            <p:ph sz="quarter" idx="10"/>
          </p:nvPr>
        </p:nvSpPr>
        <p:spPr>
          <a:xfrm>
            <a:off x="860502" y="1828800"/>
            <a:ext cx="10251300" cy="4736434"/>
          </a:xfrm>
        </p:spPr>
        <p:txBody>
          <a:bodyPr>
            <a:normAutofit/>
          </a:bodyPr>
          <a:lstStyle/>
          <a:p>
            <a:pPr>
              <a:spcBef>
                <a:spcPts val="1200"/>
              </a:spcBef>
            </a:pPr>
            <a:r>
              <a:rPr lang="en-US" sz="2200" dirty="0" err="1"/>
              <a:t>Penyewa</a:t>
            </a:r>
            <a:r>
              <a:rPr lang="en-US" sz="2200" dirty="0"/>
              <a:t> </a:t>
            </a:r>
            <a:r>
              <a:rPr lang="en-US" sz="2200" dirty="0" err="1"/>
              <a:t>mengakui</a:t>
            </a:r>
            <a:r>
              <a:rPr lang="en-US" sz="2200" dirty="0"/>
              <a:t> </a:t>
            </a:r>
            <a:r>
              <a:rPr lang="en-US" sz="2200" dirty="0" err="1"/>
              <a:t>estimasi</a:t>
            </a:r>
            <a:r>
              <a:rPr lang="en-US" sz="2200" dirty="0"/>
              <a:t> </a:t>
            </a:r>
            <a:r>
              <a:rPr lang="en-US" sz="2200" dirty="0" err="1"/>
              <a:t>biaya</a:t>
            </a:r>
            <a:r>
              <a:rPr lang="en-US" sz="2200" dirty="0"/>
              <a:t> </a:t>
            </a:r>
            <a:r>
              <a:rPr lang="en-US" sz="2200" dirty="0" err="1"/>
              <a:t>pembongkaran</a:t>
            </a:r>
            <a:r>
              <a:rPr lang="en-US" sz="2200" dirty="0"/>
              <a:t> </a:t>
            </a:r>
            <a:r>
              <a:rPr lang="en-US" sz="2200" dirty="0" err="1"/>
              <a:t>sebagai</a:t>
            </a:r>
            <a:r>
              <a:rPr lang="en-US" sz="2200" dirty="0"/>
              <a:t> </a:t>
            </a:r>
            <a:r>
              <a:rPr lang="en-US" sz="2200" dirty="0" err="1"/>
              <a:t>bagian</a:t>
            </a:r>
            <a:r>
              <a:rPr lang="en-US" sz="2200" dirty="0"/>
              <a:t> </a:t>
            </a:r>
            <a:r>
              <a:rPr lang="en-US" sz="2200" dirty="0" err="1"/>
              <a:t>dari</a:t>
            </a:r>
            <a:r>
              <a:rPr lang="en-US" sz="2200" dirty="0"/>
              <a:t> </a:t>
            </a:r>
            <a:r>
              <a:rPr lang="en-US" sz="2200" dirty="0" err="1"/>
              <a:t>biaya</a:t>
            </a:r>
            <a:r>
              <a:rPr lang="en-US" sz="2200" dirty="0"/>
              <a:t> </a:t>
            </a:r>
            <a:r>
              <a:rPr lang="en-US" sz="2200" dirty="0" err="1"/>
              <a:t>perolehan</a:t>
            </a:r>
            <a:r>
              <a:rPr lang="en-US" sz="2200" dirty="0"/>
              <a:t> </a:t>
            </a:r>
            <a:r>
              <a:rPr lang="en-US" sz="2200" dirty="0" err="1"/>
              <a:t>aset</a:t>
            </a:r>
            <a:r>
              <a:rPr lang="en-US" sz="2200" dirty="0"/>
              <a:t> </a:t>
            </a:r>
            <a:r>
              <a:rPr lang="en-US" sz="2200" dirty="0" err="1"/>
              <a:t>hak-guna</a:t>
            </a:r>
            <a:r>
              <a:rPr lang="en-US" sz="2200" dirty="0"/>
              <a:t> </a:t>
            </a:r>
            <a:r>
              <a:rPr lang="en-US" sz="2200" dirty="0" err="1"/>
              <a:t>ketika</a:t>
            </a:r>
            <a:r>
              <a:rPr lang="en-US" sz="2200" dirty="0"/>
              <a:t> </a:t>
            </a:r>
            <a:r>
              <a:rPr lang="en-US" sz="2200" dirty="0" err="1"/>
              <a:t>timbul</a:t>
            </a:r>
            <a:r>
              <a:rPr lang="en-US" sz="2200" dirty="0"/>
              <a:t> </a:t>
            </a:r>
            <a:r>
              <a:rPr lang="en-US" sz="2200" dirty="0" err="1"/>
              <a:t>kewajiban</a:t>
            </a:r>
            <a:r>
              <a:rPr lang="en-US" sz="2200" dirty="0"/>
              <a:t> </a:t>
            </a:r>
            <a:r>
              <a:rPr lang="en-US" sz="2200" dirty="0" err="1"/>
              <a:t>atas</a:t>
            </a:r>
            <a:r>
              <a:rPr lang="en-US" sz="2200" dirty="0"/>
              <a:t> </a:t>
            </a:r>
            <a:r>
              <a:rPr lang="en-US" sz="2200" dirty="0" err="1"/>
              <a:t>biaya-biaya</a:t>
            </a:r>
            <a:r>
              <a:rPr lang="en-US" sz="2200" dirty="0"/>
              <a:t> </a:t>
            </a:r>
            <a:r>
              <a:rPr lang="en-US" sz="2200" dirty="0" err="1"/>
              <a:t>tersebut</a:t>
            </a:r>
            <a:r>
              <a:rPr lang="en-US" sz="2200" dirty="0"/>
              <a:t>. </a:t>
            </a:r>
          </a:p>
          <a:p>
            <a:pPr>
              <a:spcBef>
                <a:spcPts val="1200"/>
              </a:spcBef>
            </a:pPr>
            <a:r>
              <a:rPr lang="en-US" sz="2200" dirty="0" err="1"/>
              <a:t>Penyewa</a:t>
            </a:r>
            <a:r>
              <a:rPr lang="en-US" sz="2200" dirty="0"/>
              <a:t> </a:t>
            </a:r>
            <a:r>
              <a:rPr lang="en-US" sz="2200" dirty="0" err="1"/>
              <a:t>menerapkan</a:t>
            </a:r>
            <a:r>
              <a:rPr lang="en-US" sz="2200" dirty="0"/>
              <a:t> PSAK 202: </a:t>
            </a:r>
            <a:r>
              <a:rPr lang="en-US" sz="2200" i="1" dirty="0" err="1"/>
              <a:t>Persediaan</a:t>
            </a:r>
            <a:r>
              <a:rPr lang="en-US" sz="2200" i="1" dirty="0"/>
              <a:t> </a:t>
            </a:r>
            <a:r>
              <a:rPr lang="en-US" sz="2200" dirty="0" err="1"/>
              <a:t>untuk</a:t>
            </a:r>
            <a:r>
              <a:rPr lang="en-US" sz="2200" dirty="0"/>
              <a:t> </a:t>
            </a:r>
            <a:r>
              <a:rPr lang="en-US" sz="2200" dirty="0" err="1"/>
              <a:t>biaya</a:t>
            </a:r>
            <a:r>
              <a:rPr lang="en-US" sz="2200" dirty="0"/>
              <a:t> yang </a:t>
            </a:r>
            <a:r>
              <a:rPr lang="en-US" sz="2200" dirty="0" err="1"/>
              <a:t>dikeluarkan</a:t>
            </a:r>
            <a:r>
              <a:rPr lang="en-US" sz="2200" dirty="0"/>
              <a:t> </a:t>
            </a:r>
            <a:r>
              <a:rPr lang="en-US" sz="2200" dirty="0" err="1"/>
              <a:t>selama</a:t>
            </a:r>
            <a:r>
              <a:rPr lang="en-US" sz="2200" dirty="0"/>
              <a:t> </a:t>
            </a:r>
            <a:r>
              <a:rPr lang="en-US" sz="2200" dirty="0" err="1"/>
              <a:t>periode</a:t>
            </a:r>
            <a:r>
              <a:rPr lang="en-US" sz="2200" dirty="0"/>
              <a:t> </a:t>
            </a:r>
            <a:r>
              <a:rPr lang="en-US" sz="2200" dirty="0" err="1"/>
              <a:t>tertentu</a:t>
            </a:r>
            <a:r>
              <a:rPr lang="en-US" sz="2200" dirty="0"/>
              <a:t> </a:t>
            </a:r>
            <a:r>
              <a:rPr lang="en-US" sz="2200" dirty="0" err="1"/>
              <a:t>sebagai</a:t>
            </a:r>
            <a:r>
              <a:rPr lang="en-US" sz="2200" dirty="0"/>
              <a:t> </a:t>
            </a:r>
            <a:r>
              <a:rPr lang="en-US" sz="2200" dirty="0" err="1"/>
              <a:t>konsekuensi</a:t>
            </a:r>
            <a:r>
              <a:rPr lang="en-US" sz="2200" dirty="0"/>
              <a:t> </a:t>
            </a:r>
            <a:r>
              <a:rPr lang="en-US" sz="2200" dirty="0" err="1"/>
              <a:t>dari</a:t>
            </a:r>
            <a:r>
              <a:rPr lang="en-US" sz="2200" dirty="0"/>
              <a:t> </a:t>
            </a:r>
            <a:r>
              <a:rPr lang="en-US" sz="2200" dirty="0" err="1"/>
              <a:t>telah</a:t>
            </a:r>
            <a:r>
              <a:rPr lang="en-US" sz="2200" dirty="0"/>
              <a:t> </a:t>
            </a:r>
            <a:r>
              <a:rPr lang="en-US" sz="2200" dirty="0" err="1"/>
              <a:t>menggunakan</a:t>
            </a:r>
            <a:r>
              <a:rPr lang="en-US" sz="2200" dirty="0"/>
              <a:t> </a:t>
            </a:r>
            <a:r>
              <a:rPr lang="en-US" sz="2200" dirty="0" err="1"/>
              <a:t>aset</a:t>
            </a:r>
            <a:r>
              <a:rPr lang="en-US" sz="2200" dirty="0"/>
              <a:t> </a:t>
            </a:r>
            <a:r>
              <a:rPr lang="en-US" sz="2200" dirty="0" err="1"/>
              <a:t>hak-guna</a:t>
            </a:r>
            <a:r>
              <a:rPr lang="en-US" sz="2200" dirty="0"/>
              <a:t> </a:t>
            </a:r>
            <a:r>
              <a:rPr lang="en-US" sz="2200" dirty="0" err="1"/>
              <a:t>untuk</a:t>
            </a:r>
            <a:r>
              <a:rPr lang="en-US" sz="2200" dirty="0"/>
              <a:t> </a:t>
            </a:r>
            <a:r>
              <a:rPr lang="en-US" sz="2200" dirty="0" err="1"/>
              <a:t>menghasilkan</a:t>
            </a:r>
            <a:r>
              <a:rPr lang="en-US" sz="2200" dirty="0"/>
              <a:t> </a:t>
            </a:r>
            <a:r>
              <a:rPr lang="en-US" sz="2200" dirty="0" err="1"/>
              <a:t>persediaan</a:t>
            </a:r>
            <a:r>
              <a:rPr lang="en-US" sz="2200" dirty="0"/>
              <a:t> </a:t>
            </a:r>
            <a:r>
              <a:rPr lang="en-US" sz="2200" dirty="0" err="1"/>
              <a:t>selama</a:t>
            </a:r>
            <a:r>
              <a:rPr lang="en-US" sz="2200" dirty="0"/>
              <a:t> </a:t>
            </a:r>
            <a:r>
              <a:rPr lang="en-US" sz="2200" dirty="0" err="1"/>
              <a:t>periode</a:t>
            </a:r>
            <a:r>
              <a:rPr lang="en-US" sz="2200" dirty="0"/>
              <a:t> </a:t>
            </a:r>
            <a:r>
              <a:rPr lang="en-US" sz="2200" dirty="0" err="1"/>
              <a:t>tersebut</a:t>
            </a:r>
            <a:r>
              <a:rPr lang="en-US" sz="2200" dirty="0"/>
              <a:t>. </a:t>
            </a:r>
          </a:p>
          <a:p>
            <a:pPr>
              <a:spcBef>
                <a:spcPts val="1200"/>
              </a:spcBef>
            </a:pPr>
            <a:r>
              <a:rPr lang="en-US" sz="2200" dirty="0" err="1"/>
              <a:t>Kewajiban</a:t>
            </a:r>
            <a:r>
              <a:rPr lang="en-US" sz="2200" dirty="0"/>
              <a:t> </a:t>
            </a:r>
            <a:r>
              <a:rPr lang="en-US" sz="2200" dirty="0" err="1"/>
              <a:t>atas</a:t>
            </a:r>
            <a:r>
              <a:rPr lang="en-US" sz="2200" dirty="0"/>
              <a:t> </a:t>
            </a:r>
            <a:r>
              <a:rPr lang="en-US" sz="2200" dirty="0" err="1"/>
              <a:t>biaya</a:t>
            </a:r>
            <a:r>
              <a:rPr lang="en-US" sz="2200" dirty="0"/>
              <a:t> yang </a:t>
            </a:r>
            <a:r>
              <a:rPr lang="en-US" sz="2200" dirty="0" err="1"/>
              <a:t>dicatat</a:t>
            </a:r>
            <a:r>
              <a:rPr lang="en-US" sz="2200" dirty="0"/>
              <a:t> </a:t>
            </a:r>
            <a:r>
              <a:rPr lang="en-US" sz="2200" dirty="0" err="1"/>
              <a:t>dengan</a:t>
            </a:r>
            <a:r>
              <a:rPr lang="en-US" sz="2200" dirty="0"/>
              <a:t> </a:t>
            </a:r>
            <a:r>
              <a:rPr lang="en-US" sz="2200" dirty="0" err="1"/>
              <a:t>menerapkan</a:t>
            </a:r>
            <a:r>
              <a:rPr lang="en-US" sz="2200" dirty="0"/>
              <a:t> </a:t>
            </a:r>
            <a:r>
              <a:rPr lang="en-US" sz="2200" dirty="0" err="1"/>
              <a:t>Pernyataan</a:t>
            </a:r>
            <a:r>
              <a:rPr lang="en-US" sz="2200" dirty="0"/>
              <a:t> </a:t>
            </a:r>
            <a:r>
              <a:rPr lang="en-US" sz="2200" dirty="0" err="1"/>
              <a:t>ini</a:t>
            </a:r>
            <a:r>
              <a:rPr lang="en-US" sz="2200" dirty="0"/>
              <a:t> atau PSAK 202,  </a:t>
            </a:r>
            <a:r>
              <a:rPr lang="en-US" sz="2200" b="1" dirty="0" err="1"/>
              <a:t>diakui</a:t>
            </a:r>
            <a:r>
              <a:rPr lang="en-US" sz="2200" b="1" dirty="0"/>
              <a:t> dan </a:t>
            </a:r>
            <a:r>
              <a:rPr lang="en-US" sz="2200" b="1" dirty="0" err="1"/>
              <a:t>diukur</a:t>
            </a:r>
            <a:r>
              <a:rPr lang="en-US" sz="2200" b="1" dirty="0"/>
              <a:t> </a:t>
            </a:r>
            <a:r>
              <a:rPr lang="en-US" sz="2200" dirty="0" err="1"/>
              <a:t>dengan</a:t>
            </a:r>
            <a:r>
              <a:rPr lang="en-US" sz="2200" dirty="0"/>
              <a:t> </a:t>
            </a:r>
            <a:r>
              <a:rPr lang="en-US" sz="2200" dirty="0" err="1"/>
              <a:t>menerapkan</a:t>
            </a:r>
            <a:r>
              <a:rPr lang="en-US" sz="2200" dirty="0"/>
              <a:t> PSAK 237: </a:t>
            </a:r>
          </a:p>
          <a:p>
            <a:pPr marL="274638" indent="0">
              <a:spcBef>
                <a:spcPts val="1200"/>
              </a:spcBef>
              <a:buNone/>
            </a:pPr>
            <a:r>
              <a:rPr lang="en-US" sz="2200" i="1" dirty="0" err="1"/>
              <a:t>Provisi</a:t>
            </a:r>
            <a:r>
              <a:rPr lang="en-US" sz="2200" i="1" dirty="0"/>
              <a:t>, </a:t>
            </a:r>
            <a:r>
              <a:rPr lang="en-US" sz="2200" i="1" dirty="0" err="1"/>
              <a:t>Liabilitas</a:t>
            </a:r>
            <a:r>
              <a:rPr lang="en-US" sz="2200" i="1" dirty="0"/>
              <a:t> </a:t>
            </a:r>
            <a:r>
              <a:rPr lang="en-US" sz="2200" i="1" dirty="0" err="1"/>
              <a:t>Kontinjensi</a:t>
            </a:r>
            <a:r>
              <a:rPr lang="en-US" sz="2200" i="1" dirty="0"/>
              <a:t>, dan </a:t>
            </a:r>
            <a:r>
              <a:rPr lang="en-US" sz="2200" i="1" dirty="0" err="1"/>
              <a:t>Aset</a:t>
            </a:r>
            <a:r>
              <a:rPr lang="en-US" sz="2200" i="1" dirty="0"/>
              <a:t> </a:t>
            </a:r>
            <a:r>
              <a:rPr lang="en-US" sz="2200" i="1" dirty="0" err="1"/>
              <a:t>Kontinjensi</a:t>
            </a:r>
            <a:r>
              <a:rPr lang="en-US" sz="2200" dirty="0"/>
              <a:t>.</a:t>
            </a:r>
          </a:p>
        </p:txBody>
      </p:sp>
      <p:sp>
        <p:nvSpPr>
          <p:cNvPr id="8" name="TextBox 7">
            <a:extLst>
              <a:ext uri="{FF2B5EF4-FFF2-40B4-BE49-F238E27FC236}">
                <a16:creationId xmlns:a16="http://schemas.microsoft.com/office/drawing/2014/main" id="{10EA1244-02C1-6347-B239-0A088D758CF3}"/>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9" name="Slide Number Placeholder 1">
            <a:extLst>
              <a:ext uri="{FF2B5EF4-FFF2-40B4-BE49-F238E27FC236}">
                <a16:creationId xmlns:a16="http://schemas.microsoft.com/office/drawing/2014/main" id="{23E39B60-918A-4C84-B67A-B8ABF3764D35}"/>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26</a:t>
            </a:fld>
            <a:endParaRPr lang="en-US" b="1" dirty="0">
              <a:solidFill>
                <a:schemeClr val="tx1"/>
              </a:solidFill>
            </a:endParaRPr>
          </a:p>
        </p:txBody>
      </p:sp>
    </p:spTree>
    <p:extLst>
      <p:ext uri="{BB962C8B-B14F-4D97-AF65-F5344CB8AC3E}">
        <p14:creationId xmlns:p14="http://schemas.microsoft.com/office/powerpoint/2010/main" val="3418560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4D21D9-C571-9544-886F-183748F6878E}"/>
              </a:ext>
            </a:extLst>
          </p:cNvPr>
          <p:cNvSpPr>
            <a:spLocks noGrp="1"/>
          </p:cNvSpPr>
          <p:nvPr>
            <p:ph type="title"/>
          </p:nvPr>
        </p:nvSpPr>
        <p:spPr>
          <a:xfrm>
            <a:off x="772785" y="2718816"/>
            <a:ext cx="4754800" cy="1816800"/>
          </a:xfrm>
        </p:spPr>
        <p:txBody>
          <a:bodyPr/>
          <a:lstStyle/>
          <a:p>
            <a:pPr algn="l"/>
            <a:r>
              <a:rPr lang="en-US" sz="4800" dirty="0" err="1">
                <a:latin typeface="Fjalla One" panose="02000506040000020004" pitchFamily="2" charset="0"/>
              </a:rPr>
              <a:t>Pengukuran</a:t>
            </a:r>
            <a:r>
              <a:rPr lang="en-US" sz="4800" dirty="0">
                <a:latin typeface="Fjalla One" panose="02000506040000020004" pitchFamily="2" charset="0"/>
              </a:rPr>
              <a:t> Awal </a:t>
            </a:r>
            <a:r>
              <a:rPr lang="en-US" sz="4800" dirty="0" err="1">
                <a:latin typeface="Fjalla One" panose="02000506040000020004" pitchFamily="2" charset="0"/>
              </a:rPr>
              <a:t>Liabilitas</a:t>
            </a:r>
            <a:r>
              <a:rPr lang="en-US" sz="4800" dirty="0">
                <a:latin typeface="Fjalla One" panose="02000506040000020004" pitchFamily="2" charset="0"/>
              </a:rPr>
              <a:t> </a:t>
            </a:r>
            <a:r>
              <a:rPr lang="en-US" sz="4800" dirty="0" err="1">
                <a:latin typeface="Fjalla One" panose="02000506040000020004" pitchFamily="2" charset="0"/>
              </a:rPr>
              <a:t>Sewa</a:t>
            </a:r>
            <a:endParaRPr lang="en-US" sz="4800" dirty="0">
              <a:latin typeface="Fjalla One" panose="02000506040000020004" pitchFamily="2" charset="0"/>
            </a:endParaRPr>
          </a:p>
        </p:txBody>
      </p:sp>
      <p:sp>
        <p:nvSpPr>
          <p:cNvPr id="6" name="Text Placeholder 5">
            <a:extLst>
              <a:ext uri="{FF2B5EF4-FFF2-40B4-BE49-F238E27FC236}">
                <a16:creationId xmlns:a16="http://schemas.microsoft.com/office/drawing/2014/main" id="{63990975-480E-1142-8AE0-7A8A66EB000A}"/>
              </a:ext>
            </a:extLst>
          </p:cNvPr>
          <p:cNvSpPr>
            <a:spLocks noGrp="1"/>
          </p:cNvSpPr>
          <p:nvPr>
            <p:ph type="body" idx="1"/>
          </p:nvPr>
        </p:nvSpPr>
        <p:spPr>
          <a:xfrm>
            <a:off x="5029200" y="1295400"/>
            <a:ext cx="6743755" cy="4643534"/>
          </a:xfrm>
        </p:spPr>
        <p:txBody>
          <a:bodyPr/>
          <a:lstStyle/>
          <a:p>
            <a:r>
              <a:rPr lang="en-US" sz="2400" dirty="0">
                <a:latin typeface="Calibri" panose="020F0502020204030204" pitchFamily="34" charset="0"/>
                <a:cs typeface="Calibri" panose="020F0502020204030204" pitchFamily="34" charset="0"/>
              </a:rPr>
              <a:t>Pada </a:t>
            </a:r>
            <a:r>
              <a:rPr lang="en-US" sz="2400" dirty="0" err="1">
                <a:latin typeface="Calibri" panose="020F0502020204030204" pitchFamily="34" charset="0"/>
                <a:cs typeface="Calibri" panose="020F0502020204030204" pitchFamily="34" charset="0"/>
              </a:rPr>
              <a:t>tanggal</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permulaan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penyewa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mengukur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liabilitas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sewa</a:t>
            </a:r>
            <a:r>
              <a:rPr lang="en-US" sz="2400" dirty="0">
                <a:latin typeface="Calibri" panose="020F0502020204030204" pitchFamily="34" charset="0"/>
                <a:cs typeface="Calibri" panose="020F0502020204030204" pitchFamily="34" charset="0"/>
              </a:rPr>
              <a:t> pada </a:t>
            </a:r>
            <a:r>
              <a:rPr lang="en-US" sz="2400" b="1" dirty="0" err="1">
                <a:latin typeface="Calibri" panose="020F0502020204030204" pitchFamily="34" charset="0"/>
                <a:cs typeface="Calibri" panose="020F0502020204030204" pitchFamily="34" charset="0"/>
              </a:rPr>
              <a:t>nilai</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kini</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pembayaran</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sewa</a:t>
            </a:r>
            <a:r>
              <a:rPr lang="en-US" sz="2400" b="1" dirty="0">
                <a:latin typeface="Calibri" panose="020F0502020204030204" pitchFamily="34" charset="0"/>
                <a:cs typeface="Calibri" panose="020F0502020204030204" pitchFamily="34" charset="0"/>
              </a:rPr>
              <a:t> yang </a:t>
            </a:r>
            <a:r>
              <a:rPr lang="en-US" sz="2400" b="1" dirty="0" err="1">
                <a:latin typeface="Calibri" panose="020F0502020204030204" pitchFamily="34" charset="0"/>
                <a:cs typeface="Calibri" panose="020F0502020204030204" pitchFamily="34" charset="0"/>
              </a:rPr>
              <a:t>belum</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dibayar</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pada </a:t>
            </a:r>
            <a:r>
              <a:rPr lang="en-US" sz="2400" dirty="0" err="1">
                <a:latin typeface="Calibri" panose="020F0502020204030204" pitchFamily="34" charset="0"/>
                <a:cs typeface="Calibri" panose="020F0502020204030204" pitchFamily="34" charset="0"/>
              </a:rPr>
              <a:t>tanggal</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tersebut</a:t>
            </a:r>
            <a:r>
              <a:rPr lang="en-US" sz="2400" dirty="0">
                <a:latin typeface="Calibri" panose="020F0502020204030204" pitchFamily="34" charset="0"/>
                <a:cs typeface="Calibri" panose="020F0502020204030204" pitchFamily="34" charset="0"/>
              </a:rPr>
              <a:t>.</a:t>
            </a:r>
          </a:p>
          <a:p>
            <a:endParaRPr lang="en-US" sz="2400" dirty="0">
              <a:latin typeface="Calibri" panose="020F0502020204030204" pitchFamily="34" charset="0"/>
              <a:cs typeface="Calibri" panose="020F0502020204030204" pitchFamily="34" charset="0"/>
            </a:endParaRPr>
          </a:p>
          <a:p>
            <a:r>
              <a:rPr lang="en-US" sz="2400" dirty="0" err="1">
                <a:latin typeface="Calibri" panose="020F0502020204030204" pitchFamily="34" charset="0"/>
                <a:cs typeface="Calibri" panose="020F0502020204030204" pitchFamily="34" charset="0"/>
              </a:rPr>
              <a:t>Pembayaran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sewa</a:t>
            </a:r>
            <a:r>
              <a:rPr lang="en-US" sz="2400"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didiskontokan</a:t>
            </a:r>
            <a:r>
              <a:rPr lang="en-US" sz="2400" b="1"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dengan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menggunakan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suku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bunga</a:t>
            </a:r>
            <a:r>
              <a:rPr lang="en-US" sz="2400"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implisit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dalam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sewa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jika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suku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bunga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tersebut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dapat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ditentukan</a:t>
            </a:r>
            <a:r>
              <a:rPr lang="en-US" sz="2400" dirty="0">
                <a:latin typeface="Calibri" panose="020F0502020204030204" pitchFamily="34" charset="0"/>
                <a:cs typeface="Calibri" panose="020F0502020204030204" pitchFamily="34" charset="0"/>
              </a:rPr>
              <a:t>.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Jika </a:t>
            </a:r>
            <a:r>
              <a:rPr lang="en-US" sz="2400" dirty="0" err="1">
                <a:latin typeface="Calibri" panose="020F0502020204030204" pitchFamily="34" charset="0"/>
                <a:cs typeface="Calibri" panose="020F0502020204030204" pitchFamily="34" charset="0"/>
              </a:rPr>
              <a:t>suku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bunga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tersebut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tidak</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dapat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ditentukan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maka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penyewa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menggunakan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suku</a:t>
            </a:r>
            <a:r>
              <a:rPr lang="en-US" sz="2400"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bunga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pinjaman</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inkremental</a:t>
            </a:r>
            <a:r>
              <a:rPr lang="en-US" sz="2400" b="1"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penyewa</a:t>
            </a:r>
            <a:r>
              <a:rPr lang="en-US" sz="2400" dirty="0">
                <a:latin typeface="Calibri" panose="020F0502020204030204" pitchFamily="34" charset="0"/>
                <a:cs typeface="Calibri" panose="020F0502020204030204" pitchFamily="34" charset="0"/>
              </a:rPr>
              <a:t>.</a:t>
            </a:r>
          </a:p>
          <a:p>
            <a:endParaRPr lang="en-US" sz="2400" dirty="0" err="1">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E82EC9D-257D-6141-AAB6-C719E0FB183A}"/>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2133"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018C433E-B400-496A-9D45-6147D196C528}"/>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27</a:t>
            </a:fld>
            <a:endParaRPr lang="en-US" b="1" dirty="0">
              <a:solidFill>
                <a:schemeClr val="tx1"/>
              </a:solidFill>
            </a:endParaRPr>
          </a:p>
        </p:txBody>
      </p:sp>
    </p:spTree>
    <p:extLst>
      <p:ext uri="{BB962C8B-B14F-4D97-AF65-F5344CB8AC3E}">
        <p14:creationId xmlns:p14="http://schemas.microsoft.com/office/powerpoint/2010/main" val="2770021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D4439F-B076-A04E-A903-61806D033816}"/>
              </a:ext>
            </a:extLst>
          </p:cNvPr>
          <p:cNvSpPr>
            <a:spLocks noGrp="1"/>
          </p:cNvSpPr>
          <p:nvPr>
            <p:ph type="title"/>
          </p:nvPr>
        </p:nvSpPr>
        <p:spPr>
          <a:xfrm>
            <a:off x="1847100" y="451104"/>
            <a:ext cx="8814800" cy="731600"/>
          </a:xfrm>
        </p:spPr>
        <p:txBody>
          <a:bodyPr/>
          <a:lstStyle/>
          <a:p>
            <a:r>
              <a:rPr lang="en-US" sz="4000" dirty="0" err="1">
                <a:latin typeface="Fjalla One" panose="02000506040000020004" pitchFamily="2" charset="0"/>
              </a:rPr>
              <a:t>Pembayaran</a:t>
            </a:r>
            <a:r>
              <a:rPr lang="en-US" sz="4000" dirty="0">
                <a:latin typeface="Fjalla One" panose="02000506040000020004" pitchFamily="2" charset="0"/>
              </a:rPr>
              <a:t>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5" name="Subtitle 4">
            <a:extLst>
              <a:ext uri="{FF2B5EF4-FFF2-40B4-BE49-F238E27FC236}">
                <a16:creationId xmlns:a16="http://schemas.microsoft.com/office/drawing/2014/main" id="{7D891E3A-7C04-0349-84C8-43BA3EE1745F}"/>
              </a:ext>
            </a:extLst>
          </p:cNvPr>
          <p:cNvSpPr>
            <a:spLocks noGrp="1"/>
          </p:cNvSpPr>
          <p:nvPr>
            <p:ph type="subTitle" idx="1"/>
          </p:nvPr>
        </p:nvSpPr>
        <p:spPr>
          <a:xfrm>
            <a:off x="577904" y="1432494"/>
            <a:ext cx="11036192" cy="5208863"/>
          </a:xfrm>
        </p:spPr>
        <p:txBody>
          <a:bodyPr/>
          <a:lstStyle/>
          <a:p>
            <a:r>
              <a:rPr lang="en-US" dirty="0" err="1">
                <a:solidFill>
                  <a:schemeClr val="tx1"/>
                </a:solidFill>
                <a:latin typeface="Calibri" panose="020F0502020204030204" pitchFamily="34" charset="0"/>
                <a:cs typeface="Calibri" panose="020F0502020204030204" pitchFamily="34" charset="0"/>
              </a:rPr>
              <a:t>Pembayaran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sewa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meliputi</a:t>
            </a:r>
            <a:r>
              <a:rPr lang="en-US" dirty="0">
                <a:solidFill>
                  <a:schemeClr val="tx1"/>
                </a:solidFill>
                <a:latin typeface="Calibri" panose="020F0502020204030204" pitchFamily="34" charset="0"/>
                <a:cs typeface="Calibri" panose="020F0502020204030204" pitchFamily="34" charset="0"/>
              </a:rPr>
              <a:t>:</a:t>
            </a:r>
          </a:p>
          <a:p>
            <a:pPr marL="380990" indent="-380990">
              <a:buFont typeface="Arial" panose="020B0604020202020204" pitchFamily="34" charset="0"/>
              <a:buChar char="•"/>
            </a:pPr>
            <a:r>
              <a:rPr lang="en-US" b="1" dirty="0" err="1">
                <a:solidFill>
                  <a:schemeClr val="tx1"/>
                </a:solidFill>
                <a:latin typeface="Calibri" panose="020F0502020204030204" pitchFamily="34" charset="0"/>
                <a:cs typeface="Calibri" panose="020F0502020204030204" pitchFamily="34" charset="0"/>
              </a:rPr>
              <a:t>pembayaran</a:t>
            </a:r>
            <a:r>
              <a:rPr lang="en-US" b="1" dirty="0">
                <a:solidFill>
                  <a:schemeClr val="tx1"/>
                </a:solidFill>
                <a:latin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cs typeface="Calibri" panose="020F0502020204030204" pitchFamily="34" charset="0"/>
              </a:rPr>
              <a:t>tetap</a:t>
            </a:r>
            <a:r>
              <a:rPr lang="en-US" b="1" dirty="0">
                <a:solidFill>
                  <a:schemeClr val="tx1"/>
                </a:solidFill>
                <a:latin typeface="Calibri" panose="020F0502020204030204" pitchFamily="34" charset="0"/>
                <a:cs typeface="Calibri" panose="020F0502020204030204" pitchFamily="34" charset="0"/>
              </a:rPr>
              <a:t> </a:t>
            </a:r>
            <a:r>
              <a:rPr lang="en-US" dirty="0">
                <a:solidFill>
                  <a:schemeClr val="tx1"/>
                </a:solidFill>
                <a:latin typeface="Calibri" panose="020F0502020204030204" pitchFamily="34" charset="0"/>
                <a:cs typeface="Calibri" panose="020F0502020204030204" pitchFamily="34" charset="0"/>
              </a:rPr>
              <a:t>(</a:t>
            </a:r>
            <a:r>
              <a:rPr lang="en-US" dirty="0" err="1">
                <a:solidFill>
                  <a:schemeClr val="tx1"/>
                </a:solidFill>
                <a:latin typeface="Calibri" panose="020F0502020204030204" pitchFamily="34" charset="0"/>
                <a:cs typeface="Calibri" panose="020F0502020204030204" pitchFamily="34" charset="0"/>
              </a:rPr>
              <a:t>termasuk</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pembayaran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tetap</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secara-substansi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sebagaimana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dideskripsikan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dalam</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paragraf</a:t>
            </a:r>
            <a:r>
              <a:rPr lang="en-US" dirty="0">
                <a:solidFill>
                  <a:schemeClr val="tx1"/>
                </a:solidFill>
                <a:latin typeface="Calibri" panose="020F0502020204030204" pitchFamily="34" charset="0"/>
                <a:cs typeface="Calibri" panose="020F0502020204030204" pitchFamily="34" charset="0"/>
              </a:rPr>
              <a:t> PP42), </a:t>
            </a:r>
            <a:r>
              <a:rPr lang="en-US" dirty="0" err="1">
                <a:solidFill>
                  <a:schemeClr val="tx1"/>
                </a:solidFill>
                <a:latin typeface="Calibri" panose="020F0502020204030204" pitchFamily="34" charset="0"/>
                <a:cs typeface="Calibri" panose="020F0502020204030204" pitchFamily="34" charset="0"/>
              </a:rPr>
              <a:t>dikurangi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dengan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piutang</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insentif</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sewa</a:t>
            </a:r>
            <a:r>
              <a:rPr lang="en-US" dirty="0">
                <a:solidFill>
                  <a:schemeClr val="tx1"/>
                </a:solidFill>
                <a:latin typeface="Calibri" panose="020F0502020204030204" pitchFamily="34" charset="0"/>
                <a:cs typeface="Calibri" panose="020F0502020204030204" pitchFamily="34" charset="0"/>
              </a:rPr>
              <a:t>;</a:t>
            </a:r>
          </a:p>
          <a:p>
            <a:pPr marL="380990" indent="-380990">
              <a:buFont typeface="Arial" panose="020B0604020202020204" pitchFamily="34" charset="0"/>
              <a:buChar char="•"/>
            </a:pPr>
            <a:r>
              <a:rPr lang="en-US" b="1" dirty="0" err="1">
                <a:solidFill>
                  <a:schemeClr val="tx1"/>
                </a:solidFill>
                <a:latin typeface="Calibri" panose="020F0502020204030204" pitchFamily="34" charset="0"/>
                <a:cs typeface="Calibri" panose="020F0502020204030204" pitchFamily="34" charset="0"/>
              </a:rPr>
              <a:t>pembayaran</a:t>
            </a:r>
            <a:r>
              <a:rPr lang="en-US" b="1" dirty="0">
                <a:solidFill>
                  <a:schemeClr val="tx1"/>
                </a:solidFill>
                <a:latin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cs typeface="Calibri" panose="020F0502020204030204" pitchFamily="34" charset="0"/>
              </a:rPr>
              <a:t>sewa</a:t>
            </a:r>
            <a:r>
              <a:rPr lang="en-US" b="1" dirty="0">
                <a:solidFill>
                  <a:schemeClr val="tx1"/>
                </a:solidFill>
                <a:latin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cs typeface="Calibri" panose="020F0502020204030204" pitchFamily="34" charset="0"/>
              </a:rPr>
              <a:t>variabel</a:t>
            </a:r>
            <a:r>
              <a:rPr lang="en-US" b="1" dirty="0">
                <a:solidFill>
                  <a:schemeClr val="tx1"/>
                </a:solidFill>
                <a:latin typeface="Calibri" panose="020F0502020204030204" pitchFamily="34" charset="0"/>
                <a:cs typeface="Calibri" panose="020F0502020204030204" pitchFamily="34" charset="0"/>
              </a:rPr>
              <a:t> </a:t>
            </a:r>
            <a:r>
              <a:rPr lang="en-US" dirty="0">
                <a:solidFill>
                  <a:schemeClr val="tx1"/>
                </a:solidFill>
                <a:latin typeface="Calibri" panose="020F0502020204030204" pitchFamily="34" charset="0"/>
                <a:cs typeface="Calibri" panose="020F0502020204030204" pitchFamily="34" charset="0"/>
              </a:rPr>
              <a:t>yang </a:t>
            </a:r>
            <a:r>
              <a:rPr lang="en-US" dirty="0" err="1">
                <a:solidFill>
                  <a:schemeClr val="tx1"/>
                </a:solidFill>
                <a:latin typeface="Calibri" panose="020F0502020204030204" pitchFamily="34" charset="0"/>
                <a:cs typeface="Calibri" panose="020F0502020204030204" pitchFamily="34" charset="0"/>
              </a:rPr>
              <a:t>bergantung</a:t>
            </a:r>
            <a:r>
              <a:rPr lang="en-US" dirty="0">
                <a:solidFill>
                  <a:schemeClr val="tx1"/>
                </a:solidFill>
                <a:latin typeface="Calibri" panose="020F0502020204030204" pitchFamily="34" charset="0"/>
                <a:cs typeface="Calibri" panose="020F0502020204030204" pitchFamily="34" charset="0"/>
              </a:rPr>
              <a:t> pada </a:t>
            </a:r>
            <a:r>
              <a:rPr lang="en-US" dirty="0" err="1">
                <a:solidFill>
                  <a:schemeClr val="tx1"/>
                </a:solidFill>
                <a:latin typeface="Calibri" panose="020F0502020204030204" pitchFamily="34" charset="0"/>
                <a:cs typeface="Calibri" panose="020F0502020204030204" pitchFamily="34" charset="0"/>
              </a:rPr>
              <a:t>indeks</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atau</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suku</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bunga</a:t>
            </a:r>
            <a:r>
              <a:rPr lang="en-US" dirty="0">
                <a:solidFill>
                  <a:schemeClr val="tx1"/>
                </a:solidFill>
                <a:latin typeface="Calibri" panose="020F0502020204030204" pitchFamily="34" charset="0"/>
                <a:cs typeface="Calibri" panose="020F0502020204030204" pitchFamily="34" charset="0"/>
              </a:rPr>
              <a:t> yang pada </a:t>
            </a:r>
            <a:r>
              <a:rPr lang="en-US" dirty="0" err="1">
                <a:solidFill>
                  <a:schemeClr val="tx1"/>
                </a:solidFill>
                <a:latin typeface="Calibri" panose="020F0502020204030204" pitchFamily="34" charset="0"/>
                <a:cs typeface="Calibri" panose="020F0502020204030204" pitchFamily="34" charset="0"/>
              </a:rPr>
              <a:t>awalnya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diukur</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dengan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menggunakan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indeks</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atau</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suku</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bunga</a:t>
            </a:r>
            <a:r>
              <a:rPr lang="en-US" dirty="0">
                <a:solidFill>
                  <a:schemeClr val="tx1"/>
                </a:solidFill>
                <a:latin typeface="Calibri" panose="020F0502020204030204" pitchFamily="34" charset="0"/>
                <a:cs typeface="Calibri" panose="020F0502020204030204" pitchFamily="34" charset="0"/>
              </a:rPr>
              <a:t> pada </a:t>
            </a:r>
            <a:r>
              <a:rPr lang="en-US" dirty="0" err="1">
                <a:solidFill>
                  <a:schemeClr val="tx1"/>
                </a:solidFill>
                <a:latin typeface="Calibri" panose="020F0502020204030204" pitchFamily="34" charset="0"/>
                <a:cs typeface="Calibri" panose="020F0502020204030204" pitchFamily="34" charset="0"/>
              </a:rPr>
              <a:t>tanggal</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permulaan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sebagaimana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dideskripsikan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dalam</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paragraf</a:t>
            </a:r>
            <a:r>
              <a:rPr lang="en-US" dirty="0">
                <a:solidFill>
                  <a:schemeClr val="tx1"/>
                </a:solidFill>
                <a:latin typeface="Calibri" panose="020F0502020204030204" pitchFamily="34" charset="0"/>
                <a:cs typeface="Calibri" panose="020F0502020204030204" pitchFamily="34" charset="0"/>
              </a:rPr>
              <a:t> 28);</a:t>
            </a:r>
          </a:p>
          <a:p>
            <a:pPr marL="380990" indent="-380990">
              <a:buFont typeface="Arial" panose="020B0604020202020204" pitchFamily="34" charset="0"/>
              <a:buChar char="•"/>
            </a:pPr>
            <a:r>
              <a:rPr lang="en-US" dirty="0" err="1">
                <a:solidFill>
                  <a:schemeClr val="tx1"/>
                </a:solidFill>
                <a:latin typeface="Calibri" panose="020F0502020204030204" pitchFamily="34" charset="0"/>
                <a:cs typeface="Calibri" panose="020F0502020204030204" pitchFamily="34" charset="0"/>
              </a:rPr>
              <a:t>jumlah</a:t>
            </a:r>
            <a:r>
              <a:rPr lang="en-US" dirty="0">
                <a:solidFill>
                  <a:schemeClr val="tx1"/>
                </a:solidFill>
                <a:latin typeface="Calibri" panose="020F0502020204030204" pitchFamily="34" charset="0"/>
                <a:cs typeface="Calibri" panose="020F0502020204030204" pitchFamily="34" charset="0"/>
              </a:rPr>
              <a:t> yang </a:t>
            </a:r>
            <a:r>
              <a:rPr lang="en-US" dirty="0" err="1">
                <a:solidFill>
                  <a:schemeClr val="tx1"/>
                </a:solidFill>
                <a:latin typeface="Calibri" panose="020F0502020204030204" pitchFamily="34" charset="0"/>
                <a:cs typeface="Calibri" panose="020F0502020204030204" pitchFamily="34" charset="0"/>
              </a:rPr>
              <a:t>diperkirakan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akan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dibayarkan</a:t>
            </a:r>
            <a:r>
              <a:rPr lang="en-US" dirty="0">
                <a:solidFill>
                  <a:schemeClr val="tx1"/>
                </a:solidFill>
                <a:latin typeface="Calibri" panose="020F0502020204030204" pitchFamily="34" charset="0"/>
                <a:cs typeface="Calibri" panose="020F0502020204030204" pitchFamily="34" charset="0"/>
              </a:rPr>
              <a:t> oleh </a:t>
            </a:r>
            <a:r>
              <a:rPr lang="en-US" dirty="0" err="1">
                <a:solidFill>
                  <a:schemeClr val="tx1"/>
                </a:solidFill>
                <a:latin typeface="Calibri" panose="020F0502020204030204" pitchFamily="34" charset="0"/>
                <a:cs typeface="Calibri" panose="020F0502020204030204" pitchFamily="34" charset="0"/>
              </a:rPr>
              <a:t>penyewa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dalam</a:t>
            </a:r>
            <a:r>
              <a:rPr lang="en-US" dirty="0">
                <a:solidFill>
                  <a:schemeClr val="tx1"/>
                </a:solidFill>
                <a:latin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cs typeface="Calibri" panose="020F0502020204030204" pitchFamily="34" charset="0"/>
              </a:rPr>
              <a:t>jaminan</a:t>
            </a:r>
            <a:r>
              <a:rPr lang="en-US" b="1" dirty="0">
                <a:solidFill>
                  <a:schemeClr val="tx1"/>
                </a:solidFill>
                <a:latin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cs typeface="Calibri" panose="020F0502020204030204" pitchFamily="34" charset="0"/>
              </a:rPr>
              <a:t>nilai</a:t>
            </a:r>
            <a:r>
              <a:rPr lang="en-US" b="1" dirty="0">
                <a:solidFill>
                  <a:schemeClr val="tx1"/>
                </a:solidFill>
                <a:latin typeface="Calibri" panose="020F0502020204030204" pitchFamily="34" charset="0"/>
                <a:cs typeface="Calibri" panose="020F0502020204030204" pitchFamily="34" charset="0"/>
              </a:rPr>
              <a:t> residual;</a:t>
            </a:r>
          </a:p>
          <a:p>
            <a:pPr marL="380990" indent="-380990">
              <a:buFont typeface="Arial" panose="020B0604020202020204" pitchFamily="34" charset="0"/>
              <a:buChar char="•"/>
            </a:pPr>
            <a:r>
              <a:rPr lang="en-US" b="1" dirty="0" err="1">
                <a:solidFill>
                  <a:schemeClr val="tx1"/>
                </a:solidFill>
                <a:latin typeface="Calibri" panose="020F0502020204030204" pitchFamily="34" charset="0"/>
                <a:cs typeface="Calibri" panose="020F0502020204030204" pitchFamily="34" charset="0"/>
              </a:rPr>
              <a:t>harga</a:t>
            </a:r>
            <a:r>
              <a:rPr lang="en-US" b="1" dirty="0">
                <a:solidFill>
                  <a:schemeClr val="tx1"/>
                </a:solidFill>
                <a:latin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cs typeface="Calibri" panose="020F0502020204030204" pitchFamily="34" charset="0"/>
              </a:rPr>
              <a:t>eksekusi</a:t>
            </a:r>
            <a:r>
              <a:rPr lang="en-US" b="1"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opsi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beli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jika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penyewa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cukup</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pasti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untuk</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mengeksekusi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opsi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tersebut</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dinilai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dengan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mempertimbangkan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faktor</a:t>
            </a:r>
            <a:r>
              <a:rPr lang="en-US" dirty="0">
                <a:solidFill>
                  <a:schemeClr val="tx1"/>
                </a:solidFill>
                <a:latin typeface="Calibri" panose="020F0502020204030204" pitchFamily="34" charset="0"/>
                <a:cs typeface="Calibri" panose="020F0502020204030204" pitchFamily="34" charset="0"/>
              </a:rPr>
              <a:t> yang </a:t>
            </a:r>
            <a:r>
              <a:rPr lang="en-US" dirty="0" err="1">
                <a:solidFill>
                  <a:schemeClr val="tx1"/>
                </a:solidFill>
                <a:latin typeface="Calibri" panose="020F0502020204030204" pitchFamily="34" charset="0"/>
                <a:cs typeface="Calibri" panose="020F0502020204030204" pitchFamily="34" charset="0"/>
              </a:rPr>
              <a:t>dideskripsikan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dalam</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paragraf</a:t>
            </a:r>
            <a:r>
              <a:rPr lang="en-US" dirty="0">
                <a:solidFill>
                  <a:schemeClr val="tx1"/>
                </a:solidFill>
                <a:latin typeface="Calibri" panose="020F0502020204030204" pitchFamily="34" charset="0"/>
                <a:cs typeface="Calibri" panose="020F0502020204030204" pitchFamily="34" charset="0"/>
              </a:rPr>
              <a:t> PP37–PP40); dan</a:t>
            </a:r>
          </a:p>
          <a:p>
            <a:pPr marL="380990" indent="-380990">
              <a:buFont typeface="Arial" panose="020B0604020202020204" pitchFamily="34" charset="0"/>
              <a:buChar char="•"/>
            </a:pPr>
            <a:r>
              <a:rPr lang="en-US" b="1" dirty="0" err="1">
                <a:solidFill>
                  <a:schemeClr val="tx1"/>
                </a:solidFill>
                <a:latin typeface="Calibri" panose="020F0502020204030204" pitchFamily="34" charset="0"/>
                <a:cs typeface="Calibri" panose="020F0502020204030204" pitchFamily="34" charset="0"/>
              </a:rPr>
              <a:t>pembayaran</a:t>
            </a:r>
            <a:r>
              <a:rPr lang="en-US" b="1" dirty="0">
                <a:solidFill>
                  <a:schemeClr val="tx1"/>
                </a:solidFill>
                <a:latin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cs typeface="Calibri" panose="020F0502020204030204" pitchFamily="34" charset="0"/>
              </a:rPr>
              <a:t>penalti</a:t>
            </a:r>
            <a:r>
              <a:rPr lang="en-US" b="1"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karena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penghentian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sewa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jika</a:t>
            </a:r>
            <a:r>
              <a:rPr lang="en-US" dirty="0">
                <a:solidFill>
                  <a:schemeClr val="tx1"/>
                </a:solidFill>
                <a:latin typeface="Calibri" panose="020F0502020204030204" pitchFamily="34" charset="0"/>
                <a:cs typeface="Calibri" panose="020F0502020204030204" pitchFamily="34" charset="0"/>
              </a:rPr>
              <a:t> masa </a:t>
            </a:r>
            <a:r>
              <a:rPr lang="en-US" dirty="0" err="1">
                <a:solidFill>
                  <a:schemeClr val="tx1"/>
                </a:solidFill>
                <a:latin typeface="Calibri" panose="020F0502020204030204" pitchFamily="34" charset="0"/>
                <a:cs typeface="Calibri" panose="020F0502020204030204" pitchFamily="34" charset="0"/>
              </a:rPr>
              <a:t>sewa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merefleksikan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penyewa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mengeksekusi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opsi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untuk</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menghentikan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sewa</a:t>
            </a:r>
            <a:r>
              <a:rPr lang="en-US" dirty="0">
                <a:solidFill>
                  <a:schemeClr val="tx1"/>
                </a:solidFill>
                <a:latin typeface="Calibri" panose="020F0502020204030204" pitchFamily="34" charset="0"/>
                <a:cs typeface="Calibri" panose="020F0502020204030204" pitchFamily="34" charset="0"/>
              </a:rPr>
              <a:t>.</a:t>
            </a:r>
          </a:p>
          <a:p>
            <a:r>
              <a:rPr lang="en-US" dirty="0" err="1">
                <a:solidFill>
                  <a:schemeClr val="tx1"/>
                </a:solidFill>
                <a:latin typeface="Calibri" panose="020F0502020204030204" pitchFamily="34" charset="0"/>
                <a:cs typeface="Calibri" panose="020F0502020204030204" pitchFamily="34" charset="0"/>
              </a:rPr>
              <a:t>Pembayaran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dapat</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berupa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sewa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variabel</a:t>
            </a:r>
            <a:r>
              <a:rPr lang="en-US" dirty="0">
                <a:solidFill>
                  <a:schemeClr val="tx1"/>
                </a:solidFill>
                <a:latin typeface="Calibri" panose="020F0502020204030204" pitchFamily="34" charset="0"/>
                <a:cs typeface="Calibri" panose="020F0502020204030204" pitchFamily="34" charset="0"/>
              </a:rPr>
              <a:t> yang </a:t>
            </a:r>
            <a:r>
              <a:rPr lang="en-US" dirty="0" err="1">
                <a:solidFill>
                  <a:schemeClr val="tx1"/>
                </a:solidFill>
                <a:latin typeface="Calibri" panose="020F0502020204030204" pitchFamily="34" charset="0"/>
                <a:cs typeface="Calibri" panose="020F0502020204030204" pitchFamily="34" charset="0"/>
              </a:rPr>
              <a:t>bergantung</a:t>
            </a:r>
            <a:r>
              <a:rPr lang="en-US" dirty="0">
                <a:solidFill>
                  <a:schemeClr val="tx1"/>
                </a:solidFill>
                <a:latin typeface="Calibri" panose="020F0502020204030204" pitchFamily="34" charset="0"/>
                <a:cs typeface="Calibri" panose="020F0502020204030204" pitchFamily="34" charset="0"/>
              </a:rPr>
              <a:t> pada </a:t>
            </a:r>
            <a:r>
              <a:rPr lang="en-US" dirty="0" err="1">
                <a:solidFill>
                  <a:schemeClr val="tx1"/>
                </a:solidFill>
                <a:latin typeface="Calibri" panose="020F0502020204030204" pitchFamily="34" charset="0"/>
                <a:cs typeface="Calibri" panose="020F0502020204030204" pitchFamily="34" charset="0"/>
              </a:rPr>
              <a:t>indeks</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atau</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suku</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bunga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acuan</a:t>
            </a:r>
            <a:r>
              <a:rPr lang="en-US" dirty="0">
                <a:solidFill>
                  <a:schemeClr val="tx1"/>
                </a:solidFill>
                <a:latin typeface="Calibri" panose="020F0502020204030204" pitchFamily="34" charset="0"/>
                <a:cs typeface="Calibri" panose="020F0502020204030204" pitchFamily="34" charset="0"/>
              </a:rPr>
              <a:t> </a:t>
            </a:r>
            <a:r>
              <a:rPr lang="en-US" dirty="0">
                <a:solidFill>
                  <a:schemeClr val="tx1"/>
                </a:solidFill>
                <a:latin typeface="Calibri" panose="020F0502020204030204" pitchFamily="34" charset="0"/>
                <a:cs typeface="Calibri" panose="020F0502020204030204" pitchFamily="34" charset="0"/>
                <a:sym typeface="Wingdings" pitchFamily="2" charset="2"/>
              </a:rPr>
              <a:t></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pembayaran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bervariasi</a:t>
            </a:r>
            <a:r>
              <a:rPr lang="en-US" dirty="0">
                <a:solidFill>
                  <a:schemeClr val="tx1"/>
                </a:solidFill>
                <a:latin typeface="Calibri" panose="020F0502020204030204" pitchFamily="34" charset="0"/>
                <a:cs typeface="Calibri" panose="020F0502020204030204" pitchFamily="34" charset="0"/>
              </a:rPr>
              <a:t> yang </a:t>
            </a:r>
            <a:r>
              <a:rPr lang="en-US" dirty="0" err="1">
                <a:solidFill>
                  <a:schemeClr val="tx1"/>
                </a:solidFill>
                <a:latin typeface="Calibri" panose="020F0502020204030204" pitchFamily="34" charset="0"/>
                <a:cs typeface="Calibri" panose="020F0502020204030204" pitchFamily="34" charset="0"/>
              </a:rPr>
              <a:t>merefleksikan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harga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sewa</a:t>
            </a:r>
            <a:r>
              <a:rPr lang="en-US" dirty="0">
                <a:solidFill>
                  <a:schemeClr val="tx1"/>
                </a:solidFill>
                <a:latin typeface="Calibri" panose="020F0502020204030204" pitchFamily="34" charset="0"/>
                <a:cs typeface="Calibri" panose="020F0502020204030204" pitchFamily="34" charset="0"/>
              </a:rPr>
              <a:t> pasar.</a:t>
            </a:r>
          </a:p>
          <a:p>
            <a:pPr marL="380990" indent="-380990">
              <a:buFont typeface="Arial" panose="020B0604020202020204" pitchFamily="34" charset="0"/>
              <a:buChar char="•"/>
            </a:pPr>
            <a:endParaRPr lang="en-US"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C9F2415-50E5-CF4B-B41B-3282C516A5CC}"/>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9BCE55D5-7566-4EE2-A60F-BCEC7F64EA94}"/>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28</a:t>
            </a:fld>
            <a:endParaRPr lang="en-US" b="1" dirty="0">
              <a:solidFill>
                <a:schemeClr val="tx1"/>
              </a:solidFill>
            </a:endParaRPr>
          </a:p>
        </p:txBody>
      </p:sp>
    </p:spTree>
    <p:extLst>
      <p:ext uri="{BB962C8B-B14F-4D97-AF65-F5344CB8AC3E}">
        <p14:creationId xmlns:p14="http://schemas.microsoft.com/office/powerpoint/2010/main" val="3869365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EA72D5-DE81-AD42-AFF8-DB41D6D35FDB}"/>
              </a:ext>
            </a:extLst>
          </p:cNvPr>
          <p:cNvSpPr>
            <a:spLocks noGrp="1"/>
          </p:cNvSpPr>
          <p:nvPr>
            <p:ph type="title"/>
          </p:nvPr>
        </p:nvSpPr>
        <p:spPr>
          <a:xfrm>
            <a:off x="3962400" y="760146"/>
            <a:ext cx="5105400" cy="731600"/>
          </a:xfrm>
        </p:spPr>
        <p:txBody>
          <a:bodyPr/>
          <a:lstStyle/>
          <a:p>
            <a:r>
              <a:rPr lang="en-US" sz="4000" dirty="0" err="1">
                <a:latin typeface="Fjalla One" panose="02000506040000020004" pitchFamily="2" charset="0"/>
              </a:rPr>
              <a:t>Pengukuran</a:t>
            </a:r>
            <a:r>
              <a:rPr lang="en-US" sz="4000" dirty="0">
                <a:latin typeface="Fjalla One" panose="02000506040000020004" pitchFamily="2" charset="0"/>
              </a:rPr>
              <a:t> </a:t>
            </a:r>
            <a:r>
              <a:rPr lang="en-US" sz="4000" dirty="0" err="1">
                <a:latin typeface="Fjalla One" panose="02000506040000020004" pitchFamily="2" charset="0"/>
              </a:rPr>
              <a:t>Selanjutnya</a:t>
            </a:r>
            <a:r>
              <a:rPr lang="en-US" sz="4000" dirty="0">
                <a:latin typeface="Fjalla One" panose="02000506040000020004" pitchFamily="2" charset="0"/>
              </a:rPr>
              <a:t> </a:t>
            </a:r>
            <a:r>
              <a:rPr lang="en-US" sz="4000" dirty="0" err="1">
                <a:latin typeface="Fjalla One" panose="02000506040000020004" pitchFamily="2" charset="0"/>
              </a:rPr>
              <a:t>Aset</a:t>
            </a:r>
            <a:r>
              <a:rPr lang="en-US" sz="4000" dirty="0">
                <a:latin typeface="Fjalla One" panose="02000506040000020004" pitchFamily="2" charset="0"/>
              </a:rPr>
              <a:t> </a:t>
            </a:r>
            <a:r>
              <a:rPr lang="en-US" sz="4000" dirty="0" err="1">
                <a:latin typeface="Fjalla One" panose="02000506040000020004" pitchFamily="2" charset="0"/>
              </a:rPr>
              <a:t>Hak</a:t>
            </a:r>
            <a:r>
              <a:rPr lang="en-US" sz="4000" dirty="0">
                <a:latin typeface="Fjalla One" panose="02000506040000020004" pitchFamily="2" charset="0"/>
              </a:rPr>
              <a:t> </a:t>
            </a:r>
            <a:r>
              <a:rPr lang="en-US" sz="4000" dirty="0" err="1">
                <a:latin typeface="Fjalla One" panose="02000506040000020004" pitchFamily="2" charset="0"/>
              </a:rPr>
              <a:t>Guna</a:t>
            </a:r>
            <a:endParaRPr lang="en-US" sz="4000" dirty="0">
              <a:latin typeface="Fjalla One" panose="02000506040000020004" pitchFamily="2" charset="0"/>
            </a:endParaRPr>
          </a:p>
        </p:txBody>
      </p:sp>
      <p:sp>
        <p:nvSpPr>
          <p:cNvPr id="5" name="Text Placeholder 4">
            <a:extLst>
              <a:ext uri="{FF2B5EF4-FFF2-40B4-BE49-F238E27FC236}">
                <a16:creationId xmlns:a16="http://schemas.microsoft.com/office/drawing/2014/main" id="{C7B9FC11-8DF5-E34E-ADF5-B0B81A95DE19}"/>
              </a:ext>
            </a:extLst>
          </p:cNvPr>
          <p:cNvSpPr>
            <a:spLocks noGrp="1"/>
          </p:cNvSpPr>
          <p:nvPr>
            <p:ph type="subTitle" idx="1"/>
          </p:nvPr>
        </p:nvSpPr>
        <p:spPr>
          <a:xfrm>
            <a:off x="6254500" y="2564186"/>
            <a:ext cx="4742800" cy="3167868"/>
          </a:xfrm>
        </p:spPr>
        <p:txBody>
          <a:bodyPr/>
          <a:lstStyle/>
          <a:p>
            <a:pPr marL="0" indent="0">
              <a:buNone/>
            </a:pPr>
            <a:r>
              <a:rPr lang="en-US" sz="2400" dirty="0">
                <a:latin typeface="Calibri" panose="020F0502020204030204" pitchFamily="34" charset="0"/>
                <a:cs typeface="Calibri" panose="020F0502020204030204" pitchFamily="34" charset="0"/>
              </a:rPr>
              <a:t>Setelah </a:t>
            </a:r>
            <a:r>
              <a:rPr lang="en-US" sz="2400" dirty="0" err="1">
                <a:latin typeface="Calibri" panose="020F0502020204030204" pitchFamily="34" charset="0"/>
                <a:cs typeface="Calibri" panose="020F0502020204030204" pitchFamily="34" charset="0"/>
              </a:rPr>
              <a:t>tanggal</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permulaan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penyewa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mengukur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aset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hak-guna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dengan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menerapkan</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model </a:t>
            </a:r>
            <a:r>
              <a:rPr lang="en-US" sz="2400" b="1" dirty="0" err="1">
                <a:latin typeface="Calibri" panose="020F0502020204030204" pitchFamily="34" charset="0"/>
                <a:cs typeface="Calibri" panose="020F0502020204030204" pitchFamily="34" charset="0"/>
              </a:rPr>
              <a:t>biaya</a:t>
            </a:r>
            <a:r>
              <a:rPr lang="en-US" sz="2400" b="1"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kecuali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entitas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menerapkan</a:t>
            </a:r>
            <a:r>
              <a:rPr lang="en-US" sz="2400" dirty="0">
                <a:latin typeface="Calibri" panose="020F0502020204030204" pitchFamily="34" charset="0"/>
                <a:cs typeface="Calibri" panose="020F0502020204030204" pitchFamily="34" charset="0"/>
              </a:rPr>
              <a:t> model </a:t>
            </a:r>
            <a:r>
              <a:rPr lang="en-US" sz="2400" dirty="0" err="1">
                <a:latin typeface="Calibri" panose="020F0502020204030204" pitchFamily="34" charset="0"/>
                <a:cs typeface="Calibri" panose="020F0502020204030204" pitchFamily="34" charset="0"/>
              </a:rPr>
              <a:t>pengukuran</a:t>
            </a:r>
            <a:r>
              <a:rPr lang="en-US" sz="2400" dirty="0">
                <a:latin typeface="Calibri" panose="020F0502020204030204" pitchFamily="34" charset="0"/>
                <a:cs typeface="Calibri" panose="020F0502020204030204" pitchFamily="34" charset="0"/>
              </a:rPr>
              <a:t> lain yang </a:t>
            </a:r>
            <a:r>
              <a:rPr lang="en-US" sz="2400" dirty="0" err="1">
                <a:latin typeface="Calibri" panose="020F0502020204030204" pitchFamily="34" charset="0"/>
                <a:cs typeface="Calibri" panose="020F0502020204030204" pitchFamily="34" charset="0"/>
              </a:rPr>
              <a:t>dideskripsikan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dalam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paragraf</a:t>
            </a:r>
            <a:r>
              <a:rPr lang="en-US" sz="2400" dirty="0">
                <a:latin typeface="Calibri" panose="020F0502020204030204" pitchFamily="34" charset="0"/>
                <a:cs typeface="Calibri" panose="020F0502020204030204" pitchFamily="34" charset="0"/>
              </a:rPr>
              <a:t> 34 dan 35.</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1C099A7-EC56-D447-BDE7-578DE26890E8}"/>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pic>
        <p:nvPicPr>
          <p:cNvPr id="9" name="Picture 8" descr="A picture containing text, vector graphics&#10;&#10;Description automatically generated">
            <a:extLst>
              <a:ext uri="{FF2B5EF4-FFF2-40B4-BE49-F238E27FC236}">
                <a16:creationId xmlns:a16="http://schemas.microsoft.com/office/drawing/2014/main" id="{9FB3B132-A30F-CE49-BDBC-798C3A1E4B5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81200" y="2133600"/>
            <a:ext cx="3505200" cy="4042032"/>
          </a:xfrm>
          <a:prstGeom prst="rect">
            <a:avLst/>
          </a:prstGeom>
        </p:spPr>
      </p:pic>
      <p:sp>
        <p:nvSpPr>
          <p:cNvPr id="7" name="Slide Number Placeholder 1">
            <a:extLst>
              <a:ext uri="{FF2B5EF4-FFF2-40B4-BE49-F238E27FC236}">
                <a16:creationId xmlns:a16="http://schemas.microsoft.com/office/drawing/2014/main" id="{BD3D3490-44FB-4754-B7A2-981725054A39}"/>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29</a:t>
            </a:fld>
            <a:endParaRPr lang="en-US" b="1" dirty="0">
              <a:solidFill>
                <a:schemeClr val="tx1"/>
              </a:solidFill>
            </a:endParaRPr>
          </a:p>
        </p:txBody>
      </p:sp>
    </p:spTree>
    <p:extLst>
      <p:ext uri="{BB962C8B-B14F-4D97-AF65-F5344CB8AC3E}">
        <p14:creationId xmlns:p14="http://schemas.microsoft.com/office/powerpoint/2010/main" val="2249361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FAFC23-50F9-2545-9F64-F4FB7E97BC57}"/>
              </a:ext>
            </a:extLst>
          </p:cNvPr>
          <p:cNvSpPr>
            <a:spLocks noGrp="1"/>
          </p:cNvSpPr>
          <p:nvPr>
            <p:ph type="title"/>
          </p:nvPr>
        </p:nvSpPr>
        <p:spPr>
          <a:xfrm>
            <a:off x="2309644" y="366101"/>
            <a:ext cx="8008400" cy="1133503"/>
          </a:xfrm>
        </p:spPr>
        <p:txBody>
          <a:bodyPr/>
          <a:lstStyle/>
          <a:p>
            <a:pPr algn="ctr"/>
            <a:r>
              <a:rPr lang="en-US" sz="3600" dirty="0" err="1">
                <a:latin typeface="Fjalla One" panose="02000506040000020004" pitchFamily="2" charset="0"/>
              </a:rPr>
              <a:t>Pengakuan</a:t>
            </a:r>
            <a:r>
              <a:rPr lang="en-US" sz="3600" dirty="0">
                <a:latin typeface="Fjalla One" panose="02000506040000020004" pitchFamily="2" charset="0"/>
              </a:rPr>
              <a:t> dan </a:t>
            </a:r>
            <a:r>
              <a:rPr lang="en-US" sz="3600" dirty="0" err="1">
                <a:latin typeface="Fjalla One" panose="02000506040000020004" pitchFamily="2" charset="0"/>
              </a:rPr>
              <a:t>Pengukuran</a:t>
            </a:r>
            <a:br>
              <a:rPr lang="en-US" sz="3600" dirty="0">
                <a:latin typeface="Fjalla One" panose="02000506040000020004" pitchFamily="2" charset="0"/>
              </a:rPr>
            </a:br>
            <a:r>
              <a:rPr lang="en-US" sz="3600" dirty="0">
                <a:latin typeface="Fjalla One" panose="02000506040000020004" pitchFamily="2" charset="0"/>
              </a:rPr>
              <a:t>Model </a:t>
            </a:r>
            <a:r>
              <a:rPr lang="en-US" sz="3600" dirty="0" err="1">
                <a:latin typeface="Fjalla One" panose="02000506040000020004" pitchFamily="2" charset="0"/>
              </a:rPr>
              <a:t>Biaya</a:t>
            </a:r>
            <a:endParaRPr lang="en-US" sz="3600" dirty="0">
              <a:latin typeface="Fjalla One" panose="02000506040000020004" pitchFamily="2" charset="0"/>
            </a:endParaRPr>
          </a:p>
        </p:txBody>
      </p:sp>
      <p:sp>
        <p:nvSpPr>
          <p:cNvPr id="5" name="Text Placeholder 4">
            <a:extLst>
              <a:ext uri="{FF2B5EF4-FFF2-40B4-BE49-F238E27FC236}">
                <a16:creationId xmlns:a16="http://schemas.microsoft.com/office/drawing/2014/main" id="{973387A1-2208-474F-A9D9-449095D300A4}"/>
              </a:ext>
            </a:extLst>
          </p:cNvPr>
          <p:cNvSpPr>
            <a:spLocks noGrp="1"/>
          </p:cNvSpPr>
          <p:nvPr>
            <p:ph sz="quarter" idx="10"/>
          </p:nvPr>
        </p:nvSpPr>
        <p:spPr>
          <a:xfrm>
            <a:off x="457200" y="4191000"/>
            <a:ext cx="10896600" cy="2288811"/>
          </a:xfrm>
          <a:solidFill>
            <a:schemeClr val="accent4">
              <a:lumMod val="40000"/>
              <a:lumOff val="60000"/>
            </a:schemeClr>
          </a:solidFill>
        </p:spPr>
        <p:txBody>
          <a:bodyPr/>
          <a:lstStyle/>
          <a:p>
            <a:pPr algn="l">
              <a:spcBef>
                <a:spcPts val="600"/>
              </a:spcBef>
              <a:buFont typeface="Wingdings" pitchFamily="2" charset="2"/>
              <a:buChar char="§"/>
            </a:pP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menerapkan</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persyaratan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penyusutan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dalam</a:t>
            </a:r>
            <a:r>
              <a:rPr lang="en-US" sz="1800" b="1" dirty="0">
                <a:solidFill>
                  <a:schemeClr val="tx1"/>
                </a:solidFill>
                <a:latin typeface="Calibri" panose="020F0502020204030204" pitchFamily="34" charset="0"/>
                <a:cs typeface="Calibri" panose="020F0502020204030204" pitchFamily="34" charset="0"/>
              </a:rPr>
              <a:t> PSAK 216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menyusutkan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hak-guna</a:t>
            </a:r>
            <a:r>
              <a:rPr lang="en-US" sz="1800" dirty="0">
                <a:solidFill>
                  <a:schemeClr val="tx1"/>
                </a:solidFill>
                <a:latin typeface="Calibri" panose="020F0502020204030204" pitchFamily="34" charset="0"/>
                <a:cs typeface="Calibri" panose="020F0502020204030204" pitchFamily="34" charset="0"/>
              </a:rPr>
              <a:t>:</a:t>
            </a:r>
          </a:p>
          <a:p>
            <a:pPr marL="722313" indent="-457200" algn="l">
              <a:spcBef>
                <a:spcPts val="600"/>
              </a:spcBef>
              <a:buFont typeface="Wingdings" pitchFamily="2" charset="2"/>
              <a:buChar char="§"/>
            </a:pPr>
            <a:r>
              <a:rPr lang="en-US" sz="1800" dirty="0">
                <a:solidFill>
                  <a:schemeClr val="tx1"/>
                </a:solidFill>
                <a:latin typeface="Calibri" panose="020F0502020204030204" pitchFamily="34" charset="0"/>
                <a:cs typeface="Calibri" panose="020F0502020204030204" pitchFamily="34" charset="0"/>
              </a:rPr>
              <a:t>Jika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mengalihkan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kepemilikan</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kepada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pada </a:t>
            </a:r>
            <a:r>
              <a:rPr lang="en-US" sz="1800" dirty="0" err="1">
                <a:solidFill>
                  <a:schemeClr val="tx1"/>
                </a:solidFill>
                <a:latin typeface="Calibri" panose="020F0502020204030204" pitchFamily="34" charset="0"/>
                <a:cs typeface="Calibri" panose="020F0502020204030204" pitchFamily="34" charset="0"/>
              </a:rPr>
              <a:t>akhir</a:t>
            </a:r>
            <a:r>
              <a:rPr lang="en-US" sz="1800" dirty="0">
                <a:solidFill>
                  <a:schemeClr val="tx1"/>
                </a:solidFill>
                <a:latin typeface="Calibri" panose="020F0502020204030204" pitchFamily="34" charset="0"/>
                <a:cs typeface="Calibri" panose="020F0502020204030204" pitchFamily="34" charset="0"/>
              </a:rPr>
              <a:t> masa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atau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jika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biaya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perolehan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merefleksikan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akan</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mengeksekusi</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opsi</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beli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maka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menyusutkan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hak-guna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dari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tanggal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permulaan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hingga</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akhir</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umur</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manfaat</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pendasar</a:t>
            </a:r>
            <a:r>
              <a:rPr lang="en-US" sz="1800" dirty="0">
                <a:solidFill>
                  <a:schemeClr val="tx1"/>
                </a:solidFill>
                <a:latin typeface="Calibri" panose="020F0502020204030204" pitchFamily="34" charset="0"/>
                <a:cs typeface="Calibri" panose="020F0502020204030204" pitchFamily="34" charset="0"/>
              </a:rPr>
              <a:t>. (#32)</a:t>
            </a:r>
          </a:p>
          <a:p>
            <a:pPr marL="722313" indent="-457200" algn="l">
              <a:spcBef>
                <a:spcPts val="600"/>
              </a:spcBef>
              <a:buFont typeface="Wingdings" pitchFamily="2" charset="2"/>
              <a:buChar char="§"/>
            </a:pPr>
            <a:r>
              <a:rPr lang="en-US" sz="1800" dirty="0">
                <a:solidFill>
                  <a:schemeClr val="tx1"/>
                </a:solidFill>
                <a:latin typeface="Calibri" panose="020F0502020204030204" pitchFamily="34" charset="0"/>
                <a:cs typeface="Calibri" panose="020F0502020204030204" pitchFamily="34" charset="0"/>
              </a:rPr>
              <a:t>Jika </a:t>
            </a:r>
            <a:r>
              <a:rPr lang="en-US" sz="1800" dirty="0" err="1">
                <a:solidFill>
                  <a:schemeClr val="tx1"/>
                </a:solidFill>
                <a:latin typeface="Calibri" panose="020F0502020204030204" pitchFamily="34" charset="0"/>
                <a:cs typeface="Calibri" panose="020F0502020204030204" pitchFamily="34" charset="0"/>
              </a:rPr>
              <a:t>tidak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maka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menyusutkan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hak-guna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dari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tanggal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permulaan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hingga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tanggal</a:t>
            </a:r>
            <a:r>
              <a:rPr lang="en-US" sz="1800" dirty="0">
                <a:solidFill>
                  <a:schemeClr val="tx1"/>
                </a:solidFill>
                <a:latin typeface="Calibri" panose="020F0502020204030204" pitchFamily="34" charset="0"/>
                <a:cs typeface="Calibri" panose="020F0502020204030204" pitchFamily="34" charset="0"/>
              </a:rPr>
              <a:t> yang </a:t>
            </a:r>
            <a:r>
              <a:rPr lang="en-US" sz="1800" b="1" dirty="0" err="1">
                <a:solidFill>
                  <a:schemeClr val="tx1"/>
                </a:solidFill>
                <a:latin typeface="Calibri" panose="020F0502020204030204" pitchFamily="34" charset="0"/>
                <a:cs typeface="Calibri" panose="020F0502020204030204" pitchFamily="34" charset="0"/>
              </a:rPr>
              <a:t>lebih</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awal</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antara</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akhir</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umur</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manfaat</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hak-guna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atau</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akhir</a:t>
            </a:r>
            <a:r>
              <a:rPr lang="en-US" sz="1800" b="1" dirty="0">
                <a:solidFill>
                  <a:schemeClr val="tx1"/>
                </a:solidFill>
                <a:latin typeface="Calibri" panose="020F0502020204030204" pitchFamily="34" charset="0"/>
                <a:cs typeface="Calibri" panose="020F0502020204030204" pitchFamily="34" charset="0"/>
              </a:rPr>
              <a:t> masa </a:t>
            </a:r>
            <a:r>
              <a:rPr lang="en-US" sz="1800" b="1"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a:t>
            </a:r>
          </a:p>
          <a:p>
            <a:pPr algn="l">
              <a:spcBef>
                <a:spcPts val="600"/>
              </a:spcBef>
              <a:buFont typeface="Wingdings" pitchFamily="2" charset="2"/>
              <a:buChar char="§"/>
            </a:pP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menerapkan</a:t>
            </a:r>
            <a:r>
              <a:rPr lang="en-US" sz="1800" dirty="0">
                <a:solidFill>
                  <a:schemeClr val="tx1"/>
                </a:solidFill>
                <a:latin typeface="Calibri" panose="020F0502020204030204" pitchFamily="34" charset="0"/>
                <a:cs typeface="Calibri" panose="020F0502020204030204" pitchFamily="34" charset="0"/>
              </a:rPr>
              <a:t> PSAK 236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menentukan</a:t>
            </a:r>
            <a:r>
              <a:rPr lang="en-US" sz="1800" dirty="0">
                <a:solidFill>
                  <a:schemeClr val="tx1"/>
                </a:solidFill>
                <a:latin typeface="Calibri" panose="020F0502020204030204" pitchFamily="34" charset="0"/>
                <a:cs typeface="Calibri" panose="020F0502020204030204" pitchFamily="34" charset="0"/>
              </a:rPr>
              <a:t> dan </a:t>
            </a:r>
            <a:r>
              <a:rPr lang="en-US" sz="1800" dirty="0" err="1">
                <a:solidFill>
                  <a:schemeClr val="tx1"/>
                </a:solidFill>
                <a:latin typeface="Calibri" panose="020F0502020204030204" pitchFamily="34" charset="0"/>
                <a:cs typeface="Calibri" panose="020F0502020204030204" pitchFamily="34" charset="0"/>
              </a:rPr>
              <a:t>mencatat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kerugian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penurunan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nilai</a:t>
            </a:r>
            <a:r>
              <a:rPr lang="en-US" sz="1800" dirty="0">
                <a:solidFill>
                  <a:schemeClr val="tx1"/>
                </a:solidFill>
                <a:latin typeface="Calibri" panose="020F0502020204030204" pitchFamily="34" charset="0"/>
                <a:cs typeface="Calibri" panose="020F0502020204030204" pitchFamily="34" charset="0"/>
              </a:rPr>
              <a:t>.</a:t>
            </a:r>
          </a:p>
          <a:p>
            <a:pPr algn="l">
              <a:spcBef>
                <a:spcPts val="600"/>
              </a:spcBef>
              <a:buFont typeface="Wingdings" pitchFamily="2" charset="2"/>
              <a:buChar char="§"/>
            </a:pPr>
            <a:endParaRPr lang="en-US" sz="1800" dirty="0">
              <a:solidFill>
                <a:schemeClr val="tx1"/>
              </a:solidFill>
              <a:latin typeface="Calibri" panose="020F0502020204030204" pitchFamily="34" charset="0"/>
              <a:cs typeface="Calibri" panose="020F0502020204030204" pitchFamily="34" charset="0"/>
            </a:endParaRPr>
          </a:p>
          <a:p>
            <a:pPr algn="l">
              <a:spcBef>
                <a:spcPts val="600"/>
              </a:spcBef>
              <a:buFont typeface="Wingdings" pitchFamily="2" charset="2"/>
              <a:buChar char="§"/>
            </a:pPr>
            <a:endParaRPr lang="en-US" sz="1800"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2CEA71B-DF82-8C45-B372-0D83EAEB6AF7}"/>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5D3EBAF9-9A4B-BC4E-A49B-C7FFC8D5D48E}"/>
              </a:ext>
            </a:extLst>
          </p:cNvPr>
          <p:cNvSpPr txBox="1">
            <a:spLocks/>
          </p:cNvSpPr>
          <p:nvPr/>
        </p:nvSpPr>
        <p:spPr>
          <a:xfrm>
            <a:off x="609600" y="2594605"/>
            <a:ext cx="9708444" cy="1443995"/>
          </a:xfrm>
          <a:prstGeom prst="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121920" tIns="60960" rIns="121920" bIns="6096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dk1"/>
                </a:solidFill>
                <a:latin typeface="+mn-lt"/>
                <a:ea typeface="+mn-ea"/>
                <a:cs typeface="+mn-cs"/>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dk1"/>
                </a:solidFill>
                <a:latin typeface="+mn-lt"/>
                <a:ea typeface="+mn-ea"/>
                <a:cs typeface="+mn-cs"/>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dk1"/>
                </a:solidFill>
                <a:latin typeface="+mn-lt"/>
                <a:ea typeface="+mn-ea"/>
                <a:cs typeface="+mn-cs"/>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dk1"/>
                </a:solidFill>
                <a:latin typeface="+mn-lt"/>
                <a:ea typeface="+mn-ea"/>
                <a:cs typeface="+mn-cs"/>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dk1"/>
                </a:solidFill>
                <a:latin typeface="+mn-lt"/>
                <a:ea typeface="+mn-ea"/>
                <a:cs typeface="+mn-cs"/>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9pPr>
          </a:lstStyle>
          <a:p>
            <a:pPr marL="625475" indent="-449263">
              <a:buNone/>
            </a:pPr>
            <a:r>
              <a:rPr lang="en-US" sz="1800" b="1" dirty="0">
                <a:solidFill>
                  <a:schemeClr val="tx1"/>
                </a:solidFill>
                <a:latin typeface="Calibri" panose="020F0502020204030204" pitchFamily="34" charset="0"/>
                <a:cs typeface="Calibri" panose="020F0502020204030204" pitchFamily="34" charset="0"/>
              </a:rPr>
              <a:t>Model </a:t>
            </a:r>
            <a:r>
              <a:rPr lang="en-US" sz="1800" b="1" dirty="0" err="1">
                <a:solidFill>
                  <a:schemeClr val="tx1"/>
                </a:solidFill>
                <a:latin typeface="Calibri" panose="020F0502020204030204" pitchFamily="34" charset="0"/>
                <a:cs typeface="Calibri" panose="020F0502020204030204" pitchFamily="34" charset="0"/>
              </a:rPr>
              <a:t>Biaya</a:t>
            </a:r>
            <a:r>
              <a:rPr lang="en-US" sz="1800" b="1" dirty="0">
                <a:solidFill>
                  <a:schemeClr val="tx1"/>
                </a:solidFill>
                <a:latin typeface="Calibri" panose="020F0502020204030204" pitchFamily="34" charset="0"/>
                <a:cs typeface="Calibri" panose="020F0502020204030204" pitchFamily="34" charset="0"/>
              </a:rPr>
              <a:t> (#29)</a:t>
            </a:r>
          </a:p>
          <a:p>
            <a:pPr marL="625475" indent="-449263">
              <a:buNone/>
            </a:pP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mengukur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hak-guna</a:t>
            </a:r>
            <a:r>
              <a:rPr lang="en-US" sz="1800" dirty="0">
                <a:solidFill>
                  <a:schemeClr val="tx1"/>
                </a:solidFill>
                <a:latin typeface="Calibri" panose="020F0502020204030204" pitchFamily="34" charset="0"/>
                <a:cs typeface="Calibri" panose="020F0502020204030204" pitchFamily="34" charset="0"/>
              </a:rPr>
              <a:t> pada </a:t>
            </a:r>
            <a:r>
              <a:rPr lang="en-US" sz="1800" dirty="0" err="1">
                <a:solidFill>
                  <a:schemeClr val="tx1"/>
                </a:solidFill>
                <a:latin typeface="Calibri" panose="020F0502020204030204" pitchFamily="34" charset="0"/>
                <a:cs typeface="Calibri" panose="020F0502020204030204" pitchFamily="34" charset="0"/>
              </a:rPr>
              <a:t>biaya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perolehan</a:t>
            </a:r>
            <a:r>
              <a:rPr lang="en-US" sz="1800" dirty="0">
                <a:solidFill>
                  <a:schemeClr val="tx1"/>
                </a:solidFill>
                <a:latin typeface="Calibri" panose="020F0502020204030204" pitchFamily="34" charset="0"/>
                <a:cs typeface="Calibri" panose="020F0502020204030204" pitchFamily="34" charset="0"/>
              </a:rPr>
              <a:t>:</a:t>
            </a:r>
          </a:p>
          <a:p>
            <a:pPr marL="625475" indent="-449263"/>
            <a:r>
              <a:rPr lang="en-US" sz="1800" b="1" dirty="0" err="1">
                <a:solidFill>
                  <a:schemeClr val="tx1"/>
                </a:solidFill>
                <a:latin typeface="Calibri" panose="020F0502020204030204" pitchFamily="34" charset="0"/>
                <a:cs typeface="Calibri" panose="020F0502020204030204" pitchFamily="34" charset="0"/>
              </a:rPr>
              <a:t>dikurangi</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akumulasi</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penyusutan</a:t>
            </a:r>
            <a:r>
              <a:rPr lang="en-US" sz="1800" b="1"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dan </a:t>
            </a:r>
            <a:r>
              <a:rPr lang="en-US" sz="1800" b="1" dirty="0" err="1">
                <a:solidFill>
                  <a:schemeClr val="tx1"/>
                </a:solidFill>
                <a:latin typeface="Calibri" panose="020F0502020204030204" pitchFamily="34" charset="0"/>
                <a:cs typeface="Calibri" panose="020F0502020204030204" pitchFamily="34" charset="0"/>
              </a:rPr>
              <a:t>akumulasi</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kerugian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penurunan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nilai</a:t>
            </a:r>
            <a:r>
              <a:rPr lang="en-US" sz="1800" dirty="0">
                <a:solidFill>
                  <a:schemeClr val="tx1"/>
                </a:solidFill>
                <a:latin typeface="Calibri" panose="020F0502020204030204" pitchFamily="34" charset="0"/>
                <a:cs typeface="Calibri" panose="020F0502020204030204" pitchFamily="34" charset="0"/>
              </a:rPr>
              <a:t>; dan</a:t>
            </a:r>
          </a:p>
          <a:p>
            <a:pPr marL="625475" indent="-449263"/>
            <a:r>
              <a:rPr lang="en-US" sz="1800" dirty="0" err="1">
                <a:solidFill>
                  <a:schemeClr val="tx1"/>
                </a:solidFill>
                <a:latin typeface="Calibri" panose="020F0502020204030204" pitchFamily="34" charset="0"/>
                <a:cs typeface="Calibri" panose="020F0502020204030204" pitchFamily="34" charset="0"/>
              </a:rPr>
              <a:t>disesuaikan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pengukuran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kembali</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liabilitas</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sewa</a:t>
            </a:r>
            <a:r>
              <a:rPr lang="en-US" sz="1800" b="1"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yang </a:t>
            </a:r>
            <a:r>
              <a:rPr lang="en-US" sz="1800" dirty="0" err="1">
                <a:solidFill>
                  <a:schemeClr val="tx1"/>
                </a:solidFill>
                <a:latin typeface="Calibri" panose="020F0502020204030204" pitchFamily="34" charset="0"/>
                <a:cs typeface="Calibri" panose="020F0502020204030204" pitchFamily="34" charset="0"/>
              </a:rPr>
              <a:t>ditetapkan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paragraf</a:t>
            </a:r>
            <a:r>
              <a:rPr lang="en-US" sz="1800" dirty="0">
                <a:solidFill>
                  <a:schemeClr val="tx1"/>
                </a:solidFill>
                <a:latin typeface="Calibri" panose="020F0502020204030204" pitchFamily="34" charset="0"/>
                <a:cs typeface="Calibri" panose="020F0502020204030204" pitchFamily="34" charset="0"/>
              </a:rPr>
              <a:t> 36(c).</a:t>
            </a:r>
          </a:p>
        </p:txBody>
      </p:sp>
      <p:sp>
        <p:nvSpPr>
          <p:cNvPr id="11" name="TextBox 10">
            <a:extLst>
              <a:ext uri="{FF2B5EF4-FFF2-40B4-BE49-F238E27FC236}">
                <a16:creationId xmlns:a16="http://schemas.microsoft.com/office/drawing/2014/main" id="{60C477B2-1896-4EEB-AEE0-581C4C750285}"/>
              </a:ext>
            </a:extLst>
          </p:cNvPr>
          <p:cNvSpPr txBox="1"/>
          <p:nvPr/>
        </p:nvSpPr>
        <p:spPr>
          <a:xfrm>
            <a:off x="609599" y="1676400"/>
            <a:ext cx="9067801" cy="764072"/>
          </a:xfrm>
          <a:prstGeom prst="rect">
            <a:avLst/>
          </a:prstGeom>
          <a:solidFill>
            <a:schemeClr val="accent1">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180000" tIns="91440" rIns="180000" bIns="91440" numCol="1" spcCol="1270" anchor="t" anchorCtr="0">
            <a:noAutofit/>
          </a:bodyPr>
          <a:lstStyle/>
          <a:p>
            <a:pPr marL="342900" indent="-342900">
              <a:spcBef>
                <a:spcPts val="300"/>
              </a:spcBef>
              <a:buFont typeface="Arial" panose="020B0604020202020204" pitchFamily="34" charset="0"/>
              <a:buChar char="•"/>
            </a:pPr>
            <a:r>
              <a:rPr lang="en-US" sz="1800" dirty="0">
                <a:solidFill>
                  <a:schemeClr val="accent1">
                    <a:lumMod val="50000"/>
                  </a:schemeClr>
                </a:solidFill>
                <a:latin typeface="Calibri" panose="020F0502020204030204" pitchFamily="34" charset="0"/>
                <a:cs typeface="Calibri" panose="020F0502020204030204" pitchFamily="34" charset="0"/>
              </a:rPr>
              <a:t>Pada </a:t>
            </a:r>
            <a:r>
              <a:rPr lang="en-US" sz="1800" b="1" dirty="0" err="1">
                <a:solidFill>
                  <a:schemeClr val="accent1">
                    <a:lumMod val="50000"/>
                  </a:schemeClr>
                </a:solidFill>
                <a:latin typeface="Calibri" panose="020F0502020204030204" pitchFamily="34" charset="0"/>
                <a:cs typeface="Calibri" panose="020F0502020204030204" pitchFamily="34" charset="0"/>
              </a:rPr>
              <a:t>tanggal</a:t>
            </a:r>
            <a:r>
              <a:rPr lang="en-US" sz="1800" b="1" dirty="0">
                <a:solidFill>
                  <a:schemeClr val="accent1">
                    <a:lumMod val="50000"/>
                  </a:schemeClr>
                </a:solidFill>
                <a:latin typeface="Calibri" panose="020F0502020204030204" pitchFamily="34" charset="0"/>
                <a:cs typeface="Calibri" panose="020F0502020204030204" pitchFamily="34" charset="0"/>
              </a:rPr>
              <a:t> </a:t>
            </a:r>
            <a:r>
              <a:rPr lang="en-US" sz="1800" b="1" dirty="0" err="1">
                <a:solidFill>
                  <a:schemeClr val="accent1">
                    <a:lumMod val="50000"/>
                  </a:schemeClr>
                </a:solidFill>
                <a:latin typeface="Calibri" panose="020F0502020204030204" pitchFamily="34" charset="0"/>
                <a:cs typeface="Calibri" panose="020F0502020204030204" pitchFamily="34" charset="0"/>
              </a:rPr>
              <a:t>permulaan</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penyewa</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b="1" dirty="0" err="1">
                <a:solidFill>
                  <a:schemeClr val="accent1">
                    <a:lumMod val="50000"/>
                  </a:schemeClr>
                </a:solidFill>
                <a:latin typeface="Calibri" panose="020F0502020204030204" pitchFamily="34" charset="0"/>
                <a:cs typeface="Calibri" panose="020F0502020204030204" pitchFamily="34" charset="0"/>
              </a:rPr>
              <a:t>mengakui</a:t>
            </a:r>
            <a:r>
              <a:rPr lang="en-US" sz="1800" b="1"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aset</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hak</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guna</a:t>
            </a:r>
            <a:r>
              <a:rPr lang="en-US" sz="1800" dirty="0">
                <a:solidFill>
                  <a:schemeClr val="accent1">
                    <a:lumMod val="50000"/>
                  </a:schemeClr>
                </a:solidFill>
                <a:latin typeface="Calibri" panose="020F0502020204030204" pitchFamily="34" charset="0"/>
                <a:cs typeface="Calibri" panose="020F0502020204030204" pitchFamily="34" charset="0"/>
              </a:rPr>
              <a:t> dan </a:t>
            </a:r>
            <a:r>
              <a:rPr lang="en-US" sz="1800" dirty="0" err="1">
                <a:solidFill>
                  <a:schemeClr val="accent1">
                    <a:lumMod val="50000"/>
                  </a:schemeClr>
                </a:solidFill>
                <a:latin typeface="Calibri" panose="020F0502020204030204" pitchFamily="34" charset="0"/>
                <a:cs typeface="Calibri" panose="020F0502020204030204" pitchFamily="34" charset="0"/>
              </a:rPr>
              <a:t>liabilitas</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sewa</a:t>
            </a:r>
            <a:r>
              <a:rPr lang="en-US" sz="1800" dirty="0">
                <a:solidFill>
                  <a:schemeClr val="accent1">
                    <a:lumMod val="50000"/>
                  </a:schemeClr>
                </a:solidFill>
                <a:latin typeface="Calibri" panose="020F0502020204030204" pitchFamily="34" charset="0"/>
                <a:cs typeface="Calibri" panose="020F0502020204030204" pitchFamily="34" charset="0"/>
              </a:rPr>
              <a:t>. #22</a:t>
            </a:r>
          </a:p>
          <a:p>
            <a:pPr marL="342900" indent="-342900">
              <a:spcBef>
                <a:spcPts val="300"/>
              </a:spcBef>
              <a:buFont typeface="Arial" panose="020B0604020202020204" pitchFamily="34" charset="0"/>
              <a:buChar char="•"/>
            </a:pPr>
            <a:r>
              <a:rPr lang="en-US" sz="1800" dirty="0">
                <a:solidFill>
                  <a:schemeClr val="accent1">
                    <a:lumMod val="50000"/>
                  </a:schemeClr>
                </a:solidFill>
                <a:latin typeface="Calibri" panose="020F0502020204030204" pitchFamily="34" charset="0"/>
                <a:cs typeface="Calibri" panose="020F0502020204030204" pitchFamily="34" charset="0"/>
              </a:rPr>
              <a:t>Pada </a:t>
            </a:r>
            <a:r>
              <a:rPr lang="en-US" sz="1800" b="1" dirty="0" err="1">
                <a:solidFill>
                  <a:schemeClr val="accent1">
                    <a:lumMod val="50000"/>
                  </a:schemeClr>
                </a:solidFill>
                <a:latin typeface="Calibri" panose="020F0502020204030204" pitchFamily="34" charset="0"/>
                <a:cs typeface="Calibri" panose="020F0502020204030204" pitchFamily="34" charset="0"/>
              </a:rPr>
              <a:t>tanggal</a:t>
            </a:r>
            <a:r>
              <a:rPr lang="en-US" sz="1800" b="1" dirty="0">
                <a:solidFill>
                  <a:schemeClr val="accent1">
                    <a:lumMod val="50000"/>
                  </a:schemeClr>
                </a:solidFill>
                <a:latin typeface="Calibri" panose="020F0502020204030204" pitchFamily="34" charset="0"/>
                <a:cs typeface="Calibri" panose="020F0502020204030204" pitchFamily="34" charset="0"/>
              </a:rPr>
              <a:t> </a:t>
            </a:r>
            <a:r>
              <a:rPr lang="en-US" sz="1800" b="1" dirty="0" err="1">
                <a:solidFill>
                  <a:schemeClr val="accent1">
                    <a:lumMod val="50000"/>
                  </a:schemeClr>
                </a:solidFill>
                <a:latin typeface="Calibri" panose="020F0502020204030204" pitchFamily="34" charset="0"/>
                <a:cs typeface="Calibri" panose="020F0502020204030204" pitchFamily="34" charset="0"/>
              </a:rPr>
              <a:t>permulaan</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penyewa</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b="1" dirty="0" err="1">
                <a:solidFill>
                  <a:schemeClr val="accent1">
                    <a:lumMod val="50000"/>
                  </a:schemeClr>
                </a:solidFill>
                <a:latin typeface="Calibri" panose="020F0502020204030204" pitchFamily="34" charset="0"/>
                <a:cs typeface="Calibri" panose="020F0502020204030204" pitchFamily="34" charset="0"/>
              </a:rPr>
              <a:t>mengukur</a:t>
            </a:r>
            <a:r>
              <a:rPr lang="en-US" sz="1800" b="1"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aset</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hak</a:t>
            </a:r>
            <a:r>
              <a:rPr lang="en-US" sz="1800" dirty="0">
                <a:solidFill>
                  <a:schemeClr val="accent1">
                    <a:lumMod val="50000"/>
                  </a:schemeClr>
                </a:solidFill>
                <a:latin typeface="Calibri" panose="020F0502020204030204" pitchFamily="34" charset="0"/>
                <a:cs typeface="Calibri" panose="020F0502020204030204" pitchFamily="34" charset="0"/>
              </a:rPr>
              <a:t> </a:t>
            </a:r>
            <a:r>
              <a:rPr lang="en-US" sz="1800" dirty="0" err="1">
                <a:solidFill>
                  <a:schemeClr val="accent1">
                    <a:lumMod val="50000"/>
                  </a:schemeClr>
                </a:solidFill>
                <a:latin typeface="Calibri" panose="020F0502020204030204" pitchFamily="34" charset="0"/>
                <a:cs typeface="Calibri" panose="020F0502020204030204" pitchFamily="34" charset="0"/>
              </a:rPr>
              <a:t>guna</a:t>
            </a:r>
            <a:r>
              <a:rPr lang="en-US" sz="1800" dirty="0">
                <a:solidFill>
                  <a:schemeClr val="accent1">
                    <a:lumMod val="50000"/>
                  </a:schemeClr>
                </a:solidFill>
                <a:latin typeface="Calibri" panose="020F0502020204030204" pitchFamily="34" charset="0"/>
                <a:cs typeface="Calibri" panose="020F0502020204030204" pitchFamily="34" charset="0"/>
              </a:rPr>
              <a:t> pada </a:t>
            </a:r>
            <a:r>
              <a:rPr lang="en-US" sz="1800" b="1" dirty="0" err="1">
                <a:solidFill>
                  <a:schemeClr val="accent1">
                    <a:lumMod val="50000"/>
                  </a:schemeClr>
                </a:solidFill>
                <a:latin typeface="Calibri" panose="020F0502020204030204" pitchFamily="34" charset="0"/>
                <a:cs typeface="Calibri" panose="020F0502020204030204" pitchFamily="34" charset="0"/>
              </a:rPr>
              <a:t>biaya</a:t>
            </a:r>
            <a:r>
              <a:rPr lang="en-US" sz="1800" b="1" dirty="0">
                <a:solidFill>
                  <a:schemeClr val="accent1">
                    <a:lumMod val="50000"/>
                  </a:schemeClr>
                </a:solidFill>
                <a:latin typeface="Calibri" panose="020F0502020204030204" pitchFamily="34" charset="0"/>
                <a:cs typeface="Calibri" panose="020F0502020204030204" pitchFamily="34" charset="0"/>
              </a:rPr>
              <a:t> </a:t>
            </a:r>
            <a:r>
              <a:rPr lang="en-US" sz="1800" b="1" dirty="0" err="1">
                <a:solidFill>
                  <a:schemeClr val="accent1">
                    <a:lumMod val="50000"/>
                  </a:schemeClr>
                </a:solidFill>
                <a:latin typeface="Calibri" panose="020F0502020204030204" pitchFamily="34" charset="0"/>
                <a:cs typeface="Calibri" panose="020F0502020204030204" pitchFamily="34" charset="0"/>
              </a:rPr>
              <a:t>perolehan</a:t>
            </a:r>
            <a:r>
              <a:rPr lang="en-US" sz="1800" dirty="0">
                <a:solidFill>
                  <a:schemeClr val="accent1">
                    <a:lumMod val="50000"/>
                  </a:schemeClr>
                </a:solidFill>
                <a:latin typeface="Calibri" panose="020F0502020204030204" pitchFamily="34" charset="0"/>
                <a:cs typeface="Calibri" panose="020F0502020204030204" pitchFamily="34" charset="0"/>
              </a:rPr>
              <a:t>. #23</a:t>
            </a:r>
          </a:p>
        </p:txBody>
      </p:sp>
      <p:sp>
        <p:nvSpPr>
          <p:cNvPr id="2" name="Rectangle 1">
            <a:extLst>
              <a:ext uri="{FF2B5EF4-FFF2-40B4-BE49-F238E27FC236}">
                <a16:creationId xmlns:a16="http://schemas.microsoft.com/office/drawing/2014/main" id="{00A3B395-2FC6-4593-83F2-EE2AC76153CE}"/>
              </a:ext>
            </a:extLst>
          </p:cNvPr>
          <p:cNvSpPr/>
          <p:nvPr/>
        </p:nvSpPr>
        <p:spPr>
          <a:xfrm>
            <a:off x="9334500" y="1687730"/>
            <a:ext cx="685800" cy="355865"/>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af-ZA" sz="1800" b="1" dirty="0">
                <a:latin typeface="Calibri" panose="020F0502020204030204" pitchFamily="34" charset="0"/>
                <a:ea typeface="Calibri" panose="020F0502020204030204" pitchFamily="34" charset="0"/>
                <a:cs typeface="Calibri" panose="020F0502020204030204" pitchFamily="34" charset="0"/>
              </a:rPr>
              <a:t>Awal</a:t>
            </a:r>
            <a:endParaRPr lang="en-ID" sz="1800" b="1" dirty="0">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3B6E57BF-B36E-4EF8-9150-680BEDD94EB6}"/>
              </a:ext>
            </a:extLst>
          </p:cNvPr>
          <p:cNvSpPr/>
          <p:nvPr/>
        </p:nvSpPr>
        <p:spPr>
          <a:xfrm>
            <a:off x="9746544" y="2590800"/>
            <a:ext cx="1447800" cy="420564"/>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af-ZA" sz="1800" b="1" dirty="0">
                <a:latin typeface="Calibri" panose="020F0502020204030204" pitchFamily="34" charset="0"/>
                <a:ea typeface="Calibri" panose="020F0502020204030204" pitchFamily="34" charset="0"/>
                <a:cs typeface="Calibri" panose="020F0502020204030204" pitchFamily="34" charset="0"/>
              </a:rPr>
              <a:t>Selanjutnya</a:t>
            </a:r>
            <a:endParaRPr lang="en-ID" sz="1800" b="1" dirty="0">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DD972754-5582-45ED-A814-B5C10733B28F}"/>
              </a:ext>
            </a:extLst>
          </p:cNvPr>
          <p:cNvSpPr/>
          <p:nvPr/>
        </p:nvSpPr>
        <p:spPr>
          <a:xfrm>
            <a:off x="10439400" y="4151436"/>
            <a:ext cx="1447800" cy="420564"/>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af-ZA" sz="1800" b="1" dirty="0">
                <a:latin typeface="Calibri" panose="020F0502020204030204" pitchFamily="34" charset="0"/>
                <a:ea typeface="Calibri" panose="020F0502020204030204" pitchFamily="34" charset="0"/>
                <a:cs typeface="Calibri" panose="020F0502020204030204" pitchFamily="34" charset="0"/>
              </a:rPr>
              <a:t>Penyusutan</a:t>
            </a:r>
            <a:endParaRPr lang="en-ID" sz="1800" b="1" dirty="0">
              <a:latin typeface="Calibri" panose="020F0502020204030204" pitchFamily="34" charset="0"/>
              <a:ea typeface="Calibri" panose="020F0502020204030204" pitchFamily="34" charset="0"/>
              <a:cs typeface="Calibri" panose="020F0502020204030204" pitchFamily="34" charset="0"/>
            </a:endParaRPr>
          </a:p>
        </p:txBody>
      </p:sp>
      <p:sp>
        <p:nvSpPr>
          <p:cNvPr id="12" name="Slide Number Placeholder 1">
            <a:extLst>
              <a:ext uri="{FF2B5EF4-FFF2-40B4-BE49-F238E27FC236}">
                <a16:creationId xmlns:a16="http://schemas.microsoft.com/office/drawing/2014/main" id="{F87E4340-DBD1-4D7C-8DBE-F156BD796D37}"/>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30</a:t>
            </a:fld>
            <a:endParaRPr lang="en-US" b="1" dirty="0">
              <a:solidFill>
                <a:schemeClr val="tx1"/>
              </a:solidFill>
            </a:endParaRPr>
          </a:p>
        </p:txBody>
      </p:sp>
    </p:spTree>
    <p:extLst>
      <p:ext uri="{BB962C8B-B14F-4D97-AF65-F5344CB8AC3E}">
        <p14:creationId xmlns:p14="http://schemas.microsoft.com/office/powerpoint/2010/main" val="66743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CEA71B-DF82-8C45-B372-0D83EAEB6AF7}"/>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B4C4D817-35FD-4379-8A4F-A8782CAB5AAF}"/>
              </a:ext>
            </a:extLst>
          </p:cNvPr>
          <p:cNvSpPr>
            <a:spLocks noGrp="1"/>
          </p:cNvSpPr>
          <p:nvPr>
            <p:ph type="title"/>
          </p:nvPr>
        </p:nvSpPr>
        <p:spPr/>
        <p:txBody>
          <a:bodyPr/>
          <a:lstStyle/>
          <a:p>
            <a:r>
              <a:rPr lang="af-ZA" dirty="0">
                <a:latin typeface="Fjalla One" panose="02000506040000020004" pitchFamily="2" charset="0"/>
              </a:rPr>
              <a:t>Beban terkait Sewa</a:t>
            </a:r>
            <a:endParaRPr lang="en-ID" dirty="0">
              <a:latin typeface="Fjalla One" panose="02000506040000020004" pitchFamily="2" charset="0"/>
            </a:endParaRPr>
          </a:p>
        </p:txBody>
      </p:sp>
      <p:graphicFrame>
        <p:nvGraphicFramePr>
          <p:cNvPr id="11" name="Content Placeholder 10">
            <a:extLst>
              <a:ext uri="{FF2B5EF4-FFF2-40B4-BE49-F238E27FC236}">
                <a16:creationId xmlns:a16="http://schemas.microsoft.com/office/drawing/2014/main" id="{3E7CE275-B3F8-4838-9014-94C897814BF1}"/>
              </a:ext>
            </a:extLst>
          </p:cNvPr>
          <p:cNvGraphicFramePr>
            <a:graphicFrameLocks noGrp="1"/>
          </p:cNvGraphicFramePr>
          <p:nvPr>
            <p:ph sz="quarter" idx="10"/>
            <p:extLst>
              <p:ext uri="{D42A27DB-BD31-4B8C-83A1-F6EECF244321}">
                <p14:modId xmlns:p14="http://schemas.microsoft.com/office/powerpoint/2010/main" val="2301357438"/>
              </p:ext>
            </p:extLst>
          </p:nvPr>
        </p:nvGraphicFramePr>
        <p:xfrm>
          <a:off x="685800" y="1981200"/>
          <a:ext cx="11239336"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lide Number Placeholder 1">
            <a:extLst>
              <a:ext uri="{FF2B5EF4-FFF2-40B4-BE49-F238E27FC236}">
                <a16:creationId xmlns:a16="http://schemas.microsoft.com/office/drawing/2014/main" id="{BCE23840-659B-434C-B8F8-07593FE952C4}"/>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31</a:t>
            </a:fld>
            <a:endParaRPr lang="en-US" b="1" dirty="0">
              <a:solidFill>
                <a:schemeClr val="tx1"/>
              </a:solidFill>
            </a:endParaRPr>
          </a:p>
        </p:txBody>
      </p:sp>
    </p:spTree>
    <p:extLst>
      <p:ext uri="{BB962C8B-B14F-4D97-AF65-F5344CB8AC3E}">
        <p14:creationId xmlns:p14="http://schemas.microsoft.com/office/powerpoint/2010/main" val="3578142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a:xfrm>
            <a:off x="2431300" y="591780"/>
            <a:ext cx="7329200" cy="763600"/>
          </a:xfrm>
        </p:spPr>
        <p:txBody>
          <a:bodyPr/>
          <a:lstStyle/>
          <a:p>
            <a:r>
              <a:rPr lang="en-US" sz="4267" dirty="0">
                <a:latin typeface="Fjalla One" panose="02000506040000020004" pitchFamily="2" charset="0"/>
              </a:rPr>
              <a:t>Model </a:t>
            </a:r>
            <a:r>
              <a:rPr lang="en-US" sz="4267" dirty="0" err="1">
                <a:latin typeface="Fjalla One" panose="02000506040000020004" pitchFamily="2" charset="0"/>
              </a:rPr>
              <a:t>Pengukuran</a:t>
            </a:r>
            <a:r>
              <a:rPr lang="en-US" sz="4267" dirty="0">
                <a:latin typeface="Fjalla One" panose="02000506040000020004" pitchFamily="2" charset="0"/>
              </a:rPr>
              <a:t> </a:t>
            </a:r>
            <a:r>
              <a:rPr lang="en-US" sz="4267" dirty="0" err="1">
                <a:latin typeface="Fjalla One" panose="02000506040000020004" pitchFamily="2" charset="0"/>
              </a:rPr>
              <a:t>Lainnya</a:t>
            </a:r>
            <a:endParaRPr lang="en-US" sz="4267" dirty="0">
              <a:latin typeface="Fjalla One" panose="02000506040000020004" pitchFamily="2" charset="0"/>
            </a:endParaRP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10"/>
          </p:nvPr>
        </p:nvSpPr>
        <p:spPr>
          <a:xfrm>
            <a:off x="1784718" y="1806890"/>
            <a:ext cx="8671982" cy="1336370"/>
          </a:xfrm>
          <a:solidFill>
            <a:schemeClr val="accent6">
              <a:lumMod val="40000"/>
              <a:lumOff val="60000"/>
            </a:schemeClr>
          </a:solidFill>
        </p:spPr>
        <p:txBody>
          <a:bodyPr>
            <a:normAutofit/>
          </a:bodyPr>
          <a:lstStyle/>
          <a:p>
            <a:pPr>
              <a:lnSpc>
                <a:spcPct val="100000"/>
              </a:lnSpc>
            </a:pPr>
            <a:r>
              <a:rPr lang="en-US" sz="2000" dirty="0"/>
              <a:t>Jika </a:t>
            </a:r>
            <a:r>
              <a:rPr lang="en-US" sz="2000" dirty="0" err="1"/>
              <a:t>penyewa</a:t>
            </a:r>
            <a:r>
              <a:rPr lang="en-US" sz="2000" dirty="0"/>
              <a:t> </a:t>
            </a:r>
            <a:r>
              <a:rPr lang="en-US" sz="2000" dirty="0" err="1"/>
              <a:t>menerapkan</a:t>
            </a:r>
            <a:r>
              <a:rPr lang="en-US" sz="2000" dirty="0"/>
              <a:t> model </a:t>
            </a:r>
            <a:r>
              <a:rPr lang="en-US" sz="2000" dirty="0" err="1"/>
              <a:t>nilai</a:t>
            </a:r>
            <a:r>
              <a:rPr lang="en-US" sz="2000" dirty="0"/>
              <a:t> </a:t>
            </a:r>
            <a:r>
              <a:rPr lang="en-US" sz="2000" dirty="0" err="1"/>
              <a:t>wajar</a:t>
            </a:r>
            <a:r>
              <a:rPr lang="en-US" sz="2000" dirty="0"/>
              <a:t> </a:t>
            </a:r>
            <a:r>
              <a:rPr lang="en-US" sz="2000" dirty="0" err="1"/>
              <a:t>sesuai</a:t>
            </a:r>
            <a:r>
              <a:rPr lang="en-US" sz="2000" dirty="0"/>
              <a:t> PSAK 240: </a:t>
            </a:r>
            <a:r>
              <a:rPr lang="en-US" sz="2000" dirty="0" err="1"/>
              <a:t>untuk</a:t>
            </a:r>
            <a:r>
              <a:rPr lang="en-US" sz="2000" dirty="0"/>
              <a:t> </a:t>
            </a:r>
            <a:r>
              <a:rPr lang="en-US" sz="2000" dirty="0" err="1"/>
              <a:t>aset</a:t>
            </a:r>
            <a:r>
              <a:rPr lang="en-US" sz="2000" dirty="0"/>
              <a:t> </a:t>
            </a:r>
            <a:r>
              <a:rPr lang="en-US" sz="2000" dirty="0" err="1"/>
              <a:t>properti</a:t>
            </a:r>
            <a:r>
              <a:rPr lang="en-US" sz="2000" dirty="0"/>
              <a:t> </a:t>
            </a:r>
            <a:r>
              <a:rPr lang="en-US" sz="2000" dirty="0" err="1"/>
              <a:t>investasinya</a:t>
            </a:r>
            <a:r>
              <a:rPr lang="en-US" sz="2000" dirty="0"/>
              <a:t>, </a:t>
            </a:r>
            <a:r>
              <a:rPr lang="en-US" sz="2000" dirty="0" err="1"/>
              <a:t>maka</a:t>
            </a:r>
            <a:r>
              <a:rPr lang="en-US" sz="2000" dirty="0"/>
              <a:t> </a:t>
            </a:r>
            <a:r>
              <a:rPr lang="en-US" sz="2000" dirty="0" err="1"/>
              <a:t>penyewa</a:t>
            </a:r>
            <a:r>
              <a:rPr lang="en-US" sz="2000" dirty="0"/>
              <a:t> juga </a:t>
            </a:r>
            <a:r>
              <a:rPr lang="en-US" sz="2000" dirty="0" err="1"/>
              <a:t>menerapkan</a:t>
            </a:r>
            <a:r>
              <a:rPr lang="en-US" sz="2000" dirty="0"/>
              <a:t> model </a:t>
            </a:r>
            <a:r>
              <a:rPr lang="en-US" sz="2000" dirty="0" err="1"/>
              <a:t>nilai</a:t>
            </a:r>
            <a:r>
              <a:rPr lang="en-US" sz="2000" dirty="0"/>
              <a:t> </a:t>
            </a:r>
            <a:r>
              <a:rPr lang="en-US" sz="2000" dirty="0" err="1"/>
              <a:t>wajar</a:t>
            </a:r>
            <a:r>
              <a:rPr lang="en-US" sz="2000" dirty="0"/>
              <a:t> </a:t>
            </a:r>
            <a:r>
              <a:rPr lang="en-US" sz="2000" dirty="0" err="1"/>
              <a:t>untuk</a:t>
            </a:r>
            <a:r>
              <a:rPr lang="en-US" sz="2000" dirty="0"/>
              <a:t> </a:t>
            </a:r>
            <a:r>
              <a:rPr lang="en-US" sz="2000" dirty="0" err="1"/>
              <a:t>aset</a:t>
            </a:r>
            <a:r>
              <a:rPr lang="en-US" sz="2000" dirty="0"/>
              <a:t> </a:t>
            </a:r>
            <a:r>
              <a:rPr lang="en-US" sz="2000" dirty="0" err="1"/>
              <a:t>hak-guna</a:t>
            </a:r>
            <a:r>
              <a:rPr lang="en-US" sz="2000" dirty="0"/>
              <a:t> yang </a:t>
            </a:r>
            <a:r>
              <a:rPr lang="en-US" sz="2000" dirty="0" err="1"/>
              <a:t>memenuhi</a:t>
            </a:r>
            <a:r>
              <a:rPr lang="en-US" sz="2000" dirty="0"/>
              <a:t> </a:t>
            </a:r>
            <a:r>
              <a:rPr lang="en-US" sz="2000" dirty="0" err="1"/>
              <a:t>definisi</a:t>
            </a:r>
            <a:r>
              <a:rPr lang="en-US" sz="2000" dirty="0"/>
              <a:t> </a:t>
            </a:r>
            <a:r>
              <a:rPr lang="en-US" sz="2000" dirty="0" err="1"/>
              <a:t>properti</a:t>
            </a:r>
            <a:r>
              <a:rPr lang="en-US" sz="2000" dirty="0"/>
              <a:t> </a:t>
            </a:r>
            <a:r>
              <a:rPr lang="en-US" sz="2000" dirty="0" err="1"/>
              <a:t>investasi</a:t>
            </a:r>
            <a:r>
              <a:rPr lang="en-US" sz="2000" dirty="0"/>
              <a:t> </a:t>
            </a:r>
            <a:r>
              <a:rPr lang="en-US" sz="2000" dirty="0" err="1"/>
              <a:t>dalam</a:t>
            </a:r>
            <a:r>
              <a:rPr lang="en-US" sz="2000" dirty="0"/>
              <a:t> PSAK 240: </a:t>
            </a:r>
            <a:r>
              <a:rPr lang="en-US" sz="2000" dirty="0" err="1"/>
              <a:t>Properti</a:t>
            </a:r>
            <a:r>
              <a:rPr lang="en-US" sz="2000" dirty="0"/>
              <a:t> </a:t>
            </a:r>
            <a:r>
              <a:rPr lang="en-US" sz="2000" dirty="0" err="1"/>
              <a:t>Investasi</a:t>
            </a:r>
            <a:r>
              <a:rPr lang="en-US" sz="2000" dirty="0"/>
              <a:t>.</a:t>
            </a:r>
          </a:p>
          <a:p>
            <a:pPr>
              <a:lnSpc>
                <a:spcPct val="100000"/>
              </a:lnSpc>
            </a:pPr>
            <a:endParaRPr lang="en-US" sz="2000" dirty="0"/>
          </a:p>
          <a:p>
            <a:pPr>
              <a:lnSpc>
                <a:spcPct val="100000"/>
              </a:lnSpc>
            </a:pPr>
            <a:endParaRPr lang="en-US" sz="2000" dirty="0"/>
          </a:p>
        </p:txBody>
      </p:sp>
      <p:sp>
        <p:nvSpPr>
          <p:cNvPr id="6" name="TextBox 5">
            <a:extLst>
              <a:ext uri="{FF2B5EF4-FFF2-40B4-BE49-F238E27FC236}">
                <a16:creationId xmlns:a16="http://schemas.microsoft.com/office/drawing/2014/main" id="{A4009888-F00F-144F-8F90-C52FC6354A42}"/>
              </a:ext>
            </a:extLst>
          </p:cNvPr>
          <p:cNvSpPr txBox="1"/>
          <p:nvPr/>
        </p:nvSpPr>
        <p:spPr>
          <a:xfrm>
            <a:off x="10286781" y="0"/>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Text Placeholder 4">
            <a:extLst>
              <a:ext uri="{FF2B5EF4-FFF2-40B4-BE49-F238E27FC236}">
                <a16:creationId xmlns:a16="http://schemas.microsoft.com/office/drawing/2014/main" id="{73E612A8-5ADE-4505-84FE-259907FB1D32}"/>
              </a:ext>
            </a:extLst>
          </p:cNvPr>
          <p:cNvSpPr txBox="1">
            <a:spLocks/>
          </p:cNvSpPr>
          <p:nvPr/>
        </p:nvSpPr>
        <p:spPr>
          <a:xfrm>
            <a:off x="1784718" y="3232256"/>
            <a:ext cx="8671982" cy="1442614"/>
          </a:xfrm>
          <a:prstGeom prst="rect">
            <a:avLst/>
          </a:prstGeom>
          <a:solidFill>
            <a:schemeClr val="accent1">
              <a:lumMod val="40000"/>
              <a:lumOff val="60000"/>
            </a:schemeClr>
          </a:solidFill>
        </p:spPr>
        <p:txBody>
          <a:bodyPr/>
          <a:lstStyle>
            <a:defPPr marR="0" lvl="0" algn="l" rtl="0">
              <a:lnSpc>
                <a:spcPct val="100000"/>
              </a:lnSpc>
              <a:spcBef>
                <a:spcPts val="0"/>
              </a:spcBef>
              <a:spcAft>
                <a:spcPts val="0"/>
              </a:spcAft>
            </a:defPPr>
            <a:lvl1pPr marL="302676" marR="0" lvl="0" indent="-302676" algn="l" rtl="0" eaLnBrk="1" hangingPunct="1">
              <a:lnSpc>
                <a:spcPct val="100000"/>
              </a:lnSpc>
              <a:spcBef>
                <a:spcPts val="0"/>
              </a:spcBef>
              <a:spcAft>
                <a:spcPts val="0"/>
              </a:spcAft>
              <a:buClr>
                <a:srgbClr val="000000"/>
              </a:buClr>
              <a:buFont typeface="Arial" panose="020B0604020202020204" pitchFamily="34" charset="0"/>
              <a:buChar char="•"/>
              <a:tabLst/>
              <a:defRPr sz="2133"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92652" marR="0" lvl="1" indent="-289977" algn="l" rtl="0" eaLnBrk="1" hangingPunct="1">
              <a:lnSpc>
                <a:spcPct val="100000"/>
              </a:lnSpc>
              <a:spcBef>
                <a:spcPts val="0"/>
              </a:spcBef>
              <a:spcAft>
                <a:spcPts val="0"/>
              </a:spcAft>
              <a:buClr>
                <a:srgbClr val="000000"/>
              </a:buClr>
              <a:buFont typeface="Arial" panose="020B0604020202020204" pitchFamily="34" charset="0"/>
              <a:buChar char="•"/>
              <a:tabLst/>
              <a:defRPr sz="2133"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838179" marR="0" lvl="2" indent="-245527" algn="l" rtl="0" eaLnBrk="1" hangingPunct="1">
              <a:lnSpc>
                <a:spcPct val="100000"/>
              </a:lnSpc>
              <a:spcBef>
                <a:spcPts val="0"/>
              </a:spcBef>
              <a:spcAft>
                <a:spcPts val="0"/>
              </a:spcAft>
              <a:buClr>
                <a:srgbClr val="000000"/>
              </a:buClr>
              <a:buFont typeface="Arial" panose="020B0604020202020204" pitchFamily="34" charset="0"/>
              <a:buChar char="•"/>
              <a:tabLst/>
              <a:defRPr sz="2133"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1068891" marR="0" lvl="3" indent="-230712" algn="l" rtl="0" eaLnBrk="1" hangingPunct="1">
              <a:lnSpc>
                <a:spcPct val="100000"/>
              </a:lnSpc>
              <a:spcBef>
                <a:spcPts val="0"/>
              </a:spcBef>
              <a:spcAft>
                <a:spcPts val="0"/>
              </a:spcAft>
              <a:buClr>
                <a:srgbClr val="000000"/>
              </a:buClr>
              <a:buFont typeface="Arial" panose="020B0604020202020204" pitchFamily="34" charset="0"/>
              <a:buChar char="•"/>
              <a:tabLst/>
              <a:defRPr sz="2133"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316534" marR="0" lvl="4" indent="-249760" algn="l" rtl="0" eaLnBrk="1" hangingPunct="1">
              <a:lnSpc>
                <a:spcPct val="100000"/>
              </a:lnSpc>
              <a:spcBef>
                <a:spcPts val="0"/>
              </a:spcBef>
              <a:spcAft>
                <a:spcPts val="0"/>
              </a:spcAft>
              <a:buClr>
                <a:srgbClr val="000000"/>
              </a:buClr>
              <a:buFont typeface="Arial" panose="020B0604020202020204" pitchFamily="34" charset="0"/>
              <a:buChar char="•"/>
              <a:tabLst/>
              <a:defRPr sz="2133"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en-US" sz="2000" kern="0" dirty="0"/>
              <a:t>Jika </a:t>
            </a:r>
            <a:r>
              <a:rPr lang="en-US" sz="2000" kern="0" dirty="0" err="1"/>
              <a:t>aset</a:t>
            </a:r>
            <a:r>
              <a:rPr lang="en-US" sz="2000" kern="0" dirty="0"/>
              <a:t> </a:t>
            </a:r>
            <a:r>
              <a:rPr lang="en-US" sz="2000" kern="0" dirty="0" err="1"/>
              <a:t>hak-guna</a:t>
            </a:r>
            <a:r>
              <a:rPr lang="en-US" sz="2000" kern="0" dirty="0"/>
              <a:t> </a:t>
            </a:r>
            <a:r>
              <a:rPr lang="en-US" sz="2000" kern="0" dirty="0" err="1"/>
              <a:t>terkait</a:t>
            </a:r>
            <a:r>
              <a:rPr lang="en-US" sz="2000" kern="0" dirty="0"/>
              <a:t> </a:t>
            </a:r>
            <a:r>
              <a:rPr lang="en-US" sz="2000" kern="0" dirty="0" err="1"/>
              <a:t>dengan</a:t>
            </a:r>
            <a:r>
              <a:rPr lang="en-US" sz="2000" kern="0" dirty="0"/>
              <a:t> </a:t>
            </a:r>
            <a:r>
              <a:rPr lang="en-US" sz="2000" kern="0" dirty="0" err="1"/>
              <a:t>kelas</a:t>
            </a:r>
            <a:r>
              <a:rPr lang="en-US" sz="2000" kern="0" dirty="0"/>
              <a:t> </a:t>
            </a:r>
            <a:r>
              <a:rPr lang="en-US" sz="2000" kern="0" dirty="0" err="1"/>
              <a:t>aset</a:t>
            </a:r>
            <a:r>
              <a:rPr lang="en-US" sz="2000" kern="0" dirty="0"/>
              <a:t> </a:t>
            </a:r>
            <a:r>
              <a:rPr lang="en-US" sz="2000" kern="0" dirty="0" err="1"/>
              <a:t>tetap</a:t>
            </a:r>
            <a:r>
              <a:rPr lang="en-US" sz="2000" kern="0" dirty="0"/>
              <a:t> di mana </a:t>
            </a:r>
            <a:r>
              <a:rPr lang="en-US" sz="2000" kern="0" dirty="0" err="1"/>
              <a:t>penyewa</a:t>
            </a:r>
            <a:r>
              <a:rPr lang="en-US" sz="2000" kern="0" dirty="0"/>
              <a:t> </a:t>
            </a:r>
            <a:r>
              <a:rPr lang="en-US" sz="2000" kern="0" dirty="0" err="1"/>
              <a:t>menerapkan</a:t>
            </a:r>
            <a:r>
              <a:rPr lang="en-US" sz="2000" kern="0" dirty="0"/>
              <a:t> model </a:t>
            </a:r>
            <a:r>
              <a:rPr lang="en-US" sz="2000" kern="0" dirty="0" err="1"/>
              <a:t>revaluasi</a:t>
            </a:r>
            <a:r>
              <a:rPr lang="en-US" sz="2000" kern="0" dirty="0"/>
              <a:t> </a:t>
            </a:r>
            <a:r>
              <a:rPr lang="en-US" sz="2000" kern="0" dirty="0" err="1"/>
              <a:t>sesuai</a:t>
            </a:r>
            <a:r>
              <a:rPr lang="en-US" sz="2000" kern="0" dirty="0"/>
              <a:t> PSAK 216: </a:t>
            </a:r>
            <a:r>
              <a:rPr lang="en-US" sz="2000" kern="0" dirty="0" err="1"/>
              <a:t>Aset</a:t>
            </a:r>
            <a:r>
              <a:rPr lang="en-US" sz="2000" kern="0" dirty="0"/>
              <a:t> </a:t>
            </a:r>
            <a:r>
              <a:rPr lang="en-US" sz="2000" kern="0" dirty="0" err="1"/>
              <a:t>Tetap</a:t>
            </a:r>
            <a:r>
              <a:rPr lang="en-US" sz="2000" kern="0" dirty="0"/>
              <a:t>, </a:t>
            </a:r>
            <a:r>
              <a:rPr lang="en-US" sz="2000" kern="0" dirty="0" err="1"/>
              <a:t>maka</a:t>
            </a:r>
            <a:r>
              <a:rPr lang="en-US" sz="2000" kern="0" dirty="0"/>
              <a:t> </a:t>
            </a:r>
            <a:r>
              <a:rPr lang="en-US" sz="2000" kern="0" dirty="0" err="1"/>
              <a:t>penyewa</a:t>
            </a:r>
            <a:r>
              <a:rPr lang="en-US" sz="2000" kern="0" dirty="0"/>
              <a:t> </a:t>
            </a:r>
            <a:r>
              <a:rPr lang="en-US" sz="2000" kern="0" dirty="0" err="1"/>
              <a:t>dapat</a:t>
            </a:r>
            <a:r>
              <a:rPr lang="en-US" sz="2000" kern="0" dirty="0"/>
              <a:t> </a:t>
            </a:r>
            <a:r>
              <a:rPr lang="en-US" sz="2000" kern="0" dirty="0" err="1"/>
              <a:t>memilih</a:t>
            </a:r>
            <a:r>
              <a:rPr lang="en-US" sz="2000" kern="0" dirty="0"/>
              <a:t> </a:t>
            </a:r>
            <a:r>
              <a:rPr lang="en-US" sz="2000" kern="0" dirty="0" err="1"/>
              <a:t>untuk</a:t>
            </a:r>
            <a:r>
              <a:rPr lang="en-US" sz="2000" kern="0" dirty="0"/>
              <a:t> </a:t>
            </a:r>
            <a:r>
              <a:rPr lang="en-US" sz="2000" kern="0" dirty="0" err="1"/>
              <a:t>menerapkan</a:t>
            </a:r>
            <a:r>
              <a:rPr lang="en-US" sz="2000" kern="0" dirty="0"/>
              <a:t> model </a:t>
            </a:r>
            <a:r>
              <a:rPr lang="en-US" sz="2000" kern="0" dirty="0" err="1"/>
              <a:t>revaluasi</a:t>
            </a:r>
            <a:r>
              <a:rPr lang="en-US" sz="2000" kern="0" dirty="0"/>
              <a:t> </a:t>
            </a:r>
            <a:r>
              <a:rPr lang="en-US" sz="2000" kern="0" dirty="0" err="1"/>
              <a:t>tersebut</a:t>
            </a:r>
            <a:r>
              <a:rPr lang="en-US" sz="2000" kern="0" dirty="0"/>
              <a:t> </a:t>
            </a:r>
            <a:r>
              <a:rPr lang="en-US" sz="2000" kern="0" dirty="0" err="1"/>
              <a:t>untuk</a:t>
            </a:r>
            <a:r>
              <a:rPr lang="en-US" sz="2000" kern="0" dirty="0"/>
              <a:t> </a:t>
            </a:r>
            <a:r>
              <a:rPr lang="en-US" sz="2000" kern="0" dirty="0" err="1"/>
              <a:t>seluruh</a:t>
            </a:r>
            <a:r>
              <a:rPr lang="en-US" sz="2000" kern="0" dirty="0"/>
              <a:t> </a:t>
            </a:r>
            <a:r>
              <a:rPr lang="en-US" sz="2000" kern="0" dirty="0" err="1"/>
              <a:t>aset</a:t>
            </a:r>
            <a:r>
              <a:rPr lang="en-US" sz="2000" kern="0" dirty="0"/>
              <a:t> </a:t>
            </a:r>
            <a:r>
              <a:rPr lang="en-US" sz="2000" kern="0" dirty="0" err="1"/>
              <a:t>hak-guna</a:t>
            </a:r>
            <a:r>
              <a:rPr lang="en-US" sz="2000" kern="0" dirty="0"/>
              <a:t> yang </a:t>
            </a:r>
            <a:r>
              <a:rPr lang="en-US" sz="2000" kern="0" dirty="0" err="1"/>
              <a:t>terkait</a:t>
            </a:r>
            <a:r>
              <a:rPr lang="en-US" sz="2000" kern="0" dirty="0"/>
              <a:t> </a:t>
            </a:r>
            <a:r>
              <a:rPr lang="en-US" sz="2000" kern="0" dirty="0" err="1"/>
              <a:t>dengan</a:t>
            </a:r>
            <a:r>
              <a:rPr lang="en-US" sz="2000" kern="0" dirty="0"/>
              <a:t> </a:t>
            </a:r>
            <a:r>
              <a:rPr lang="en-US" sz="2000" kern="0" dirty="0" err="1"/>
              <a:t>kelas</a:t>
            </a:r>
            <a:r>
              <a:rPr lang="en-US" sz="2000" kern="0" dirty="0"/>
              <a:t> </a:t>
            </a:r>
            <a:r>
              <a:rPr lang="en-US" sz="2000" kern="0" dirty="0" err="1"/>
              <a:t>aset</a:t>
            </a:r>
            <a:r>
              <a:rPr lang="en-US" sz="2000" kern="0" dirty="0"/>
              <a:t> </a:t>
            </a:r>
            <a:r>
              <a:rPr lang="en-US" sz="2000" kern="0" dirty="0" err="1"/>
              <a:t>tetap</a:t>
            </a:r>
            <a:r>
              <a:rPr lang="en-US" sz="2000" kern="0" dirty="0"/>
              <a:t> </a:t>
            </a:r>
            <a:r>
              <a:rPr lang="en-US" sz="2000" kern="0" dirty="0" err="1"/>
              <a:t>tersebut</a:t>
            </a:r>
            <a:r>
              <a:rPr lang="en-US" sz="2000" kern="0" dirty="0"/>
              <a:t>.</a:t>
            </a:r>
          </a:p>
          <a:p>
            <a:pPr defTabSz="914400"/>
            <a:endParaRPr lang="en-US" sz="2000" kern="0" dirty="0"/>
          </a:p>
          <a:p>
            <a:pPr defTabSz="914400"/>
            <a:endParaRPr lang="en-US" sz="2000" kern="0" dirty="0"/>
          </a:p>
        </p:txBody>
      </p:sp>
      <p:sp>
        <p:nvSpPr>
          <p:cNvPr id="9" name="Slide Number Placeholder 1">
            <a:extLst>
              <a:ext uri="{FF2B5EF4-FFF2-40B4-BE49-F238E27FC236}">
                <a16:creationId xmlns:a16="http://schemas.microsoft.com/office/drawing/2014/main" id="{05BFD394-CE30-4530-A771-82334AA26D84}"/>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32</a:t>
            </a:fld>
            <a:endParaRPr lang="en-US" b="1" dirty="0">
              <a:solidFill>
                <a:schemeClr val="tx1"/>
              </a:solidFill>
            </a:endParaRPr>
          </a:p>
        </p:txBody>
      </p:sp>
    </p:spTree>
    <p:extLst>
      <p:ext uri="{BB962C8B-B14F-4D97-AF65-F5344CB8AC3E}">
        <p14:creationId xmlns:p14="http://schemas.microsoft.com/office/powerpoint/2010/main" val="1667424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latin typeface="Fjalla One" panose="02000506040000020004" pitchFamily="2" charset="0"/>
              </a:rPr>
              <a:t>Pengukuran</a:t>
            </a:r>
            <a:r>
              <a:rPr lang="en-US" sz="3600" dirty="0">
                <a:latin typeface="Fjalla One" panose="02000506040000020004" pitchFamily="2" charset="0"/>
              </a:rPr>
              <a:t> </a:t>
            </a:r>
            <a:r>
              <a:rPr lang="en-US" sz="3600" dirty="0" err="1">
                <a:latin typeface="Fjalla One" panose="02000506040000020004" pitchFamily="2" charset="0"/>
              </a:rPr>
              <a:t>Selanjutnya</a:t>
            </a:r>
            <a:r>
              <a:rPr lang="en-US" sz="3600" dirty="0">
                <a:latin typeface="Fjalla One" panose="02000506040000020004" pitchFamily="2" charset="0"/>
              </a:rPr>
              <a:t> </a:t>
            </a:r>
            <a:r>
              <a:rPr lang="en-US" sz="3600" dirty="0" err="1">
                <a:latin typeface="Fjalla One" panose="02000506040000020004" pitchFamily="2" charset="0"/>
              </a:rPr>
              <a:t>Liabilitas</a:t>
            </a:r>
            <a:r>
              <a:rPr lang="en-US" sz="3600" dirty="0">
                <a:latin typeface="Fjalla One" panose="02000506040000020004" pitchFamily="2" charset="0"/>
              </a:rPr>
              <a:t> </a:t>
            </a:r>
            <a:r>
              <a:rPr lang="en-US" sz="3600" dirty="0" err="1">
                <a:latin typeface="Fjalla One" panose="02000506040000020004" pitchFamily="2" charset="0"/>
              </a:rPr>
              <a:t>Sewa</a:t>
            </a:r>
            <a:endParaRPr lang="en-US" sz="3600" dirty="0">
              <a:latin typeface="Fjalla One" panose="02000506040000020004" pitchFamily="2" charset="0"/>
            </a:endParaRPr>
          </a:p>
        </p:txBody>
      </p:sp>
      <p:sp>
        <p:nvSpPr>
          <p:cNvPr id="3" name="Content Placeholder 2"/>
          <p:cNvSpPr>
            <a:spLocks noGrp="1"/>
          </p:cNvSpPr>
          <p:nvPr>
            <p:ph sz="quarter" idx="10"/>
          </p:nvPr>
        </p:nvSpPr>
        <p:spPr>
          <a:xfrm>
            <a:off x="1541586" y="1537517"/>
            <a:ext cx="9050214" cy="4858583"/>
          </a:xfrm>
        </p:spPr>
        <p:txBody>
          <a:bodyPr>
            <a:noAutofit/>
          </a:bodyPr>
          <a:lstStyle/>
          <a:p>
            <a:pPr>
              <a:lnSpc>
                <a:spcPct val="100000"/>
              </a:lnSpc>
              <a:spcBef>
                <a:spcPts val="600"/>
              </a:spcBef>
            </a:pPr>
            <a:r>
              <a:rPr lang="en-US" sz="1800" b="1" dirty="0"/>
              <a:t>Setelah </a:t>
            </a:r>
            <a:r>
              <a:rPr lang="en-US" sz="1800" b="1" dirty="0" err="1"/>
              <a:t>tanggal</a:t>
            </a:r>
            <a:r>
              <a:rPr lang="en-US" sz="1800" b="1" dirty="0"/>
              <a:t> </a:t>
            </a:r>
            <a:r>
              <a:rPr lang="en-US" sz="1800" b="1" dirty="0" err="1"/>
              <a:t>permulaan</a:t>
            </a:r>
            <a:r>
              <a:rPr lang="en-US" sz="1800" b="1" dirty="0"/>
              <a:t>, </a:t>
            </a:r>
            <a:r>
              <a:rPr lang="en-US" sz="1800" b="1" dirty="0" err="1"/>
              <a:t>penyewa</a:t>
            </a:r>
            <a:r>
              <a:rPr lang="en-US" sz="1800" b="1" dirty="0"/>
              <a:t> </a:t>
            </a:r>
            <a:r>
              <a:rPr lang="en-US" sz="1800" b="1" dirty="0" err="1"/>
              <a:t>mengukur</a:t>
            </a:r>
            <a:r>
              <a:rPr lang="en-US" sz="1800" b="1" dirty="0"/>
              <a:t> </a:t>
            </a:r>
            <a:r>
              <a:rPr lang="en-US" sz="1800" b="1" dirty="0" err="1"/>
              <a:t>liabilitas</a:t>
            </a:r>
            <a:r>
              <a:rPr lang="en-US" sz="1800" b="1" dirty="0"/>
              <a:t> </a:t>
            </a:r>
            <a:r>
              <a:rPr lang="en-US" sz="1800" b="1" dirty="0" err="1"/>
              <a:t>sewa</a:t>
            </a:r>
            <a:r>
              <a:rPr lang="en-US" sz="1800" b="1" dirty="0"/>
              <a:t> </a:t>
            </a:r>
            <a:r>
              <a:rPr lang="en-US" sz="1800" b="1" dirty="0" err="1"/>
              <a:t>dengan</a:t>
            </a:r>
            <a:r>
              <a:rPr lang="en-US" sz="1800" b="1" dirty="0"/>
              <a:t>: </a:t>
            </a:r>
          </a:p>
          <a:p>
            <a:pPr lvl="1">
              <a:lnSpc>
                <a:spcPct val="100000"/>
              </a:lnSpc>
              <a:spcBef>
                <a:spcPts val="400"/>
              </a:spcBef>
            </a:pPr>
            <a:r>
              <a:rPr lang="en-US" sz="1800" b="1" dirty="0" err="1"/>
              <a:t>meningkatkan</a:t>
            </a:r>
            <a:r>
              <a:rPr lang="en-US" sz="1800" b="1" dirty="0"/>
              <a:t> </a:t>
            </a:r>
            <a:r>
              <a:rPr lang="en-US" sz="1800" dirty="0" err="1"/>
              <a:t>jumlah</a:t>
            </a:r>
            <a:r>
              <a:rPr lang="en-US" sz="1800" dirty="0"/>
              <a:t> </a:t>
            </a:r>
            <a:r>
              <a:rPr lang="en-US" sz="1800" dirty="0" err="1"/>
              <a:t>tercatat</a:t>
            </a:r>
            <a:r>
              <a:rPr lang="en-US" sz="1800" dirty="0"/>
              <a:t> </a:t>
            </a:r>
            <a:r>
              <a:rPr lang="en-US" sz="1800" dirty="0" err="1"/>
              <a:t>untuk</a:t>
            </a:r>
            <a:r>
              <a:rPr lang="en-US" sz="1800" dirty="0"/>
              <a:t> </a:t>
            </a:r>
            <a:r>
              <a:rPr lang="en-US" sz="1800" dirty="0" err="1"/>
              <a:t>merefleksikan</a:t>
            </a:r>
            <a:r>
              <a:rPr lang="en-US" sz="1800" dirty="0"/>
              <a:t> </a:t>
            </a:r>
            <a:r>
              <a:rPr lang="en-US" sz="1800" b="1" dirty="0" err="1"/>
              <a:t>bunga</a:t>
            </a:r>
            <a:r>
              <a:rPr lang="en-US" sz="1800" b="1" dirty="0"/>
              <a:t> </a:t>
            </a:r>
            <a:r>
              <a:rPr lang="en-US" sz="1800" dirty="0" err="1"/>
              <a:t>atas</a:t>
            </a:r>
            <a:r>
              <a:rPr lang="en-US" sz="1800" dirty="0"/>
              <a:t> </a:t>
            </a:r>
            <a:r>
              <a:rPr lang="en-US" sz="1800" dirty="0" err="1"/>
              <a:t>liabilitas</a:t>
            </a:r>
            <a:r>
              <a:rPr lang="en-US" sz="1800" dirty="0"/>
              <a:t> </a:t>
            </a:r>
            <a:r>
              <a:rPr lang="en-US" sz="1800" dirty="0" err="1"/>
              <a:t>sewa</a:t>
            </a:r>
            <a:r>
              <a:rPr lang="en-US" sz="1800" dirty="0"/>
              <a:t>;</a:t>
            </a:r>
          </a:p>
          <a:p>
            <a:pPr lvl="1">
              <a:lnSpc>
                <a:spcPct val="100000"/>
              </a:lnSpc>
              <a:spcBef>
                <a:spcPts val="400"/>
              </a:spcBef>
            </a:pPr>
            <a:r>
              <a:rPr lang="en-US" sz="1800" b="1" dirty="0" err="1"/>
              <a:t>mengurangi</a:t>
            </a:r>
            <a:r>
              <a:rPr lang="en-US" sz="1800" b="1" dirty="0"/>
              <a:t> </a:t>
            </a:r>
            <a:r>
              <a:rPr lang="en-US" sz="1800" dirty="0" err="1"/>
              <a:t>jumlah</a:t>
            </a:r>
            <a:r>
              <a:rPr lang="en-US" sz="1800" dirty="0"/>
              <a:t> </a:t>
            </a:r>
            <a:r>
              <a:rPr lang="en-US" sz="1800" dirty="0" err="1"/>
              <a:t>tercatat</a:t>
            </a:r>
            <a:r>
              <a:rPr lang="en-US" sz="1800" dirty="0"/>
              <a:t> </a:t>
            </a:r>
            <a:r>
              <a:rPr lang="en-US" sz="1800" dirty="0" err="1"/>
              <a:t>untuk</a:t>
            </a:r>
            <a:r>
              <a:rPr lang="en-US" sz="1800" dirty="0"/>
              <a:t> </a:t>
            </a:r>
            <a:r>
              <a:rPr lang="en-US" sz="1800" dirty="0" err="1"/>
              <a:t>merefleksikan</a:t>
            </a:r>
            <a:r>
              <a:rPr lang="en-US" sz="1800" dirty="0"/>
              <a:t> </a:t>
            </a:r>
            <a:r>
              <a:rPr lang="en-US" sz="1800" b="1" dirty="0" err="1"/>
              <a:t>sewa</a:t>
            </a:r>
            <a:r>
              <a:rPr lang="en-US" sz="1800" b="1" dirty="0"/>
              <a:t> yang </a:t>
            </a:r>
            <a:r>
              <a:rPr lang="en-US" sz="1800" b="1" dirty="0" err="1"/>
              <a:t>telah</a:t>
            </a:r>
            <a:r>
              <a:rPr lang="en-US" sz="1800" b="1" dirty="0"/>
              <a:t> </a:t>
            </a:r>
            <a:r>
              <a:rPr lang="en-US" sz="1800" b="1" dirty="0" err="1"/>
              <a:t>dibayar</a:t>
            </a:r>
            <a:r>
              <a:rPr lang="en-US" sz="1800" dirty="0"/>
              <a:t>; </a:t>
            </a:r>
            <a:r>
              <a:rPr lang="en-US" sz="1800" dirty="0" err="1"/>
              <a:t>dan</a:t>
            </a:r>
            <a:endParaRPr lang="en-US" sz="1800" dirty="0"/>
          </a:p>
          <a:p>
            <a:pPr lvl="1">
              <a:lnSpc>
                <a:spcPct val="100000"/>
              </a:lnSpc>
              <a:spcBef>
                <a:spcPts val="400"/>
              </a:spcBef>
            </a:pPr>
            <a:r>
              <a:rPr lang="en-US" sz="1800" b="1" dirty="0" err="1"/>
              <a:t>mengukur</a:t>
            </a:r>
            <a:r>
              <a:rPr lang="en-US" sz="1800" b="1" dirty="0"/>
              <a:t> </a:t>
            </a:r>
            <a:r>
              <a:rPr lang="en-US" sz="1800" b="1" dirty="0" err="1"/>
              <a:t>kembali</a:t>
            </a:r>
            <a:r>
              <a:rPr lang="en-US" sz="1800" b="1" dirty="0"/>
              <a:t> </a:t>
            </a:r>
            <a:r>
              <a:rPr lang="en-US" sz="1800" dirty="0" err="1"/>
              <a:t>jumlah</a:t>
            </a:r>
            <a:r>
              <a:rPr lang="en-US" sz="1800" dirty="0"/>
              <a:t> </a:t>
            </a:r>
            <a:r>
              <a:rPr lang="en-US" sz="1800" dirty="0" err="1"/>
              <a:t>tercatat</a:t>
            </a:r>
            <a:r>
              <a:rPr lang="en-US" sz="1800" dirty="0"/>
              <a:t> </a:t>
            </a:r>
            <a:r>
              <a:rPr lang="en-US" sz="1800" dirty="0" err="1"/>
              <a:t>untuk</a:t>
            </a:r>
            <a:r>
              <a:rPr lang="en-US" sz="1800" dirty="0"/>
              <a:t> </a:t>
            </a:r>
            <a:r>
              <a:rPr lang="en-US" sz="1800" dirty="0" err="1"/>
              <a:t>merefleksikan</a:t>
            </a:r>
            <a:r>
              <a:rPr lang="en-US" sz="1800" dirty="0"/>
              <a:t> </a:t>
            </a:r>
            <a:r>
              <a:rPr lang="en-US" sz="1800" b="1" dirty="0" err="1"/>
              <a:t>penilaian</a:t>
            </a:r>
            <a:r>
              <a:rPr lang="en-US" sz="1800" b="1" dirty="0"/>
              <a:t> </a:t>
            </a:r>
            <a:r>
              <a:rPr lang="en-US" sz="1800" b="1" dirty="0" err="1"/>
              <a:t>kembali</a:t>
            </a:r>
            <a:r>
              <a:rPr lang="en-US" sz="1800" b="1" dirty="0"/>
              <a:t> </a:t>
            </a:r>
            <a:r>
              <a:rPr lang="en-US" sz="1800" dirty="0" err="1"/>
              <a:t>atau</a:t>
            </a:r>
            <a:r>
              <a:rPr lang="en-US" sz="1800" dirty="0"/>
              <a:t> </a:t>
            </a:r>
            <a:r>
              <a:rPr lang="en-US" sz="1800" b="1" dirty="0" err="1"/>
              <a:t>modifikasi</a:t>
            </a:r>
            <a:r>
              <a:rPr lang="en-US" sz="1800" b="1" dirty="0"/>
              <a:t> </a:t>
            </a:r>
            <a:r>
              <a:rPr lang="en-US" sz="1800" b="1" dirty="0" err="1"/>
              <a:t>sewa</a:t>
            </a:r>
            <a:r>
              <a:rPr lang="en-US" sz="1800" b="1" dirty="0"/>
              <a:t> </a:t>
            </a:r>
            <a:r>
              <a:rPr lang="en-US" sz="1800" dirty="0"/>
              <a:t>yang </a:t>
            </a:r>
            <a:r>
              <a:rPr lang="en-US" sz="1800" dirty="0" err="1"/>
              <a:t>ditetapkan</a:t>
            </a:r>
            <a:r>
              <a:rPr lang="en-US" sz="1800" dirty="0"/>
              <a:t> </a:t>
            </a:r>
            <a:r>
              <a:rPr lang="en-US" sz="1800" dirty="0" err="1"/>
              <a:t>dalam</a:t>
            </a:r>
            <a:r>
              <a:rPr lang="en-US" sz="1800" dirty="0"/>
              <a:t> </a:t>
            </a:r>
            <a:r>
              <a:rPr lang="en-US" sz="1800" dirty="0" err="1"/>
              <a:t>paragraf</a:t>
            </a:r>
            <a:r>
              <a:rPr lang="en-US" sz="1800" dirty="0"/>
              <a:t> 39–46, </a:t>
            </a:r>
            <a:r>
              <a:rPr lang="en-US" sz="1800" dirty="0" err="1"/>
              <a:t>atau</a:t>
            </a:r>
            <a:r>
              <a:rPr lang="en-US" sz="1800" dirty="0"/>
              <a:t> </a:t>
            </a:r>
            <a:r>
              <a:rPr lang="en-US" sz="1800" dirty="0" err="1"/>
              <a:t>untuk</a:t>
            </a:r>
            <a:r>
              <a:rPr lang="en-US" sz="1800" dirty="0"/>
              <a:t> </a:t>
            </a:r>
            <a:r>
              <a:rPr lang="en-US" sz="1800" dirty="0" err="1"/>
              <a:t>merefleksikan</a:t>
            </a:r>
            <a:r>
              <a:rPr lang="en-US" sz="1800" dirty="0"/>
              <a:t> </a:t>
            </a:r>
            <a:r>
              <a:rPr lang="en-US" sz="1800" dirty="0" err="1"/>
              <a:t>pembayaran</a:t>
            </a:r>
            <a:r>
              <a:rPr lang="en-US" sz="1800" dirty="0"/>
              <a:t> </a:t>
            </a:r>
            <a:r>
              <a:rPr lang="en-US" sz="1800" dirty="0" err="1"/>
              <a:t>sewa</a:t>
            </a:r>
            <a:r>
              <a:rPr lang="en-US" sz="1800" dirty="0"/>
              <a:t> </a:t>
            </a:r>
            <a:r>
              <a:rPr lang="en-US" sz="1800" dirty="0" err="1"/>
              <a:t>tetap</a:t>
            </a:r>
            <a:r>
              <a:rPr lang="en-US" sz="1800" dirty="0"/>
              <a:t> </a:t>
            </a:r>
            <a:r>
              <a:rPr lang="en-US" sz="1800" dirty="0" err="1"/>
              <a:t>secara-substansi</a:t>
            </a:r>
            <a:r>
              <a:rPr lang="en-US" sz="1800" dirty="0"/>
              <a:t> </a:t>
            </a:r>
            <a:r>
              <a:rPr lang="en-US" sz="1800" dirty="0" err="1"/>
              <a:t>revisian</a:t>
            </a:r>
            <a:r>
              <a:rPr lang="en-US" sz="1800" dirty="0"/>
              <a:t> (par PP42).</a:t>
            </a:r>
          </a:p>
          <a:p>
            <a:pPr>
              <a:lnSpc>
                <a:spcPct val="100000"/>
              </a:lnSpc>
              <a:spcBef>
                <a:spcPts val="1200"/>
              </a:spcBef>
            </a:pPr>
            <a:r>
              <a:rPr lang="pt-BR" sz="1800" dirty="0"/>
              <a:t>Bunga atas liabilitas sewa pada masing-masing periode </a:t>
            </a:r>
            <a:r>
              <a:rPr lang="en-US" sz="1800" dirty="0" err="1"/>
              <a:t>adalah</a:t>
            </a:r>
            <a:r>
              <a:rPr lang="en-US" sz="1800" dirty="0"/>
              <a:t> </a:t>
            </a:r>
            <a:r>
              <a:rPr lang="en-US" sz="1800" dirty="0" err="1"/>
              <a:t>jumlah</a:t>
            </a:r>
            <a:r>
              <a:rPr lang="en-US" sz="1800" dirty="0"/>
              <a:t> yang </a:t>
            </a:r>
            <a:r>
              <a:rPr lang="en-US" sz="1800" dirty="0" err="1"/>
              <a:t>menghasilkan</a:t>
            </a:r>
            <a:r>
              <a:rPr lang="en-US" sz="1800" dirty="0"/>
              <a:t> </a:t>
            </a:r>
            <a:r>
              <a:rPr lang="en-US" sz="1800" b="1" dirty="0" err="1"/>
              <a:t>suku</a:t>
            </a:r>
            <a:r>
              <a:rPr lang="en-US" sz="1800" b="1" dirty="0"/>
              <a:t> </a:t>
            </a:r>
            <a:r>
              <a:rPr lang="en-US" sz="1800" b="1" dirty="0" err="1"/>
              <a:t>bunga</a:t>
            </a:r>
            <a:r>
              <a:rPr lang="en-US" sz="1800" b="1" dirty="0"/>
              <a:t> </a:t>
            </a:r>
            <a:r>
              <a:rPr lang="en-US" sz="1800" b="1" dirty="0" err="1"/>
              <a:t>periodik</a:t>
            </a:r>
            <a:r>
              <a:rPr lang="en-US" sz="1800" b="1" dirty="0"/>
              <a:t> yang </a:t>
            </a:r>
            <a:r>
              <a:rPr lang="en-US" sz="1800" b="1" dirty="0" err="1"/>
              <a:t>konstan</a:t>
            </a:r>
            <a:r>
              <a:rPr lang="en-US" sz="1800" b="1" dirty="0"/>
              <a:t> </a:t>
            </a:r>
            <a:r>
              <a:rPr lang="en-US" sz="1800" dirty="0" err="1"/>
              <a:t>atas</a:t>
            </a:r>
            <a:r>
              <a:rPr lang="en-US" sz="1800" dirty="0"/>
              <a:t> </a:t>
            </a:r>
            <a:r>
              <a:rPr lang="en-US" sz="1800" dirty="0" err="1"/>
              <a:t>sisa</a:t>
            </a:r>
            <a:r>
              <a:rPr lang="en-US" sz="1800" dirty="0"/>
              <a:t> </a:t>
            </a:r>
            <a:r>
              <a:rPr lang="en-US" sz="1800" dirty="0" err="1"/>
              <a:t>saldo</a:t>
            </a:r>
            <a:r>
              <a:rPr lang="en-US" sz="1800" dirty="0"/>
              <a:t> </a:t>
            </a:r>
            <a:r>
              <a:rPr lang="en-US" sz="1800" dirty="0" err="1"/>
              <a:t>liabilitas</a:t>
            </a:r>
            <a:r>
              <a:rPr lang="en-US" sz="1800" dirty="0"/>
              <a:t> </a:t>
            </a:r>
            <a:r>
              <a:rPr lang="en-US" sz="1800" dirty="0" err="1"/>
              <a:t>sewa</a:t>
            </a:r>
            <a:r>
              <a:rPr lang="en-US" sz="1800" dirty="0"/>
              <a:t>.</a:t>
            </a:r>
          </a:p>
          <a:p>
            <a:pPr>
              <a:lnSpc>
                <a:spcPct val="100000"/>
              </a:lnSpc>
              <a:spcBef>
                <a:spcPts val="1200"/>
              </a:spcBef>
            </a:pPr>
            <a:r>
              <a:rPr lang="en-US" sz="1800" dirty="0" err="1"/>
              <a:t>Penyewa</a:t>
            </a:r>
            <a:r>
              <a:rPr lang="en-US" sz="1800" dirty="0"/>
              <a:t> </a:t>
            </a:r>
            <a:r>
              <a:rPr lang="en-US" sz="1800" dirty="0" err="1"/>
              <a:t>mengakui</a:t>
            </a:r>
            <a:r>
              <a:rPr lang="en-US" sz="1800" dirty="0"/>
              <a:t> </a:t>
            </a:r>
            <a:r>
              <a:rPr lang="en-US" sz="1800" dirty="0" err="1"/>
              <a:t>dalam</a:t>
            </a:r>
            <a:r>
              <a:rPr lang="en-US" sz="1800" dirty="0"/>
              <a:t> </a:t>
            </a:r>
            <a:r>
              <a:rPr lang="en-US" sz="1800" b="1" dirty="0" err="1"/>
              <a:t>laba</a:t>
            </a:r>
            <a:r>
              <a:rPr lang="en-US" sz="1800" b="1" dirty="0"/>
              <a:t> </a:t>
            </a:r>
            <a:r>
              <a:rPr lang="en-US" sz="1800" b="1" dirty="0" err="1"/>
              <a:t>rugi</a:t>
            </a:r>
            <a:r>
              <a:rPr lang="en-US" sz="1800" dirty="0"/>
              <a:t>, </a:t>
            </a:r>
            <a:r>
              <a:rPr lang="en-US" sz="1800" dirty="0" err="1"/>
              <a:t>kecuali</a:t>
            </a:r>
            <a:r>
              <a:rPr lang="en-US" sz="1800" dirty="0"/>
              <a:t> </a:t>
            </a:r>
            <a:r>
              <a:rPr lang="en-US" sz="1800" dirty="0" err="1"/>
              <a:t>biaya</a:t>
            </a:r>
            <a:r>
              <a:rPr lang="en-US" sz="1800" dirty="0"/>
              <a:t> </a:t>
            </a:r>
            <a:r>
              <a:rPr lang="en-US" sz="1800" dirty="0" err="1"/>
              <a:t>tersebut</a:t>
            </a:r>
            <a:r>
              <a:rPr lang="en-US" sz="1800" dirty="0"/>
              <a:t> </a:t>
            </a:r>
            <a:r>
              <a:rPr lang="en-US" sz="1800" dirty="0" err="1"/>
              <a:t>sudah</a:t>
            </a:r>
            <a:r>
              <a:rPr lang="en-US" sz="1800" dirty="0"/>
              <a:t> </a:t>
            </a:r>
            <a:r>
              <a:rPr lang="en-US" sz="1800" dirty="0" err="1"/>
              <a:t>termasuk</a:t>
            </a:r>
            <a:r>
              <a:rPr lang="en-US" sz="1800" dirty="0"/>
              <a:t> </a:t>
            </a:r>
            <a:r>
              <a:rPr lang="en-US" sz="1800" dirty="0" err="1"/>
              <a:t>dalam</a:t>
            </a:r>
            <a:r>
              <a:rPr lang="en-US" sz="1800" dirty="0"/>
              <a:t> </a:t>
            </a:r>
            <a:r>
              <a:rPr lang="en-US" sz="1800" dirty="0" err="1"/>
              <a:t>jumlah</a:t>
            </a:r>
            <a:r>
              <a:rPr lang="en-US" sz="1800" dirty="0"/>
              <a:t> </a:t>
            </a:r>
            <a:r>
              <a:rPr lang="en-US" sz="1800" dirty="0" err="1"/>
              <a:t>tercatat</a:t>
            </a:r>
            <a:r>
              <a:rPr lang="en-US" sz="1800" dirty="0"/>
              <a:t> </a:t>
            </a:r>
            <a:r>
              <a:rPr lang="en-US" sz="1800" dirty="0" err="1"/>
              <a:t>aset</a:t>
            </a:r>
            <a:r>
              <a:rPr lang="en-US" sz="1800" dirty="0"/>
              <a:t> lain </a:t>
            </a:r>
            <a:r>
              <a:rPr lang="en-US" sz="1800" dirty="0" err="1"/>
              <a:t>dengan</a:t>
            </a:r>
            <a:r>
              <a:rPr lang="en-US" sz="1800" dirty="0"/>
              <a:t> </a:t>
            </a:r>
            <a:r>
              <a:rPr lang="fi-FI" sz="1800" dirty="0"/>
              <a:t>menerapkan Pernyataan lain yang relevan: </a:t>
            </a:r>
          </a:p>
          <a:p>
            <a:pPr lvl="1">
              <a:lnSpc>
                <a:spcPct val="100000"/>
              </a:lnSpc>
              <a:spcBef>
                <a:spcPts val="400"/>
              </a:spcBef>
            </a:pPr>
            <a:r>
              <a:rPr lang="en-US" sz="1800" b="1" dirty="0" err="1"/>
              <a:t>bunga</a:t>
            </a:r>
            <a:r>
              <a:rPr lang="en-US" sz="1800" b="1" dirty="0"/>
              <a:t> </a:t>
            </a:r>
            <a:r>
              <a:rPr lang="en-US" sz="1800" b="1" dirty="0" err="1"/>
              <a:t>atas</a:t>
            </a:r>
            <a:r>
              <a:rPr lang="en-US" sz="1800" b="1" dirty="0"/>
              <a:t> </a:t>
            </a:r>
            <a:r>
              <a:rPr lang="en-US" sz="1800" b="1" dirty="0" err="1"/>
              <a:t>liabilitas</a:t>
            </a:r>
            <a:r>
              <a:rPr lang="en-US" sz="1800" b="1" dirty="0"/>
              <a:t> </a:t>
            </a:r>
            <a:r>
              <a:rPr lang="en-US" sz="1800" b="1" dirty="0" err="1"/>
              <a:t>sewa</a:t>
            </a:r>
            <a:r>
              <a:rPr lang="en-US" sz="1800" dirty="0"/>
              <a:t>; dan</a:t>
            </a:r>
          </a:p>
          <a:p>
            <a:pPr lvl="1">
              <a:lnSpc>
                <a:spcPct val="100000"/>
              </a:lnSpc>
              <a:spcBef>
                <a:spcPts val="400"/>
              </a:spcBef>
            </a:pPr>
            <a:r>
              <a:rPr lang="en-US" sz="1800" b="1" dirty="0" err="1"/>
              <a:t>pembayaran</a:t>
            </a:r>
            <a:r>
              <a:rPr lang="en-US" sz="1800" b="1" dirty="0"/>
              <a:t> </a:t>
            </a:r>
            <a:r>
              <a:rPr lang="en-US" sz="1800" b="1" dirty="0" err="1"/>
              <a:t>sewa</a:t>
            </a:r>
            <a:r>
              <a:rPr lang="en-US" sz="1800" b="1" dirty="0"/>
              <a:t> </a:t>
            </a:r>
            <a:r>
              <a:rPr lang="en-US" sz="1800" b="1" dirty="0" err="1"/>
              <a:t>variabel</a:t>
            </a:r>
            <a:r>
              <a:rPr lang="en-US" sz="1800" b="1" dirty="0"/>
              <a:t> </a:t>
            </a:r>
            <a:r>
              <a:rPr lang="en-US" sz="1800" dirty="0"/>
              <a:t>yang </a:t>
            </a:r>
            <a:r>
              <a:rPr lang="en-US" sz="1800" b="1" dirty="0" err="1"/>
              <a:t>tidak</a:t>
            </a:r>
            <a:r>
              <a:rPr lang="en-US" sz="1800" b="1" dirty="0"/>
              <a:t> </a:t>
            </a:r>
            <a:r>
              <a:rPr lang="en-US" sz="1800" b="1" dirty="0" err="1"/>
              <a:t>termasuk</a:t>
            </a:r>
            <a:r>
              <a:rPr lang="en-US" sz="1800" b="1" dirty="0"/>
              <a:t> </a:t>
            </a:r>
            <a:r>
              <a:rPr lang="en-US" sz="1800" b="1" dirty="0" err="1"/>
              <a:t>dalam</a:t>
            </a:r>
            <a:r>
              <a:rPr lang="en-US" sz="1800" b="1" dirty="0"/>
              <a:t> </a:t>
            </a:r>
            <a:r>
              <a:rPr lang="en-US" sz="1800" b="1" dirty="0" err="1"/>
              <a:t>pengukuran</a:t>
            </a:r>
            <a:r>
              <a:rPr lang="en-US" sz="1800" b="1" dirty="0"/>
              <a:t> </a:t>
            </a:r>
            <a:r>
              <a:rPr lang="en-US" sz="1800" b="1" dirty="0" err="1"/>
              <a:t>liabilitas</a:t>
            </a:r>
            <a:r>
              <a:rPr lang="en-US" sz="1800" b="1" dirty="0"/>
              <a:t> </a:t>
            </a:r>
            <a:r>
              <a:rPr lang="en-US" sz="1800" b="1" dirty="0" err="1"/>
              <a:t>sewa</a:t>
            </a:r>
            <a:r>
              <a:rPr lang="en-US" sz="1800" b="1" dirty="0"/>
              <a:t> </a:t>
            </a:r>
            <a:r>
              <a:rPr lang="en-US" sz="1800" dirty="0"/>
              <a:t>pada </a:t>
            </a:r>
            <a:r>
              <a:rPr lang="en-US" sz="1800" dirty="0" err="1"/>
              <a:t>periode</a:t>
            </a:r>
            <a:r>
              <a:rPr lang="en-US" sz="1800" dirty="0"/>
              <a:t> di mana </a:t>
            </a:r>
            <a:r>
              <a:rPr lang="en-US" sz="1800" dirty="0" err="1"/>
              <a:t>kejadian</a:t>
            </a:r>
            <a:r>
              <a:rPr lang="en-US" sz="1800" dirty="0"/>
              <a:t> atau </a:t>
            </a:r>
            <a:r>
              <a:rPr lang="en-US" sz="1800" dirty="0" err="1"/>
              <a:t>kondisi</a:t>
            </a:r>
            <a:r>
              <a:rPr lang="en-US" sz="1800" dirty="0"/>
              <a:t> yang </a:t>
            </a:r>
            <a:r>
              <a:rPr lang="en-US" sz="1800" dirty="0" err="1"/>
              <a:t>memicu</a:t>
            </a:r>
            <a:r>
              <a:rPr lang="en-US" sz="1800" dirty="0"/>
              <a:t> </a:t>
            </a:r>
            <a:r>
              <a:rPr lang="en-US" sz="1800" dirty="0" err="1"/>
              <a:t>pembayaran</a:t>
            </a:r>
            <a:r>
              <a:rPr lang="en-US" sz="1800" dirty="0"/>
              <a:t> </a:t>
            </a:r>
            <a:r>
              <a:rPr lang="en-US" sz="1800" dirty="0" err="1"/>
              <a:t>tersebut</a:t>
            </a:r>
            <a:r>
              <a:rPr lang="en-US" sz="1800" dirty="0"/>
              <a:t> </a:t>
            </a:r>
            <a:r>
              <a:rPr lang="en-US" sz="1800" dirty="0" err="1"/>
              <a:t>terjadi</a:t>
            </a:r>
            <a:r>
              <a:rPr lang="en-US" sz="1800" dirty="0"/>
              <a:t>.</a:t>
            </a:r>
          </a:p>
        </p:txBody>
      </p:sp>
      <p:sp>
        <p:nvSpPr>
          <p:cNvPr id="6" name="TextBox 5">
            <a:extLst>
              <a:ext uri="{FF2B5EF4-FFF2-40B4-BE49-F238E27FC236}">
                <a16:creationId xmlns:a16="http://schemas.microsoft.com/office/drawing/2014/main" id="{1E2E0788-8DA8-6648-8C56-43B70F5E0A6E}"/>
              </a:ext>
            </a:extLst>
          </p:cNvPr>
          <p:cNvSpPr txBox="1"/>
          <p:nvPr/>
        </p:nvSpPr>
        <p:spPr>
          <a:xfrm>
            <a:off x="10286781" y="0"/>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2A5BC34E-22C3-42C5-B470-1C359F515D88}"/>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33</a:t>
            </a:fld>
            <a:endParaRPr lang="en-US" b="1" dirty="0">
              <a:solidFill>
                <a:schemeClr val="tx1"/>
              </a:solidFill>
            </a:endParaRPr>
          </a:p>
        </p:txBody>
      </p:sp>
    </p:spTree>
    <p:extLst>
      <p:ext uri="{BB962C8B-B14F-4D97-AF65-F5344CB8AC3E}">
        <p14:creationId xmlns:p14="http://schemas.microsoft.com/office/powerpoint/2010/main" val="1451285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latin typeface="Fjalla One" panose="02000506040000020004" pitchFamily="2" charset="0"/>
              </a:rPr>
              <a:t>Penilaian</a:t>
            </a:r>
            <a:r>
              <a:rPr lang="en-US" sz="4000" dirty="0">
                <a:latin typeface="Fjalla One" panose="02000506040000020004" pitchFamily="2" charset="0"/>
              </a:rPr>
              <a:t> </a:t>
            </a:r>
            <a:r>
              <a:rPr lang="en-US" sz="4000" dirty="0" err="1">
                <a:latin typeface="Fjalla One" panose="02000506040000020004" pitchFamily="2" charset="0"/>
              </a:rPr>
              <a:t>kembali</a:t>
            </a:r>
            <a:r>
              <a:rPr lang="en-US" sz="4000" dirty="0">
                <a:latin typeface="Fjalla One" panose="02000506040000020004" pitchFamily="2" charset="0"/>
              </a:rPr>
              <a:t> </a:t>
            </a:r>
            <a:r>
              <a:rPr lang="en-US" sz="4000" dirty="0" err="1">
                <a:latin typeface="Fjalla One" panose="02000506040000020004" pitchFamily="2" charset="0"/>
              </a:rPr>
              <a:t>liabilitas</a:t>
            </a:r>
            <a:r>
              <a:rPr lang="en-US" sz="4000" dirty="0">
                <a:latin typeface="Fjalla One" panose="02000506040000020004" pitchFamily="2" charset="0"/>
              </a:rPr>
              <a:t>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3" name="Content Placeholder 2"/>
          <p:cNvSpPr>
            <a:spLocks noGrp="1"/>
          </p:cNvSpPr>
          <p:nvPr>
            <p:ph sz="quarter" idx="10"/>
          </p:nvPr>
        </p:nvSpPr>
        <p:spPr>
          <a:xfrm>
            <a:off x="1600200" y="1524001"/>
            <a:ext cx="8833096" cy="4872100"/>
          </a:xfrm>
        </p:spPr>
        <p:txBody>
          <a:bodyPr>
            <a:normAutofit/>
          </a:bodyPr>
          <a:lstStyle/>
          <a:p>
            <a:pPr>
              <a:lnSpc>
                <a:spcPct val="110000"/>
              </a:lnSpc>
              <a:spcBef>
                <a:spcPts val="600"/>
              </a:spcBef>
            </a:pPr>
            <a:r>
              <a:rPr lang="en-US" sz="1800" dirty="0" err="1"/>
              <a:t>Penyewa</a:t>
            </a:r>
            <a:r>
              <a:rPr lang="en-US" sz="1800" dirty="0"/>
              <a:t> </a:t>
            </a:r>
            <a:r>
              <a:rPr lang="en-US" sz="1800" dirty="0" err="1"/>
              <a:t>mengakui</a:t>
            </a:r>
            <a:r>
              <a:rPr lang="en-US" sz="1800" dirty="0"/>
              <a:t> </a:t>
            </a:r>
            <a:r>
              <a:rPr lang="en-US" sz="1800" dirty="0" err="1"/>
              <a:t>jumlah</a:t>
            </a:r>
            <a:r>
              <a:rPr lang="en-US" sz="1800" dirty="0"/>
              <a:t> </a:t>
            </a:r>
            <a:r>
              <a:rPr lang="en-US" sz="1800" b="1" dirty="0" err="1"/>
              <a:t>pengukuran</a:t>
            </a:r>
            <a:r>
              <a:rPr lang="en-US" sz="1800" b="1" dirty="0"/>
              <a:t> </a:t>
            </a:r>
            <a:r>
              <a:rPr lang="en-US" sz="1800" b="1" dirty="0" err="1"/>
              <a:t>kembali</a:t>
            </a:r>
            <a:r>
              <a:rPr lang="en-US" sz="1800" b="1" dirty="0"/>
              <a:t> </a:t>
            </a:r>
            <a:r>
              <a:rPr lang="en-US" sz="1800" b="1" dirty="0" err="1"/>
              <a:t>liabilitas</a:t>
            </a:r>
            <a:r>
              <a:rPr lang="en-US" sz="1800" b="1" dirty="0"/>
              <a:t> </a:t>
            </a:r>
            <a:r>
              <a:rPr lang="en-US" sz="1800" b="1" dirty="0" err="1"/>
              <a:t>sewa</a:t>
            </a:r>
            <a:r>
              <a:rPr lang="en-US" sz="1800" b="1" dirty="0"/>
              <a:t> </a:t>
            </a:r>
            <a:r>
              <a:rPr lang="en-US" sz="1800" dirty="0" err="1"/>
              <a:t>sebagai</a:t>
            </a:r>
            <a:r>
              <a:rPr lang="en-US" sz="1800" dirty="0"/>
              <a:t> </a:t>
            </a:r>
            <a:r>
              <a:rPr lang="en-US" sz="1800" b="1" dirty="0" err="1"/>
              <a:t>penyesuaian</a:t>
            </a:r>
            <a:r>
              <a:rPr lang="en-US" sz="1800" b="1" dirty="0"/>
              <a:t> </a:t>
            </a:r>
            <a:r>
              <a:rPr lang="en-US" sz="1800" b="1" dirty="0" err="1"/>
              <a:t>terhadap</a:t>
            </a:r>
            <a:r>
              <a:rPr lang="en-US" sz="1800" b="1" dirty="0"/>
              <a:t> </a:t>
            </a:r>
            <a:r>
              <a:rPr lang="en-US" sz="1800" b="1" dirty="0" err="1"/>
              <a:t>aset</a:t>
            </a:r>
            <a:r>
              <a:rPr lang="en-US" sz="1800" b="1" dirty="0"/>
              <a:t> </a:t>
            </a:r>
            <a:r>
              <a:rPr lang="en-US" sz="1800" b="1" dirty="0" err="1"/>
              <a:t>hak-guna</a:t>
            </a:r>
            <a:r>
              <a:rPr lang="en-US" sz="1800" dirty="0"/>
              <a:t>. </a:t>
            </a:r>
          </a:p>
          <a:p>
            <a:pPr>
              <a:lnSpc>
                <a:spcPct val="110000"/>
              </a:lnSpc>
              <a:spcBef>
                <a:spcPts val="600"/>
              </a:spcBef>
            </a:pPr>
            <a:r>
              <a:rPr lang="en-US" sz="1800" dirty="0" err="1"/>
              <a:t>Jika</a:t>
            </a:r>
            <a:r>
              <a:rPr lang="en-US" sz="1800" dirty="0"/>
              <a:t> </a:t>
            </a:r>
            <a:r>
              <a:rPr lang="en-US" sz="1800" dirty="0" err="1"/>
              <a:t>jumlah</a:t>
            </a:r>
            <a:r>
              <a:rPr lang="en-US" sz="1800" dirty="0"/>
              <a:t> </a:t>
            </a:r>
            <a:r>
              <a:rPr lang="en-US" sz="1800" dirty="0" err="1"/>
              <a:t>tercatat</a:t>
            </a:r>
            <a:r>
              <a:rPr lang="en-US" sz="1800" dirty="0"/>
              <a:t> </a:t>
            </a:r>
            <a:r>
              <a:rPr lang="en-US" sz="1800" dirty="0" err="1"/>
              <a:t>aset</a:t>
            </a:r>
            <a:r>
              <a:rPr lang="en-US" sz="1800" dirty="0"/>
              <a:t> </a:t>
            </a:r>
            <a:r>
              <a:rPr lang="en-US" sz="1800" dirty="0" err="1"/>
              <a:t>hak-guna</a:t>
            </a:r>
            <a:r>
              <a:rPr lang="en-US" sz="1800" dirty="0"/>
              <a:t> </a:t>
            </a:r>
            <a:r>
              <a:rPr lang="en-US" sz="1800" dirty="0" err="1"/>
              <a:t>berkurang</a:t>
            </a:r>
            <a:r>
              <a:rPr lang="en-US" sz="1800" dirty="0"/>
              <a:t> menjadi </a:t>
            </a:r>
            <a:r>
              <a:rPr lang="en-US" sz="1800" dirty="0" err="1"/>
              <a:t>nol</a:t>
            </a:r>
            <a:r>
              <a:rPr lang="en-US" sz="1800" dirty="0"/>
              <a:t> dan </a:t>
            </a:r>
            <a:r>
              <a:rPr lang="en-US" sz="1800" dirty="0" err="1"/>
              <a:t>masih</a:t>
            </a:r>
            <a:r>
              <a:rPr lang="en-US" sz="1800" dirty="0"/>
              <a:t> </a:t>
            </a:r>
            <a:r>
              <a:rPr lang="en-US" sz="1800" dirty="0" err="1"/>
              <a:t>terdapat</a:t>
            </a:r>
            <a:r>
              <a:rPr lang="en-US" sz="1800" dirty="0"/>
              <a:t> </a:t>
            </a:r>
            <a:r>
              <a:rPr lang="en-US" sz="1800" dirty="0" err="1"/>
              <a:t>pengurangan</a:t>
            </a:r>
            <a:r>
              <a:rPr lang="en-US" sz="1800" dirty="0"/>
              <a:t> </a:t>
            </a:r>
            <a:r>
              <a:rPr lang="en-US" sz="1800" dirty="0" err="1"/>
              <a:t>dalam</a:t>
            </a:r>
            <a:r>
              <a:rPr lang="en-US" sz="1800" dirty="0"/>
              <a:t> </a:t>
            </a:r>
            <a:r>
              <a:rPr lang="en-US" sz="1800" dirty="0" err="1"/>
              <a:t>pengukuran</a:t>
            </a:r>
            <a:r>
              <a:rPr lang="en-US" sz="1800" dirty="0"/>
              <a:t> </a:t>
            </a:r>
            <a:r>
              <a:rPr lang="en-US" sz="1800" dirty="0" err="1"/>
              <a:t>liabilitas</a:t>
            </a:r>
            <a:r>
              <a:rPr lang="en-US" sz="1800" dirty="0"/>
              <a:t> </a:t>
            </a:r>
            <a:r>
              <a:rPr lang="en-US" sz="1800" dirty="0" err="1"/>
              <a:t>sewa</a:t>
            </a:r>
            <a:r>
              <a:rPr lang="en-US" sz="1800" dirty="0"/>
              <a:t>, </a:t>
            </a:r>
            <a:r>
              <a:rPr lang="en-US" sz="1800" dirty="0" err="1"/>
              <a:t>maka</a:t>
            </a:r>
            <a:r>
              <a:rPr lang="en-US" sz="1800" dirty="0"/>
              <a:t> </a:t>
            </a:r>
            <a:r>
              <a:rPr lang="en-US" sz="1800" dirty="0" err="1"/>
              <a:t>penyewa</a:t>
            </a:r>
            <a:r>
              <a:rPr lang="en-US" sz="1800" dirty="0"/>
              <a:t> </a:t>
            </a:r>
            <a:r>
              <a:rPr lang="en-US" sz="1800" dirty="0" err="1"/>
              <a:t>mengakui</a:t>
            </a:r>
            <a:r>
              <a:rPr lang="en-US" sz="1800" dirty="0"/>
              <a:t> </a:t>
            </a:r>
            <a:r>
              <a:rPr lang="en-US" sz="1800" dirty="0" err="1"/>
              <a:t>sisa</a:t>
            </a:r>
            <a:r>
              <a:rPr lang="en-US" sz="1800" dirty="0"/>
              <a:t> </a:t>
            </a:r>
            <a:r>
              <a:rPr lang="en-US" sz="1800" dirty="0" err="1"/>
              <a:t>jumlah</a:t>
            </a:r>
            <a:r>
              <a:rPr lang="en-US" sz="1800" dirty="0"/>
              <a:t> </a:t>
            </a:r>
            <a:r>
              <a:rPr lang="en-US" sz="1800" dirty="0" err="1"/>
              <a:t>pengukuran</a:t>
            </a:r>
            <a:r>
              <a:rPr lang="en-US" sz="1800" dirty="0"/>
              <a:t> </a:t>
            </a:r>
            <a:r>
              <a:rPr lang="en-US" sz="1800" dirty="0" err="1"/>
              <a:t>kembali</a:t>
            </a:r>
            <a:r>
              <a:rPr lang="en-US" sz="1800" dirty="0"/>
              <a:t> </a:t>
            </a:r>
            <a:r>
              <a:rPr lang="en-US" sz="1800" dirty="0" err="1"/>
              <a:t>dalam</a:t>
            </a:r>
            <a:r>
              <a:rPr lang="en-US" sz="1800" dirty="0"/>
              <a:t> </a:t>
            </a:r>
            <a:r>
              <a:rPr lang="en-US" sz="1800" b="1" dirty="0" err="1"/>
              <a:t>laba</a:t>
            </a:r>
            <a:r>
              <a:rPr lang="en-US" sz="1800" b="1" dirty="0"/>
              <a:t> </a:t>
            </a:r>
            <a:r>
              <a:rPr lang="en-US" sz="1800" b="1" dirty="0" err="1"/>
              <a:t>rugi</a:t>
            </a:r>
            <a:r>
              <a:rPr lang="en-US" sz="1800" dirty="0"/>
              <a:t>.</a:t>
            </a:r>
          </a:p>
          <a:p>
            <a:pPr>
              <a:lnSpc>
                <a:spcPct val="110000"/>
              </a:lnSpc>
              <a:spcBef>
                <a:spcPts val="600"/>
              </a:spcBef>
            </a:pPr>
            <a:r>
              <a:rPr lang="en-US" sz="1800" dirty="0" err="1"/>
              <a:t>Penyewa</a:t>
            </a:r>
            <a:r>
              <a:rPr lang="en-US" sz="1800" dirty="0"/>
              <a:t> </a:t>
            </a:r>
            <a:r>
              <a:rPr lang="en-US" sz="1800" dirty="0" err="1"/>
              <a:t>mengukur</a:t>
            </a:r>
            <a:r>
              <a:rPr lang="en-US" sz="1800" dirty="0"/>
              <a:t> </a:t>
            </a:r>
            <a:r>
              <a:rPr lang="en-US" sz="1800" dirty="0" err="1"/>
              <a:t>kembali</a:t>
            </a:r>
            <a:r>
              <a:rPr lang="en-US" sz="1800" dirty="0"/>
              <a:t> </a:t>
            </a:r>
            <a:r>
              <a:rPr lang="en-US" sz="1800" dirty="0" err="1"/>
              <a:t>liabilitas</a:t>
            </a:r>
            <a:r>
              <a:rPr lang="en-US" sz="1800" dirty="0"/>
              <a:t> </a:t>
            </a:r>
            <a:r>
              <a:rPr lang="en-US" sz="1800" dirty="0" err="1"/>
              <a:t>sewa</a:t>
            </a:r>
            <a:r>
              <a:rPr lang="en-US" sz="1800" dirty="0"/>
              <a:t> </a:t>
            </a:r>
            <a:r>
              <a:rPr lang="en-US" sz="1800" dirty="0" err="1"/>
              <a:t>dengan</a:t>
            </a:r>
            <a:r>
              <a:rPr lang="en-US" sz="1800" dirty="0"/>
              <a:t> </a:t>
            </a:r>
            <a:r>
              <a:rPr lang="en-US" sz="1800" dirty="0" err="1"/>
              <a:t>mendiskontokan</a:t>
            </a:r>
            <a:r>
              <a:rPr lang="en-US" sz="1800" dirty="0"/>
              <a:t> </a:t>
            </a:r>
            <a:r>
              <a:rPr lang="en-US" sz="1800" dirty="0" err="1"/>
              <a:t>pembayaran</a:t>
            </a:r>
            <a:r>
              <a:rPr lang="en-US" sz="1800" dirty="0"/>
              <a:t> </a:t>
            </a:r>
            <a:r>
              <a:rPr lang="en-US" sz="1800" dirty="0" err="1"/>
              <a:t>sewa</a:t>
            </a:r>
            <a:r>
              <a:rPr lang="en-US" sz="1800" dirty="0"/>
              <a:t> </a:t>
            </a:r>
            <a:r>
              <a:rPr lang="en-US" sz="1800" dirty="0" err="1"/>
              <a:t>revisian</a:t>
            </a:r>
            <a:r>
              <a:rPr lang="en-US" sz="1800" dirty="0"/>
              <a:t> </a:t>
            </a:r>
            <a:r>
              <a:rPr lang="en-US" sz="1800" dirty="0" err="1"/>
              <a:t>menggunakan</a:t>
            </a:r>
            <a:r>
              <a:rPr lang="en-US" sz="1800" dirty="0"/>
              <a:t> </a:t>
            </a:r>
            <a:r>
              <a:rPr lang="en-US" sz="1800" b="1" dirty="0" err="1"/>
              <a:t>tingkat</a:t>
            </a:r>
            <a:r>
              <a:rPr lang="en-US" sz="1800" b="1" dirty="0"/>
              <a:t> </a:t>
            </a:r>
            <a:r>
              <a:rPr lang="en-US" sz="1800" b="1" dirty="0" err="1"/>
              <a:t>diskonto</a:t>
            </a:r>
            <a:r>
              <a:rPr lang="en-US" sz="1800" b="1" dirty="0"/>
              <a:t> </a:t>
            </a:r>
            <a:r>
              <a:rPr lang="en-US" sz="1800" b="1" dirty="0" err="1"/>
              <a:t>revisian</a:t>
            </a:r>
            <a:r>
              <a:rPr lang="en-US" sz="1800" dirty="0"/>
              <a:t>, </a:t>
            </a:r>
            <a:r>
              <a:rPr lang="en-US" sz="1800" dirty="0" err="1"/>
              <a:t>jika</a:t>
            </a:r>
            <a:r>
              <a:rPr lang="en-US" sz="1800" dirty="0"/>
              <a:t>:</a:t>
            </a:r>
          </a:p>
          <a:p>
            <a:pPr lvl="1">
              <a:lnSpc>
                <a:spcPct val="110000"/>
              </a:lnSpc>
              <a:spcBef>
                <a:spcPts val="600"/>
              </a:spcBef>
            </a:pPr>
            <a:r>
              <a:rPr lang="sv-SE" sz="1800" dirty="0"/>
              <a:t>terdapat </a:t>
            </a:r>
            <a:r>
              <a:rPr lang="sv-SE" sz="1800" b="1" dirty="0"/>
              <a:t>perubahan masa sewa</a:t>
            </a:r>
            <a:r>
              <a:rPr lang="sv-SE" sz="1800" dirty="0"/>
              <a:t>, sebagaimana dideskripsikan dalam </a:t>
            </a:r>
            <a:r>
              <a:rPr lang="en-US" sz="1800" dirty="0" err="1"/>
              <a:t>paragraf</a:t>
            </a:r>
            <a:r>
              <a:rPr lang="en-US" sz="1800" dirty="0"/>
              <a:t> 20–21. </a:t>
            </a:r>
            <a:r>
              <a:rPr lang="en-US" sz="1800" dirty="0" err="1"/>
              <a:t>Penyewa</a:t>
            </a:r>
            <a:r>
              <a:rPr lang="en-US" sz="1800" dirty="0"/>
              <a:t> </a:t>
            </a:r>
            <a:r>
              <a:rPr lang="en-US" sz="1800" dirty="0" err="1"/>
              <a:t>menentukan</a:t>
            </a:r>
            <a:r>
              <a:rPr lang="en-US" sz="1800" dirty="0"/>
              <a:t> </a:t>
            </a:r>
            <a:r>
              <a:rPr lang="en-US" sz="1800" dirty="0" err="1"/>
              <a:t>pembayaran</a:t>
            </a:r>
            <a:r>
              <a:rPr lang="en-US" sz="1800" dirty="0"/>
              <a:t> </a:t>
            </a:r>
            <a:r>
              <a:rPr lang="en-US" sz="1800" dirty="0" err="1"/>
              <a:t>sewa</a:t>
            </a:r>
            <a:r>
              <a:rPr lang="en-US" sz="1800" dirty="0"/>
              <a:t> </a:t>
            </a:r>
            <a:r>
              <a:rPr lang="en-US" sz="1800" dirty="0" err="1"/>
              <a:t>revisian</a:t>
            </a:r>
            <a:r>
              <a:rPr lang="en-US" sz="1800" dirty="0"/>
              <a:t> </a:t>
            </a:r>
            <a:r>
              <a:rPr lang="fi-FI" sz="1800" dirty="0"/>
              <a:t>berdasarkan masa sewa revisian; atau</a:t>
            </a:r>
          </a:p>
          <a:p>
            <a:pPr lvl="1">
              <a:lnSpc>
                <a:spcPct val="110000"/>
              </a:lnSpc>
              <a:spcBef>
                <a:spcPts val="600"/>
              </a:spcBef>
            </a:pPr>
            <a:r>
              <a:rPr lang="en-US" sz="1800" dirty="0" err="1"/>
              <a:t>terdapat</a:t>
            </a:r>
            <a:r>
              <a:rPr lang="en-US" sz="1800" dirty="0"/>
              <a:t> </a:t>
            </a:r>
            <a:r>
              <a:rPr lang="en-US" sz="1800" dirty="0" err="1"/>
              <a:t>perubahan</a:t>
            </a:r>
            <a:r>
              <a:rPr lang="en-US" sz="1800" dirty="0"/>
              <a:t> </a:t>
            </a:r>
            <a:r>
              <a:rPr lang="en-US" sz="1800" dirty="0" err="1"/>
              <a:t>pada</a:t>
            </a:r>
            <a:r>
              <a:rPr lang="en-US" sz="1800" dirty="0"/>
              <a:t> </a:t>
            </a:r>
            <a:r>
              <a:rPr lang="en-US" sz="1800" b="1" dirty="0" err="1"/>
              <a:t>penilaian</a:t>
            </a:r>
            <a:r>
              <a:rPr lang="en-US" sz="1800" b="1" dirty="0"/>
              <a:t> </a:t>
            </a:r>
            <a:r>
              <a:rPr lang="en-US" sz="1800" b="1" dirty="0" err="1"/>
              <a:t>atas</a:t>
            </a:r>
            <a:r>
              <a:rPr lang="en-US" sz="1800" b="1" dirty="0"/>
              <a:t> </a:t>
            </a:r>
            <a:r>
              <a:rPr lang="en-US" sz="1800" b="1" dirty="0" err="1"/>
              <a:t>opsi</a:t>
            </a:r>
            <a:r>
              <a:rPr lang="en-US" sz="1800" b="1" dirty="0"/>
              <a:t> </a:t>
            </a:r>
            <a:r>
              <a:rPr lang="en-US" sz="1800" b="1" dirty="0" err="1"/>
              <a:t>untuk</a:t>
            </a:r>
            <a:r>
              <a:rPr lang="en-US" sz="1800" b="1" dirty="0"/>
              <a:t> </a:t>
            </a:r>
            <a:r>
              <a:rPr lang="en-US" sz="1800" b="1" dirty="0" err="1"/>
              <a:t>membeli</a:t>
            </a:r>
            <a:r>
              <a:rPr lang="en-US" sz="1800" b="1" dirty="0"/>
              <a:t> </a:t>
            </a:r>
            <a:r>
              <a:rPr lang="en-US" sz="1800" b="1" dirty="0" err="1"/>
              <a:t>aset</a:t>
            </a:r>
            <a:r>
              <a:rPr lang="en-US" sz="1800" b="1" dirty="0"/>
              <a:t> </a:t>
            </a:r>
            <a:r>
              <a:rPr lang="en-US" sz="1800" b="1" dirty="0" err="1"/>
              <a:t>pendasar</a:t>
            </a:r>
            <a:r>
              <a:rPr lang="en-US" sz="1800" dirty="0"/>
              <a:t>, </a:t>
            </a:r>
            <a:r>
              <a:rPr lang="en-US" sz="1800" dirty="0" err="1"/>
              <a:t>dinilai</a:t>
            </a:r>
            <a:r>
              <a:rPr lang="en-US" sz="1800" dirty="0"/>
              <a:t> </a:t>
            </a:r>
            <a:r>
              <a:rPr lang="en-US" sz="1800" dirty="0" err="1"/>
              <a:t>dengan</a:t>
            </a:r>
            <a:r>
              <a:rPr lang="en-US" sz="1800" dirty="0"/>
              <a:t> </a:t>
            </a:r>
            <a:r>
              <a:rPr lang="en-US" sz="1800" dirty="0" err="1"/>
              <a:t>mempertimbangkan</a:t>
            </a:r>
            <a:r>
              <a:rPr lang="en-US" sz="1800" dirty="0"/>
              <a:t> </a:t>
            </a:r>
            <a:r>
              <a:rPr lang="en-US" sz="1800" dirty="0" err="1"/>
              <a:t>kejadian</a:t>
            </a:r>
            <a:r>
              <a:rPr lang="en-US" sz="1800" dirty="0"/>
              <a:t> </a:t>
            </a:r>
            <a:r>
              <a:rPr lang="en-US" sz="1800" dirty="0" err="1"/>
              <a:t>dan</a:t>
            </a:r>
            <a:r>
              <a:rPr lang="en-US" sz="1800" dirty="0"/>
              <a:t> </a:t>
            </a:r>
            <a:r>
              <a:rPr lang="en-US" sz="1800" dirty="0" err="1"/>
              <a:t>keadaan</a:t>
            </a:r>
            <a:r>
              <a:rPr lang="en-US" sz="1800" dirty="0"/>
              <a:t> yang </a:t>
            </a:r>
            <a:r>
              <a:rPr lang="en-US" sz="1800" dirty="0" err="1"/>
              <a:t>dideskripsikan</a:t>
            </a:r>
            <a:r>
              <a:rPr lang="en-US" sz="1800" dirty="0"/>
              <a:t> </a:t>
            </a:r>
            <a:r>
              <a:rPr lang="en-US" sz="1800" dirty="0" err="1"/>
              <a:t>dalam</a:t>
            </a:r>
            <a:r>
              <a:rPr lang="en-US" sz="1800" dirty="0"/>
              <a:t> </a:t>
            </a:r>
            <a:r>
              <a:rPr lang="en-US" sz="1800" dirty="0" err="1"/>
              <a:t>paragraf</a:t>
            </a:r>
            <a:r>
              <a:rPr lang="en-US" sz="1800" dirty="0"/>
              <a:t> 20–21 </a:t>
            </a:r>
            <a:r>
              <a:rPr lang="en-US" sz="1800" dirty="0" err="1"/>
              <a:t>dalam</a:t>
            </a:r>
            <a:r>
              <a:rPr lang="en-US" sz="1800" dirty="0"/>
              <a:t> </a:t>
            </a:r>
            <a:r>
              <a:rPr lang="en-US" sz="1800" dirty="0" err="1"/>
              <a:t>konteks</a:t>
            </a:r>
            <a:r>
              <a:rPr lang="en-US" sz="1800" dirty="0"/>
              <a:t> </a:t>
            </a:r>
            <a:r>
              <a:rPr lang="en-US" sz="1800" dirty="0" err="1"/>
              <a:t>opsi</a:t>
            </a:r>
            <a:r>
              <a:rPr lang="en-US" sz="1800" dirty="0"/>
              <a:t> </a:t>
            </a:r>
            <a:r>
              <a:rPr lang="en-US" sz="1800" dirty="0" err="1"/>
              <a:t>beli</a:t>
            </a:r>
            <a:r>
              <a:rPr lang="en-US" sz="1800" dirty="0"/>
              <a:t>. </a:t>
            </a:r>
            <a:r>
              <a:rPr lang="en-US" sz="1800" dirty="0" err="1"/>
              <a:t>Penyewa</a:t>
            </a:r>
            <a:r>
              <a:rPr lang="en-US" sz="1800" dirty="0"/>
              <a:t> </a:t>
            </a:r>
            <a:r>
              <a:rPr lang="en-US" sz="1800" dirty="0" err="1"/>
              <a:t>menentukan</a:t>
            </a:r>
            <a:r>
              <a:rPr lang="en-US" sz="1800" dirty="0"/>
              <a:t> </a:t>
            </a:r>
            <a:r>
              <a:rPr lang="en-US" sz="1800" dirty="0" err="1"/>
              <a:t>pembayaran</a:t>
            </a:r>
            <a:r>
              <a:rPr lang="en-US" sz="1800" dirty="0"/>
              <a:t> </a:t>
            </a:r>
            <a:r>
              <a:rPr lang="en-US" sz="1800" dirty="0" err="1"/>
              <a:t>sewa</a:t>
            </a:r>
            <a:r>
              <a:rPr lang="en-US" sz="1800" dirty="0"/>
              <a:t> </a:t>
            </a:r>
            <a:r>
              <a:rPr lang="en-US" sz="1800" dirty="0" err="1"/>
              <a:t>revisian</a:t>
            </a:r>
            <a:r>
              <a:rPr lang="en-US" sz="1800" dirty="0"/>
              <a:t> </a:t>
            </a:r>
            <a:r>
              <a:rPr lang="en-US" sz="1800" dirty="0" err="1"/>
              <a:t>untuk</a:t>
            </a:r>
            <a:r>
              <a:rPr lang="en-US" sz="1800" dirty="0"/>
              <a:t> </a:t>
            </a:r>
            <a:r>
              <a:rPr lang="en-US" sz="1800" dirty="0" err="1"/>
              <a:t>merefleksikan</a:t>
            </a:r>
            <a:r>
              <a:rPr lang="en-US" sz="1800" dirty="0"/>
              <a:t> </a:t>
            </a:r>
            <a:r>
              <a:rPr lang="en-US" sz="1800" dirty="0" err="1"/>
              <a:t>perubahan</a:t>
            </a:r>
            <a:r>
              <a:rPr lang="en-US" sz="1800" dirty="0"/>
              <a:t> </a:t>
            </a:r>
            <a:r>
              <a:rPr lang="en-US" sz="1800" dirty="0" err="1"/>
              <a:t>dalam</a:t>
            </a:r>
            <a:r>
              <a:rPr lang="en-US" sz="1800" dirty="0"/>
              <a:t> </a:t>
            </a:r>
            <a:r>
              <a:rPr lang="en-US" sz="1800" dirty="0" err="1"/>
              <a:t>jumlah</a:t>
            </a:r>
            <a:r>
              <a:rPr lang="en-US" sz="1800" dirty="0"/>
              <a:t> </a:t>
            </a:r>
            <a:r>
              <a:rPr lang="en-US" sz="1800" dirty="0" err="1"/>
              <a:t>terutang</a:t>
            </a:r>
            <a:r>
              <a:rPr lang="en-US" sz="1800" dirty="0"/>
              <a:t> </a:t>
            </a:r>
            <a:r>
              <a:rPr lang="en-US" sz="1800" dirty="0" err="1"/>
              <a:t>dalam</a:t>
            </a:r>
            <a:r>
              <a:rPr lang="en-US" sz="1800" dirty="0"/>
              <a:t> </a:t>
            </a:r>
            <a:r>
              <a:rPr lang="en-US" sz="1800" dirty="0" err="1"/>
              <a:t>opsi</a:t>
            </a:r>
            <a:r>
              <a:rPr lang="en-US" sz="1800" dirty="0"/>
              <a:t> </a:t>
            </a:r>
            <a:r>
              <a:rPr lang="en-US" sz="1800" dirty="0" err="1"/>
              <a:t>beli</a:t>
            </a:r>
            <a:r>
              <a:rPr lang="en-US" sz="1800" dirty="0"/>
              <a:t>.</a:t>
            </a:r>
          </a:p>
        </p:txBody>
      </p:sp>
      <p:sp>
        <p:nvSpPr>
          <p:cNvPr id="6" name="TextBox 5">
            <a:extLst>
              <a:ext uri="{FF2B5EF4-FFF2-40B4-BE49-F238E27FC236}">
                <a16:creationId xmlns:a16="http://schemas.microsoft.com/office/drawing/2014/main" id="{ADC9ED1D-CF69-E94C-9031-F0779A2AD213}"/>
              </a:ext>
            </a:extLst>
          </p:cNvPr>
          <p:cNvSpPr txBox="1"/>
          <p:nvPr/>
        </p:nvSpPr>
        <p:spPr>
          <a:xfrm>
            <a:off x="10286781" y="0"/>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3A8D8DB9-F441-4C3E-8CE2-D2518F9D1528}"/>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34</a:t>
            </a:fld>
            <a:endParaRPr lang="en-US" b="1" dirty="0">
              <a:solidFill>
                <a:schemeClr val="tx1"/>
              </a:solidFill>
            </a:endParaRPr>
          </a:p>
        </p:txBody>
      </p:sp>
    </p:spTree>
    <p:extLst>
      <p:ext uri="{BB962C8B-B14F-4D97-AF65-F5344CB8AC3E}">
        <p14:creationId xmlns:p14="http://schemas.microsoft.com/office/powerpoint/2010/main" val="2965259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2400" y="420564"/>
            <a:ext cx="8008400" cy="742031"/>
          </a:xfrm>
        </p:spPr>
        <p:txBody>
          <a:bodyPr/>
          <a:lstStyle/>
          <a:p>
            <a:r>
              <a:rPr lang="en-US" sz="4000" dirty="0" err="1">
                <a:latin typeface="Fjalla One" panose="02000506040000020004" pitchFamily="2" charset="0"/>
              </a:rPr>
              <a:t>Penilaian</a:t>
            </a:r>
            <a:r>
              <a:rPr lang="en-US" sz="4000" dirty="0">
                <a:latin typeface="Fjalla One" panose="02000506040000020004" pitchFamily="2" charset="0"/>
              </a:rPr>
              <a:t> </a:t>
            </a:r>
            <a:r>
              <a:rPr lang="en-US" sz="4000" dirty="0" err="1">
                <a:latin typeface="Fjalla One" panose="02000506040000020004" pitchFamily="2" charset="0"/>
              </a:rPr>
              <a:t>kembali</a:t>
            </a:r>
            <a:r>
              <a:rPr lang="en-US" sz="4000" dirty="0">
                <a:latin typeface="Fjalla One" panose="02000506040000020004" pitchFamily="2" charset="0"/>
              </a:rPr>
              <a:t> </a:t>
            </a:r>
            <a:r>
              <a:rPr lang="en-US" sz="4000" dirty="0" err="1">
                <a:latin typeface="Fjalla One" panose="02000506040000020004" pitchFamily="2" charset="0"/>
              </a:rPr>
              <a:t>liabilitas</a:t>
            </a:r>
            <a:r>
              <a:rPr lang="en-US" sz="4000" dirty="0">
                <a:latin typeface="Fjalla One" panose="02000506040000020004" pitchFamily="2" charset="0"/>
              </a:rPr>
              <a:t>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3" name="Content Placeholder 2"/>
          <p:cNvSpPr>
            <a:spLocks noGrp="1"/>
          </p:cNvSpPr>
          <p:nvPr>
            <p:ph sz="quarter" idx="10"/>
          </p:nvPr>
        </p:nvSpPr>
        <p:spPr>
          <a:xfrm>
            <a:off x="375667" y="1293224"/>
            <a:ext cx="10863942" cy="4858583"/>
          </a:xfrm>
        </p:spPr>
        <p:txBody>
          <a:bodyPr>
            <a:noAutofit/>
          </a:bodyPr>
          <a:lstStyle/>
          <a:p>
            <a:pPr>
              <a:lnSpc>
                <a:spcPct val="100000"/>
              </a:lnSpc>
            </a:pPr>
            <a:r>
              <a:rPr lang="en-US" sz="1800" dirty="0" err="1"/>
              <a:t>Penyewa</a:t>
            </a:r>
            <a:r>
              <a:rPr lang="en-US" sz="1800" dirty="0"/>
              <a:t> </a:t>
            </a:r>
            <a:r>
              <a:rPr lang="en-US" sz="1800" dirty="0" err="1"/>
              <a:t>menentukan</a:t>
            </a:r>
            <a:r>
              <a:rPr lang="en-US" sz="1800" dirty="0"/>
              <a:t> </a:t>
            </a:r>
            <a:r>
              <a:rPr lang="en-US" sz="1800" b="1" dirty="0" err="1"/>
              <a:t>tingkat</a:t>
            </a:r>
            <a:r>
              <a:rPr lang="en-US" sz="1800" b="1" dirty="0"/>
              <a:t> </a:t>
            </a:r>
            <a:r>
              <a:rPr lang="en-US" sz="1800" b="1" dirty="0" err="1"/>
              <a:t>diskonto</a:t>
            </a:r>
            <a:r>
              <a:rPr lang="en-US" sz="1800" b="1" dirty="0"/>
              <a:t> </a:t>
            </a:r>
            <a:r>
              <a:rPr lang="en-US" sz="1800" b="1" dirty="0" err="1"/>
              <a:t>revisian</a:t>
            </a:r>
            <a:r>
              <a:rPr lang="en-US" sz="1800" b="1" dirty="0"/>
              <a:t> </a:t>
            </a:r>
            <a:r>
              <a:rPr lang="en-US" sz="1800" dirty="0" err="1"/>
              <a:t>sebagai</a:t>
            </a:r>
            <a:r>
              <a:rPr lang="en-US" sz="1800" dirty="0"/>
              <a:t>:</a:t>
            </a:r>
          </a:p>
          <a:p>
            <a:pPr lvl="1">
              <a:lnSpc>
                <a:spcPct val="100000"/>
              </a:lnSpc>
            </a:pPr>
            <a:r>
              <a:rPr lang="en-US" b="1" dirty="0" err="1"/>
              <a:t>suku</a:t>
            </a:r>
            <a:r>
              <a:rPr lang="en-US" b="1" dirty="0"/>
              <a:t> </a:t>
            </a:r>
            <a:r>
              <a:rPr lang="en-US" b="1" dirty="0" err="1"/>
              <a:t>bunga</a:t>
            </a:r>
            <a:r>
              <a:rPr lang="en-US" b="1" dirty="0"/>
              <a:t> </a:t>
            </a:r>
            <a:r>
              <a:rPr lang="en-US" b="1" dirty="0" err="1"/>
              <a:t>implisit</a:t>
            </a:r>
            <a:r>
              <a:rPr lang="en-US" b="1" dirty="0"/>
              <a:t> </a:t>
            </a:r>
            <a:r>
              <a:rPr lang="en-US" dirty="0" err="1"/>
              <a:t>dalam</a:t>
            </a:r>
            <a:r>
              <a:rPr lang="en-US" dirty="0"/>
              <a:t> </a:t>
            </a:r>
            <a:r>
              <a:rPr lang="en-US" dirty="0" err="1"/>
              <a:t>sewa</a:t>
            </a:r>
            <a:r>
              <a:rPr lang="en-US" dirty="0"/>
              <a:t> </a:t>
            </a:r>
            <a:r>
              <a:rPr lang="en-US" dirty="0" err="1"/>
              <a:t>untuk</a:t>
            </a:r>
            <a:r>
              <a:rPr lang="en-US" dirty="0"/>
              <a:t> </a:t>
            </a:r>
            <a:r>
              <a:rPr lang="en-US" dirty="0" err="1"/>
              <a:t>sisa</a:t>
            </a:r>
            <a:r>
              <a:rPr lang="en-US" dirty="0"/>
              <a:t> masa </a:t>
            </a:r>
            <a:r>
              <a:rPr lang="sv-SE" dirty="0"/>
              <a:t>sewa, jika tingkat diskonto revisian tersebut dapat ditentukan; atau </a:t>
            </a:r>
          </a:p>
          <a:p>
            <a:pPr lvl="1">
              <a:lnSpc>
                <a:spcPct val="100000"/>
              </a:lnSpc>
            </a:pPr>
            <a:r>
              <a:rPr lang="sv-SE" b="1" dirty="0"/>
              <a:t>suku </a:t>
            </a:r>
            <a:r>
              <a:rPr lang="en-US" b="1" dirty="0" err="1"/>
              <a:t>bunga</a:t>
            </a:r>
            <a:r>
              <a:rPr lang="en-US" b="1" dirty="0"/>
              <a:t> </a:t>
            </a:r>
            <a:r>
              <a:rPr lang="en-US" b="1" dirty="0" err="1"/>
              <a:t>pinjaman</a:t>
            </a:r>
            <a:r>
              <a:rPr lang="en-US" b="1" dirty="0"/>
              <a:t> </a:t>
            </a:r>
            <a:r>
              <a:rPr lang="en-US" b="1" dirty="0" err="1"/>
              <a:t>inkremental</a:t>
            </a:r>
            <a:r>
              <a:rPr lang="en-US" b="1" dirty="0"/>
              <a:t> </a:t>
            </a:r>
            <a:r>
              <a:rPr lang="en-US" dirty="0" err="1"/>
              <a:t>penyewa</a:t>
            </a:r>
            <a:r>
              <a:rPr lang="en-US" dirty="0"/>
              <a:t> pada </a:t>
            </a:r>
            <a:r>
              <a:rPr lang="en-US" dirty="0" err="1"/>
              <a:t>tanggal</a:t>
            </a:r>
            <a:r>
              <a:rPr lang="en-US" dirty="0"/>
              <a:t> </a:t>
            </a:r>
            <a:r>
              <a:rPr lang="en-US" dirty="0" err="1"/>
              <a:t>penilaian</a:t>
            </a:r>
            <a:r>
              <a:rPr lang="en-US" dirty="0"/>
              <a:t> </a:t>
            </a:r>
            <a:r>
              <a:rPr lang="en-US" dirty="0" err="1"/>
              <a:t>kembali</a:t>
            </a:r>
            <a:r>
              <a:rPr lang="en-US" dirty="0"/>
              <a:t>, </a:t>
            </a:r>
            <a:r>
              <a:rPr lang="en-US" dirty="0" err="1"/>
              <a:t>jika</a:t>
            </a:r>
            <a:r>
              <a:rPr lang="en-US" dirty="0"/>
              <a:t> </a:t>
            </a:r>
            <a:r>
              <a:rPr lang="en-US" dirty="0" err="1"/>
              <a:t>suku</a:t>
            </a:r>
            <a:r>
              <a:rPr lang="en-US" dirty="0"/>
              <a:t> </a:t>
            </a:r>
            <a:r>
              <a:rPr lang="en-US" dirty="0" err="1"/>
              <a:t>bunga</a:t>
            </a:r>
            <a:r>
              <a:rPr lang="en-US" dirty="0"/>
              <a:t> </a:t>
            </a:r>
            <a:r>
              <a:rPr lang="en-US" dirty="0" err="1"/>
              <a:t>implisit</a:t>
            </a:r>
            <a:r>
              <a:rPr lang="en-US" dirty="0"/>
              <a:t> </a:t>
            </a:r>
            <a:r>
              <a:rPr lang="en-US" dirty="0" err="1"/>
              <a:t>dalam</a:t>
            </a:r>
            <a:r>
              <a:rPr lang="en-US" dirty="0"/>
              <a:t> </a:t>
            </a:r>
            <a:r>
              <a:rPr lang="en-US" dirty="0" err="1"/>
              <a:t>sewa</a:t>
            </a:r>
            <a:r>
              <a:rPr lang="en-US" dirty="0"/>
              <a:t> </a:t>
            </a:r>
            <a:r>
              <a:rPr lang="en-US" dirty="0" err="1"/>
              <a:t>tidak</a:t>
            </a:r>
            <a:r>
              <a:rPr lang="en-US" dirty="0"/>
              <a:t> </a:t>
            </a:r>
            <a:r>
              <a:rPr lang="en-US" dirty="0" err="1"/>
              <a:t>dapat</a:t>
            </a:r>
            <a:r>
              <a:rPr lang="en-US" dirty="0"/>
              <a:t> </a:t>
            </a:r>
            <a:r>
              <a:rPr lang="en-US" dirty="0" err="1"/>
              <a:t>ditentukan</a:t>
            </a:r>
            <a:r>
              <a:rPr lang="en-US" dirty="0"/>
              <a:t>.</a:t>
            </a:r>
          </a:p>
          <a:p>
            <a:pPr>
              <a:lnSpc>
                <a:spcPct val="100000"/>
              </a:lnSpc>
            </a:pPr>
            <a:r>
              <a:rPr lang="en-US" sz="1800" dirty="0" err="1"/>
              <a:t>Penyewa</a:t>
            </a:r>
            <a:r>
              <a:rPr lang="en-US" sz="1800" dirty="0"/>
              <a:t> </a:t>
            </a:r>
            <a:r>
              <a:rPr lang="en-US" sz="1800" b="1" dirty="0" err="1"/>
              <a:t>mengukur</a:t>
            </a:r>
            <a:r>
              <a:rPr lang="en-US" sz="1800" b="1" dirty="0"/>
              <a:t> </a:t>
            </a:r>
            <a:r>
              <a:rPr lang="en-US" sz="1800" b="1" dirty="0" err="1"/>
              <a:t>kembali</a:t>
            </a:r>
            <a:r>
              <a:rPr lang="en-US" sz="1800" b="1" dirty="0"/>
              <a:t> </a:t>
            </a:r>
            <a:r>
              <a:rPr lang="en-US" sz="1800" b="1" dirty="0" err="1"/>
              <a:t>liabilitas</a:t>
            </a:r>
            <a:r>
              <a:rPr lang="en-US" sz="1800" b="1" dirty="0"/>
              <a:t> </a:t>
            </a:r>
            <a:r>
              <a:rPr lang="en-US" sz="1800" b="1" dirty="0" err="1"/>
              <a:t>sewa</a:t>
            </a:r>
            <a:r>
              <a:rPr lang="en-US" sz="1800" b="1" dirty="0"/>
              <a:t> </a:t>
            </a:r>
            <a:r>
              <a:rPr lang="en-US" sz="1800" dirty="0" err="1"/>
              <a:t>dengan</a:t>
            </a:r>
            <a:r>
              <a:rPr lang="en-US" sz="1800" dirty="0"/>
              <a:t> </a:t>
            </a:r>
            <a:r>
              <a:rPr lang="fi-FI" sz="1800" dirty="0"/>
              <a:t>mendiskontokan </a:t>
            </a:r>
            <a:r>
              <a:rPr lang="fi-FI" sz="1800" b="1" dirty="0"/>
              <a:t>pembayaran sewa revisian</a:t>
            </a:r>
            <a:r>
              <a:rPr lang="fi-FI" sz="1800" dirty="0"/>
              <a:t>, jika:</a:t>
            </a:r>
          </a:p>
          <a:p>
            <a:pPr lvl="1">
              <a:lnSpc>
                <a:spcPct val="100000"/>
              </a:lnSpc>
            </a:pPr>
            <a:r>
              <a:rPr lang="sv-SE" dirty="0"/>
              <a:t>terdapat </a:t>
            </a:r>
            <a:r>
              <a:rPr lang="sv-SE" b="1" dirty="0"/>
              <a:t>perubahan </a:t>
            </a:r>
            <a:r>
              <a:rPr lang="sv-SE" dirty="0"/>
              <a:t>dalam jumlah yang diperkirakan akan dibayar </a:t>
            </a:r>
            <a:r>
              <a:rPr lang="en-US" dirty="0" err="1"/>
              <a:t>dalam</a:t>
            </a:r>
            <a:r>
              <a:rPr lang="en-US" dirty="0"/>
              <a:t> </a:t>
            </a:r>
            <a:r>
              <a:rPr lang="en-US" b="1" dirty="0" err="1"/>
              <a:t>jaminan</a:t>
            </a:r>
            <a:r>
              <a:rPr lang="en-US" b="1" dirty="0"/>
              <a:t> </a:t>
            </a:r>
            <a:r>
              <a:rPr lang="en-US" b="1" dirty="0" err="1"/>
              <a:t>nilai</a:t>
            </a:r>
            <a:r>
              <a:rPr lang="en-US" b="1" dirty="0"/>
              <a:t> residual</a:t>
            </a:r>
            <a:r>
              <a:rPr lang="en-US" dirty="0"/>
              <a:t>. </a:t>
            </a:r>
          </a:p>
          <a:p>
            <a:pPr lvl="1">
              <a:lnSpc>
                <a:spcPct val="100000"/>
              </a:lnSpc>
            </a:pPr>
            <a:r>
              <a:rPr lang="sv-SE" dirty="0"/>
              <a:t>terdapat </a:t>
            </a:r>
            <a:r>
              <a:rPr lang="sv-SE" b="1" dirty="0"/>
              <a:t>perubahan pembayaran sewa masa depan </a:t>
            </a:r>
            <a:r>
              <a:rPr lang="sv-SE" dirty="0"/>
              <a:t>sebagai akibat dari </a:t>
            </a:r>
            <a:r>
              <a:rPr lang="en-US" dirty="0" err="1"/>
              <a:t>perubahan</a:t>
            </a:r>
            <a:r>
              <a:rPr lang="en-US" dirty="0"/>
              <a:t> </a:t>
            </a:r>
            <a:r>
              <a:rPr lang="en-US" dirty="0" err="1"/>
              <a:t>indeks</a:t>
            </a:r>
            <a:r>
              <a:rPr lang="en-US" dirty="0"/>
              <a:t> atau </a:t>
            </a:r>
            <a:r>
              <a:rPr lang="en-US" dirty="0" err="1"/>
              <a:t>suku</a:t>
            </a:r>
            <a:r>
              <a:rPr lang="en-US" dirty="0"/>
              <a:t> </a:t>
            </a:r>
            <a:r>
              <a:rPr lang="en-US" dirty="0" err="1"/>
              <a:t>bunga</a:t>
            </a:r>
            <a:r>
              <a:rPr lang="en-US" dirty="0"/>
              <a:t> yang </a:t>
            </a:r>
            <a:r>
              <a:rPr lang="en-US" dirty="0" err="1"/>
              <a:t>digunakan</a:t>
            </a:r>
            <a:r>
              <a:rPr lang="en-US" dirty="0"/>
              <a:t> </a:t>
            </a:r>
            <a:r>
              <a:rPr lang="en-US" dirty="0" err="1"/>
              <a:t>untuk</a:t>
            </a:r>
            <a:r>
              <a:rPr lang="en-US" dirty="0"/>
              <a:t> </a:t>
            </a:r>
            <a:r>
              <a:rPr lang="en-US" dirty="0" err="1"/>
              <a:t>menentukan</a:t>
            </a:r>
            <a:r>
              <a:rPr lang="en-US" dirty="0"/>
              <a:t> </a:t>
            </a:r>
            <a:r>
              <a:rPr lang="en-US" dirty="0" err="1"/>
              <a:t>pembayaran</a:t>
            </a:r>
            <a:r>
              <a:rPr lang="en-US" dirty="0"/>
              <a:t> </a:t>
            </a:r>
            <a:r>
              <a:rPr lang="en-US" dirty="0" err="1"/>
              <a:t>tersebut</a:t>
            </a:r>
            <a:r>
              <a:rPr lang="en-US" dirty="0"/>
              <a:t>. </a:t>
            </a:r>
            <a:r>
              <a:rPr lang="en-US" dirty="0" err="1"/>
              <a:t>Penyewa</a:t>
            </a:r>
            <a:r>
              <a:rPr lang="en-US" dirty="0"/>
              <a:t> </a:t>
            </a:r>
            <a:r>
              <a:rPr lang="en-US" dirty="0" err="1"/>
              <a:t>mengukur</a:t>
            </a:r>
            <a:r>
              <a:rPr lang="en-US" dirty="0"/>
              <a:t> </a:t>
            </a:r>
            <a:r>
              <a:rPr lang="en-US" dirty="0" err="1"/>
              <a:t>kembali</a:t>
            </a:r>
            <a:r>
              <a:rPr lang="en-US" dirty="0"/>
              <a:t> </a:t>
            </a:r>
            <a:r>
              <a:rPr lang="en-US" dirty="0" err="1"/>
              <a:t>liabilitas</a:t>
            </a:r>
            <a:r>
              <a:rPr lang="en-US" dirty="0"/>
              <a:t> </a:t>
            </a:r>
            <a:r>
              <a:rPr lang="en-US" dirty="0" err="1"/>
              <a:t>sewa</a:t>
            </a:r>
            <a:r>
              <a:rPr lang="en-US" dirty="0"/>
              <a:t> </a:t>
            </a:r>
            <a:r>
              <a:rPr lang="en-US" dirty="0" err="1"/>
              <a:t>untuk</a:t>
            </a:r>
            <a:r>
              <a:rPr lang="en-US" dirty="0"/>
              <a:t> </a:t>
            </a:r>
            <a:r>
              <a:rPr lang="en-US" dirty="0" err="1"/>
              <a:t>merefleksikan</a:t>
            </a:r>
            <a:r>
              <a:rPr lang="en-US" dirty="0"/>
              <a:t> </a:t>
            </a:r>
            <a:r>
              <a:rPr lang="en-US" dirty="0" err="1"/>
              <a:t>pembayaran</a:t>
            </a:r>
            <a:r>
              <a:rPr lang="en-US" dirty="0"/>
              <a:t> </a:t>
            </a:r>
            <a:r>
              <a:rPr lang="en-US" dirty="0" err="1"/>
              <a:t>sewa</a:t>
            </a:r>
            <a:r>
              <a:rPr lang="en-US" dirty="0"/>
              <a:t> </a:t>
            </a:r>
            <a:r>
              <a:rPr lang="en-US" dirty="0" err="1"/>
              <a:t>revisian</a:t>
            </a:r>
            <a:r>
              <a:rPr lang="en-US" dirty="0"/>
              <a:t> </a:t>
            </a:r>
            <a:r>
              <a:rPr lang="en-US" dirty="0" err="1"/>
              <a:t>tersebut</a:t>
            </a:r>
            <a:r>
              <a:rPr lang="en-US" dirty="0"/>
              <a:t> </a:t>
            </a:r>
            <a:r>
              <a:rPr lang="en-US" dirty="0" err="1"/>
              <a:t>hanya</a:t>
            </a:r>
            <a:r>
              <a:rPr lang="en-US" dirty="0"/>
              <a:t> </a:t>
            </a:r>
            <a:r>
              <a:rPr lang="en-US" dirty="0" err="1"/>
              <a:t>ketika</a:t>
            </a:r>
            <a:r>
              <a:rPr lang="en-US" dirty="0"/>
              <a:t> </a:t>
            </a:r>
            <a:r>
              <a:rPr lang="en-US" dirty="0" err="1"/>
              <a:t>terdapat</a:t>
            </a:r>
            <a:r>
              <a:rPr lang="en-US" dirty="0"/>
              <a:t> </a:t>
            </a:r>
            <a:r>
              <a:rPr lang="en-US" b="1" dirty="0" err="1"/>
              <a:t>perubahan</a:t>
            </a:r>
            <a:r>
              <a:rPr lang="en-US" b="1" dirty="0"/>
              <a:t> </a:t>
            </a:r>
            <a:r>
              <a:rPr lang="en-US" b="1" dirty="0" err="1"/>
              <a:t>dalam</a:t>
            </a:r>
            <a:r>
              <a:rPr lang="en-US" b="1" dirty="0"/>
              <a:t> </a:t>
            </a:r>
            <a:r>
              <a:rPr lang="en-US" b="1" dirty="0" err="1"/>
              <a:t>arus</a:t>
            </a:r>
            <a:r>
              <a:rPr lang="en-US" b="1" dirty="0"/>
              <a:t> kas </a:t>
            </a:r>
            <a:r>
              <a:rPr lang="en-US" dirty="0"/>
              <a:t>(</a:t>
            </a:r>
            <a:r>
              <a:rPr lang="en-US" dirty="0" err="1"/>
              <a:t>yaitu</a:t>
            </a:r>
            <a:r>
              <a:rPr lang="en-US" dirty="0"/>
              <a:t> </a:t>
            </a:r>
            <a:r>
              <a:rPr lang="en-US" dirty="0" err="1"/>
              <a:t>ketika</a:t>
            </a:r>
            <a:r>
              <a:rPr lang="en-US" dirty="0"/>
              <a:t> </a:t>
            </a:r>
            <a:r>
              <a:rPr lang="en-US" dirty="0" err="1"/>
              <a:t>terdapat</a:t>
            </a:r>
            <a:r>
              <a:rPr lang="en-US" dirty="0"/>
              <a:t> </a:t>
            </a:r>
            <a:r>
              <a:rPr lang="en-US" dirty="0" err="1"/>
              <a:t>penyesuaian</a:t>
            </a:r>
            <a:r>
              <a:rPr lang="en-US" dirty="0"/>
              <a:t> </a:t>
            </a:r>
            <a:r>
              <a:rPr lang="en-US" dirty="0" err="1"/>
              <a:t>pembayaran</a:t>
            </a:r>
            <a:r>
              <a:rPr lang="en-US" dirty="0"/>
              <a:t> </a:t>
            </a:r>
            <a:r>
              <a:rPr lang="en-US" dirty="0" err="1"/>
              <a:t>sewa</a:t>
            </a:r>
            <a:r>
              <a:rPr lang="en-US" dirty="0"/>
              <a:t>). </a:t>
            </a:r>
            <a:r>
              <a:rPr lang="en-US" dirty="0" err="1"/>
              <a:t>Penyewa</a:t>
            </a:r>
            <a:r>
              <a:rPr lang="en-US" dirty="0"/>
              <a:t> </a:t>
            </a:r>
            <a:r>
              <a:rPr lang="en-US" dirty="0" err="1"/>
              <a:t>menentukan</a:t>
            </a:r>
            <a:r>
              <a:rPr lang="en-US" dirty="0"/>
              <a:t> </a:t>
            </a:r>
            <a:r>
              <a:rPr lang="en-US" dirty="0" err="1"/>
              <a:t>pembayaran</a:t>
            </a:r>
            <a:r>
              <a:rPr lang="en-US" dirty="0"/>
              <a:t> </a:t>
            </a:r>
            <a:r>
              <a:rPr lang="en-US" dirty="0" err="1"/>
              <a:t>sewa</a:t>
            </a:r>
            <a:r>
              <a:rPr lang="en-US" dirty="0"/>
              <a:t> </a:t>
            </a:r>
            <a:r>
              <a:rPr lang="en-US" dirty="0" err="1"/>
              <a:t>revisian</a:t>
            </a:r>
            <a:r>
              <a:rPr lang="en-US" dirty="0"/>
              <a:t> untuk </a:t>
            </a:r>
            <a:r>
              <a:rPr lang="en-US" dirty="0" err="1"/>
              <a:t>sisa</a:t>
            </a:r>
            <a:r>
              <a:rPr lang="en-US" dirty="0"/>
              <a:t> masa </a:t>
            </a:r>
            <a:r>
              <a:rPr lang="en-US" dirty="0" err="1"/>
              <a:t>sewa</a:t>
            </a:r>
            <a:r>
              <a:rPr lang="en-US" dirty="0"/>
              <a:t> </a:t>
            </a:r>
            <a:r>
              <a:rPr lang="en-US" dirty="0" err="1"/>
              <a:t>berdasarkan</a:t>
            </a:r>
            <a:r>
              <a:rPr lang="en-US" dirty="0"/>
              <a:t> </a:t>
            </a:r>
            <a:r>
              <a:rPr lang="en-US" dirty="0" err="1"/>
              <a:t>pembayaran</a:t>
            </a:r>
            <a:r>
              <a:rPr lang="en-US" dirty="0"/>
              <a:t> </a:t>
            </a:r>
            <a:r>
              <a:rPr lang="en-US" dirty="0" err="1"/>
              <a:t>kontraktual</a:t>
            </a:r>
            <a:r>
              <a:rPr lang="en-US" dirty="0"/>
              <a:t> </a:t>
            </a:r>
            <a:r>
              <a:rPr lang="en-US" dirty="0" err="1"/>
              <a:t>revisian</a:t>
            </a:r>
            <a:r>
              <a:rPr lang="en-US" dirty="0"/>
              <a:t>.</a:t>
            </a:r>
          </a:p>
          <a:p>
            <a:pPr>
              <a:lnSpc>
                <a:spcPct val="100000"/>
              </a:lnSpc>
            </a:pPr>
            <a:r>
              <a:rPr lang="en-US" sz="1800" dirty="0" err="1"/>
              <a:t>Penyewa</a:t>
            </a:r>
            <a:r>
              <a:rPr lang="en-US" sz="1800" dirty="0"/>
              <a:t> </a:t>
            </a:r>
            <a:r>
              <a:rPr lang="en-US" sz="1800" dirty="0" err="1"/>
              <a:t>menggunakan</a:t>
            </a:r>
            <a:r>
              <a:rPr lang="en-US" sz="1800" dirty="0"/>
              <a:t> </a:t>
            </a:r>
            <a:r>
              <a:rPr lang="en-US" sz="1800" b="1" dirty="0" err="1"/>
              <a:t>tingkat</a:t>
            </a:r>
            <a:r>
              <a:rPr lang="en-US" sz="1800" b="1" dirty="0"/>
              <a:t> </a:t>
            </a:r>
            <a:r>
              <a:rPr lang="en-US" sz="1800" b="1" dirty="0" err="1"/>
              <a:t>diskonto</a:t>
            </a:r>
            <a:r>
              <a:rPr lang="en-US" sz="1800" b="1" dirty="0"/>
              <a:t> yang </a:t>
            </a:r>
            <a:r>
              <a:rPr lang="en-US" sz="1800" b="1" dirty="0" err="1"/>
              <a:t>tidak</a:t>
            </a:r>
            <a:r>
              <a:rPr lang="en-US" sz="1800" b="1" dirty="0"/>
              <a:t> </a:t>
            </a:r>
            <a:r>
              <a:rPr lang="en-US" sz="1800" b="1" dirty="0" err="1"/>
              <a:t>berubah</a:t>
            </a:r>
            <a:r>
              <a:rPr lang="en-US" sz="1800" dirty="0"/>
              <a:t>, </a:t>
            </a:r>
            <a:r>
              <a:rPr lang="en-US" sz="1800" dirty="0" err="1"/>
              <a:t>kecuali</a:t>
            </a:r>
            <a:r>
              <a:rPr lang="en-US" sz="1800" dirty="0"/>
              <a:t> </a:t>
            </a:r>
            <a:r>
              <a:rPr lang="en-US" sz="1800" dirty="0" err="1"/>
              <a:t>perubahan</a:t>
            </a:r>
            <a:r>
              <a:rPr lang="en-US" sz="1800" dirty="0"/>
              <a:t> </a:t>
            </a:r>
            <a:r>
              <a:rPr lang="en-US" sz="1800" dirty="0" err="1"/>
              <a:t>pembayaran</a:t>
            </a:r>
            <a:r>
              <a:rPr lang="en-US" sz="1800" dirty="0"/>
              <a:t> </a:t>
            </a:r>
            <a:r>
              <a:rPr lang="en-US" sz="1800" dirty="0" err="1"/>
              <a:t>sewa</a:t>
            </a:r>
            <a:r>
              <a:rPr lang="en-US" sz="1800" dirty="0"/>
              <a:t> </a:t>
            </a:r>
            <a:r>
              <a:rPr lang="en-US" sz="1800" dirty="0" err="1"/>
              <a:t>berasal</a:t>
            </a:r>
            <a:r>
              <a:rPr lang="en-US" sz="1800" dirty="0"/>
              <a:t> </a:t>
            </a:r>
            <a:r>
              <a:rPr lang="en-US" sz="1800" dirty="0" err="1"/>
              <a:t>dari</a:t>
            </a:r>
            <a:r>
              <a:rPr lang="en-US" sz="1800" dirty="0"/>
              <a:t> </a:t>
            </a:r>
            <a:r>
              <a:rPr lang="en-US" sz="1800" dirty="0" err="1"/>
              <a:t>perubahan</a:t>
            </a:r>
            <a:r>
              <a:rPr lang="en-US" sz="1800" dirty="0"/>
              <a:t> </a:t>
            </a:r>
            <a:r>
              <a:rPr lang="en-US" sz="1800" dirty="0" err="1"/>
              <a:t>dalam</a:t>
            </a:r>
            <a:r>
              <a:rPr lang="en-US" sz="1800" dirty="0"/>
              <a:t> </a:t>
            </a:r>
            <a:r>
              <a:rPr lang="en-US" sz="1800" b="1" dirty="0" err="1"/>
              <a:t>suku</a:t>
            </a:r>
            <a:r>
              <a:rPr lang="en-US" sz="1800" b="1" dirty="0"/>
              <a:t> </a:t>
            </a:r>
            <a:r>
              <a:rPr lang="en-US" sz="1800" b="1" dirty="0" err="1"/>
              <a:t>bunga</a:t>
            </a:r>
            <a:r>
              <a:rPr lang="en-US" sz="1800" b="1" dirty="0"/>
              <a:t> </a:t>
            </a:r>
            <a:r>
              <a:rPr lang="en-US" sz="1800" b="1" dirty="0" err="1"/>
              <a:t>mengambang</a:t>
            </a:r>
            <a:r>
              <a:rPr lang="en-US" sz="1800" dirty="0"/>
              <a:t>. </a:t>
            </a:r>
            <a:r>
              <a:rPr lang="en-US" sz="1800" dirty="0" err="1"/>
              <a:t>Penyewa</a:t>
            </a:r>
            <a:r>
              <a:rPr lang="en-US" sz="1800" dirty="0"/>
              <a:t> </a:t>
            </a:r>
            <a:r>
              <a:rPr lang="en-US" sz="1800" dirty="0" err="1"/>
              <a:t>menggunakan</a:t>
            </a:r>
            <a:r>
              <a:rPr lang="en-US" sz="1800" dirty="0"/>
              <a:t> </a:t>
            </a:r>
            <a:r>
              <a:rPr lang="en-US" sz="1800" dirty="0" err="1"/>
              <a:t>tingkat</a:t>
            </a:r>
            <a:r>
              <a:rPr lang="en-US" sz="1800" dirty="0"/>
              <a:t> </a:t>
            </a:r>
            <a:r>
              <a:rPr lang="en-US" sz="1800" dirty="0" err="1"/>
              <a:t>diskonto</a:t>
            </a:r>
            <a:r>
              <a:rPr lang="en-US" sz="1800" dirty="0"/>
              <a:t> </a:t>
            </a:r>
            <a:r>
              <a:rPr lang="en-US" sz="1800" dirty="0" err="1"/>
              <a:t>revisian</a:t>
            </a:r>
            <a:r>
              <a:rPr lang="en-US" sz="1800" dirty="0"/>
              <a:t> yang </a:t>
            </a:r>
            <a:r>
              <a:rPr lang="en-US" sz="1800" dirty="0" err="1"/>
              <a:t>merefleksikan</a:t>
            </a:r>
            <a:r>
              <a:rPr lang="en-US" sz="1800" dirty="0"/>
              <a:t> </a:t>
            </a:r>
            <a:r>
              <a:rPr lang="en-US" sz="1800" dirty="0" err="1"/>
              <a:t>perubahan</a:t>
            </a:r>
            <a:r>
              <a:rPr lang="en-US" sz="1800" dirty="0"/>
              <a:t> </a:t>
            </a:r>
            <a:r>
              <a:rPr lang="en-US" sz="1800" dirty="0" err="1"/>
              <a:t>dalam</a:t>
            </a:r>
            <a:r>
              <a:rPr lang="en-US" sz="1800" dirty="0"/>
              <a:t> </a:t>
            </a:r>
            <a:r>
              <a:rPr lang="en-US" sz="1800" dirty="0" err="1"/>
              <a:t>suku</a:t>
            </a:r>
            <a:r>
              <a:rPr lang="en-US" sz="1800" dirty="0"/>
              <a:t> </a:t>
            </a:r>
            <a:r>
              <a:rPr lang="en-US" sz="1800" dirty="0" err="1"/>
              <a:t>bunga</a:t>
            </a:r>
            <a:r>
              <a:rPr lang="en-US" sz="1800" dirty="0"/>
              <a:t>.</a:t>
            </a:r>
          </a:p>
        </p:txBody>
      </p:sp>
      <p:sp>
        <p:nvSpPr>
          <p:cNvPr id="6" name="TextBox 5">
            <a:extLst>
              <a:ext uri="{FF2B5EF4-FFF2-40B4-BE49-F238E27FC236}">
                <a16:creationId xmlns:a16="http://schemas.microsoft.com/office/drawing/2014/main" id="{45A45827-B446-CB49-A9D1-F5F7AE08FB7D}"/>
              </a:ext>
            </a:extLst>
          </p:cNvPr>
          <p:cNvSpPr txBox="1"/>
          <p:nvPr/>
        </p:nvSpPr>
        <p:spPr>
          <a:xfrm>
            <a:off x="10287000" y="0"/>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E6621230-FAFC-4FE7-BDD0-003A0F5F0082}"/>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35</a:t>
            </a:fld>
            <a:endParaRPr lang="en-US" b="1" dirty="0">
              <a:solidFill>
                <a:schemeClr val="tx1"/>
              </a:solidFill>
            </a:endParaRPr>
          </a:p>
        </p:txBody>
      </p:sp>
    </p:spTree>
    <p:extLst>
      <p:ext uri="{BB962C8B-B14F-4D97-AF65-F5344CB8AC3E}">
        <p14:creationId xmlns:p14="http://schemas.microsoft.com/office/powerpoint/2010/main" val="4109765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44545" y="293053"/>
            <a:ext cx="5502910" cy="731837"/>
          </a:xfrm>
        </p:spPr>
        <p:txBody>
          <a:bodyPr/>
          <a:lstStyle/>
          <a:p>
            <a:pPr algn="ctr"/>
            <a:r>
              <a:rPr lang="en-US" sz="3600" dirty="0" err="1">
                <a:latin typeface="Fjalla One" panose="02000506040000020004" pitchFamily="2" charset="0"/>
              </a:rPr>
              <a:t>Modifikasi</a:t>
            </a:r>
            <a:r>
              <a:rPr lang="en-US" sz="3600" dirty="0">
                <a:latin typeface="Fjalla One" panose="02000506040000020004" pitchFamily="2" charset="0"/>
              </a:rPr>
              <a:t> </a:t>
            </a:r>
            <a:r>
              <a:rPr lang="en-US" sz="3600" dirty="0" err="1">
                <a:latin typeface="Fjalla One" panose="02000506040000020004" pitchFamily="2" charset="0"/>
              </a:rPr>
              <a:t>Sewa</a:t>
            </a:r>
            <a:endParaRPr lang="en-US" sz="3600" dirty="0">
              <a:latin typeface="Fjalla One" panose="02000506040000020004" pitchFamily="2" charset="0"/>
            </a:endParaRPr>
          </a:p>
        </p:txBody>
      </p:sp>
      <p:sp>
        <p:nvSpPr>
          <p:cNvPr id="3" name="Content Placeholder 2"/>
          <p:cNvSpPr>
            <a:spLocks noGrp="1"/>
          </p:cNvSpPr>
          <p:nvPr>
            <p:ph sz="quarter" idx="4294967295"/>
          </p:nvPr>
        </p:nvSpPr>
        <p:spPr>
          <a:xfrm>
            <a:off x="1085850" y="1263139"/>
            <a:ext cx="10252075" cy="4735513"/>
          </a:xfrm>
        </p:spPr>
        <p:txBody>
          <a:bodyPr>
            <a:noAutofit/>
          </a:bodyPr>
          <a:lstStyle/>
          <a:p>
            <a:r>
              <a:rPr lang="en-US" sz="2000" dirty="0" err="1"/>
              <a:t>Penyewa</a:t>
            </a:r>
            <a:r>
              <a:rPr lang="en-US" sz="2000" dirty="0"/>
              <a:t> </a:t>
            </a:r>
            <a:r>
              <a:rPr lang="en-US" sz="2000" dirty="0" err="1"/>
              <a:t>mencatat</a:t>
            </a:r>
            <a:r>
              <a:rPr lang="en-US" sz="2000" dirty="0"/>
              <a:t> </a:t>
            </a:r>
            <a:r>
              <a:rPr lang="en-US" sz="2000" dirty="0" err="1"/>
              <a:t>modifikasi</a:t>
            </a:r>
            <a:r>
              <a:rPr lang="en-US" sz="2000" dirty="0"/>
              <a:t> </a:t>
            </a:r>
            <a:r>
              <a:rPr lang="en-US" sz="2000" dirty="0" err="1"/>
              <a:t>sewa</a:t>
            </a:r>
            <a:r>
              <a:rPr lang="en-US" sz="2000" dirty="0"/>
              <a:t> </a:t>
            </a:r>
            <a:r>
              <a:rPr lang="en-US" sz="2000" dirty="0" err="1"/>
              <a:t>sebagai</a:t>
            </a:r>
            <a:r>
              <a:rPr lang="en-US" sz="2000" dirty="0"/>
              <a:t> </a:t>
            </a:r>
            <a:r>
              <a:rPr lang="en-US" sz="2000" dirty="0" err="1"/>
              <a:t>sewa</a:t>
            </a:r>
            <a:r>
              <a:rPr lang="en-US" sz="2000" dirty="0"/>
              <a:t> </a:t>
            </a:r>
            <a:r>
              <a:rPr lang="en-US" sz="2000" dirty="0" err="1"/>
              <a:t>terpisah</a:t>
            </a:r>
            <a:r>
              <a:rPr lang="en-US" sz="2000" dirty="0"/>
              <a:t> </a:t>
            </a:r>
            <a:r>
              <a:rPr lang="en-US" sz="2000" dirty="0" err="1"/>
              <a:t>jika</a:t>
            </a:r>
            <a:r>
              <a:rPr lang="en-US" sz="2000" dirty="0"/>
              <a:t> (#44):</a:t>
            </a:r>
          </a:p>
          <a:p>
            <a:pPr lvl="1"/>
            <a:r>
              <a:rPr lang="en-US" sz="2000" dirty="0" err="1"/>
              <a:t>modifikasi</a:t>
            </a:r>
            <a:r>
              <a:rPr lang="en-US" sz="2000" dirty="0"/>
              <a:t> </a:t>
            </a:r>
            <a:r>
              <a:rPr lang="en-US" sz="2000" dirty="0" err="1"/>
              <a:t>meningkatkan</a:t>
            </a:r>
            <a:r>
              <a:rPr lang="en-US" sz="2000" dirty="0"/>
              <a:t> </a:t>
            </a:r>
            <a:r>
              <a:rPr lang="en-US" sz="2000" b="1" dirty="0" err="1"/>
              <a:t>ruang</a:t>
            </a:r>
            <a:r>
              <a:rPr lang="en-US" sz="2000" b="1" dirty="0"/>
              <a:t> </a:t>
            </a:r>
            <a:r>
              <a:rPr lang="en-US" sz="2000" b="1" dirty="0" err="1"/>
              <a:t>lingkup</a:t>
            </a:r>
            <a:r>
              <a:rPr lang="en-US" sz="2000" b="1" dirty="0"/>
              <a:t> </a:t>
            </a:r>
            <a:r>
              <a:rPr lang="en-US" sz="2000" b="1" dirty="0" err="1"/>
              <a:t>sewa</a:t>
            </a:r>
            <a:r>
              <a:rPr lang="en-US" sz="2000" b="1" dirty="0"/>
              <a:t> </a:t>
            </a:r>
            <a:r>
              <a:rPr lang="en-US" sz="2000" dirty="0" err="1"/>
              <a:t>dengan</a:t>
            </a:r>
            <a:r>
              <a:rPr lang="en-US" sz="2000" dirty="0"/>
              <a:t> </a:t>
            </a:r>
            <a:r>
              <a:rPr lang="en-US" sz="2000" dirty="0" err="1"/>
              <a:t>menambahkan</a:t>
            </a:r>
            <a:r>
              <a:rPr lang="en-US" sz="2000" dirty="0"/>
              <a:t> </a:t>
            </a:r>
            <a:r>
              <a:rPr lang="en-US" sz="2000" dirty="0" err="1"/>
              <a:t>hak</a:t>
            </a:r>
            <a:r>
              <a:rPr lang="en-US" sz="2000" dirty="0"/>
              <a:t> </a:t>
            </a:r>
            <a:r>
              <a:rPr lang="en-US" sz="2000" dirty="0" err="1"/>
              <a:t>untuk</a:t>
            </a:r>
            <a:r>
              <a:rPr lang="en-US" sz="2000" dirty="0"/>
              <a:t> </a:t>
            </a:r>
            <a:r>
              <a:rPr lang="en-US" sz="2000" dirty="0" err="1"/>
              <a:t>menggunakan</a:t>
            </a:r>
            <a:r>
              <a:rPr lang="en-US" sz="2000" dirty="0"/>
              <a:t> </a:t>
            </a:r>
            <a:r>
              <a:rPr lang="en-US" sz="2000" b="1" dirty="0" err="1"/>
              <a:t>satu</a:t>
            </a:r>
            <a:r>
              <a:rPr lang="en-US" sz="2000" b="1" dirty="0"/>
              <a:t> </a:t>
            </a:r>
            <a:r>
              <a:rPr lang="en-US" sz="2000" b="1" dirty="0" err="1"/>
              <a:t>aset</a:t>
            </a:r>
            <a:r>
              <a:rPr lang="en-US" sz="2000" b="1" dirty="0"/>
              <a:t> </a:t>
            </a:r>
            <a:r>
              <a:rPr lang="en-US" sz="2000" b="1" dirty="0" err="1"/>
              <a:t>pendasar</a:t>
            </a:r>
            <a:r>
              <a:rPr lang="en-US" sz="2000" b="1" dirty="0"/>
              <a:t> </a:t>
            </a:r>
            <a:r>
              <a:rPr lang="en-US" sz="2000" dirty="0"/>
              <a:t>atau </a:t>
            </a:r>
            <a:r>
              <a:rPr lang="en-US" sz="2000" b="1" dirty="0" err="1"/>
              <a:t>lebih</a:t>
            </a:r>
            <a:r>
              <a:rPr lang="en-US" sz="2000" dirty="0"/>
              <a:t>; dan</a:t>
            </a:r>
          </a:p>
          <a:p>
            <a:pPr lvl="1"/>
            <a:r>
              <a:rPr lang="en-US" sz="2000" b="1" dirty="0" err="1"/>
              <a:t>imbalan</a:t>
            </a:r>
            <a:r>
              <a:rPr lang="en-US" sz="2000" b="1" dirty="0"/>
              <a:t> </a:t>
            </a:r>
            <a:r>
              <a:rPr lang="en-US" sz="2000" b="1" dirty="0" err="1"/>
              <a:t>sewa</a:t>
            </a:r>
            <a:r>
              <a:rPr lang="en-US" sz="2000" b="1" dirty="0"/>
              <a:t> </a:t>
            </a:r>
            <a:r>
              <a:rPr lang="en-US" sz="2000" b="1" dirty="0" err="1"/>
              <a:t>meningkat</a:t>
            </a:r>
            <a:r>
              <a:rPr lang="en-US" sz="2000" b="1" dirty="0"/>
              <a:t> </a:t>
            </a:r>
            <a:r>
              <a:rPr lang="en-US" sz="2000" dirty="0" err="1"/>
              <a:t>sebesar</a:t>
            </a:r>
            <a:r>
              <a:rPr lang="en-US" sz="2000" dirty="0"/>
              <a:t> </a:t>
            </a:r>
            <a:r>
              <a:rPr lang="en-US" sz="2000" b="1" dirty="0" err="1"/>
              <a:t>jumlah</a:t>
            </a:r>
            <a:r>
              <a:rPr lang="en-US" sz="2000" b="1" dirty="0"/>
              <a:t> yang </a:t>
            </a:r>
            <a:r>
              <a:rPr lang="en-US" sz="2000" b="1" dirty="0" err="1"/>
              <a:t>setara</a:t>
            </a:r>
            <a:r>
              <a:rPr lang="en-US" sz="2000" b="1" dirty="0"/>
              <a:t> </a:t>
            </a:r>
            <a:r>
              <a:rPr lang="en-US" sz="2000" b="1" dirty="0" err="1"/>
              <a:t>dengan</a:t>
            </a:r>
            <a:r>
              <a:rPr lang="en-US" sz="2000" b="1" dirty="0"/>
              <a:t> </a:t>
            </a:r>
            <a:r>
              <a:rPr lang="en-US" sz="2000" b="1" dirty="0" err="1"/>
              <a:t>harga</a:t>
            </a:r>
            <a:r>
              <a:rPr lang="en-US" sz="2000" b="1" dirty="0"/>
              <a:t> </a:t>
            </a:r>
            <a:r>
              <a:rPr lang="nn-NO" sz="2000" b="1" dirty="0"/>
              <a:t>tersendiri </a:t>
            </a:r>
            <a:r>
              <a:rPr lang="nn-NO" sz="2000" dirty="0"/>
              <a:t>untuk peningkatan dalam ruang lingkup dan penyesuaian </a:t>
            </a:r>
            <a:r>
              <a:rPr lang="en-US" sz="2000" dirty="0"/>
              <a:t>yang </a:t>
            </a:r>
            <a:r>
              <a:rPr lang="en-US" sz="2000" dirty="0" err="1"/>
              <a:t>tepat</a:t>
            </a:r>
            <a:r>
              <a:rPr lang="en-US" sz="2000" dirty="0"/>
              <a:t> pada </a:t>
            </a:r>
            <a:r>
              <a:rPr lang="en-US" sz="2000" dirty="0" err="1"/>
              <a:t>harga</a:t>
            </a:r>
            <a:r>
              <a:rPr lang="en-US" sz="2000" dirty="0"/>
              <a:t> </a:t>
            </a:r>
            <a:r>
              <a:rPr lang="en-US" sz="2000" dirty="0" err="1"/>
              <a:t>tersendiri</a:t>
            </a:r>
            <a:r>
              <a:rPr lang="en-US" sz="2000" dirty="0"/>
              <a:t> </a:t>
            </a:r>
            <a:r>
              <a:rPr lang="en-US" sz="2000" dirty="0" err="1"/>
              <a:t>tersebut</a:t>
            </a:r>
            <a:r>
              <a:rPr lang="en-US" sz="2000" dirty="0"/>
              <a:t> </a:t>
            </a:r>
            <a:r>
              <a:rPr lang="en-US" sz="2000" dirty="0" err="1"/>
              <a:t>untuk</a:t>
            </a:r>
            <a:r>
              <a:rPr lang="en-US" sz="2000" dirty="0"/>
              <a:t> </a:t>
            </a:r>
            <a:r>
              <a:rPr lang="en-US" sz="2000" dirty="0" err="1"/>
              <a:t>merefleksikan</a:t>
            </a:r>
            <a:r>
              <a:rPr lang="en-US" sz="2000" dirty="0"/>
              <a:t> </a:t>
            </a:r>
            <a:r>
              <a:rPr lang="en-US" sz="2000" dirty="0" err="1"/>
              <a:t>kondisi</a:t>
            </a:r>
            <a:r>
              <a:rPr lang="en-US" sz="2000" dirty="0"/>
              <a:t> </a:t>
            </a:r>
            <a:r>
              <a:rPr lang="en-US" sz="2000" dirty="0" err="1"/>
              <a:t>kontrak</a:t>
            </a:r>
            <a:r>
              <a:rPr lang="en-US" sz="2000" dirty="0"/>
              <a:t> </a:t>
            </a:r>
            <a:r>
              <a:rPr lang="en-US" sz="2000" dirty="0" err="1"/>
              <a:t>tertentu</a:t>
            </a:r>
            <a:r>
              <a:rPr lang="en-US" sz="2000" dirty="0"/>
              <a:t>.</a:t>
            </a:r>
          </a:p>
          <a:p>
            <a:r>
              <a:rPr lang="en-US" sz="2000" dirty="0" err="1"/>
              <a:t>Untuk</a:t>
            </a:r>
            <a:r>
              <a:rPr lang="en-US" sz="2000" dirty="0"/>
              <a:t> </a:t>
            </a:r>
            <a:r>
              <a:rPr lang="en-US" sz="2000" dirty="0" err="1"/>
              <a:t>modifikasi</a:t>
            </a:r>
            <a:r>
              <a:rPr lang="en-US" sz="2000" dirty="0"/>
              <a:t> </a:t>
            </a:r>
            <a:r>
              <a:rPr lang="en-US" sz="2000" dirty="0" err="1"/>
              <a:t>sewa</a:t>
            </a:r>
            <a:r>
              <a:rPr lang="en-US" sz="2000" dirty="0"/>
              <a:t> yang </a:t>
            </a:r>
            <a:r>
              <a:rPr lang="en-US" sz="2000" dirty="0" err="1"/>
              <a:t>tidak</a:t>
            </a:r>
            <a:r>
              <a:rPr lang="en-US" sz="2000" dirty="0"/>
              <a:t> </a:t>
            </a:r>
            <a:r>
              <a:rPr lang="en-US" sz="2000" dirty="0" err="1"/>
              <a:t>dicatat</a:t>
            </a:r>
            <a:r>
              <a:rPr lang="en-US" sz="2000" dirty="0"/>
              <a:t> </a:t>
            </a:r>
            <a:r>
              <a:rPr lang="en-US" sz="2000" dirty="0" err="1"/>
              <a:t>sebagai</a:t>
            </a:r>
            <a:r>
              <a:rPr lang="en-US" sz="2000" dirty="0"/>
              <a:t> </a:t>
            </a:r>
            <a:r>
              <a:rPr lang="en-US" sz="2000" dirty="0" err="1"/>
              <a:t>sewa</a:t>
            </a:r>
            <a:r>
              <a:rPr lang="en-US" sz="2000" dirty="0"/>
              <a:t> </a:t>
            </a:r>
            <a:r>
              <a:rPr lang="en-US" sz="2000" dirty="0" err="1"/>
              <a:t>terpisah</a:t>
            </a:r>
            <a:r>
              <a:rPr lang="en-US" sz="2000" dirty="0"/>
              <a:t>, pada </a:t>
            </a:r>
            <a:r>
              <a:rPr lang="en-US" sz="2000" b="1" i="1" dirty="0" err="1"/>
              <a:t>tanggal</a:t>
            </a:r>
            <a:r>
              <a:rPr lang="en-US" sz="2000" b="1" i="1" dirty="0"/>
              <a:t> </a:t>
            </a:r>
            <a:r>
              <a:rPr lang="en-US" sz="2000" b="1" i="1" dirty="0" err="1"/>
              <a:t>efektif</a:t>
            </a:r>
            <a:r>
              <a:rPr lang="en-US" sz="2000" b="1" i="1" dirty="0"/>
              <a:t> </a:t>
            </a:r>
            <a:r>
              <a:rPr lang="en-US" sz="2000" b="1" i="1" dirty="0" err="1"/>
              <a:t>modifikasi</a:t>
            </a:r>
            <a:r>
              <a:rPr lang="en-US" sz="2000" b="1" i="1" dirty="0"/>
              <a:t> </a:t>
            </a:r>
            <a:r>
              <a:rPr lang="en-US" sz="2000" b="1" i="1" dirty="0" err="1"/>
              <a:t>sewa</a:t>
            </a:r>
            <a:r>
              <a:rPr lang="en-US" sz="2000" b="1" dirty="0"/>
              <a:t>, </a:t>
            </a:r>
            <a:r>
              <a:rPr lang="en-US" sz="2000" dirty="0" err="1"/>
              <a:t>penyewa</a:t>
            </a:r>
            <a:r>
              <a:rPr lang="en-US" sz="2000" dirty="0"/>
              <a:t> (#44): </a:t>
            </a:r>
          </a:p>
          <a:p>
            <a:pPr lvl="1"/>
            <a:r>
              <a:rPr lang="en-US" sz="2000" dirty="0" err="1"/>
              <a:t>mengalokasikan</a:t>
            </a:r>
            <a:r>
              <a:rPr lang="en-US" sz="2000" dirty="0"/>
              <a:t> </a:t>
            </a:r>
            <a:r>
              <a:rPr lang="en-US" sz="2000" dirty="0" err="1"/>
              <a:t>imbalan</a:t>
            </a:r>
            <a:r>
              <a:rPr lang="en-US" sz="2000" dirty="0"/>
              <a:t> </a:t>
            </a:r>
            <a:r>
              <a:rPr lang="en-US" sz="2000" dirty="0" err="1"/>
              <a:t>kontrak</a:t>
            </a:r>
            <a:r>
              <a:rPr lang="en-US" sz="2000" dirty="0"/>
              <a:t> </a:t>
            </a:r>
            <a:r>
              <a:rPr lang="en-US" sz="2000" dirty="0" err="1"/>
              <a:t>modifikasian</a:t>
            </a:r>
            <a:r>
              <a:rPr lang="en-US" sz="2000" dirty="0"/>
              <a:t> </a:t>
            </a:r>
            <a:r>
              <a:rPr lang="en-US" sz="2000" dirty="0" err="1"/>
              <a:t>dengan</a:t>
            </a:r>
            <a:r>
              <a:rPr lang="en-US" sz="2000" dirty="0"/>
              <a:t> </a:t>
            </a:r>
            <a:r>
              <a:rPr lang="en-US" sz="2000" dirty="0" err="1"/>
              <a:t>menerapkan</a:t>
            </a:r>
            <a:r>
              <a:rPr lang="en-US" sz="2000" dirty="0"/>
              <a:t> </a:t>
            </a:r>
            <a:r>
              <a:rPr lang="en-US" sz="2000" dirty="0" err="1"/>
              <a:t>paragraf</a:t>
            </a:r>
            <a:r>
              <a:rPr lang="en-US" sz="2000" dirty="0"/>
              <a:t> 13–16; </a:t>
            </a:r>
          </a:p>
          <a:p>
            <a:pPr lvl="1"/>
            <a:r>
              <a:rPr lang="en-US" sz="2000" b="1" dirty="0" err="1"/>
              <a:t>menentukan</a:t>
            </a:r>
            <a:r>
              <a:rPr lang="en-US" sz="2000" b="1" dirty="0"/>
              <a:t> masa </a:t>
            </a:r>
            <a:r>
              <a:rPr lang="en-US" sz="2000" b="1" dirty="0" err="1"/>
              <a:t>sewa</a:t>
            </a:r>
            <a:r>
              <a:rPr lang="en-US" sz="2000" b="1" dirty="0"/>
              <a:t> </a:t>
            </a:r>
            <a:r>
              <a:rPr lang="en-US" sz="2000" dirty="0" err="1"/>
              <a:t>dari</a:t>
            </a:r>
            <a:r>
              <a:rPr lang="en-US" sz="2000" dirty="0"/>
              <a:t> </a:t>
            </a:r>
            <a:r>
              <a:rPr lang="en-US" sz="2000" dirty="0" err="1"/>
              <a:t>sewa</a:t>
            </a:r>
            <a:r>
              <a:rPr lang="en-US" sz="2000" dirty="0"/>
              <a:t> </a:t>
            </a:r>
            <a:r>
              <a:rPr lang="en-US" sz="2000" dirty="0" err="1"/>
              <a:t>modifikasian</a:t>
            </a:r>
            <a:r>
              <a:rPr lang="en-US" sz="2000" dirty="0"/>
              <a:t> </a:t>
            </a:r>
            <a:r>
              <a:rPr lang="en-US" sz="2000" dirty="0" err="1"/>
              <a:t>dengan</a:t>
            </a:r>
            <a:r>
              <a:rPr lang="en-US" sz="2000" dirty="0"/>
              <a:t> </a:t>
            </a:r>
            <a:r>
              <a:rPr lang="en-US" sz="2000" dirty="0" err="1"/>
              <a:t>menerapkan</a:t>
            </a:r>
            <a:r>
              <a:rPr lang="en-US" sz="2000" dirty="0"/>
              <a:t> </a:t>
            </a:r>
            <a:r>
              <a:rPr lang="en-US" sz="2000" dirty="0" err="1"/>
              <a:t>paragraf</a:t>
            </a:r>
            <a:r>
              <a:rPr lang="en-US" sz="2000" dirty="0"/>
              <a:t> 18–19; dan</a:t>
            </a:r>
          </a:p>
          <a:p>
            <a:pPr lvl="1"/>
            <a:r>
              <a:rPr lang="en-US" sz="2000" b="1" dirty="0" err="1"/>
              <a:t>mengukur</a:t>
            </a:r>
            <a:r>
              <a:rPr lang="en-US" sz="2000" b="1" dirty="0"/>
              <a:t> </a:t>
            </a:r>
            <a:r>
              <a:rPr lang="en-US" sz="2000" b="1" dirty="0" err="1"/>
              <a:t>kembali</a:t>
            </a:r>
            <a:r>
              <a:rPr lang="en-US" sz="2000" b="1" dirty="0"/>
              <a:t> </a:t>
            </a:r>
            <a:r>
              <a:rPr lang="en-US" sz="2000" b="1" dirty="0" err="1"/>
              <a:t>liabilitas</a:t>
            </a:r>
            <a:r>
              <a:rPr lang="en-US" sz="2000" b="1" dirty="0"/>
              <a:t> </a:t>
            </a:r>
            <a:r>
              <a:rPr lang="en-US" sz="2000" b="1" dirty="0" err="1"/>
              <a:t>sewa</a:t>
            </a:r>
            <a:r>
              <a:rPr lang="en-US" sz="2000" b="1" dirty="0"/>
              <a:t> </a:t>
            </a:r>
            <a:r>
              <a:rPr lang="en-US" sz="2000" dirty="0" err="1"/>
              <a:t>dengan</a:t>
            </a:r>
            <a:r>
              <a:rPr lang="en-US" sz="2000" dirty="0"/>
              <a:t> </a:t>
            </a:r>
            <a:r>
              <a:rPr lang="en-US" sz="2000" b="1" dirty="0" err="1"/>
              <a:t>mendiskontokan</a:t>
            </a:r>
            <a:r>
              <a:rPr lang="en-US" sz="2000" b="1" dirty="0"/>
              <a:t> </a:t>
            </a:r>
            <a:r>
              <a:rPr lang="en-US" sz="2000" b="1" dirty="0" err="1"/>
              <a:t>pembayaran</a:t>
            </a:r>
            <a:r>
              <a:rPr lang="en-US" sz="2000" b="1" dirty="0"/>
              <a:t> </a:t>
            </a:r>
            <a:r>
              <a:rPr lang="en-US" sz="2000" b="1" dirty="0" err="1"/>
              <a:t>sewa</a:t>
            </a:r>
            <a:r>
              <a:rPr lang="en-US" sz="2000" b="1" dirty="0"/>
              <a:t> </a:t>
            </a:r>
            <a:r>
              <a:rPr lang="en-US" sz="2000" b="1" dirty="0" err="1"/>
              <a:t>revisian</a:t>
            </a:r>
            <a:r>
              <a:rPr lang="en-US" sz="2000" b="1" dirty="0"/>
              <a:t> </a:t>
            </a:r>
            <a:r>
              <a:rPr lang="en-US" sz="2000" dirty="0" err="1"/>
              <a:t>menggunakan</a:t>
            </a:r>
            <a:r>
              <a:rPr lang="en-US" sz="2000" dirty="0"/>
              <a:t> </a:t>
            </a:r>
            <a:r>
              <a:rPr lang="en-US" sz="2000" b="1" dirty="0" err="1"/>
              <a:t>tingkat</a:t>
            </a:r>
            <a:r>
              <a:rPr lang="en-US" sz="2000" b="1" dirty="0"/>
              <a:t> </a:t>
            </a:r>
            <a:r>
              <a:rPr lang="en-US" sz="2000" b="1" dirty="0" err="1"/>
              <a:t>diskonto</a:t>
            </a:r>
            <a:r>
              <a:rPr lang="en-US" sz="2000" b="1" dirty="0"/>
              <a:t> </a:t>
            </a:r>
            <a:r>
              <a:rPr lang="en-US" sz="2000" b="1" dirty="0" err="1"/>
              <a:t>revisian</a:t>
            </a:r>
            <a:r>
              <a:rPr lang="en-US" sz="2000" dirty="0"/>
              <a:t>. Tingkat </a:t>
            </a:r>
            <a:r>
              <a:rPr lang="en-US" sz="2000" dirty="0" err="1"/>
              <a:t>diskonto</a:t>
            </a:r>
            <a:r>
              <a:rPr lang="en-US" sz="2000" dirty="0"/>
              <a:t> </a:t>
            </a:r>
            <a:r>
              <a:rPr lang="en-US" sz="2000" dirty="0" err="1"/>
              <a:t>revisian</a:t>
            </a:r>
            <a:r>
              <a:rPr lang="en-US" sz="2000" dirty="0"/>
              <a:t> </a:t>
            </a:r>
            <a:r>
              <a:rPr lang="en-US" sz="2000" dirty="0" err="1"/>
              <a:t>ditentukan</a:t>
            </a:r>
            <a:r>
              <a:rPr lang="en-US" sz="2000" dirty="0"/>
              <a:t> </a:t>
            </a:r>
            <a:r>
              <a:rPr lang="en-US" sz="2000" dirty="0" err="1"/>
              <a:t>dengan</a:t>
            </a:r>
            <a:r>
              <a:rPr lang="en-US" sz="2000" dirty="0"/>
              <a:t> </a:t>
            </a:r>
            <a:r>
              <a:rPr lang="en-US" sz="2000" dirty="0" err="1"/>
              <a:t>menggunakan</a:t>
            </a:r>
            <a:r>
              <a:rPr lang="en-US" sz="2000" dirty="0"/>
              <a:t> </a:t>
            </a:r>
            <a:r>
              <a:rPr lang="en-US" sz="2000" dirty="0" err="1"/>
              <a:t>suku</a:t>
            </a:r>
            <a:r>
              <a:rPr lang="en-US" sz="2000" dirty="0"/>
              <a:t> </a:t>
            </a:r>
            <a:r>
              <a:rPr lang="en-US" sz="2000" dirty="0" err="1"/>
              <a:t>bunga</a:t>
            </a:r>
            <a:r>
              <a:rPr lang="en-US" sz="2000" dirty="0"/>
              <a:t> </a:t>
            </a:r>
            <a:r>
              <a:rPr lang="en-US" sz="2000" dirty="0" err="1"/>
              <a:t>implisit</a:t>
            </a:r>
            <a:r>
              <a:rPr lang="en-US" sz="2000" dirty="0"/>
              <a:t> </a:t>
            </a:r>
            <a:r>
              <a:rPr lang="en-US" sz="2000" dirty="0" err="1"/>
              <a:t>dalam</a:t>
            </a:r>
            <a:r>
              <a:rPr lang="en-US" sz="2000" dirty="0"/>
              <a:t> </a:t>
            </a:r>
            <a:r>
              <a:rPr lang="en-US" sz="2000" dirty="0" err="1"/>
              <a:t>sewa</a:t>
            </a:r>
            <a:r>
              <a:rPr lang="en-US" sz="2000" dirty="0"/>
              <a:t> </a:t>
            </a:r>
            <a:r>
              <a:rPr lang="en-US" sz="2000" dirty="0" err="1"/>
              <a:t>untuk</a:t>
            </a:r>
            <a:r>
              <a:rPr lang="en-US" sz="2000" dirty="0"/>
              <a:t> </a:t>
            </a:r>
            <a:r>
              <a:rPr lang="en-US" sz="2000" dirty="0" err="1"/>
              <a:t>sisa</a:t>
            </a:r>
            <a:r>
              <a:rPr lang="en-US" sz="2000" dirty="0"/>
              <a:t> </a:t>
            </a:r>
            <a:r>
              <a:rPr lang="sv-SE" sz="2000" dirty="0"/>
              <a:t>masa sewa, jika dapat ditentukan; atau suku bunga pinjaman inkremental penyewa pada tanggal efektif modifikasi, jika suku bunga </a:t>
            </a:r>
            <a:r>
              <a:rPr lang="en-US" sz="2000" dirty="0" err="1"/>
              <a:t>implisit</a:t>
            </a:r>
            <a:r>
              <a:rPr lang="en-US" sz="2000" dirty="0"/>
              <a:t> </a:t>
            </a:r>
            <a:r>
              <a:rPr lang="en-US" sz="2000" dirty="0" err="1"/>
              <a:t>dalam</a:t>
            </a:r>
            <a:r>
              <a:rPr lang="en-US" sz="2000" dirty="0"/>
              <a:t> </a:t>
            </a:r>
            <a:r>
              <a:rPr lang="en-US" sz="2000" dirty="0" err="1"/>
              <a:t>sewa</a:t>
            </a:r>
            <a:r>
              <a:rPr lang="en-US" sz="2000" dirty="0"/>
              <a:t> </a:t>
            </a:r>
            <a:r>
              <a:rPr lang="en-US" sz="2000" dirty="0" err="1"/>
              <a:t>tidak</a:t>
            </a:r>
            <a:r>
              <a:rPr lang="en-US" sz="2000" dirty="0"/>
              <a:t> </a:t>
            </a:r>
            <a:r>
              <a:rPr lang="en-US" sz="2000" dirty="0" err="1"/>
              <a:t>dapat</a:t>
            </a:r>
            <a:r>
              <a:rPr lang="en-US" sz="2000" dirty="0"/>
              <a:t> </a:t>
            </a:r>
            <a:r>
              <a:rPr lang="en-US" sz="2000" dirty="0" err="1"/>
              <a:t>ditentukan</a:t>
            </a:r>
            <a:r>
              <a:rPr lang="en-US" sz="2000" dirty="0"/>
              <a:t>.</a:t>
            </a:r>
          </a:p>
        </p:txBody>
      </p:sp>
      <p:sp>
        <p:nvSpPr>
          <p:cNvPr id="6" name="TextBox 5">
            <a:extLst>
              <a:ext uri="{FF2B5EF4-FFF2-40B4-BE49-F238E27FC236}">
                <a16:creationId xmlns:a16="http://schemas.microsoft.com/office/drawing/2014/main" id="{2B8F0798-93CC-E543-833F-E274BE9F6B91}"/>
              </a:ext>
            </a:extLst>
          </p:cNvPr>
          <p:cNvSpPr txBox="1"/>
          <p:nvPr/>
        </p:nvSpPr>
        <p:spPr>
          <a:xfrm>
            <a:off x="10287000" y="0"/>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8751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438400"/>
            <a:ext cx="4036694" cy="1573548"/>
          </a:xfrm>
        </p:spPr>
        <p:txBody>
          <a:bodyPr/>
          <a:lstStyle/>
          <a:p>
            <a:r>
              <a:rPr lang="en-US" dirty="0" err="1">
                <a:latin typeface="Fjalla One" panose="02000506040000020004" pitchFamily="2" charset="0"/>
              </a:rPr>
              <a:t>Modifikasi</a:t>
            </a:r>
            <a:r>
              <a:rPr lang="en-US" dirty="0">
                <a:latin typeface="Fjalla One" panose="02000506040000020004" pitchFamily="2" charset="0"/>
              </a:rPr>
              <a:t> </a:t>
            </a:r>
            <a:r>
              <a:rPr lang="en-US" dirty="0" err="1">
                <a:latin typeface="Fjalla One" panose="02000506040000020004" pitchFamily="2" charset="0"/>
              </a:rPr>
              <a:t>Sewa</a:t>
            </a:r>
            <a:endParaRPr lang="en-US" dirty="0">
              <a:latin typeface="Fjalla One" panose="02000506040000020004" pitchFamily="2" charset="0"/>
            </a:endParaRPr>
          </a:p>
        </p:txBody>
      </p:sp>
      <p:sp>
        <p:nvSpPr>
          <p:cNvPr id="3" name="Content Placeholder 2"/>
          <p:cNvSpPr>
            <a:spLocks noGrp="1"/>
          </p:cNvSpPr>
          <p:nvPr>
            <p:ph sz="quarter" idx="10"/>
          </p:nvPr>
        </p:nvSpPr>
        <p:spPr>
          <a:xfrm>
            <a:off x="4800600" y="1447800"/>
            <a:ext cx="6667400" cy="4038600"/>
          </a:xfrm>
        </p:spPr>
        <p:txBody>
          <a:bodyPr>
            <a:noAutofit/>
          </a:bodyPr>
          <a:lstStyle/>
          <a:p>
            <a:pPr>
              <a:spcBef>
                <a:spcPts val="600"/>
              </a:spcBef>
            </a:pPr>
            <a:r>
              <a:rPr lang="en-US" dirty="0" err="1"/>
              <a:t>Untuk</a:t>
            </a:r>
            <a:r>
              <a:rPr lang="en-US" dirty="0"/>
              <a:t> </a:t>
            </a:r>
            <a:r>
              <a:rPr lang="en-US" dirty="0" err="1"/>
              <a:t>modifikasi</a:t>
            </a:r>
            <a:r>
              <a:rPr lang="en-US" dirty="0"/>
              <a:t> </a:t>
            </a:r>
            <a:r>
              <a:rPr lang="en-US" dirty="0" err="1"/>
              <a:t>sewa</a:t>
            </a:r>
            <a:r>
              <a:rPr lang="en-US" dirty="0"/>
              <a:t> yang </a:t>
            </a:r>
            <a:r>
              <a:rPr lang="en-US" dirty="0" err="1"/>
              <a:t>tidak</a:t>
            </a:r>
            <a:r>
              <a:rPr lang="en-US" dirty="0"/>
              <a:t> </a:t>
            </a:r>
            <a:r>
              <a:rPr lang="en-US" dirty="0" err="1"/>
              <a:t>dicatat</a:t>
            </a:r>
            <a:r>
              <a:rPr lang="en-US" dirty="0"/>
              <a:t> </a:t>
            </a:r>
            <a:r>
              <a:rPr lang="en-US" dirty="0" err="1"/>
              <a:t>sebagai</a:t>
            </a:r>
            <a:r>
              <a:rPr lang="en-US" dirty="0"/>
              <a:t> </a:t>
            </a:r>
            <a:r>
              <a:rPr lang="en-US" dirty="0" err="1"/>
              <a:t>sewa</a:t>
            </a:r>
            <a:r>
              <a:rPr lang="en-US" dirty="0"/>
              <a:t> </a:t>
            </a:r>
            <a:r>
              <a:rPr lang="en-US" dirty="0" err="1"/>
              <a:t>terpisah</a:t>
            </a:r>
            <a:r>
              <a:rPr lang="en-US" dirty="0"/>
              <a:t>, </a:t>
            </a:r>
            <a:r>
              <a:rPr lang="sv-SE" dirty="0"/>
              <a:t>penyewa mencatat pengukuran kembali liabilitas sewa dengan:</a:t>
            </a:r>
          </a:p>
          <a:p>
            <a:pPr lvl="1">
              <a:spcBef>
                <a:spcPts val="600"/>
              </a:spcBef>
            </a:pPr>
            <a:r>
              <a:rPr lang="en-US" dirty="0" err="1"/>
              <a:t>menurunkan</a:t>
            </a:r>
            <a:r>
              <a:rPr lang="en-US" dirty="0"/>
              <a:t> </a:t>
            </a:r>
            <a:r>
              <a:rPr lang="en-US" dirty="0" err="1"/>
              <a:t>jumlah</a:t>
            </a:r>
            <a:r>
              <a:rPr lang="en-US" dirty="0"/>
              <a:t> </a:t>
            </a:r>
            <a:r>
              <a:rPr lang="en-US" dirty="0" err="1"/>
              <a:t>tercatat</a:t>
            </a:r>
            <a:r>
              <a:rPr lang="en-US" dirty="0"/>
              <a:t> </a:t>
            </a:r>
            <a:r>
              <a:rPr lang="en-US" dirty="0" err="1"/>
              <a:t>aset</a:t>
            </a:r>
            <a:r>
              <a:rPr lang="en-US" dirty="0"/>
              <a:t> </a:t>
            </a:r>
            <a:r>
              <a:rPr lang="en-US" dirty="0" err="1"/>
              <a:t>hak-guna</a:t>
            </a:r>
            <a:r>
              <a:rPr lang="en-US" dirty="0"/>
              <a:t> </a:t>
            </a:r>
            <a:r>
              <a:rPr lang="en-US" dirty="0" err="1"/>
              <a:t>untuk</a:t>
            </a:r>
            <a:r>
              <a:rPr lang="en-US" dirty="0"/>
              <a:t> </a:t>
            </a:r>
            <a:r>
              <a:rPr lang="en-US" dirty="0" err="1"/>
              <a:t>merefleksikan</a:t>
            </a:r>
            <a:r>
              <a:rPr lang="en-US" dirty="0"/>
              <a:t> </a:t>
            </a:r>
            <a:r>
              <a:rPr lang="en-US" dirty="0" err="1"/>
              <a:t>penghentian</a:t>
            </a:r>
            <a:r>
              <a:rPr lang="en-US" dirty="0"/>
              <a:t> </a:t>
            </a:r>
            <a:r>
              <a:rPr lang="en-US" dirty="0" err="1"/>
              <a:t>parsial</a:t>
            </a:r>
            <a:r>
              <a:rPr lang="en-US" dirty="0"/>
              <a:t> atau </a:t>
            </a:r>
            <a:r>
              <a:rPr lang="en-US" dirty="0" err="1"/>
              <a:t>penuh</a:t>
            </a:r>
            <a:r>
              <a:rPr lang="en-US" dirty="0"/>
              <a:t> </a:t>
            </a:r>
            <a:r>
              <a:rPr lang="en-US" dirty="0" err="1"/>
              <a:t>sewa</a:t>
            </a:r>
            <a:r>
              <a:rPr lang="en-US" dirty="0"/>
              <a:t> </a:t>
            </a:r>
            <a:r>
              <a:rPr lang="en-US" dirty="0" err="1"/>
              <a:t>untuk</a:t>
            </a:r>
            <a:r>
              <a:rPr lang="en-US" dirty="0"/>
              <a:t> </a:t>
            </a:r>
            <a:r>
              <a:rPr lang="en-US" dirty="0" err="1"/>
              <a:t>modifikasi</a:t>
            </a:r>
            <a:r>
              <a:rPr lang="en-US" dirty="0"/>
              <a:t> </a:t>
            </a:r>
            <a:r>
              <a:rPr lang="en-US" dirty="0" err="1"/>
              <a:t>sewa</a:t>
            </a:r>
            <a:r>
              <a:rPr lang="en-US" dirty="0"/>
              <a:t> yang </a:t>
            </a:r>
            <a:r>
              <a:rPr lang="en-US" dirty="0" err="1"/>
              <a:t>menurunkan</a:t>
            </a:r>
            <a:r>
              <a:rPr lang="en-US" dirty="0"/>
              <a:t> </a:t>
            </a:r>
            <a:r>
              <a:rPr lang="en-US" dirty="0" err="1"/>
              <a:t>ruang</a:t>
            </a:r>
            <a:r>
              <a:rPr lang="en-US" dirty="0"/>
              <a:t> </a:t>
            </a:r>
            <a:r>
              <a:rPr lang="en-US" dirty="0" err="1"/>
              <a:t>lingkup</a:t>
            </a:r>
            <a:r>
              <a:rPr lang="en-US" dirty="0"/>
              <a:t> </a:t>
            </a:r>
            <a:r>
              <a:rPr lang="en-US" dirty="0" err="1"/>
              <a:t>sewa</a:t>
            </a:r>
            <a:r>
              <a:rPr lang="en-US" dirty="0"/>
              <a:t>. </a:t>
            </a:r>
            <a:r>
              <a:rPr lang="en-US" dirty="0" err="1"/>
              <a:t>Penyewa</a:t>
            </a:r>
            <a:r>
              <a:rPr lang="en-US" dirty="0"/>
              <a:t> </a:t>
            </a:r>
            <a:r>
              <a:rPr lang="en-US" dirty="0" err="1"/>
              <a:t>mengakui</a:t>
            </a:r>
            <a:r>
              <a:rPr lang="en-US" dirty="0"/>
              <a:t> </a:t>
            </a:r>
            <a:r>
              <a:rPr lang="en-US" dirty="0" err="1"/>
              <a:t>dalam</a:t>
            </a:r>
            <a:r>
              <a:rPr lang="en-US" dirty="0"/>
              <a:t> </a:t>
            </a:r>
            <a:r>
              <a:rPr lang="en-US" dirty="0" err="1"/>
              <a:t>laba</a:t>
            </a:r>
            <a:r>
              <a:rPr lang="en-US" dirty="0"/>
              <a:t> </a:t>
            </a:r>
            <a:r>
              <a:rPr lang="en-US" dirty="0" err="1"/>
              <a:t>rugi</a:t>
            </a:r>
            <a:r>
              <a:rPr lang="en-US" dirty="0"/>
              <a:t> </a:t>
            </a:r>
            <a:r>
              <a:rPr lang="en-US" dirty="0" err="1"/>
              <a:t>setiap</a:t>
            </a:r>
            <a:r>
              <a:rPr lang="en-US" dirty="0"/>
              <a:t> </a:t>
            </a:r>
            <a:r>
              <a:rPr lang="en-US" dirty="0" err="1"/>
              <a:t>laba</a:t>
            </a:r>
            <a:r>
              <a:rPr lang="en-US" dirty="0"/>
              <a:t> </a:t>
            </a:r>
            <a:r>
              <a:rPr lang="en-US" dirty="0" err="1"/>
              <a:t>rugi</a:t>
            </a:r>
            <a:r>
              <a:rPr lang="en-US" dirty="0"/>
              <a:t> yang </a:t>
            </a:r>
            <a:r>
              <a:rPr lang="en-US" dirty="0" err="1"/>
              <a:t>terkait</a:t>
            </a:r>
            <a:r>
              <a:rPr lang="en-US" dirty="0"/>
              <a:t> </a:t>
            </a:r>
            <a:r>
              <a:rPr lang="en-US" dirty="0" err="1"/>
              <a:t>dengan</a:t>
            </a:r>
            <a:r>
              <a:rPr lang="en-US" dirty="0"/>
              <a:t> </a:t>
            </a:r>
            <a:r>
              <a:rPr lang="en-US" dirty="0" err="1"/>
              <a:t>penghentian</a:t>
            </a:r>
            <a:r>
              <a:rPr lang="en-US" dirty="0"/>
              <a:t> </a:t>
            </a:r>
            <a:r>
              <a:rPr lang="en-US" dirty="0" err="1"/>
              <a:t>parsial</a:t>
            </a:r>
            <a:r>
              <a:rPr lang="en-US" dirty="0"/>
              <a:t> atau </a:t>
            </a:r>
            <a:r>
              <a:rPr lang="en-US" dirty="0" err="1"/>
              <a:t>penuh</a:t>
            </a:r>
            <a:r>
              <a:rPr lang="en-US" dirty="0"/>
              <a:t> </a:t>
            </a:r>
            <a:r>
              <a:rPr lang="en-US" dirty="0" err="1"/>
              <a:t>sewa</a:t>
            </a:r>
            <a:r>
              <a:rPr lang="en-US" dirty="0"/>
              <a:t> </a:t>
            </a:r>
            <a:r>
              <a:rPr lang="en-US" dirty="0" err="1"/>
              <a:t>tersebut</a:t>
            </a:r>
            <a:r>
              <a:rPr lang="en-US" dirty="0"/>
              <a:t>.</a:t>
            </a:r>
          </a:p>
          <a:p>
            <a:pPr lvl="1">
              <a:spcBef>
                <a:spcPts val="600"/>
              </a:spcBef>
            </a:pPr>
            <a:r>
              <a:rPr lang="en-US" dirty="0" err="1"/>
              <a:t>membuat</a:t>
            </a:r>
            <a:r>
              <a:rPr lang="en-US" dirty="0"/>
              <a:t> </a:t>
            </a:r>
            <a:r>
              <a:rPr lang="en-US" dirty="0" err="1"/>
              <a:t>penyesuaian</a:t>
            </a:r>
            <a:r>
              <a:rPr lang="en-US" dirty="0"/>
              <a:t> </a:t>
            </a:r>
            <a:r>
              <a:rPr lang="en-US" dirty="0" err="1"/>
              <a:t>terkait</a:t>
            </a:r>
            <a:r>
              <a:rPr lang="en-US" dirty="0"/>
              <a:t> </a:t>
            </a:r>
            <a:r>
              <a:rPr lang="en-US" dirty="0" err="1"/>
              <a:t>dengan</a:t>
            </a:r>
            <a:r>
              <a:rPr lang="en-US" dirty="0"/>
              <a:t> </a:t>
            </a:r>
            <a:r>
              <a:rPr lang="en-US" dirty="0" err="1"/>
              <a:t>aset</a:t>
            </a:r>
            <a:r>
              <a:rPr lang="en-US" dirty="0"/>
              <a:t> </a:t>
            </a:r>
            <a:r>
              <a:rPr lang="en-US" dirty="0" err="1"/>
              <a:t>hak-guna</a:t>
            </a:r>
            <a:r>
              <a:rPr lang="en-US" dirty="0"/>
              <a:t> </a:t>
            </a:r>
            <a:r>
              <a:rPr lang="en-US" dirty="0" err="1"/>
              <a:t>untuk</a:t>
            </a:r>
            <a:r>
              <a:rPr lang="en-US" dirty="0"/>
              <a:t> </a:t>
            </a:r>
            <a:r>
              <a:rPr lang="en-US" dirty="0" err="1"/>
              <a:t>seluruh</a:t>
            </a:r>
            <a:r>
              <a:rPr lang="en-US" dirty="0"/>
              <a:t> </a:t>
            </a:r>
            <a:r>
              <a:rPr lang="en-US" dirty="0" err="1"/>
              <a:t>modifikasi</a:t>
            </a:r>
            <a:r>
              <a:rPr lang="en-US" dirty="0"/>
              <a:t> </a:t>
            </a:r>
            <a:r>
              <a:rPr lang="en-US" dirty="0" err="1"/>
              <a:t>sewa</a:t>
            </a:r>
            <a:r>
              <a:rPr lang="en-US" dirty="0"/>
              <a:t> </a:t>
            </a:r>
            <a:r>
              <a:rPr lang="en-US" dirty="0" err="1"/>
              <a:t>lainnya</a:t>
            </a:r>
            <a:r>
              <a:rPr lang="en-US" dirty="0"/>
              <a:t>.</a:t>
            </a:r>
            <a:endParaRPr lang="en-US" sz="1200" dirty="0"/>
          </a:p>
        </p:txBody>
      </p:sp>
      <p:sp>
        <p:nvSpPr>
          <p:cNvPr id="5" name="TextBox 4">
            <a:extLst>
              <a:ext uri="{FF2B5EF4-FFF2-40B4-BE49-F238E27FC236}">
                <a16:creationId xmlns:a16="http://schemas.microsoft.com/office/drawing/2014/main" id="{FC53B52A-A961-4940-A661-CE8DD742AABB}"/>
              </a:ext>
            </a:extLst>
          </p:cNvPr>
          <p:cNvSpPr txBox="1"/>
          <p:nvPr/>
        </p:nvSpPr>
        <p:spPr>
          <a:xfrm>
            <a:off x="10287000" y="0"/>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3197D5B1-26F4-45FF-98E2-6F90B4B6F754}"/>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37</a:t>
            </a:fld>
            <a:endParaRPr lang="en-US" b="1" dirty="0">
              <a:solidFill>
                <a:schemeClr val="tx1"/>
              </a:solidFill>
            </a:endParaRPr>
          </a:p>
        </p:txBody>
      </p:sp>
    </p:spTree>
    <p:extLst>
      <p:ext uri="{BB962C8B-B14F-4D97-AF65-F5344CB8AC3E}">
        <p14:creationId xmlns:p14="http://schemas.microsoft.com/office/powerpoint/2010/main" val="602634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a:xfrm>
            <a:off x="2431300" y="591780"/>
            <a:ext cx="7329200" cy="763600"/>
          </a:xfrm>
        </p:spPr>
        <p:txBody>
          <a:bodyPr/>
          <a:lstStyle/>
          <a:p>
            <a:r>
              <a:rPr lang="en-US" sz="4267" dirty="0" err="1">
                <a:latin typeface="Fjalla One" panose="02000506040000020004" pitchFamily="2" charset="0"/>
              </a:rPr>
              <a:t>Penyajian</a:t>
            </a:r>
            <a:r>
              <a:rPr lang="en-US" sz="4267" dirty="0">
                <a:latin typeface="Fjalla One" panose="02000506040000020004" pitchFamily="2" charset="0"/>
              </a:rPr>
              <a:t> – </a:t>
            </a:r>
            <a:r>
              <a:rPr lang="en-US" sz="4267" dirty="0" err="1">
                <a:latin typeface="Fjalla One" panose="02000506040000020004" pitchFamily="2" charset="0"/>
              </a:rPr>
              <a:t>Posisi</a:t>
            </a:r>
            <a:r>
              <a:rPr lang="en-US" sz="4267" dirty="0">
                <a:latin typeface="Fjalla One" panose="02000506040000020004" pitchFamily="2" charset="0"/>
              </a:rPr>
              <a:t> </a:t>
            </a:r>
            <a:r>
              <a:rPr lang="en-US" sz="4267" dirty="0" err="1">
                <a:latin typeface="Fjalla One" panose="02000506040000020004" pitchFamily="2" charset="0"/>
              </a:rPr>
              <a:t>Keuangan</a:t>
            </a:r>
            <a:endParaRPr lang="en-US" sz="4267" dirty="0">
              <a:latin typeface="Fjalla One" panose="02000506040000020004" pitchFamily="2" charset="0"/>
            </a:endParaRP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10"/>
          </p:nvPr>
        </p:nvSpPr>
        <p:spPr>
          <a:xfrm>
            <a:off x="1516185" y="1668259"/>
            <a:ext cx="9005767" cy="4870451"/>
          </a:xfrm>
        </p:spPr>
        <p:txBody>
          <a:bodyPr/>
          <a:lstStyle/>
          <a:p>
            <a:pPr marL="0" indent="0">
              <a:buNone/>
            </a:pPr>
            <a:r>
              <a:rPr lang="en-US" dirty="0" err="1"/>
              <a:t>Penyewa</a:t>
            </a:r>
            <a:r>
              <a:rPr lang="en-US" dirty="0"/>
              <a:t> </a:t>
            </a:r>
            <a:r>
              <a:rPr lang="en-US" dirty="0" err="1"/>
              <a:t>menyajikan</a:t>
            </a:r>
            <a:r>
              <a:rPr lang="en-US" dirty="0"/>
              <a:t> </a:t>
            </a:r>
            <a:r>
              <a:rPr lang="en-US" dirty="0" err="1"/>
              <a:t>dalam</a:t>
            </a:r>
            <a:r>
              <a:rPr lang="en-US" dirty="0"/>
              <a:t> </a:t>
            </a:r>
            <a:r>
              <a:rPr lang="en-US" dirty="0" err="1"/>
              <a:t>laporan</a:t>
            </a:r>
            <a:r>
              <a:rPr lang="en-US" dirty="0"/>
              <a:t> </a:t>
            </a:r>
            <a:r>
              <a:rPr lang="en-US" dirty="0" err="1"/>
              <a:t>posisi</a:t>
            </a:r>
            <a:r>
              <a:rPr lang="en-US" dirty="0"/>
              <a:t> </a:t>
            </a:r>
            <a:r>
              <a:rPr lang="en-US" dirty="0" err="1"/>
              <a:t>keuangannya</a:t>
            </a:r>
            <a:r>
              <a:rPr lang="en-US" dirty="0"/>
              <a:t>, </a:t>
            </a:r>
            <a:r>
              <a:rPr lang="en-US" dirty="0" err="1"/>
              <a:t>atau</a:t>
            </a:r>
            <a:r>
              <a:rPr lang="en-US" dirty="0"/>
              <a:t> </a:t>
            </a:r>
            <a:r>
              <a:rPr lang="en-US" dirty="0" err="1"/>
              <a:t>mengungkapkan</a:t>
            </a:r>
            <a:r>
              <a:rPr lang="en-US" dirty="0"/>
              <a:t> </a:t>
            </a:r>
            <a:r>
              <a:rPr lang="en-US" dirty="0" err="1"/>
              <a:t>dalam</a:t>
            </a:r>
            <a:r>
              <a:rPr lang="en-US" dirty="0"/>
              <a:t> </a:t>
            </a:r>
            <a:r>
              <a:rPr lang="en-US" dirty="0" err="1"/>
              <a:t>catatan</a:t>
            </a:r>
            <a:r>
              <a:rPr lang="en-US" dirty="0"/>
              <a:t> </a:t>
            </a:r>
            <a:r>
              <a:rPr lang="en-US" dirty="0" err="1"/>
              <a:t>atas</a:t>
            </a:r>
            <a:r>
              <a:rPr lang="en-US" dirty="0"/>
              <a:t> </a:t>
            </a:r>
            <a:r>
              <a:rPr lang="en-US" dirty="0" err="1"/>
              <a:t>laporan</a:t>
            </a:r>
            <a:r>
              <a:rPr lang="en-US" dirty="0"/>
              <a:t> </a:t>
            </a:r>
            <a:r>
              <a:rPr lang="en-US" dirty="0" err="1"/>
              <a:t>keuangannya</a:t>
            </a:r>
            <a:r>
              <a:rPr lang="en-US" dirty="0"/>
              <a:t>:</a:t>
            </a:r>
          </a:p>
          <a:p>
            <a:r>
              <a:rPr lang="en-US" b="1" dirty="0" err="1"/>
              <a:t>aset</a:t>
            </a:r>
            <a:r>
              <a:rPr lang="en-US" b="1" dirty="0"/>
              <a:t> </a:t>
            </a:r>
            <a:r>
              <a:rPr lang="en-US" b="1" dirty="0" err="1"/>
              <a:t>hak-guna</a:t>
            </a:r>
            <a:r>
              <a:rPr lang="en-US" b="1" dirty="0"/>
              <a:t> </a:t>
            </a:r>
            <a:r>
              <a:rPr lang="en-US" dirty="0" err="1"/>
              <a:t>secara</a:t>
            </a:r>
            <a:r>
              <a:rPr lang="en-US" dirty="0"/>
              <a:t> </a:t>
            </a:r>
            <a:r>
              <a:rPr lang="en-US" b="1" dirty="0" err="1"/>
              <a:t>terpisah</a:t>
            </a:r>
            <a:r>
              <a:rPr lang="en-US" b="1" dirty="0"/>
              <a:t> </a:t>
            </a:r>
            <a:r>
              <a:rPr lang="en-US" dirty="0" err="1"/>
              <a:t>dari</a:t>
            </a:r>
            <a:r>
              <a:rPr lang="en-US" dirty="0"/>
              <a:t> </a:t>
            </a:r>
            <a:r>
              <a:rPr lang="en-US" dirty="0" err="1"/>
              <a:t>aset</a:t>
            </a:r>
            <a:r>
              <a:rPr lang="en-US" dirty="0"/>
              <a:t> </a:t>
            </a:r>
            <a:r>
              <a:rPr lang="en-US" dirty="0" err="1"/>
              <a:t>lainnya</a:t>
            </a:r>
            <a:r>
              <a:rPr lang="en-US" dirty="0"/>
              <a:t>. </a:t>
            </a:r>
          </a:p>
          <a:p>
            <a:r>
              <a:rPr lang="en-US" dirty="0"/>
              <a:t>Jika </a:t>
            </a:r>
            <a:r>
              <a:rPr lang="en-US" dirty="0" err="1"/>
              <a:t>penyewa</a:t>
            </a:r>
            <a:r>
              <a:rPr lang="en-US" dirty="0"/>
              <a:t> </a:t>
            </a:r>
            <a:r>
              <a:rPr lang="en-US" b="1" dirty="0" err="1"/>
              <a:t>tidak</a:t>
            </a:r>
            <a:r>
              <a:rPr lang="en-US" b="1" dirty="0"/>
              <a:t> </a:t>
            </a:r>
            <a:r>
              <a:rPr lang="en-US" b="1" dirty="0" err="1"/>
              <a:t>menyajikan</a:t>
            </a:r>
            <a:r>
              <a:rPr lang="en-US" b="1" dirty="0"/>
              <a:t> </a:t>
            </a:r>
            <a:r>
              <a:rPr lang="en-US" b="1" dirty="0" err="1"/>
              <a:t>aset</a:t>
            </a:r>
            <a:r>
              <a:rPr lang="en-US" b="1" dirty="0"/>
              <a:t> </a:t>
            </a:r>
            <a:r>
              <a:rPr lang="en-US" b="1" dirty="0" err="1"/>
              <a:t>hak-guna</a:t>
            </a:r>
            <a:r>
              <a:rPr lang="en-US" b="1" dirty="0"/>
              <a:t> </a:t>
            </a:r>
            <a:r>
              <a:rPr lang="en-US" dirty="0" err="1"/>
              <a:t>secara</a:t>
            </a:r>
            <a:r>
              <a:rPr lang="en-US" dirty="0"/>
              <a:t> </a:t>
            </a:r>
            <a:r>
              <a:rPr lang="en-US" b="1" dirty="0" err="1"/>
              <a:t>terpisah</a:t>
            </a:r>
            <a:r>
              <a:rPr lang="en-US" dirty="0"/>
              <a:t> </a:t>
            </a:r>
            <a:r>
              <a:rPr lang="en-US" dirty="0" err="1"/>
              <a:t>dalam</a:t>
            </a:r>
            <a:r>
              <a:rPr lang="en-US" dirty="0"/>
              <a:t> </a:t>
            </a:r>
            <a:r>
              <a:rPr lang="en-US" dirty="0" err="1"/>
              <a:t>laporan</a:t>
            </a:r>
            <a:r>
              <a:rPr lang="en-US" dirty="0"/>
              <a:t> </a:t>
            </a:r>
            <a:r>
              <a:rPr lang="en-US" dirty="0" err="1"/>
              <a:t>posisi</a:t>
            </a:r>
            <a:r>
              <a:rPr lang="en-US" dirty="0"/>
              <a:t> </a:t>
            </a:r>
            <a:r>
              <a:rPr lang="en-US" dirty="0" err="1"/>
              <a:t>keuangan</a:t>
            </a:r>
            <a:r>
              <a:rPr lang="en-US" dirty="0"/>
              <a:t>, </a:t>
            </a:r>
            <a:r>
              <a:rPr lang="en-US" dirty="0" err="1"/>
              <a:t>maka</a:t>
            </a:r>
            <a:r>
              <a:rPr lang="en-US" dirty="0"/>
              <a:t> </a:t>
            </a:r>
            <a:r>
              <a:rPr lang="en-US" dirty="0" err="1"/>
              <a:t>penyewa</a:t>
            </a:r>
            <a:r>
              <a:rPr lang="en-US" dirty="0"/>
              <a:t>:</a:t>
            </a:r>
          </a:p>
          <a:p>
            <a:pPr lvl="1"/>
            <a:r>
              <a:rPr lang="en-US" dirty="0" err="1"/>
              <a:t>menyajikan</a:t>
            </a:r>
            <a:r>
              <a:rPr lang="en-US" dirty="0"/>
              <a:t> </a:t>
            </a:r>
            <a:r>
              <a:rPr lang="en-US" dirty="0" err="1"/>
              <a:t>aset</a:t>
            </a:r>
            <a:r>
              <a:rPr lang="en-US" dirty="0"/>
              <a:t> </a:t>
            </a:r>
            <a:r>
              <a:rPr lang="en-US" dirty="0" err="1"/>
              <a:t>hak-guna</a:t>
            </a:r>
            <a:r>
              <a:rPr lang="en-US" dirty="0"/>
              <a:t> </a:t>
            </a:r>
            <a:r>
              <a:rPr lang="en-US" dirty="0" err="1"/>
              <a:t>dalam</a:t>
            </a:r>
            <a:r>
              <a:rPr lang="en-US" dirty="0"/>
              <a:t> </a:t>
            </a:r>
            <a:r>
              <a:rPr lang="en-US" b="1" dirty="0"/>
              <a:t>pos yang </a:t>
            </a:r>
            <a:r>
              <a:rPr lang="en-US" b="1" dirty="0" err="1"/>
              <a:t>sama</a:t>
            </a:r>
            <a:r>
              <a:rPr lang="en-US" b="1" dirty="0"/>
              <a:t> </a:t>
            </a:r>
            <a:r>
              <a:rPr lang="en-US" dirty="0" err="1"/>
              <a:t>dengan</a:t>
            </a:r>
            <a:r>
              <a:rPr lang="en-US" dirty="0"/>
              <a:t> pos yang </a:t>
            </a:r>
            <a:r>
              <a:rPr lang="en-US" dirty="0" err="1"/>
              <a:t>digunakan</a:t>
            </a:r>
            <a:r>
              <a:rPr lang="en-US" dirty="0"/>
              <a:t> </a:t>
            </a:r>
            <a:r>
              <a:rPr lang="en-US" dirty="0" err="1"/>
              <a:t>untuk</a:t>
            </a:r>
            <a:r>
              <a:rPr lang="en-US" dirty="0"/>
              <a:t> </a:t>
            </a:r>
            <a:r>
              <a:rPr lang="en-US" dirty="0" err="1"/>
              <a:t>menyajikan</a:t>
            </a:r>
            <a:r>
              <a:rPr lang="en-US" dirty="0"/>
              <a:t> </a:t>
            </a:r>
            <a:r>
              <a:rPr lang="en-US" b="1" dirty="0" err="1"/>
              <a:t>aset</a:t>
            </a:r>
            <a:r>
              <a:rPr lang="en-US" b="1" dirty="0"/>
              <a:t> </a:t>
            </a:r>
            <a:r>
              <a:rPr lang="en-US" b="1" dirty="0" err="1"/>
              <a:t>pendasar</a:t>
            </a:r>
            <a:r>
              <a:rPr lang="en-US" b="1" dirty="0"/>
              <a:t> </a:t>
            </a:r>
            <a:r>
              <a:rPr lang="en-US" dirty="0" err="1"/>
              <a:t>serupa</a:t>
            </a:r>
            <a:r>
              <a:rPr lang="en-US" dirty="0"/>
              <a:t> </a:t>
            </a:r>
            <a:r>
              <a:rPr lang="en-US" dirty="0" err="1"/>
              <a:t>jika</a:t>
            </a:r>
            <a:r>
              <a:rPr lang="en-US" dirty="0"/>
              <a:t> </a:t>
            </a:r>
            <a:r>
              <a:rPr lang="en-US" dirty="0" err="1"/>
              <a:t>aset</a:t>
            </a:r>
            <a:r>
              <a:rPr lang="en-US" dirty="0"/>
              <a:t> </a:t>
            </a:r>
            <a:r>
              <a:rPr lang="en-US" dirty="0" err="1"/>
              <a:t>tersebut</a:t>
            </a:r>
            <a:r>
              <a:rPr lang="en-US" dirty="0"/>
              <a:t> </a:t>
            </a:r>
            <a:r>
              <a:rPr lang="en-US" dirty="0" err="1"/>
              <a:t>dimiliki</a:t>
            </a:r>
            <a:r>
              <a:rPr lang="en-US" dirty="0"/>
              <a:t>; dan</a:t>
            </a:r>
          </a:p>
          <a:p>
            <a:pPr lvl="1"/>
            <a:r>
              <a:rPr lang="en-US" dirty="0" err="1"/>
              <a:t>mengungkapkan</a:t>
            </a:r>
            <a:r>
              <a:rPr lang="en-US" dirty="0"/>
              <a:t> pos mana </a:t>
            </a:r>
            <a:r>
              <a:rPr lang="en-US" dirty="0" err="1"/>
              <a:t>dalam</a:t>
            </a:r>
            <a:r>
              <a:rPr lang="en-US" dirty="0"/>
              <a:t> </a:t>
            </a:r>
            <a:r>
              <a:rPr lang="en-US" dirty="0" err="1"/>
              <a:t>laporan</a:t>
            </a:r>
            <a:r>
              <a:rPr lang="en-US" dirty="0"/>
              <a:t> </a:t>
            </a:r>
            <a:r>
              <a:rPr lang="en-US" dirty="0" err="1"/>
              <a:t>posisi</a:t>
            </a:r>
            <a:r>
              <a:rPr lang="en-US" dirty="0"/>
              <a:t> </a:t>
            </a:r>
            <a:r>
              <a:rPr lang="en-US" dirty="0" err="1"/>
              <a:t>keuangan</a:t>
            </a:r>
            <a:r>
              <a:rPr lang="en-US" dirty="0"/>
              <a:t> yang </a:t>
            </a:r>
            <a:r>
              <a:rPr lang="en-US" b="1" dirty="0" err="1"/>
              <a:t>mencakup</a:t>
            </a:r>
            <a:r>
              <a:rPr lang="en-US" dirty="0"/>
              <a:t> </a:t>
            </a:r>
            <a:r>
              <a:rPr lang="en-US" dirty="0" err="1"/>
              <a:t>aset</a:t>
            </a:r>
            <a:r>
              <a:rPr lang="en-US" dirty="0"/>
              <a:t> </a:t>
            </a:r>
            <a:r>
              <a:rPr lang="en-US" dirty="0" err="1"/>
              <a:t>hak-guna</a:t>
            </a:r>
            <a:r>
              <a:rPr lang="en-US" dirty="0"/>
              <a:t> </a:t>
            </a:r>
            <a:r>
              <a:rPr lang="en-US" dirty="0" err="1"/>
              <a:t>tersebut</a:t>
            </a:r>
            <a:r>
              <a:rPr lang="en-US" dirty="0"/>
              <a:t>.</a:t>
            </a:r>
          </a:p>
          <a:p>
            <a:r>
              <a:rPr lang="en-US" b="1" dirty="0" err="1"/>
              <a:t>liabilitas</a:t>
            </a:r>
            <a:r>
              <a:rPr lang="en-US" b="1" dirty="0"/>
              <a:t> </a:t>
            </a:r>
            <a:r>
              <a:rPr lang="en-US" b="1" dirty="0" err="1"/>
              <a:t>sewa</a:t>
            </a:r>
            <a:r>
              <a:rPr lang="en-US" b="1" dirty="0"/>
              <a:t> </a:t>
            </a:r>
            <a:r>
              <a:rPr lang="en-US" dirty="0" err="1"/>
              <a:t>secara</a:t>
            </a:r>
            <a:r>
              <a:rPr lang="en-US" dirty="0"/>
              <a:t> </a:t>
            </a:r>
            <a:r>
              <a:rPr lang="en-US" dirty="0" err="1"/>
              <a:t>terpisah</a:t>
            </a:r>
            <a:r>
              <a:rPr lang="en-US" dirty="0"/>
              <a:t> </a:t>
            </a:r>
            <a:r>
              <a:rPr lang="en-US" dirty="0" err="1"/>
              <a:t>dari</a:t>
            </a:r>
            <a:r>
              <a:rPr lang="en-US" dirty="0"/>
              <a:t> </a:t>
            </a:r>
            <a:r>
              <a:rPr lang="en-US" dirty="0" err="1"/>
              <a:t>liabilitas</a:t>
            </a:r>
            <a:r>
              <a:rPr lang="en-US" dirty="0"/>
              <a:t> lain. </a:t>
            </a:r>
          </a:p>
          <a:p>
            <a:r>
              <a:rPr lang="en-US" dirty="0"/>
              <a:t>Jika </a:t>
            </a:r>
            <a:r>
              <a:rPr lang="en-US" dirty="0" err="1"/>
              <a:t>penyewa</a:t>
            </a:r>
            <a:r>
              <a:rPr lang="en-US" dirty="0"/>
              <a:t> </a:t>
            </a:r>
            <a:r>
              <a:rPr lang="en-US" b="1" dirty="0" err="1"/>
              <a:t>tidak</a:t>
            </a:r>
            <a:r>
              <a:rPr lang="en-US" b="1" dirty="0"/>
              <a:t> </a:t>
            </a:r>
            <a:r>
              <a:rPr lang="en-US" b="1" dirty="0" err="1"/>
              <a:t>menyajikan</a:t>
            </a:r>
            <a:r>
              <a:rPr lang="en-US" b="1" dirty="0"/>
              <a:t> </a:t>
            </a:r>
            <a:r>
              <a:rPr lang="en-US" b="1" dirty="0" err="1"/>
              <a:t>liabilitas</a:t>
            </a:r>
            <a:r>
              <a:rPr lang="en-US" b="1" dirty="0"/>
              <a:t> </a:t>
            </a:r>
            <a:r>
              <a:rPr lang="en-US" b="1" dirty="0" err="1"/>
              <a:t>sewa</a:t>
            </a:r>
            <a:r>
              <a:rPr lang="en-US" b="1" dirty="0"/>
              <a:t> </a:t>
            </a:r>
            <a:r>
              <a:rPr lang="en-US" b="1" dirty="0" err="1"/>
              <a:t>secara</a:t>
            </a:r>
            <a:r>
              <a:rPr lang="en-US" b="1" dirty="0"/>
              <a:t> </a:t>
            </a:r>
            <a:r>
              <a:rPr lang="en-US" b="1" dirty="0" err="1"/>
              <a:t>terpisah</a:t>
            </a:r>
            <a:r>
              <a:rPr lang="en-US" b="1" dirty="0"/>
              <a:t> </a:t>
            </a:r>
            <a:r>
              <a:rPr lang="en-US" dirty="0" err="1"/>
              <a:t>dalam</a:t>
            </a:r>
            <a:r>
              <a:rPr lang="en-US" dirty="0"/>
              <a:t> </a:t>
            </a:r>
            <a:r>
              <a:rPr lang="en-US" dirty="0" err="1"/>
              <a:t>laporan</a:t>
            </a:r>
            <a:r>
              <a:rPr lang="en-US" dirty="0"/>
              <a:t> </a:t>
            </a:r>
            <a:r>
              <a:rPr lang="en-US" dirty="0" err="1"/>
              <a:t>posisi</a:t>
            </a:r>
            <a:r>
              <a:rPr lang="en-US" dirty="0"/>
              <a:t> </a:t>
            </a:r>
            <a:r>
              <a:rPr lang="en-US" dirty="0" err="1"/>
              <a:t>keuangan</a:t>
            </a:r>
            <a:r>
              <a:rPr lang="en-US" dirty="0"/>
              <a:t>, </a:t>
            </a:r>
            <a:r>
              <a:rPr lang="en-US" dirty="0" err="1"/>
              <a:t>maka</a:t>
            </a:r>
            <a:r>
              <a:rPr lang="en-US" dirty="0"/>
              <a:t> </a:t>
            </a:r>
            <a:r>
              <a:rPr lang="en-US" dirty="0" err="1"/>
              <a:t>penyewa</a:t>
            </a:r>
            <a:r>
              <a:rPr lang="en-US" dirty="0"/>
              <a:t> </a:t>
            </a:r>
            <a:r>
              <a:rPr lang="en-US" dirty="0" err="1"/>
              <a:t>mengungkapkan</a:t>
            </a:r>
            <a:r>
              <a:rPr lang="en-US" dirty="0"/>
              <a:t> pos mana </a:t>
            </a:r>
            <a:r>
              <a:rPr lang="en-US" dirty="0" err="1"/>
              <a:t>dalam</a:t>
            </a:r>
            <a:r>
              <a:rPr lang="en-US" dirty="0"/>
              <a:t> </a:t>
            </a:r>
            <a:r>
              <a:rPr lang="en-US" dirty="0" err="1"/>
              <a:t>laporan</a:t>
            </a:r>
            <a:r>
              <a:rPr lang="en-US" dirty="0"/>
              <a:t> </a:t>
            </a:r>
            <a:r>
              <a:rPr lang="en-US" dirty="0" err="1"/>
              <a:t>posisi</a:t>
            </a:r>
            <a:r>
              <a:rPr lang="en-US" dirty="0"/>
              <a:t> </a:t>
            </a:r>
            <a:r>
              <a:rPr lang="en-US" dirty="0" err="1"/>
              <a:t>keuangan</a:t>
            </a:r>
            <a:r>
              <a:rPr lang="en-US" dirty="0"/>
              <a:t> yang </a:t>
            </a:r>
            <a:r>
              <a:rPr lang="en-US" b="1" dirty="0" err="1"/>
              <a:t>mencakup</a:t>
            </a:r>
            <a:r>
              <a:rPr lang="en-US" b="1" dirty="0"/>
              <a:t> </a:t>
            </a:r>
            <a:r>
              <a:rPr lang="en-US" b="1" dirty="0" err="1"/>
              <a:t>l</a:t>
            </a:r>
            <a:r>
              <a:rPr lang="en-US" dirty="0" err="1"/>
              <a:t>iabilitas</a:t>
            </a:r>
            <a:r>
              <a:rPr lang="en-US" dirty="0"/>
              <a:t> </a:t>
            </a:r>
            <a:r>
              <a:rPr lang="en-US" dirty="0" err="1"/>
              <a:t>tersebut</a:t>
            </a:r>
            <a:r>
              <a:rPr lang="en-US" dirty="0"/>
              <a:t>.</a:t>
            </a:r>
          </a:p>
          <a:p>
            <a:endParaRPr lang="en-US" dirty="0"/>
          </a:p>
        </p:txBody>
      </p:sp>
      <p:sp>
        <p:nvSpPr>
          <p:cNvPr id="6" name="TextBox 5">
            <a:extLst>
              <a:ext uri="{FF2B5EF4-FFF2-40B4-BE49-F238E27FC236}">
                <a16:creationId xmlns:a16="http://schemas.microsoft.com/office/drawing/2014/main" id="{A4009888-F00F-144F-8F90-C52FC6354A42}"/>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E05D9A22-C167-4BAA-AD46-D803A51AC51C}"/>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38</a:t>
            </a:fld>
            <a:endParaRPr lang="en-US" b="1" dirty="0">
              <a:solidFill>
                <a:schemeClr val="tx1"/>
              </a:solidFill>
            </a:endParaRPr>
          </a:p>
        </p:txBody>
      </p:sp>
    </p:spTree>
    <p:extLst>
      <p:ext uri="{BB962C8B-B14F-4D97-AF65-F5344CB8AC3E}">
        <p14:creationId xmlns:p14="http://schemas.microsoft.com/office/powerpoint/2010/main" val="3794745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a:xfrm>
            <a:off x="2632221" y="373252"/>
            <a:ext cx="6829512" cy="768000"/>
          </a:xfrm>
        </p:spPr>
        <p:txBody>
          <a:bodyPr/>
          <a:lstStyle/>
          <a:p>
            <a:r>
              <a:rPr lang="en-US" sz="3733" dirty="0" err="1">
                <a:latin typeface="Fjalla One" panose="02000506040000020004" pitchFamily="2" charset="0"/>
              </a:rPr>
              <a:t>Penyajian</a:t>
            </a:r>
            <a:r>
              <a:rPr lang="en-US" sz="3733" dirty="0">
                <a:latin typeface="Fjalla One" panose="02000506040000020004" pitchFamily="2" charset="0"/>
              </a:rPr>
              <a:t> – </a:t>
            </a:r>
            <a:r>
              <a:rPr lang="en-US" sz="3733" dirty="0" err="1">
                <a:latin typeface="Fjalla One" panose="02000506040000020004" pitchFamily="2" charset="0"/>
              </a:rPr>
              <a:t>Laba</a:t>
            </a:r>
            <a:r>
              <a:rPr lang="en-US" sz="3733" dirty="0">
                <a:latin typeface="Fjalla One" panose="02000506040000020004" pitchFamily="2" charset="0"/>
              </a:rPr>
              <a:t> </a:t>
            </a:r>
            <a:r>
              <a:rPr lang="en-US" sz="3733" dirty="0" err="1">
                <a:latin typeface="Fjalla One" panose="02000506040000020004" pitchFamily="2" charset="0"/>
              </a:rPr>
              <a:t>Rugi</a:t>
            </a:r>
            <a:r>
              <a:rPr lang="en-US" sz="3733" dirty="0">
                <a:latin typeface="Fjalla One" panose="02000506040000020004" pitchFamily="2" charset="0"/>
              </a:rPr>
              <a:t> dan </a:t>
            </a:r>
            <a:br>
              <a:rPr lang="en-US" sz="3733" dirty="0">
                <a:latin typeface="Fjalla One" panose="02000506040000020004" pitchFamily="2" charset="0"/>
              </a:rPr>
            </a:br>
            <a:r>
              <a:rPr lang="en-US" sz="3733" dirty="0" err="1">
                <a:latin typeface="Fjalla One" panose="02000506040000020004" pitchFamily="2" charset="0"/>
              </a:rPr>
              <a:t>Laporan</a:t>
            </a:r>
            <a:r>
              <a:rPr lang="en-US" sz="3733" dirty="0">
                <a:latin typeface="Fjalla One" panose="02000506040000020004" pitchFamily="2" charset="0"/>
              </a:rPr>
              <a:t> </a:t>
            </a:r>
            <a:r>
              <a:rPr lang="en-US" sz="3733" dirty="0" err="1">
                <a:latin typeface="Fjalla One" panose="02000506040000020004" pitchFamily="2" charset="0"/>
              </a:rPr>
              <a:t>Arus</a:t>
            </a:r>
            <a:r>
              <a:rPr lang="en-US" sz="3733" dirty="0">
                <a:latin typeface="Fjalla One" panose="02000506040000020004" pitchFamily="2" charset="0"/>
              </a:rPr>
              <a:t> Kas</a:t>
            </a: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10"/>
          </p:nvPr>
        </p:nvSpPr>
        <p:spPr>
          <a:xfrm>
            <a:off x="1066800" y="1775214"/>
            <a:ext cx="10522177" cy="5094818"/>
          </a:xfrm>
        </p:spPr>
        <p:txBody>
          <a:bodyPr>
            <a:normAutofit lnSpcReduction="10000"/>
          </a:bodyPr>
          <a:lstStyle/>
          <a:p>
            <a:r>
              <a:rPr lang="en-US" dirty="0" err="1"/>
              <a:t>Persyaratan</a:t>
            </a:r>
            <a:r>
              <a:rPr lang="en-US" dirty="0"/>
              <a:t> </a:t>
            </a:r>
            <a:r>
              <a:rPr lang="en-US" dirty="0" err="1"/>
              <a:t>penyajian</a:t>
            </a:r>
            <a:r>
              <a:rPr lang="en-US" dirty="0"/>
              <a:t> </a:t>
            </a:r>
            <a:r>
              <a:rPr lang="en-US" dirty="0" err="1"/>
              <a:t>aset</a:t>
            </a:r>
            <a:r>
              <a:rPr lang="en-US" dirty="0"/>
              <a:t> </a:t>
            </a:r>
            <a:r>
              <a:rPr lang="en-US" dirty="0" err="1"/>
              <a:t>hak</a:t>
            </a:r>
            <a:r>
              <a:rPr lang="en-US" dirty="0"/>
              <a:t> </a:t>
            </a:r>
            <a:r>
              <a:rPr lang="en-US" dirty="0" err="1"/>
              <a:t>guna</a:t>
            </a:r>
            <a:r>
              <a:rPr lang="en-US" dirty="0"/>
              <a:t> </a:t>
            </a:r>
            <a:r>
              <a:rPr lang="en-US" dirty="0" err="1"/>
              <a:t>terpisah</a:t>
            </a:r>
            <a:r>
              <a:rPr lang="en-US" dirty="0"/>
              <a:t> </a:t>
            </a:r>
            <a:r>
              <a:rPr lang="en-US" dirty="0" err="1"/>
              <a:t>tidak</a:t>
            </a:r>
            <a:r>
              <a:rPr lang="en-US" dirty="0"/>
              <a:t> </a:t>
            </a:r>
            <a:r>
              <a:rPr lang="en-US" dirty="0" err="1"/>
              <a:t>diterapkan</a:t>
            </a:r>
            <a:r>
              <a:rPr lang="en-US" dirty="0"/>
              <a:t> pada </a:t>
            </a:r>
            <a:r>
              <a:rPr lang="en-US" dirty="0" err="1"/>
              <a:t>aset</a:t>
            </a:r>
            <a:r>
              <a:rPr lang="en-US" dirty="0"/>
              <a:t> </a:t>
            </a:r>
            <a:r>
              <a:rPr lang="en-US" dirty="0" err="1"/>
              <a:t>hakguna</a:t>
            </a:r>
            <a:r>
              <a:rPr lang="en-US" dirty="0"/>
              <a:t> yang </a:t>
            </a:r>
            <a:r>
              <a:rPr lang="en-US" dirty="0" err="1"/>
              <a:t>memenuhi</a:t>
            </a:r>
            <a:r>
              <a:rPr lang="en-US" dirty="0"/>
              <a:t> </a:t>
            </a:r>
            <a:r>
              <a:rPr lang="en-US" dirty="0" err="1"/>
              <a:t>definisi</a:t>
            </a:r>
            <a:r>
              <a:rPr lang="en-US" dirty="0"/>
              <a:t> </a:t>
            </a:r>
            <a:r>
              <a:rPr lang="en-US" dirty="0" err="1"/>
              <a:t>properti</a:t>
            </a:r>
            <a:r>
              <a:rPr lang="en-US" dirty="0"/>
              <a:t> </a:t>
            </a:r>
            <a:r>
              <a:rPr lang="en-US" dirty="0" err="1"/>
              <a:t>investasi</a:t>
            </a:r>
            <a:r>
              <a:rPr lang="en-US" dirty="0"/>
              <a:t>, yang </a:t>
            </a:r>
            <a:r>
              <a:rPr lang="en-US" dirty="0" err="1"/>
              <a:t>disajikan</a:t>
            </a:r>
            <a:r>
              <a:rPr lang="en-US" dirty="0"/>
              <a:t> </a:t>
            </a:r>
            <a:r>
              <a:rPr lang="en-US" dirty="0" err="1"/>
              <a:t>dalam</a:t>
            </a:r>
            <a:r>
              <a:rPr lang="en-US" dirty="0"/>
              <a:t> </a:t>
            </a:r>
            <a:r>
              <a:rPr lang="en-US" dirty="0" err="1"/>
              <a:t>laporan</a:t>
            </a:r>
            <a:r>
              <a:rPr lang="en-US" dirty="0"/>
              <a:t> </a:t>
            </a:r>
            <a:r>
              <a:rPr lang="en-US" dirty="0" err="1"/>
              <a:t>posisi</a:t>
            </a:r>
            <a:r>
              <a:rPr lang="en-US" dirty="0"/>
              <a:t> </a:t>
            </a:r>
            <a:r>
              <a:rPr lang="en-US" dirty="0" err="1"/>
              <a:t>keuangan</a:t>
            </a:r>
            <a:r>
              <a:rPr lang="en-US" dirty="0"/>
              <a:t> </a:t>
            </a:r>
            <a:r>
              <a:rPr lang="en-US" dirty="0" err="1"/>
              <a:t>sebagai</a:t>
            </a:r>
            <a:r>
              <a:rPr lang="en-US" dirty="0"/>
              <a:t> </a:t>
            </a:r>
            <a:r>
              <a:rPr lang="en-US" dirty="0" err="1"/>
              <a:t>properti</a:t>
            </a:r>
            <a:r>
              <a:rPr lang="en-US" dirty="0"/>
              <a:t> </a:t>
            </a:r>
            <a:r>
              <a:rPr lang="en-US" dirty="0" err="1"/>
              <a:t>investasi</a:t>
            </a:r>
            <a:r>
              <a:rPr lang="en-US" dirty="0"/>
              <a:t>.</a:t>
            </a:r>
          </a:p>
          <a:p>
            <a:r>
              <a:rPr lang="en-US" dirty="0" err="1"/>
              <a:t>Dalam</a:t>
            </a:r>
            <a:r>
              <a:rPr lang="en-US" dirty="0"/>
              <a:t> </a:t>
            </a:r>
            <a:r>
              <a:rPr lang="en-US" dirty="0" err="1"/>
              <a:t>laporan</a:t>
            </a:r>
            <a:r>
              <a:rPr lang="en-US" dirty="0"/>
              <a:t> </a:t>
            </a:r>
            <a:r>
              <a:rPr lang="en-US" dirty="0" err="1"/>
              <a:t>laba</a:t>
            </a:r>
            <a:r>
              <a:rPr lang="en-US" dirty="0"/>
              <a:t> </a:t>
            </a:r>
            <a:r>
              <a:rPr lang="en-US" dirty="0" err="1"/>
              <a:t>rugi</a:t>
            </a:r>
            <a:r>
              <a:rPr lang="en-US" dirty="0"/>
              <a:t> dan </a:t>
            </a:r>
            <a:r>
              <a:rPr lang="en-US" dirty="0" err="1"/>
              <a:t>penghasilan</a:t>
            </a:r>
            <a:r>
              <a:rPr lang="en-US" dirty="0"/>
              <a:t> </a:t>
            </a:r>
            <a:r>
              <a:rPr lang="en-US" dirty="0" err="1"/>
              <a:t>komprehensif</a:t>
            </a:r>
            <a:r>
              <a:rPr lang="en-US" dirty="0"/>
              <a:t> lain, </a:t>
            </a:r>
            <a:r>
              <a:rPr lang="en-US" dirty="0" err="1"/>
              <a:t>disajikan</a:t>
            </a:r>
            <a:r>
              <a:rPr lang="en-US" dirty="0"/>
              <a:t>:</a:t>
            </a:r>
          </a:p>
          <a:p>
            <a:pPr lvl="1"/>
            <a:r>
              <a:rPr lang="en-US" dirty="0" err="1"/>
              <a:t>beban</a:t>
            </a:r>
            <a:r>
              <a:rPr lang="en-US" dirty="0"/>
              <a:t> </a:t>
            </a:r>
            <a:r>
              <a:rPr lang="en-US" dirty="0" err="1"/>
              <a:t>bunga</a:t>
            </a:r>
            <a:r>
              <a:rPr lang="en-US" dirty="0"/>
              <a:t> </a:t>
            </a:r>
            <a:r>
              <a:rPr lang="en-US" dirty="0" err="1"/>
              <a:t>atas</a:t>
            </a:r>
            <a:r>
              <a:rPr lang="en-US" dirty="0"/>
              <a:t> </a:t>
            </a:r>
            <a:r>
              <a:rPr lang="en-US" dirty="0" err="1"/>
              <a:t>liabilitas</a:t>
            </a:r>
            <a:r>
              <a:rPr lang="en-US" dirty="0"/>
              <a:t> </a:t>
            </a:r>
            <a:r>
              <a:rPr lang="en-US" dirty="0" err="1"/>
              <a:t>sewa</a:t>
            </a:r>
            <a:r>
              <a:rPr lang="en-US" dirty="0"/>
              <a:t> </a:t>
            </a:r>
          </a:p>
          <a:p>
            <a:pPr lvl="1"/>
            <a:r>
              <a:rPr lang="en-US" dirty="0" err="1"/>
              <a:t>beban</a:t>
            </a:r>
            <a:r>
              <a:rPr lang="en-US" dirty="0"/>
              <a:t> </a:t>
            </a:r>
            <a:r>
              <a:rPr lang="en-US" dirty="0" err="1"/>
              <a:t>penyusutan</a:t>
            </a:r>
            <a:r>
              <a:rPr lang="en-US" dirty="0"/>
              <a:t> </a:t>
            </a:r>
            <a:r>
              <a:rPr lang="en-US" dirty="0" err="1"/>
              <a:t>untuk</a:t>
            </a:r>
            <a:r>
              <a:rPr lang="en-US" dirty="0"/>
              <a:t> </a:t>
            </a:r>
            <a:r>
              <a:rPr lang="en-US" dirty="0" err="1"/>
              <a:t>aset</a:t>
            </a:r>
            <a:r>
              <a:rPr lang="en-US" dirty="0"/>
              <a:t> </a:t>
            </a:r>
            <a:r>
              <a:rPr lang="en-US" dirty="0" err="1"/>
              <a:t>hak-guna</a:t>
            </a:r>
            <a:r>
              <a:rPr lang="en-US" dirty="0"/>
              <a:t>. </a:t>
            </a:r>
          </a:p>
          <a:p>
            <a:pPr lvl="1"/>
            <a:r>
              <a:rPr lang="en-US" dirty="0"/>
              <a:t>Beban </a:t>
            </a:r>
            <a:r>
              <a:rPr lang="en-US" dirty="0" err="1"/>
              <a:t>bunga</a:t>
            </a:r>
            <a:r>
              <a:rPr lang="en-US" dirty="0"/>
              <a:t> </a:t>
            </a:r>
            <a:r>
              <a:rPr lang="en-US" dirty="0" err="1"/>
              <a:t>atas</a:t>
            </a:r>
            <a:r>
              <a:rPr lang="en-US" dirty="0"/>
              <a:t> </a:t>
            </a:r>
            <a:r>
              <a:rPr lang="en-US" dirty="0" err="1"/>
              <a:t>liabilitas</a:t>
            </a:r>
            <a:r>
              <a:rPr lang="en-US" dirty="0"/>
              <a:t> </a:t>
            </a:r>
            <a:r>
              <a:rPr lang="en-US" dirty="0" err="1"/>
              <a:t>sewa</a:t>
            </a:r>
            <a:r>
              <a:rPr lang="en-US" dirty="0"/>
              <a:t> </a:t>
            </a:r>
            <a:r>
              <a:rPr lang="en-US" dirty="0" err="1"/>
              <a:t>merupakan</a:t>
            </a:r>
            <a:r>
              <a:rPr lang="en-US" dirty="0"/>
              <a:t> </a:t>
            </a:r>
            <a:r>
              <a:rPr lang="en-US" dirty="0" err="1"/>
              <a:t>komponen</a:t>
            </a:r>
            <a:r>
              <a:rPr lang="en-US" dirty="0"/>
              <a:t> </a:t>
            </a:r>
            <a:r>
              <a:rPr lang="en-US" dirty="0" err="1"/>
              <a:t>biaya</a:t>
            </a:r>
            <a:r>
              <a:rPr lang="en-US" dirty="0"/>
              <a:t> </a:t>
            </a:r>
            <a:r>
              <a:rPr lang="en-US" dirty="0" err="1"/>
              <a:t>keuangan</a:t>
            </a:r>
            <a:r>
              <a:rPr lang="en-US" dirty="0"/>
              <a:t>, di mana PSAK 201: </a:t>
            </a:r>
            <a:r>
              <a:rPr lang="en-US" dirty="0" err="1"/>
              <a:t>Penyajian</a:t>
            </a:r>
            <a:r>
              <a:rPr lang="en-US" dirty="0"/>
              <a:t> </a:t>
            </a:r>
            <a:r>
              <a:rPr lang="en-US" dirty="0" err="1"/>
              <a:t>Laporan</a:t>
            </a:r>
            <a:r>
              <a:rPr lang="en-US" dirty="0"/>
              <a:t> </a:t>
            </a:r>
            <a:r>
              <a:rPr lang="en-US" dirty="0" err="1"/>
              <a:t>Keuangan</a:t>
            </a:r>
            <a:r>
              <a:rPr lang="en-US" dirty="0"/>
              <a:t> </a:t>
            </a:r>
            <a:r>
              <a:rPr lang="en-US" dirty="0" err="1"/>
              <a:t>paragraf</a:t>
            </a:r>
            <a:r>
              <a:rPr lang="en-US" dirty="0"/>
              <a:t> 82(b) </a:t>
            </a:r>
            <a:r>
              <a:rPr lang="en-US" dirty="0" err="1"/>
              <a:t>mensyaratkan</a:t>
            </a:r>
            <a:r>
              <a:rPr lang="en-US" dirty="0"/>
              <a:t> </a:t>
            </a:r>
            <a:r>
              <a:rPr lang="en-US" dirty="0" err="1"/>
              <a:t>untuk</a:t>
            </a:r>
            <a:r>
              <a:rPr lang="en-US" dirty="0"/>
              <a:t> </a:t>
            </a:r>
            <a:r>
              <a:rPr lang="en-US" dirty="0" err="1"/>
              <a:t>disajikan</a:t>
            </a:r>
            <a:r>
              <a:rPr lang="en-US" dirty="0"/>
              <a:t> </a:t>
            </a:r>
            <a:r>
              <a:rPr lang="en-US" dirty="0" err="1"/>
              <a:t>secara</a:t>
            </a:r>
            <a:r>
              <a:rPr lang="en-US" dirty="0"/>
              <a:t> </a:t>
            </a:r>
            <a:r>
              <a:rPr lang="en-US" dirty="0" err="1"/>
              <a:t>terpisah</a:t>
            </a:r>
            <a:endParaRPr lang="en-US" dirty="0"/>
          </a:p>
          <a:p>
            <a:r>
              <a:rPr lang="en-US" dirty="0" err="1"/>
              <a:t>Dalam</a:t>
            </a:r>
            <a:r>
              <a:rPr lang="en-US" dirty="0"/>
              <a:t> </a:t>
            </a:r>
            <a:r>
              <a:rPr lang="en-US" dirty="0" err="1"/>
              <a:t>laporan</a:t>
            </a:r>
            <a:r>
              <a:rPr lang="en-US" dirty="0"/>
              <a:t> </a:t>
            </a:r>
            <a:r>
              <a:rPr lang="en-US" dirty="0" err="1"/>
              <a:t>arus</a:t>
            </a:r>
            <a:r>
              <a:rPr lang="en-US" dirty="0"/>
              <a:t> kas, </a:t>
            </a:r>
            <a:r>
              <a:rPr lang="en-US" dirty="0" err="1"/>
              <a:t>penyewa</a:t>
            </a:r>
            <a:r>
              <a:rPr lang="en-US" dirty="0"/>
              <a:t> </a:t>
            </a:r>
            <a:r>
              <a:rPr lang="en-US" dirty="0" err="1"/>
              <a:t>mengklasifikasikan</a:t>
            </a:r>
            <a:r>
              <a:rPr lang="en-US" dirty="0"/>
              <a:t>:</a:t>
            </a:r>
          </a:p>
          <a:p>
            <a:r>
              <a:rPr lang="en-US" dirty="0" err="1"/>
              <a:t>pembayaran</a:t>
            </a:r>
            <a:r>
              <a:rPr lang="en-US" dirty="0"/>
              <a:t> kas </a:t>
            </a:r>
            <a:r>
              <a:rPr lang="en-US" dirty="0" err="1"/>
              <a:t>untuk</a:t>
            </a:r>
            <a:r>
              <a:rPr lang="en-US" dirty="0"/>
              <a:t> </a:t>
            </a:r>
            <a:r>
              <a:rPr lang="en-US" dirty="0" err="1"/>
              <a:t>bagian</a:t>
            </a:r>
            <a:r>
              <a:rPr lang="en-US" dirty="0"/>
              <a:t> </a:t>
            </a:r>
            <a:r>
              <a:rPr lang="en-US" dirty="0" err="1"/>
              <a:t>pokok</a:t>
            </a:r>
            <a:r>
              <a:rPr lang="en-US" dirty="0"/>
              <a:t> </a:t>
            </a:r>
            <a:r>
              <a:rPr lang="en-US" dirty="0" err="1"/>
              <a:t>liabilitas</a:t>
            </a:r>
            <a:r>
              <a:rPr lang="en-US" dirty="0"/>
              <a:t> </a:t>
            </a:r>
            <a:r>
              <a:rPr lang="en-US" dirty="0" err="1"/>
              <a:t>sewa</a:t>
            </a:r>
            <a:r>
              <a:rPr lang="en-US" dirty="0"/>
              <a:t> </a:t>
            </a:r>
            <a:r>
              <a:rPr lang="en-US" dirty="0" err="1"/>
              <a:t>dalam</a:t>
            </a:r>
            <a:r>
              <a:rPr lang="en-US" dirty="0"/>
              <a:t> </a:t>
            </a:r>
            <a:r>
              <a:rPr lang="en-US" dirty="0" err="1"/>
              <a:t>aktivitas</a:t>
            </a:r>
            <a:r>
              <a:rPr lang="en-US" dirty="0"/>
              <a:t> </a:t>
            </a:r>
            <a:r>
              <a:rPr lang="en-US" dirty="0" err="1"/>
              <a:t>pendanaan</a:t>
            </a:r>
            <a:r>
              <a:rPr lang="en-US" dirty="0"/>
              <a:t>;</a:t>
            </a:r>
          </a:p>
          <a:p>
            <a:r>
              <a:rPr lang="en-US" dirty="0" err="1"/>
              <a:t>pembayaran</a:t>
            </a:r>
            <a:r>
              <a:rPr lang="en-US" dirty="0"/>
              <a:t> kas </a:t>
            </a:r>
            <a:r>
              <a:rPr lang="en-US" dirty="0" err="1"/>
              <a:t>untuk</a:t>
            </a:r>
            <a:r>
              <a:rPr lang="en-US" dirty="0"/>
              <a:t> </a:t>
            </a:r>
            <a:r>
              <a:rPr lang="en-US" dirty="0" err="1"/>
              <a:t>bagian</a:t>
            </a:r>
            <a:r>
              <a:rPr lang="en-US" dirty="0"/>
              <a:t> </a:t>
            </a:r>
            <a:r>
              <a:rPr lang="en-US" dirty="0" err="1"/>
              <a:t>bunga</a:t>
            </a:r>
            <a:r>
              <a:rPr lang="en-US" dirty="0"/>
              <a:t> </a:t>
            </a:r>
            <a:r>
              <a:rPr lang="en-US" dirty="0" err="1"/>
              <a:t>liabilitas</a:t>
            </a:r>
            <a:r>
              <a:rPr lang="en-US" dirty="0"/>
              <a:t> </a:t>
            </a:r>
            <a:r>
              <a:rPr lang="en-US" dirty="0" err="1"/>
              <a:t>sewa</a:t>
            </a:r>
            <a:r>
              <a:rPr lang="en-US" dirty="0"/>
              <a:t> </a:t>
            </a:r>
            <a:r>
              <a:rPr lang="en-US" dirty="0" err="1"/>
              <a:t>dengan</a:t>
            </a:r>
            <a:r>
              <a:rPr lang="en-US" dirty="0"/>
              <a:t> </a:t>
            </a:r>
            <a:r>
              <a:rPr lang="en-US" dirty="0" err="1"/>
              <a:t>menerapkan</a:t>
            </a:r>
            <a:r>
              <a:rPr lang="en-US" dirty="0"/>
              <a:t> </a:t>
            </a:r>
            <a:r>
              <a:rPr lang="en-US" dirty="0" err="1"/>
              <a:t>persyaratan</a:t>
            </a:r>
            <a:r>
              <a:rPr lang="en-US" dirty="0"/>
              <a:t> </a:t>
            </a:r>
            <a:r>
              <a:rPr lang="en-US" dirty="0" err="1"/>
              <a:t>dalam</a:t>
            </a:r>
            <a:r>
              <a:rPr lang="en-US" dirty="0"/>
              <a:t> PSAK 207: </a:t>
            </a:r>
            <a:r>
              <a:rPr lang="en-US" dirty="0" err="1"/>
              <a:t>Laporan</a:t>
            </a:r>
            <a:r>
              <a:rPr lang="en-US" dirty="0"/>
              <a:t> </a:t>
            </a:r>
            <a:r>
              <a:rPr lang="en-US" dirty="0" err="1"/>
              <a:t>Arus</a:t>
            </a:r>
            <a:r>
              <a:rPr lang="en-US" dirty="0"/>
              <a:t> Kas </a:t>
            </a:r>
            <a:r>
              <a:rPr lang="en-US" dirty="0" err="1"/>
              <a:t>untuk</a:t>
            </a:r>
            <a:r>
              <a:rPr lang="en-US" dirty="0"/>
              <a:t> </a:t>
            </a:r>
            <a:r>
              <a:rPr lang="en-US" dirty="0" err="1"/>
              <a:t>pembayaran</a:t>
            </a:r>
            <a:r>
              <a:rPr lang="en-US" dirty="0"/>
              <a:t> </a:t>
            </a:r>
            <a:r>
              <a:rPr lang="en-US" dirty="0" err="1"/>
              <a:t>bunga</a:t>
            </a:r>
            <a:r>
              <a:rPr lang="en-US" dirty="0"/>
              <a:t>; dan</a:t>
            </a:r>
          </a:p>
          <a:p>
            <a:r>
              <a:rPr lang="en-US" dirty="0" err="1"/>
              <a:t>pembayaran</a:t>
            </a:r>
            <a:r>
              <a:rPr lang="en-US" dirty="0"/>
              <a:t> </a:t>
            </a:r>
            <a:r>
              <a:rPr lang="en-US" dirty="0" err="1"/>
              <a:t>sewa</a:t>
            </a:r>
            <a:r>
              <a:rPr lang="en-US" dirty="0"/>
              <a:t> </a:t>
            </a:r>
            <a:r>
              <a:rPr lang="en-US" dirty="0" err="1"/>
              <a:t>jangka-pendek</a:t>
            </a:r>
            <a:r>
              <a:rPr lang="en-US" dirty="0"/>
              <a:t>, </a:t>
            </a:r>
            <a:r>
              <a:rPr lang="en-US" dirty="0" err="1"/>
              <a:t>pembayaran</a:t>
            </a:r>
            <a:r>
              <a:rPr lang="en-US" dirty="0"/>
              <a:t> </a:t>
            </a:r>
            <a:r>
              <a:rPr lang="en-US" dirty="0" err="1"/>
              <a:t>sewa</a:t>
            </a:r>
            <a:r>
              <a:rPr lang="en-US" dirty="0"/>
              <a:t> </a:t>
            </a:r>
            <a:r>
              <a:rPr lang="en-US" dirty="0" err="1"/>
              <a:t>aset</a:t>
            </a:r>
            <a:r>
              <a:rPr lang="en-US" dirty="0"/>
              <a:t> </a:t>
            </a:r>
            <a:r>
              <a:rPr lang="en-US" dirty="0" err="1"/>
              <a:t>bernilai</a:t>
            </a:r>
            <a:r>
              <a:rPr lang="en-US" dirty="0"/>
              <a:t> </a:t>
            </a:r>
            <a:r>
              <a:rPr lang="en-US" dirty="0" err="1"/>
              <a:t>rendah</a:t>
            </a:r>
            <a:r>
              <a:rPr lang="en-US" dirty="0"/>
              <a:t>, dan </a:t>
            </a:r>
            <a:r>
              <a:rPr lang="en-US" dirty="0" err="1"/>
              <a:t>pembayaran</a:t>
            </a:r>
            <a:r>
              <a:rPr lang="en-US" dirty="0"/>
              <a:t> </a:t>
            </a:r>
            <a:r>
              <a:rPr lang="en-US" dirty="0" err="1"/>
              <a:t>sewa</a:t>
            </a:r>
            <a:r>
              <a:rPr lang="en-US" dirty="0"/>
              <a:t> </a:t>
            </a:r>
            <a:r>
              <a:rPr lang="en-US" dirty="0" err="1"/>
              <a:t>variabel</a:t>
            </a:r>
            <a:r>
              <a:rPr lang="en-US" dirty="0"/>
              <a:t> yang </a:t>
            </a:r>
            <a:r>
              <a:rPr lang="en-US" dirty="0" err="1"/>
              <a:t>tidak</a:t>
            </a:r>
            <a:r>
              <a:rPr lang="en-US" dirty="0"/>
              <a:t> </a:t>
            </a:r>
            <a:r>
              <a:rPr lang="en-US" dirty="0" err="1"/>
              <a:t>termasuk</a:t>
            </a:r>
            <a:r>
              <a:rPr lang="en-US" dirty="0"/>
              <a:t> </a:t>
            </a:r>
            <a:r>
              <a:rPr lang="en-US" dirty="0" err="1"/>
              <a:t>dalam</a:t>
            </a:r>
            <a:r>
              <a:rPr lang="en-US" dirty="0"/>
              <a:t> </a:t>
            </a:r>
            <a:r>
              <a:rPr lang="en-US" dirty="0" err="1"/>
              <a:t>pengukuran</a:t>
            </a:r>
            <a:r>
              <a:rPr lang="en-US" dirty="0"/>
              <a:t> </a:t>
            </a:r>
            <a:r>
              <a:rPr lang="en-US" dirty="0" err="1"/>
              <a:t>liabilitas</a:t>
            </a:r>
            <a:r>
              <a:rPr lang="en-US" dirty="0"/>
              <a:t> </a:t>
            </a:r>
            <a:r>
              <a:rPr lang="en-US" dirty="0" err="1"/>
              <a:t>sewa</a:t>
            </a:r>
            <a:r>
              <a:rPr lang="en-US" dirty="0"/>
              <a:t> </a:t>
            </a:r>
            <a:r>
              <a:rPr lang="en-US" dirty="0" err="1"/>
              <a:t>dalam</a:t>
            </a:r>
            <a:r>
              <a:rPr lang="en-US" dirty="0"/>
              <a:t> </a:t>
            </a:r>
            <a:r>
              <a:rPr lang="en-US" dirty="0" err="1"/>
              <a:t>aktivitas</a:t>
            </a:r>
            <a:r>
              <a:rPr lang="en-US" dirty="0"/>
              <a:t> </a:t>
            </a:r>
            <a:r>
              <a:rPr lang="en-US" dirty="0" err="1"/>
              <a:t>operasi</a:t>
            </a:r>
            <a:r>
              <a:rPr lang="en-US" dirty="0"/>
              <a:t>.</a:t>
            </a:r>
          </a:p>
          <a:p>
            <a:endParaRPr lang="en-US" dirty="0" err="1"/>
          </a:p>
        </p:txBody>
      </p:sp>
      <p:sp>
        <p:nvSpPr>
          <p:cNvPr id="6" name="TextBox 5">
            <a:extLst>
              <a:ext uri="{FF2B5EF4-FFF2-40B4-BE49-F238E27FC236}">
                <a16:creationId xmlns:a16="http://schemas.microsoft.com/office/drawing/2014/main" id="{A4009888-F00F-144F-8F90-C52FC6354A42}"/>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7044F164-0FEA-49D1-AD08-5814DACF9E20}"/>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39</a:t>
            </a:fld>
            <a:endParaRPr lang="en-US" b="1" dirty="0">
              <a:solidFill>
                <a:schemeClr val="tx1"/>
              </a:solidFill>
            </a:endParaRPr>
          </a:p>
        </p:txBody>
      </p:sp>
    </p:spTree>
    <p:extLst>
      <p:ext uri="{BB962C8B-B14F-4D97-AF65-F5344CB8AC3E}">
        <p14:creationId xmlns:p14="http://schemas.microsoft.com/office/powerpoint/2010/main" val="3577943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600" y="152400"/>
            <a:ext cx="8814800" cy="1524000"/>
          </a:xfrm>
        </p:spPr>
        <p:txBody>
          <a:bodyPr spcFirstLastPara="1" wrap="square" lIns="91425" tIns="91425" rIns="91425" bIns="91425" anchor="ctr" anchorCtr="0">
            <a:normAutofit/>
          </a:bodyPr>
          <a:lstStyle/>
          <a:p>
            <a:r>
              <a:rPr lang="en-US" sz="4000" dirty="0" err="1">
                <a:latin typeface="Fjalla One" panose="02000506040000020004" pitchFamily="2" charset="0"/>
              </a:rPr>
              <a:t>Pengungkapan</a:t>
            </a:r>
            <a:endParaRPr lang="en-US" sz="4000" dirty="0">
              <a:latin typeface="Fjalla One" panose="02000506040000020004" pitchFamily="2" charset="0"/>
            </a:endParaRPr>
          </a:p>
        </p:txBody>
      </p:sp>
      <p:sp>
        <p:nvSpPr>
          <p:cNvPr id="11" name="Subtitle 10">
            <a:extLst>
              <a:ext uri="{FF2B5EF4-FFF2-40B4-BE49-F238E27FC236}">
                <a16:creationId xmlns:a16="http://schemas.microsoft.com/office/drawing/2014/main" id="{4A1DDACA-7274-404A-AE83-FE3083328A04}"/>
              </a:ext>
            </a:extLst>
          </p:cNvPr>
          <p:cNvSpPr>
            <a:spLocks noGrp="1"/>
          </p:cNvSpPr>
          <p:nvPr>
            <p:ph type="subTitle" idx="1"/>
          </p:nvPr>
        </p:nvSpPr>
        <p:spPr/>
        <p:txBody>
          <a:bodyPr/>
          <a:lstStyle/>
          <a:p>
            <a:endParaRPr lang="en-US"/>
          </a:p>
        </p:txBody>
      </p:sp>
      <p:graphicFrame>
        <p:nvGraphicFramePr>
          <p:cNvPr id="10" name="Content Placeholder 2">
            <a:extLst>
              <a:ext uri="{FF2B5EF4-FFF2-40B4-BE49-F238E27FC236}">
                <a16:creationId xmlns:a16="http://schemas.microsoft.com/office/drawing/2014/main" id="{14A50D38-B6D8-4908-8922-D65DB44CEA96}"/>
              </a:ext>
            </a:extLst>
          </p:cNvPr>
          <p:cNvGraphicFramePr>
            <a:graphicFrameLocks noGrp="1"/>
          </p:cNvGraphicFramePr>
          <p:nvPr>
            <p:ph sz="quarter" idx="4294967295"/>
            <p:extLst>
              <p:ext uri="{D42A27DB-BD31-4B8C-83A1-F6EECF244321}">
                <p14:modId xmlns:p14="http://schemas.microsoft.com/office/powerpoint/2010/main" val="3092917480"/>
              </p:ext>
            </p:extLst>
          </p:nvPr>
        </p:nvGraphicFramePr>
        <p:xfrm>
          <a:off x="3577590" y="1148545"/>
          <a:ext cx="7547610" cy="50579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Graphical user interface&#10;&#10;Description automatically generated">
            <a:extLst>
              <a:ext uri="{FF2B5EF4-FFF2-40B4-BE49-F238E27FC236}">
                <a16:creationId xmlns:a16="http://schemas.microsoft.com/office/drawing/2014/main" id="{21F3C890-C11D-F747-88FF-FF567A739E13}"/>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5194" y="2023150"/>
            <a:ext cx="2861317" cy="2708870"/>
          </a:xfrm>
          <a:prstGeom prst="rect">
            <a:avLst/>
          </a:prstGeom>
        </p:spPr>
      </p:pic>
      <p:sp>
        <p:nvSpPr>
          <p:cNvPr id="8" name="Slide Number Placeholder 1">
            <a:extLst>
              <a:ext uri="{FF2B5EF4-FFF2-40B4-BE49-F238E27FC236}">
                <a16:creationId xmlns:a16="http://schemas.microsoft.com/office/drawing/2014/main" id="{07629542-B3D6-41CE-B926-5B32E83A699B}"/>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40</a:t>
            </a:fld>
            <a:endParaRPr lang="en-US" b="1" dirty="0">
              <a:solidFill>
                <a:schemeClr val="tx1"/>
              </a:solidFill>
            </a:endParaRPr>
          </a:p>
        </p:txBody>
      </p:sp>
    </p:spTree>
    <p:extLst>
      <p:ext uri="{BB962C8B-B14F-4D97-AF65-F5344CB8AC3E}">
        <p14:creationId xmlns:p14="http://schemas.microsoft.com/office/powerpoint/2010/main" val="31867623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3070" y="107118"/>
            <a:ext cx="7371600" cy="816800"/>
          </a:xfrm>
        </p:spPr>
        <p:txBody>
          <a:bodyPr/>
          <a:lstStyle/>
          <a:p>
            <a:r>
              <a:rPr lang="en-US" sz="3600" dirty="0" err="1">
                <a:latin typeface="Fjalla One" panose="02000506040000020004" pitchFamily="2" charset="0"/>
              </a:rPr>
              <a:t>Pengungkapan</a:t>
            </a:r>
            <a:r>
              <a:rPr lang="en-US" sz="3600" dirty="0">
                <a:latin typeface="Fjalla One" panose="02000506040000020004" pitchFamily="2" charset="0"/>
              </a:rPr>
              <a:t> – par 53</a:t>
            </a:r>
          </a:p>
        </p:txBody>
      </p:sp>
      <p:sp>
        <p:nvSpPr>
          <p:cNvPr id="3" name="Content Placeholder 2"/>
          <p:cNvSpPr>
            <a:spLocks noGrp="1"/>
          </p:cNvSpPr>
          <p:nvPr>
            <p:ph sz="quarter" idx="10"/>
          </p:nvPr>
        </p:nvSpPr>
        <p:spPr>
          <a:xfrm>
            <a:off x="1535430" y="923918"/>
            <a:ext cx="9601200" cy="4858583"/>
          </a:xfrm>
        </p:spPr>
        <p:txBody>
          <a:bodyPr>
            <a:noAutofit/>
          </a:bodyPr>
          <a:lstStyle/>
          <a:p>
            <a:pPr marL="0" indent="0">
              <a:buNone/>
            </a:pPr>
            <a:r>
              <a:rPr lang="en-US" dirty="0" err="1"/>
              <a:t>Penyewa</a:t>
            </a:r>
            <a:r>
              <a:rPr lang="en-US" dirty="0"/>
              <a:t> </a:t>
            </a:r>
            <a:r>
              <a:rPr lang="en-US" dirty="0" err="1"/>
              <a:t>mengungkapkan</a:t>
            </a:r>
            <a:r>
              <a:rPr lang="en-US" dirty="0"/>
              <a:t> </a:t>
            </a:r>
            <a:r>
              <a:rPr lang="en-US" dirty="0" err="1"/>
              <a:t>jumlah</a:t>
            </a:r>
            <a:r>
              <a:rPr lang="en-US" dirty="0"/>
              <a:t> </a:t>
            </a:r>
            <a:r>
              <a:rPr lang="en-US" dirty="0" err="1"/>
              <a:t>berikut</a:t>
            </a:r>
            <a:r>
              <a:rPr lang="en-US" dirty="0"/>
              <a:t> </a:t>
            </a:r>
            <a:r>
              <a:rPr lang="en-US" dirty="0" err="1"/>
              <a:t>ini</a:t>
            </a:r>
            <a:r>
              <a:rPr lang="en-US" dirty="0"/>
              <a:t> </a:t>
            </a:r>
            <a:r>
              <a:rPr lang="en-US" dirty="0" err="1"/>
              <a:t>untuk</a:t>
            </a:r>
            <a:r>
              <a:rPr lang="en-US" dirty="0"/>
              <a:t> </a:t>
            </a:r>
            <a:r>
              <a:rPr lang="en-US" dirty="0" err="1"/>
              <a:t>periode</a:t>
            </a:r>
            <a:r>
              <a:rPr lang="en-US" dirty="0"/>
              <a:t> </a:t>
            </a:r>
            <a:r>
              <a:rPr lang="en-US" dirty="0" err="1"/>
              <a:t>pelaporan</a:t>
            </a:r>
            <a:r>
              <a:rPr lang="en-US" dirty="0"/>
              <a:t>:</a:t>
            </a:r>
          </a:p>
          <a:p>
            <a:pPr marL="406400" lvl="1" indent="-395288">
              <a:spcBef>
                <a:spcPts val="300"/>
              </a:spcBef>
              <a:buFont typeface="+mj-lt"/>
              <a:buAutoNum type="alphaLcPeriod"/>
            </a:pPr>
            <a:r>
              <a:rPr lang="en-US" dirty="0" err="1"/>
              <a:t>beban</a:t>
            </a:r>
            <a:r>
              <a:rPr lang="en-US" dirty="0"/>
              <a:t> </a:t>
            </a:r>
            <a:r>
              <a:rPr lang="en-US" dirty="0" err="1"/>
              <a:t>penyusutan</a:t>
            </a:r>
            <a:r>
              <a:rPr lang="en-US" dirty="0"/>
              <a:t> </a:t>
            </a:r>
            <a:r>
              <a:rPr lang="en-US" dirty="0" err="1"/>
              <a:t>untuk</a:t>
            </a:r>
            <a:r>
              <a:rPr lang="en-US" dirty="0"/>
              <a:t> </a:t>
            </a:r>
            <a:r>
              <a:rPr lang="en-US" dirty="0" err="1"/>
              <a:t>aset</a:t>
            </a:r>
            <a:r>
              <a:rPr lang="en-US" dirty="0"/>
              <a:t> </a:t>
            </a:r>
            <a:r>
              <a:rPr lang="en-US" dirty="0" err="1"/>
              <a:t>hak-guna</a:t>
            </a:r>
            <a:r>
              <a:rPr lang="en-US" dirty="0"/>
              <a:t> </a:t>
            </a:r>
            <a:r>
              <a:rPr lang="en-US" dirty="0" err="1"/>
              <a:t>berdasarkan</a:t>
            </a:r>
            <a:r>
              <a:rPr lang="en-US" dirty="0"/>
              <a:t> </a:t>
            </a:r>
            <a:r>
              <a:rPr lang="en-US" dirty="0" err="1"/>
              <a:t>kelas</a:t>
            </a:r>
            <a:r>
              <a:rPr lang="en-US" dirty="0"/>
              <a:t> </a:t>
            </a:r>
            <a:r>
              <a:rPr lang="en-US" dirty="0" err="1"/>
              <a:t>aset</a:t>
            </a:r>
            <a:r>
              <a:rPr lang="en-US" dirty="0"/>
              <a:t> </a:t>
            </a:r>
            <a:r>
              <a:rPr lang="en-US" dirty="0" err="1"/>
              <a:t>pendasar</a:t>
            </a:r>
            <a:r>
              <a:rPr lang="en-US" dirty="0"/>
              <a:t>;</a:t>
            </a:r>
          </a:p>
          <a:p>
            <a:pPr marL="406400" lvl="1" indent="-395288">
              <a:spcBef>
                <a:spcPts val="300"/>
              </a:spcBef>
              <a:buFont typeface="+mj-lt"/>
              <a:buAutoNum type="alphaLcPeriod"/>
            </a:pPr>
            <a:r>
              <a:rPr lang="en-US" dirty="0" err="1"/>
              <a:t>beban</a:t>
            </a:r>
            <a:r>
              <a:rPr lang="en-US" dirty="0"/>
              <a:t> </a:t>
            </a:r>
            <a:r>
              <a:rPr lang="en-US" dirty="0" err="1"/>
              <a:t>bunga</a:t>
            </a:r>
            <a:r>
              <a:rPr lang="en-US" dirty="0"/>
              <a:t> </a:t>
            </a:r>
            <a:r>
              <a:rPr lang="en-US" dirty="0" err="1"/>
              <a:t>atas</a:t>
            </a:r>
            <a:r>
              <a:rPr lang="en-US" dirty="0"/>
              <a:t> </a:t>
            </a:r>
            <a:r>
              <a:rPr lang="en-US" dirty="0" err="1"/>
              <a:t>liabilitas</a:t>
            </a:r>
            <a:r>
              <a:rPr lang="en-US" dirty="0"/>
              <a:t> </a:t>
            </a:r>
            <a:r>
              <a:rPr lang="en-US" dirty="0" err="1"/>
              <a:t>sewa</a:t>
            </a:r>
            <a:r>
              <a:rPr lang="en-US" dirty="0"/>
              <a:t>;</a:t>
            </a:r>
          </a:p>
          <a:p>
            <a:pPr marL="406400" lvl="1" indent="-395288">
              <a:spcBef>
                <a:spcPts val="300"/>
              </a:spcBef>
              <a:buFont typeface="+mj-lt"/>
              <a:buAutoNum type="alphaLcPeriod"/>
            </a:pPr>
            <a:r>
              <a:rPr lang="en-US" dirty="0" err="1"/>
              <a:t>beban</a:t>
            </a:r>
            <a:r>
              <a:rPr lang="en-US" dirty="0"/>
              <a:t> yang </a:t>
            </a:r>
            <a:r>
              <a:rPr lang="en-US" dirty="0" err="1"/>
              <a:t>terkait</a:t>
            </a:r>
            <a:r>
              <a:rPr lang="en-US" dirty="0"/>
              <a:t> </a:t>
            </a:r>
            <a:r>
              <a:rPr lang="en-US" dirty="0" err="1"/>
              <a:t>dengan</a:t>
            </a:r>
            <a:r>
              <a:rPr lang="en-US" dirty="0"/>
              <a:t> </a:t>
            </a:r>
            <a:r>
              <a:rPr lang="en-US" dirty="0" err="1"/>
              <a:t>sewa</a:t>
            </a:r>
            <a:r>
              <a:rPr lang="en-US" dirty="0"/>
              <a:t> </a:t>
            </a:r>
            <a:r>
              <a:rPr lang="en-US" dirty="0" err="1"/>
              <a:t>jangka-pendek</a:t>
            </a:r>
            <a:r>
              <a:rPr lang="en-US" dirty="0"/>
              <a:t> yang </a:t>
            </a:r>
            <a:r>
              <a:rPr lang="en-US" dirty="0" err="1"/>
              <a:t>dicatat</a:t>
            </a:r>
            <a:r>
              <a:rPr lang="en-US" dirty="0"/>
              <a:t> </a:t>
            </a:r>
            <a:r>
              <a:rPr lang="en-US" dirty="0" err="1"/>
              <a:t>dengan</a:t>
            </a:r>
            <a:r>
              <a:rPr lang="en-US" dirty="0"/>
              <a:t> </a:t>
            </a:r>
            <a:r>
              <a:rPr lang="en-US" dirty="0" err="1"/>
              <a:t>menerapkan</a:t>
            </a:r>
            <a:r>
              <a:rPr lang="en-US" dirty="0"/>
              <a:t> </a:t>
            </a:r>
            <a:r>
              <a:rPr lang="en-US" dirty="0" err="1"/>
              <a:t>paragraf</a:t>
            </a:r>
            <a:r>
              <a:rPr lang="en-US" dirty="0"/>
              <a:t> 06. Beban </a:t>
            </a:r>
            <a:r>
              <a:rPr lang="en-US" dirty="0" err="1"/>
              <a:t>ini</a:t>
            </a:r>
            <a:r>
              <a:rPr lang="en-US" dirty="0"/>
              <a:t> </a:t>
            </a:r>
            <a:r>
              <a:rPr lang="en-US" dirty="0" err="1"/>
              <a:t>tidak</a:t>
            </a:r>
            <a:r>
              <a:rPr lang="en-US" dirty="0"/>
              <a:t> </a:t>
            </a:r>
            <a:r>
              <a:rPr lang="en-US" dirty="0" err="1"/>
              <a:t>termasuk</a:t>
            </a:r>
            <a:r>
              <a:rPr lang="en-US" dirty="0"/>
              <a:t> </a:t>
            </a:r>
            <a:r>
              <a:rPr lang="en-US" dirty="0" err="1"/>
              <a:t>beban</a:t>
            </a:r>
            <a:r>
              <a:rPr lang="en-US" dirty="0"/>
              <a:t> yang </a:t>
            </a:r>
            <a:r>
              <a:rPr lang="en-US" dirty="0" err="1"/>
              <a:t>terkait</a:t>
            </a:r>
            <a:r>
              <a:rPr lang="en-US" dirty="0"/>
              <a:t> </a:t>
            </a:r>
            <a:r>
              <a:rPr lang="en-US" dirty="0" err="1"/>
              <a:t>dengan</a:t>
            </a:r>
            <a:r>
              <a:rPr lang="en-US" dirty="0"/>
              <a:t> </a:t>
            </a:r>
            <a:r>
              <a:rPr lang="en-US" dirty="0" err="1"/>
              <a:t>sewa</a:t>
            </a:r>
            <a:r>
              <a:rPr lang="en-US" dirty="0"/>
              <a:t> </a:t>
            </a:r>
            <a:r>
              <a:rPr lang="en-US" dirty="0" err="1"/>
              <a:t>dengan</a:t>
            </a:r>
            <a:r>
              <a:rPr lang="en-US" dirty="0"/>
              <a:t> masa </a:t>
            </a:r>
            <a:r>
              <a:rPr lang="en-US" dirty="0" err="1"/>
              <a:t>sewa</a:t>
            </a:r>
            <a:r>
              <a:rPr lang="en-US" dirty="0"/>
              <a:t> 1 </a:t>
            </a:r>
            <a:r>
              <a:rPr lang="en-US" dirty="0" err="1"/>
              <a:t>tahun</a:t>
            </a:r>
            <a:r>
              <a:rPr lang="en-US" dirty="0"/>
              <a:t> atau </a:t>
            </a:r>
            <a:r>
              <a:rPr lang="en-US" dirty="0" err="1"/>
              <a:t>kurang</a:t>
            </a:r>
            <a:r>
              <a:rPr lang="en-US" dirty="0"/>
              <a:t>;</a:t>
            </a:r>
          </a:p>
          <a:p>
            <a:pPr marL="406400" lvl="1" indent="-395288">
              <a:spcBef>
                <a:spcPts val="300"/>
              </a:spcBef>
              <a:buFont typeface="+mj-lt"/>
              <a:buAutoNum type="alphaLcPeriod"/>
            </a:pPr>
            <a:r>
              <a:rPr lang="en-US" dirty="0" err="1"/>
              <a:t>beban</a:t>
            </a:r>
            <a:r>
              <a:rPr lang="en-US" dirty="0"/>
              <a:t> yang </a:t>
            </a:r>
            <a:r>
              <a:rPr lang="en-US" dirty="0" err="1"/>
              <a:t>terkait</a:t>
            </a:r>
            <a:r>
              <a:rPr lang="en-US" dirty="0"/>
              <a:t> </a:t>
            </a:r>
            <a:r>
              <a:rPr lang="en-US" dirty="0" err="1"/>
              <a:t>dengan</a:t>
            </a:r>
            <a:r>
              <a:rPr lang="en-US" dirty="0"/>
              <a:t> </a:t>
            </a:r>
            <a:r>
              <a:rPr lang="en-US" dirty="0" err="1"/>
              <a:t>sewa</a:t>
            </a:r>
            <a:r>
              <a:rPr lang="en-US" dirty="0"/>
              <a:t> </a:t>
            </a:r>
            <a:r>
              <a:rPr lang="en-US" dirty="0" err="1"/>
              <a:t>aset</a:t>
            </a:r>
            <a:r>
              <a:rPr lang="en-US" dirty="0"/>
              <a:t> </a:t>
            </a:r>
            <a:r>
              <a:rPr lang="en-US" dirty="0" err="1"/>
              <a:t>bernilai-rendah</a:t>
            </a:r>
            <a:r>
              <a:rPr lang="en-US" dirty="0"/>
              <a:t> yang </a:t>
            </a:r>
            <a:r>
              <a:rPr lang="en-US" dirty="0" err="1"/>
              <a:t>dicatat</a:t>
            </a:r>
            <a:r>
              <a:rPr lang="en-US" dirty="0"/>
              <a:t> </a:t>
            </a:r>
            <a:r>
              <a:rPr lang="en-US" dirty="0" err="1"/>
              <a:t>dengan</a:t>
            </a:r>
            <a:r>
              <a:rPr lang="en-US" dirty="0"/>
              <a:t> </a:t>
            </a:r>
            <a:r>
              <a:rPr lang="en-US" dirty="0" err="1"/>
              <a:t>menerapkan</a:t>
            </a:r>
            <a:r>
              <a:rPr lang="en-US" dirty="0"/>
              <a:t> </a:t>
            </a:r>
            <a:r>
              <a:rPr lang="en-US" dirty="0" err="1"/>
              <a:t>paragraf</a:t>
            </a:r>
            <a:r>
              <a:rPr lang="en-US" dirty="0"/>
              <a:t> 06. Beban </a:t>
            </a:r>
            <a:r>
              <a:rPr lang="en-US" dirty="0" err="1"/>
              <a:t>ini</a:t>
            </a:r>
            <a:r>
              <a:rPr lang="en-US" dirty="0"/>
              <a:t> </a:t>
            </a:r>
            <a:r>
              <a:rPr lang="en-US" dirty="0" err="1"/>
              <a:t>tidak</a:t>
            </a:r>
            <a:r>
              <a:rPr lang="en-US" dirty="0"/>
              <a:t> </a:t>
            </a:r>
            <a:r>
              <a:rPr lang="en-US" dirty="0" err="1"/>
              <a:t>termasuk</a:t>
            </a:r>
            <a:r>
              <a:rPr lang="en-US" dirty="0"/>
              <a:t> </a:t>
            </a:r>
            <a:r>
              <a:rPr lang="en-US" dirty="0" err="1"/>
              <a:t>beban</a:t>
            </a:r>
            <a:r>
              <a:rPr lang="en-US" dirty="0"/>
              <a:t> yang </a:t>
            </a:r>
            <a:r>
              <a:rPr lang="en-US" dirty="0" err="1"/>
              <a:t>terkait</a:t>
            </a:r>
            <a:r>
              <a:rPr lang="en-US" dirty="0"/>
              <a:t> </a:t>
            </a:r>
            <a:r>
              <a:rPr lang="en-US" dirty="0" err="1"/>
              <a:t>dengan</a:t>
            </a:r>
            <a:r>
              <a:rPr lang="en-US" dirty="0"/>
              <a:t> </a:t>
            </a:r>
            <a:r>
              <a:rPr lang="en-US" dirty="0" err="1"/>
              <a:t>sewa</a:t>
            </a:r>
            <a:r>
              <a:rPr lang="en-US" dirty="0"/>
              <a:t> </a:t>
            </a:r>
            <a:r>
              <a:rPr lang="en-US" dirty="0" err="1"/>
              <a:t>jangka-pendek</a:t>
            </a:r>
            <a:r>
              <a:rPr lang="en-US" dirty="0"/>
              <a:t> </a:t>
            </a:r>
            <a:r>
              <a:rPr lang="en-US" dirty="0" err="1"/>
              <a:t>atas</a:t>
            </a:r>
            <a:r>
              <a:rPr lang="en-US" dirty="0"/>
              <a:t> </a:t>
            </a:r>
            <a:r>
              <a:rPr lang="en-US" dirty="0" err="1"/>
              <a:t>aset</a:t>
            </a:r>
            <a:r>
              <a:rPr lang="en-US" dirty="0"/>
              <a:t> </a:t>
            </a:r>
            <a:r>
              <a:rPr lang="en-US" dirty="0" err="1"/>
              <a:t>bernilai-rendah</a:t>
            </a:r>
            <a:r>
              <a:rPr lang="en-US" dirty="0"/>
              <a:t> yang </a:t>
            </a:r>
            <a:r>
              <a:rPr lang="en-US" dirty="0" err="1"/>
              <a:t>ada</a:t>
            </a:r>
            <a:r>
              <a:rPr lang="en-US" dirty="0"/>
              <a:t> </a:t>
            </a:r>
            <a:r>
              <a:rPr lang="en-US" dirty="0" err="1"/>
              <a:t>dalam</a:t>
            </a:r>
            <a:r>
              <a:rPr lang="en-US" dirty="0"/>
              <a:t> </a:t>
            </a:r>
            <a:r>
              <a:rPr lang="en-US" dirty="0" err="1"/>
              <a:t>paragraf</a:t>
            </a:r>
            <a:r>
              <a:rPr lang="en-US" dirty="0"/>
              <a:t> 53(c);</a:t>
            </a:r>
          </a:p>
          <a:p>
            <a:pPr marL="406400" lvl="1" indent="-395288">
              <a:spcBef>
                <a:spcPts val="300"/>
              </a:spcBef>
              <a:buFont typeface="+mj-lt"/>
              <a:buAutoNum type="alphaLcPeriod"/>
            </a:pPr>
            <a:r>
              <a:rPr lang="en-US" dirty="0" err="1"/>
              <a:t>beban</a:t>
            </a:r>
            <a:r>
              <a:rPr lang="en-US" dirty="0"/>
              <a:t> yang </a:t>
            </a:r>
            <a:r>
              <a:rPr lang="en-US" dirty="0" err="1"/>
              <a:t>terkait</a:t>
            </a:r>
            <a:r>
              <a:rPr lang="en-US" dirty="0"/>
              <a:t> </a:t>
            </a:r>
            <a:r>
              <a:rPr lang="en-US" dirty="0" err="1"/>
              <a:t>dengan</a:t>
            </a:r>
            <a:r>
              <a:rPr lang="en-US" dirty="0"/>
              <a:t> </a:t>
            </a:r>
            <a:r>
              <a:rPr lang="en-US" dirty="0" err="1"/>
              <a:t>pembayaran</a:t>
            </a:r>
            <a:r>
              <a:rPr lang="en-US" dirty="0"/>
              <a:t> </a:t>
            </a:r>
            <a:r>
              <a:rPr lang="en-US" dirty="0" err="1"/>
              <a:t>sewa</a:t>
            </a:r>
            <a:r>
              <a:rPr lang="en-US" dirty="0"/>
              <a:t> </a:t>
            </a:r>
            <a:r>
              <a:rPr lang="en-US" dirty="0" err="1"/>
              <a:t>variabel</a:t>
            </a:r>
            <a:r>
              <a:rPr lang="en-US" dirty="0"/>
              <a:t> yang </a:t>
            </a:r>
            <a:r>
              <a:rPr lang="en-US" dirty="0" err="1"/>
              <a:t>tidak</a:t>
            </a:r>
            <a:r>
              <a:rPr lang="en-US" dirty="0"/>
              <a:t> </a:t>
            </a:r>
            <a:r>
              <a:rPr lang="en-US" dirty="0" err="1"/>
              <a:t>termasuk</a:t>
            </a:r>
            <a:r>
              <a:rPr lang="en-US" dirty="0"/>
              <a:t> </a:t>
            </a:r>
            <a:r>
              <a:rPr lang="en-US" dirty="0" err="1"/>
              <a:t>dalam</a:t>
            </a:r>
            <a:r>
              <a:rPr lang="en-US" dirty="0"/>
              <a:t> </a:t>
            </a:r>
            <a:r>
              <a:rPr lang="en-US" dirty="0" err="1"/>
              <a:t>pengukuran</a:t>
            </a:r>
            <a:r>
              <a:rPr lang="en-US" dirty="0"/>
              <a:t> </a:t>
            </a:r>
            <a:r>
              <a:rPr lang="en-US" dirty="0" err="1"/>
              <a:t>liabilitas</a:t>
            </a:r>
            <a:r>
              <a:rPr lang="en-US" dirty="0"/>
              <a:t> </a:t>
            </a:r>
            <a:r>
              <a:rPr lang="en-US" dirty="0" err="1"/>
              <a:t>sewa</a:t>
            </a:r>
            <a:r>
              <a:rPr lang="en-US" dirty="0"/>
              <a:t>;</a:t>
            </a:r>
          </a:p>
          <a:p>
            <a:pPr marL="406400" lvl="1" indent="-395288">
              <a:spcBef>
                <a:spcPts val="300"/>
              </a:spcBef>
              <a:buFont typeface="+mj-lt"/>
              <a:buAutoNum type="alphaLcPeriod"/>
            </a:pPr>
            <a:r>
              <a:rPr lang="fi-FI" dirty="0"/>
              <a:t>pendapatan dari mensubsewakan aset hak-guna; </a:t>
            </a:r>
          </a:p>
          <a:p>
            <a:pPr marL="406400" lvl="1" indent="-395288">
              <a:spcBef>
                <a:spcPts val="300"/>
              </a:spcBef>
              <a:buFont typeface="+mj-lt"/>
              <a:buAutoNum type="alphaLcPeriod"/>
            </a:pPr>
            <a:r>
              <a:rPr lang="en-US" dirty="0"/>
              <a:t>total </a:t>
            </a:r>
            <a:r>
              <a:rPr lang="en-US" dirty="0" err="1"/>
              <a:t>pengeluaran</a:t>
            </a:r>
            <a:r>
              <a:rPr lang="en-US" dirty="0"/>
              <a:t> kas </a:t>
            </a:r>
            <a:r>
              <a:rPr lang="en-US" dirty="0" err="1"/>
              <a:t>untuk</a:t>
            </a:r>
            <a:r>
              <a:rPr lang="en-US" dirty="0"/>
              <a:t> </a:t>
            </a:r>
            <a:r>
              <a:rPr lang="en-US" dirty="0" err="1"/>
              <a:t>sewa</a:t>
            </a:r>
            <a:r>
              <a:rPr lang="en-US" dirty="0"/>
              <a:t>;</a:t>
            </a:r>
          </a:p>
          <a:p>
            <a:pPr marL="406400" lvl="1" indent="-395288">
              <a:spcBef>
                <a:spcPts val="300"/>
              </a:spcBef>
              <a:buFont typeface="+mj-lt"/>
              <a:buAutoNum type="alphaLcPeriod"/>
            </a:pPr>
            <a:r>
              <a:rPr lang="en-US" dirty="0" err="1"/>
              <a:t>penambahan</a:t>
            </a:r>
            <a:r>
              <a:rPr lang="en-US" dirty="0"/>
              <a:t> </a:t>
            </a:r>
            <a:r>
              <a:rPr lang="en-US" dirty="0" err="1"/>
              <a:t>aset</a:t>
            </a:r>
            <a:r>
              <a:rPr lang="en-US" dirty="0"/>
              <a:t> </a:t>
            </a:r>
            <a:r>
              <a:rPr lang="en-US" dirty="0" err="1"/>
              <a:t>hak-guna</a:t>
            </a:r>
            <a:r>
              <a:rPr lang="en-US" dirty="0"/>
              <a:t>;</a:t>
            </a:r>
          </a:p>
          <a:p>
            <a:pPr marL="406400" lvl="1" indent="-395288">
              <a:spcBef>
                <a:spcPts val="300"/>
              </a:spcBef>
              <a:buFont typeface="+mj-lt"/>
              <a:buAutoNum type="alphaLcPeriod"/>
            </a:pPr>
            <a:r>
              <a:rPr lang="en-US" dirty="0" err="1"/>
              <a:t>keuntungan</a:t>
            </a:r>
            <a:r>
              <a:rPr lang="en-US" dirty="0"/>
              <a:t> atau </a:t>
            </a:r>
            <a:r>
              <a:rPr lang="en-US" dirty="0" err="1"/>
              <a:t>kerugian</a:t>
            </a:r>
            <a:r>
              <a:rPr lang="en-US" dirty="0"/>
              <a:t> yang </a:t>
            </a:r>
            <a:r>
              <a:rPr lang="en-US" dirty="0" err="1"/>
              <a:t>timbul</a:t>
            </a:r>
            <a:r>
              <a:rPr lang="en-US" dirty="0"/>
              <a:t> </a:t>
            </a:r>
            <a:r>
              <a:rPr lang="en-US" dirty="0" err="1"/>
              <a:t>dari</a:t>
            </a:r>
            <a:r>
              <a:rPr lang="en-US" dirty="0"/>
              <a:t> </a:t>
            </a:r>
            <a:r>
              <a:rPr lang="en-US" dirty="0" err="1"/>
              <a:t>transaksi</a:t>
            </a:r>
            <a:r>
              <a:rPr lang="en-US" dirty="0"/>
              <a:t> </a:t>
            </a:r>
            <a:r>
              <a:rPr lang="en-US" dirty="0" err="1"/>
              <a:t>jual</a:t>
            </a:r>
            <a:r>
              <a:rPr lang="en-US" dirty="0"/>
              <a:t> dan </a:t>
            </a:r>
            <a:r>
              <a:rPr lang="en-US" dirty="0" err="1"/>
              <a:t>sewabalik</a:t>
            </a:r>
            <a:r>
              <a:rPr lang="en-US" dirty="0"/>
              <a:t>; dan</a:t>
            </a:r>
          </a:p>
          <a:p>
            <a:pPr marL="406400" lvl="1" indent="-395288">
              <a:spcBef>
                <a:spcPts val="300"/>
              </a:spcBef>
              <a:buFont typeface="+mj-lt"/>
              <a:buAutoNum type="alphaLcPeriod"/>
            </a:pPr>
            <a:r>
              <a:rPr lang="en-US" dirty="0" err="1"/>
              <a:t>jumlah</a:t>
            </a:r>
            <a:r>
              <a:rPr lang="en-US" dirty="0"/>
              <a:t> </a:t>
            </a:r>
            <a:r>
              <a:rPr lang="en-US" dirty="0" err="1"/>
              <a:t>tercatat</a:t>
            </a:r>
            <a:r>
              <a:rPr lang="en-US" dirty="0"/>
              <a:t> </a:t>
            </a:r>
            <a:r>
              <a:rPr lang="en-US" dirty="0" err="1"/>
              <a:t>aset</a:t>
            </a:r>
            <a:r>
              <a:rPr lang="en-US" dirty="0"/>
              <a:t> </a:t>
            </a:r>
            <a:r>
              <a:rPr lang="en-US" dirty="0" err="1"/>
              <a:t>hak-guna</a:t>
            </a:r>
            <a:r>
              <a:rPr lang="en-US" dirty="0"/>
              <a:t> pada </a:t>
            </a:r>
            <a:r>
              <a:rPr lang="en-US" dirty="0" err="1"/>
              <a:t>akhir</a:t>
            </a:r>
            <a:r>
              <a:rPr lang="en-US" dirty="0"/>
              <a:t> </a:t>
            </a:r>
            <a:r>
              <a:rPr lang="en-US" dirty="0" err="1"/>
              <a:t>periode</a:t>
            </a:r>
            <a:r>
              <a:rPr lang="en-US" dirty="0"/>
              <a:t> </a:t>
            </a:r>
            <a:r>
              <a:rPr lang="en-US" dirty="0" err="1"/>
              <a:t>pelaporan</a:t>
            </a:r>
            <a:r>
              <a:rPr lang="en-US" dirty="0"/>
              <a:t> </a:t>
            </a:r>
            <a:r>
              <a:rPr lang="en-US" dirty="0" err="1"/>
              <a:t>berdasarkan</a:t>
            </a:r>
            <a:r>
              <a:rPr lang="en-US" dirty="0"/>
              <a:t> </a:t>
            </a:r>
            <a:r>
              <a:rPr lang="en-US" dirty="0" err="1"/>
              <a:t>kelas</a:t>
            </a:r>
            <a:r>
              <a:rPr lang="en-US" dirty="0"/>
              <a:t> </a:t>
            </a:r>
            <a:r>
              <a:rPr lang="en-US" dirty="0" err="1"/>
              <a:t>aset</a:t>
            </a:r>
            <a:r>
              <a:rPr lang="en-US" dirty="0"/>
              <a:t> </a:t>
            </a:r>
            <a:r>
              <a:rPr lang="en-US" dirty="0" err="1"/>
              <a:t>pendasar</a:t>
            </a:r>
            <a:r>
              <a:rPr lang="en-US" dirty="0"/>
              <a:t>.</a:t>
            </a:r>
            <a:endParaRPr lang="en-US" sz="2200" dirty="0"/>
          </a:p>
        </p:txBody>
      </p:sp>
      <p:sp>
        <p:nvSpPr>
          <p:cNvPr id="6" name="TextBox 5">
            <a:extLst>
              <a:ext uri="{FF2B5EF4-FFF2-40B4-BE49-F238E27FC236}">
                <a16:creationId xmlns:a16="http://schemas.microsoft.com/office/drawing/2014/main" id="{6BF02397-76EA-A445-B743-87E001D5E3E7}"/>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F3019760-C4A8-41D6-B5C1-235E0AF218A4}"/>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41</a:t>
            </a:fld>
            <a:endParaRPr lang="en-US" b="1" dirty="0">
              <a:solidFill>
                <a:schemeClr val="tx1"/>
              </a:solidFill>
            </a:endParaRPr>
          </a:p>
        </p:txBody>
      </p:sp>
    </p:spTree>
    <p:extLst>
      <p:ext uri="{BB962C8B-B14F-4D97-AF65-F5344CB8AC3E}">
        <p14:creationId xmlns:p14="http://schemas.microsoft.com/office/powerpoint/2010/main" val="2859205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78200" y="450850"/>
            <a:ext cx="8813800" cy="731838"/>
          </a:xfrm>
        </p:spPr>
        <p:txBody>
          <a:bodyPr/>
          <a:lstStyle/>
          <a:p>
            <a:r>
              <a:rPr lang="en-US" sz="4000" dirty="0" err="1">
                <a:latin typeface="Fjalla One" panose="02000506040000020004" pitchFamily="2" charset="0"/>
              </a:rPr>
              <a:t>Pengungkapan</a:t>
            </a:r>
            <a:endParaRPr lang="en-US" sz="4000" dirty="0">
              <a:latin typeface="Fjalla One" panose="02000506040000020004" pitchFamily="2" charset="0"/>
            </a:endParaRPr>
          </a:p>
        </p:txBody>
      </p:sp>
      <p:sp>
        <p:nvSpPr>
          <p:cNvPr id="3" name="Content Placeholder 2"/>
          <p:cNvSpPr>
            <a:spLocks noGrp="1"/>
          </p:cNvSpPr>
          <p:nvPr>
            <p:ph sz="quarter" idx="4294967295"/>
          </p:nvPr>
        </p:nvSpPr>
        <p:spPr>
          <a:xfrm>
            <a:off x="1139825" y="1228605"/>
            <a:ext cx="10252075" cy="4737100"/>
          </a:xfrm>
        </p:spPr>
        <p:txBody>
          <a:bodyPr>
            <a:noAutofit/>
          </a:bodyPr>
          <a:lstStyle/>
          <a:p>
            <a:r>
              <a:rPr lang="en-US" sz="2000" dirty="0" err="1"/>
              <a:t>Penyewa</a:t>
            </a:r>
            <a:r>
              <a:rPr lang="en-US" sz="2000" dirty="0"/>
              <a:t> </a:t>
            </a:r>
            <a:r>
              <a:rPr lang="en-US" sz="2000" dirty="0" err="1"/>
              <a:t>memberikan</a:t>
            </a:r>
            <a:r>
              <a:rPr lang="en-US" sz="2000" dirty="0"/>
              <a:t> </a:t>
            </a:r>
            <a:r>
              <a:rPr lang="en-US" sz="2000" dirty="0" err="1"/>
              <a:t>pengungkapan</a:t>
            </a:r>
            <a:r>
              <a:rPr lang="en-US" sz="2000" dirty="0"/>
              <a:t> </a:t>
            </a:r>
            <a:r>
              <a:rPr lang="en-US" sz="2000" dirty="0" err="1"/>
              <a:t>dalam</a:t>
            </a:r>
            <a:r>
              <a:rPr lang="en-US" sz="2000" dirty="0"/>
              <a:t> format </a:t>
            </a:r>
            <a:r>
              <a:rPr lang="en-US" sz="2000" dirty="0" err="1"/>
              <a:t>tabel</a:t>
            </a:r>
            <a:r>
              <a:rPr lang="en-US" sz="2000" dirty="0"/>
              <a:t>, </a:t>
            </a:r>
            <a:r>
              <a:rPr lang="en-US" sz="2000" dirty="0" err="1"/>
              <a:t>kecuali</a:t>
            </a:r>
            <a:r>
              <a:rPr lang="en-US" sz="2000" dirty="0"/>
              <a:t> format lain </a:t>
            </a:r>
            <a:r>
              <a:rPr lang="en-US" sz="2000" dirty="0" err="1"/>
              <a:t>lebih</a:t>
            </a:r>
            <a:r>
              <a:rPr lang="en-US" sz="2000" dirty="0"/>
              <a:t> </a:t>
            </a:r>
            <a:r>
              <a:rPr lang="en-US" sz="2000" dirty="0" err="1"/>
              <a:t>tepat</a:t>
            </a:r>
            <a:r>
              <a:rPr lang="en-US" sz="2000" dirty="0"/>
              <a:t>. </a:t>
            </a:r>
            <a:r>
              <a:rPr lang="en-US" sz="2000" dirty="0" err="1"/>
              <a:t>Jumlah</a:t>
            </a:r>
            <a:r>
              <a:rPr lang="en-US" sz="2000" dirty="0"/>
              <a:t> yang </a:t>
            </a:r>
            <a:r>
              <a:rPr lang="en-US" sz="2000" dirty="0" err="1"/>
              <a:t>diungkapkan</a:t>
            </a:r>
            <a:r>
              <a:rPr lang="en-US" sz="2000" dirty="0"/>
              <a:t> </a:t>
            </a:r>
            <a:r>
              <a:rPr lang="en-US" sz="2000" dirty="0" err="1"/>
              <a:t>meliputi</a:t>
            </a:r>
            <a:r>
              <a:rPr lang="en-US" sz="2000" dirty="0"/>
              <a:t> </a:t>
            </a:r>
            <a:r>
              <a:rPr lang="en-US" sz="2000" dirty="0" err="1"/>
              <a:t>biaya</a:t>
            </a:r>
            <a:r>
              <a:rPr lang="en-US" sz="2000" dirty="0"/>
              <a:t> yang </a:t>
            </a:r>
            <a:r>
              <a:rPr lang="en-US" sz="2000" dirty="0" err="1"/>
              <a:t>telah</a:t>
            </a:r>
            <a:r>
              <a:rPr lang="en-US" sz="2000" dirty="0"/>
              <a:t> </a:t>
            </a:r>
            <a:r>
              <a:rPr lang="en-US" sz="2000" dirty="0" err="1"/>
              <a:t>penyewa</a:t>
            </a:r>
            <a:r>
              <a:rPr lang="en-US" sz="2000" dirty="0"/>
              <a:t> </a:t>
            </a:r>
            <a:r>
              <a:rPr lang="en-US" sz="2000" dirty="0" err="1"/>
              <a:t>masukkan</a:t>
            </a:r>
            <a:r>
              <a:rPr lang="en-US" sz="2000" dirty="0"/>
              <a:t> </a:t>
            </a:r>
            <a:r>
              <a:rPr lang="en-US" sz="2000" dirty="0" err="1"/>
              <a:t>dalam</a:t>
            </a:r>
            <a:r>
              <a:rPr lang="en-US" sz="2000" dirty="0"/>
              <a:t> </a:t>
            </a:r>
            <a:r>
              <a:rPr lang="en-US" sz="2000" dirty="0" err="1"/>
              <a:t>jumlah</a:t>
            </a:r>
            <a:r>
              <a:rPr lang="en-US" sz="2000" dirty="0"/>
              <a:t> </a:t>
            </a:r>
            <a:r>
              <a:rPr lang="fi-FI" sz="2000" dirty="0"/>
              <a:t>tercatat aset lain selama periode pelaporan.</a:t>
            </a:r>
          </a:p>
          <a:p>
            <a:r>
              <a:rPr lang="en-US" sz="2000" dirty="0" err="1"/>
              <a:t>Penyewa</a:t>
            </a:r>
            <a:r>
              <a:rPr lang="en-US" sz="2000" dirty="0"/>
              <a:t> </a:t>
            </a:r>
            <a:r>
              <a:rPr lang="en-US" sz="2000" dirty="0" err="1"/>
              <a:t>mengungkapan</a:t>
            </a:r>
            <a:r>
              <a:rPr lang="en-US" sz="2000" dirty="0"/>
              <a:t> </a:t>
            </a:r>
            <a:r>
              <a:rPr lang="en-US" sz="2000" dirty="0" err="1"/>
              <a:t>jumlah</a:t>
            </a:r>
            <a:r>
              <a:rPr lang="en-US" sz="2000" dirty="0"/>
              <a:t> </a:t>
            </a:r>
            <a:r>
              <a:rPr lang="en-US" sz="2000" dirty="0" err="1"/>
              <a:t>komitmen</a:t>
            </a:r>
            <a:r>
              <a:rPr lang="en-US" sz="2000" dirty="0"/>
              <a:t> </a:t>
            </a:r>
            <a:r>
              <a:rPr lang="en-US" sz="2000" dirty="0" err="1"/>
              <a:t>sewa</a:t>
            </a:r>
            <a:r>
              <a:rPr lang="en-US" sz="2000" dirty="0"/>
              <a:t> </a:t>
            </a:r>
            <a:r>
              <a:rPr lang="en-US" sz="2000" dirty="0" err="1"/>
              <a:t>untuk</a:t>
            </a:r>
            <a:r>
              <a:rPr lang="en-US" sz="2000" dirty="0"/>
              <a:t> </a:t>
            </a:r>
            <a:r>
              <a:rPr lang="en-US" sz="2000" dirty="0" err="1"/>
              <a:t>sewa</a:t>
            </a:r>
            <a:r>
              <a:rPr lang="en-US" sz="2000" dirty="0"/>
              <a:t> </a:t>
            </a:r>
            <a:r>
              <a:rPr lang="en-US" sz="2000" dirty="0" err="1"/>
              <a:t>jangka-pendek</a:t>
            </a:r>
            <a:r>
              <a:rPr lang="en-US" sz="2000" dirty="0"/>
              <a:t> yang </a:t>
            </a:r>
            <a:r>
              <a:rPr lang="en-US" sz="2000" dirty="0" err="1"/>
              <a:t>dicatat</a:t>
            </a:r>
            <a:r>
              <a:rPr lang="en-US" sz="2000" dirty="0"/>
              <a:t> </a:t>
            </a:r>
            <a:r>
              <a:rPr lang="en-US" sz="2000" dirty="0" err="1"/>
              <a:t>dengan</a:t>
            </a:r>
            <a:r>
              <a:rPr lang="en-US" sz="2000" dirty="0"/>
              <a:t> </a:t>
            </a:r>
            <a:r>
              <a:rPr lang="en-US" sz="2000" dirty="0" err="1"/>
              <a:t>menerapkan</a:t>
            </a:r>
            <a:r>
              <a:rPr lang="en-US" sz="2000" dirty="0"/>
              <a:t> </a:t>
            </a:r>
            <a:r>
              <a:rPr lang="en-US" sz="2000" dirty="0" err="1"/>
              <a:t>paragraf</a:t>
            </a:r>
            <a:r>
              <a:rPr lang="en-US" sz="2000" dirty="0"/>
              <a:t> 06 </a:t>
            </a:r>
          </a:p>
          <a:p>
            <a:r>
              <a:rPr lang="en-US" sz="2000" dirty="0"/>
              <a:t>Jika </a:t>
            </a:r>
            <a:r>
              <a:rPr lang="en-US" sz="2000" dirty="0" err="1"/>
              <a:t>aset</a:t>
            </a:r>
            <a:r>
              <a:rPr lang="en-US" sz="2000" dirty="0"/>
              <a:t> </a:t>
            </a:r>
            <a:r>
              <a:rPr lang="en-US" sz="2000" dirty="0" err="1"/>
              <a:t>hak-guna</a:t>
            </a:r>
            <a:r>
              <a:rPr lang="en-US" sz="2000" dirty="0"/>
              <a:t> </a:t>
            </a:r>
            <a:r>
              <a:rPr lang="en-US" sz="2000" dirty="0" err="1"/>
              <a:t>memenuhi</a:t>
            </a:r>
            <a:r>
              <a:rPr lang="en-US" sz="2000" dirty="0"/>
              <a:t> </a:t>
            </a:r>
            <a:r>
              <a:rPr lang="en-US" sz="2000" dirty="0" err="1"/>
              <a:t>definisi</a:t>
            </a:r>
            <a:r>
              <a:rPr lang="en-US" sz="2000" dirty="0"/>
              <a:t> </a:t>
            </a:r>
            <a:r>
              <a:rPr lang="en-US" sz="2000" dirty="0" err="1"/>
              <a:t>properti</a:t>
            </a:r>
            <a:r>
              <a:rPr lang="en-US" sz="2000" dirty="0"/>
              <a:t> </a:t>
            </a:r>
            <a:r>
              <a:rPr lang="en-US" sz="2000" dirty="0" err="1"/>
              <a:t>investasi</a:t>
            </a:r>
            <a:r>
              <a:rPr lang="en-US" sz="2000" dirty="0"/>
              <a:t>, </a:t>
            </a:r>
            <a:r>
              <a:rPr lang="en-US" sz="2000" dirty="0" err="1"/>
              <a:t>maka</a:t>
            </a:r>
            <a:r>
              <a:rPr lang="en-US" sz="2000" dirty="0"/>
              <a:t> </a:t>
            </a:r>
            <a:r>
              <a:rPr lang="en-US" sz="2000" dirty="0" err="1"/>
              <a:t>penyewa</a:t>
            </a:r>
            <a:r>
              <a:rPr lang="en-US" sz="2000" dirty="0"/>
              <a:t> </a:t>
            </a:r>
            <a:r>
              <a:rPr lang="en-US" sz="2000" dirty="0" err="1"/>
              <a:t>menerapkan</a:t>
            </a:r>
            <a:r>
              <a:rPr lang="en-US" sz="2000" dirty="0"/>
              <a:t> </a:t>
            </a:r>
            <a:r>
              <a:rPr lang="en-US" sz="2000" dirty="0" err="1"/>
              <a:t>persyaratan</a:t>
            </a:r>
            <a:r>
              <a:rPr lang="en-US" sz="2000" dirty="0"/>
              <a:t> </a:t>
            </a:r>
            <a:r>
              <a:rPr lang="en-US" sz="2000" dirty="0" err="1"/>
              <a:t>pengungkapan</a:t>
            </a:r>
            <a:r>
              <a:rPr lang="en-US" sz="2000" dirty="0"/>
              <a:t> </a:t>
            </a:r>
            <a:r>
              <a:rPr lang="en-US" sz="2000" dirty="0" err="1"/>
              <a:t>dalam</a:t>
            </a:r>
            <a:r>
              <a:rPr lang="en-US" sz="2000" dirty="0"/>
              <a:t> PSAK 240. </a:t>
            </a:r>
            <a:r>
              <a:rPr lang="en-US" sz="2000" dirty="0" err="1"/>
              <a:t>Dalam</a:t>
            </a:r>
            <a:r>
              <a:rPr lang="en-US" sz="2000" dirty="0"/>
              <a:t> </a:t>
            </a:r>
            <a:r>
              <a:rPr lang="en-US" sz="2000" dirty="0" err="1"/>
              <a:t>hal</a:t>
            </a:r>
            <a:r>
              <a:rPr lang="en-US" sz="2000" dirty="0"/>
              <a:t> </a:t>
            </a:r>
            <a:r>
              <a:rPr lang="en-US" sz="2000" dirty="0" err="1"/>
              <a:t>tersebut</a:t>
            </a:r>
            <a:r>
              <a:rPr lang="en-US" sz="2000" dirty="0"/>
              <a:t>, </a:t>
            </a:r>
            <a:r>
              <a:rPr lang="en-US" sz="2000" dirty="0" err="1"/>
              <a:t>penyewa</a:t>
            </a:r>
            <a:r>
              <a:rPr lang="en-US" sz="2000" dirty="0"/>
              <a:t> </a:t>
            </a:r>
            <a:r>
              <a:rPr lang="en-US" sz="2000" dirty="0" err="1"/>
              <a:t>tidak</a:t>
            </a:r>
            <a:r>
              <a:rPr lang="en-US" sz="2000" dirty="0"/>
              <a:t> </a:t>
            </a:r>
            <a:r>
              <a:rPr lang="en-US" sz="2000" dirty="0" err="1"/>
              <a:t>disyaratkan</a:t>
            </a:r>
            <a:r>
              <a:rPr lang="en-US" sz="2000" dirty="0"/>
              <a:t> </a:t>
            </a:r>
            <a:r>
              <a:rPr lang="en-US" sz="2000" dirty="0" err="1"/>
              <a:t>untuk</a:t>
            </a:r>
            <a:r>
              <a:rPr lang="en-US" sz="2000" dirty="0"/>
              <a:t> </a:t>
            </a:r>
            <a:r>
              <a:rPr lang="en-US" sz="2000" dirty="0" err="1"/>
              <a:t>memberikan</a:t>
            </a:r>
            <a:r>
              <a:rPr lang="en-US" sz="2000" dirty="0"/>
              <a:t> </a:t>
            </a:r>
            <a:r>
              <a:rPr lang="en-US" sz="2000" dirty="0" err="1"/>
              <a:t>pengungkapan</a:t>
            </a:r>
            <a:r>
              <a:rPr lang="en-US" sz="2000" dirty="0"/>
              <a:t> </a:t>
            </a:r>
            <a:r>
              <a:rPr lang="en-US" sz="2000" dirty="0" err="1"/>
              <a:t>dalam</a:t>
            </a:r>
            <a:r>
              <a:rPr lang="en-US" sz="2000" dirty="0"/>
              <a:t> </a:t>
            </a:r>
            <a:r>
              <a:rPr lang="en-US" sz="2000" dirty="0" err="1"/>
              <a:t>paragraf</a:t>
            </a:r>
            <a:r>
              <a:rPr lang="en-US" sz="2000" dirty="0"/>
              <a:t> 53(a), (f), (h), atau (j) </a:t>
            </a:r>
            <a:r>
              <a:rPr lang="en-US" sz="2000" dirty="0" err="1"/>
              <a:t>untuk</a:t>
            </a:r>
            <a:r>
              <a:rPr lang="en-US" sz="2000" dirty="0"/>
              <a:t> </a:t>
            </a:r>
            <a:r>
              <a:rPr lang="en-US" sz="2000" dirty="0" err="1"/>
              <a:t>aset</a:t>
            </a:r>
            <a:r>
              <a:rPr lang="en-US" sz="2000" dirty="0"/>
              <a:t> </a:t>
            </a:r>
            <a:r>
              <a:rPr lang="en-US" sz="2000" dirty="0" err="1"/>
              <a:t>hak-guna</a:t>
            </a:r>
            <a:r>
              <a:rPr lang="en-US" sz="2000" dirty="0"/>
              <a:t> </a:t>
            </a:r>
            <a:r>
              <a:rPr lang="en-US" sz="2000" dirty="0" err="1"/>
              <a:t>tersebut</a:t>
            </a:r>
            <a:r>
              <a:rPr lang="en-US" sz="2000" dirty="0"/>
              <a:t>.</a:t>
            </a:r>
          </a:p>
          <a:p>
            <a:r>
              <a:rPr lang="en-US" sz="2000" dirty="0"/>
              <a:t>Jika </a:t>
            </a:r>
            <a:r>
              <a:rPr lang="en-US" sz="2000" dirty="0" err="1"/>
              <a:t>penyewa</a:t>
            </a:r>
            <a:r>
              <a:rPr lang="en-US" sz="2000" dirty="0"/>
              <a:t> </a:t>
            </a:r>
            <a:r>
              <a:rPr lang="en-US" sz="2000" dirty="0" err="1"/>
              <a:t>mengukur</a:t>
            </a:r>
            <a:r>
              <a:rPr lang="en-US" sz="2000" dirty="0"/>
              <a:t> </a:t>
            </a:r>
            <a:r>
              <a:rPr lang="en-US" sz="2000" dirty="0" err="1"/>
              <a:t>aset</a:t>
            </a:r>
            <a:r>
              <a:rPr lang="en-US" sz="2000" dirty="0"/>
              <a:t> </a:t>
            </a:r>
            <a:r>
              <a:rPr lang="en-US" sz="2000" dirty="0" err="1"/>
              <a:t>hak-guna</a:t>
            </a:r>
            <a:r>
              <a:rPr lang="en-US" sz="2000" dirty="0"/>
              <a:t> pada </a:t>
            </a:r>
            <a:r>
              <a:rPr lang="en-US" sz="2000" dirty="0" err="1"/>
              <a:t>jumlah</a:t>
            </a:r>
            <a:r>
              <a:rPr lang="en-US" sz="2000" dirty="0"/>
              <a:t> </a:t>
            </a:r>
            <a:r>
              <a:rPr lang="en-US" sz="2000" dirty="0" err="1"/>
              <a:t>revaluasian</a:t>
            </a:r>
            <a:r>
              <a:rPr lang="en-US" sz="2000" dirty="0"/>
              <a:t> </a:t>
            </a:r>
            <a:r>
              <a:rPr lang="en-US" sz="2000" dirty="0" err="1"/>
              <a:t>dengan</a:t>
            </a:r>
            <a:r>
              <a:rPr lang="en-US" sz="2000" dirty="0"/>
              <a:t> </a:t>
            </a:r>
            <a:r>
              <a:rPr lang="en-US" sz="2000" dirty="0" err="1"/>
              <a:t>menerapkan</a:t>
            </a:r>
            <a:r>
              <a:rPr lang="en-US" sz="2000" dirty="0"/>
              <a:t> PSAK 216: </a:t>
            </a:r>
            <a:r>
              <a:rPr lang="en-US" sz="2000" i="1" dirty="0" err="1"/>
              <a:t>Aset</a:t>
            </a:r>
            <a:r>
              <a:rPr lang="en-US" sz="2000" i="1" dirty="0"/>
              <a:t> </a:t>
            </a:r>
            <a:r>
              <a:rPr lang="en-US" sz="2000" i="1" dirty="0" err="1"/>
              <a:t>Tetap</a:t>
            </a:r>
            <a:r>
              <a:rPr lang="en-US" sz="2000" dirty="0"/>
              <a:t>, </a:t>
            </a:r>
            <a:r>
              <a:rPr lang="en-US" sz="2000" dirty="0" err="1"/>
              <a:t>maka</a:t>
            </a:r>
            <a:r>
              <a:rPr lang="en-US" sz="2000" dirty="0"/>
              <a:t> </a:t>
            </a:r>
            <a:r>
              <a:rPr lang="en-US" sz="2000" dirty="0" err="1"/>
              <a:t>penyewa</a:t>
            </a:r>
            <a:r>
              <a:rPr lang="en-US" sz="2000" dirty="0"/>
              <a:t> </a:t>
            </a:r>
            <a:r>
              <a:rPr lang="en-US" sz="2000" dirty="0" err="1"/>
              <a:t>mengungkapkan</a:t>
            </a:r>
            <a:r>
              <a:rPr lang="en-US" sz="2000" dirty="0"/>
              <a:t> </a:t>
            </a:r>
            <a:r>
              <a:rPr lang="en-US" sz="2000" dirty="0" err="1"/>
              <a:t>informasi</a:t>
            </a:r>
            <a:r>
              <a:rPr lang="en-US" sz="2000" dirty="0"/>
              <a:t> yang </a:t>
            </a:r>
            <a:r>
              <a:rPr lang="en-US" sz="2000" dirty="0" err="1"/>
              <a:t>disyaratkan</a:t>
            </a:r>
            <a:r>
              <a:rPr lang="en-US" sz="2000" dirty="0"/>
              <a:t> oleh PSAK 216: </a:t>
            </a:r>
            <a:r>
              <a:rPr lang="en-US" sz="2000" i="1" dirty="0" err="1"/>
              <a:t>Aset</a:t>
            </a:r>
            <a:r>
              <a:rPr lang="en-US" sz="2000" i="1" dirty="0"/>
              <a:t> </a:t>
            </a:r>
            <a:r>
              <a:rPr lang="en-US" sz="2000" i="1" dirty="0" err="1"/>
              <a:t>Tetap</a:t>
            </a:r>
            <a:r>
              <a:rPr lang="en-US" sz="2000" i="1" dirty="0"/>
              <a:t> </a:t>
            </a:r>
            <a:r>
              <a:rPr lang="en-US" sz="2000" dirty="0" err="1"/>
              <a:t>paragraf</a:t>
            </a:r>
            <a:r>
              <a:rPr lang="en-US" sz="2000" dirty="0"/>
              <a:t> 77 </a:t>
            </a:r>
            <a:r>
              <a:rPr lang="en-US" sz="2000" dirty="0" err="1"/>
              <a:t>untuk</a:t>
            </a:r>
            <a:r>
              <a:rPr lang="en-US" sz="2000" dirty="0"/>
              <a:t> </a:t>
            </a:r>
            <a:r>
              <a:rPr lang="en-US" sz="2000" dirty="0" err="1"/>
              <a:t>aset</a:t>
            </a:r>
            <a:r>
              <a:rPr lang="en-US" sz="2000" dirty="0"/>
              <a:t> </a:t>
            </a:r>
            <a:r>
              <a:rPr lang="en-US" sz="2000" dirty="0" err="1"/>
              <a:t>hak-guna</a:t>
            </a:r>
            <a:r>
              <a:rPr lang="en-US" sz="2000" dirty="0"/>
              <a:t> </a:t>
            </a:r>
            <a:r>
              <a:rPr lang="en-US" sz="2000" dirty="0" err="1"/>
              <a:t>tersebut</a:t>
            </a:r>
            <a:r>
              <a:rPr lang="en-US" sz="2000" dirty="0"/>
              <a:t>.</a:t>
            </a:r>
          </a:p>
          <a:p>
            <a:r>
              <a:rPr lang="en-US" sz="2000" dirty="0" err="1"/>
              <a:t>Penyewa</a:t>
            </a:r>
            <a:r>
              <a:rPr lang="en-US" sz="2000" dirty="0"/>
              <a:t> </a:t>
            </a:r>
            <a:r>
              <a:rPr lang="en-US" sz="2000" dirty="0" err="1"/>
              <a:t>mengungkapkan</a:t>
            </a:r>
            <a:r>
              <a:rPr lang="en-US" sz="2000" dirty="0"/>
              <a:t> </a:t>
            </a:r>
            <a:r>
              <a:rPr lang="en-US" sz="2000" dirty="0" err="1"/>
              <a:t>analisis</a:t>
            </a:r>
            <a:r>
              <a:rPr lang="en-US" sz="2000" dirty="0"/>
              <a:t> </a:t>
            </a:r>
            <a:r>
              <a:rPr lang="en-US" sz="2000" dirty="0" err="1"/>
              <a:t>jatuh</a:t>
            </a:r>
            <a:r>
              <a:rPr lang="en-US" sz="2000" dirty="0"/>
              <a:t> tempo </a:t>
            </a:r>
            <a:r>
              <a:rPr lang="en-US" sz="2000" dirty="0" err="1"/>
              <a:t>atas</a:t>
            </a:r>
            <a:r>
              <a:rPr lang="en-US" sz="2000" dirty="0"/>
              <a:t> </a:t>
            </a:r>
            <a:r>
              <a:rPr lang="en-US" sz="2000" dirty="0" err="1"/>
              <a:t>liabilitas</a:t>
            </a:r>
            <a:r>
              <a:rPr lang="en-US" sz="2000" dirty="0"/>
              <a:t> </a:t>
            </a:r>
            <a:r>
              <a:rPr lang="en-US" sz="2000" dirty="0" err="1"/>
              <a:t>sewa</a:t>
            </a:r>
            <a:r>
              <a:rPr lang="en-US" sz="2000" dirty="0"/>
              <a:t> </a:t>
            </a:r>
            <a:r>
              <a:rPr lang="en-US" sz="2000" dirty="0" err="1"/>
              <a:t>dengan</a:t>
            </a:r>
            <a:r>
              <a:rPr lang="en-US" sz="2000" dirty="0"/>
              <a:t> </a:t>
            </a:r>
            <a:r>
              <a:rPr lang="en-US" sz="2000" dirty="0" err="1"/>
              <a:t>menerapkan</a:t>
            </a:r>
            <a:r>
              <a:rPr lang="en-US" sz="2000" dirty="0"/>
              <a:t> PSAK 107: </a:t>
            </a:r>
            <a:r>
              <a:rPr lang="en-US" sz="2000" i="1" dirty="0" err="1"/>
              <a:t>Instrumen</a:t>
            </a:r>
            <a:r>
              <a:rPr lang="en-US" sz="2000" i="1" dirty="0"/>
              <a:t> </a:t>
            </a:r>
            <a:r>
              <a:rPr lang="en-US" sz="2000" i="1" dirty="0" err="1"/>
              <a:t>Keuangan</a:t>
            </a:r>
            <a:r>
              <a:rPr lang="en-US" sz="2000" i="1" dirty="0"/>
              <a:t>: </a:t>
            </a:r>
            <a:r>
              <a:rPr lang="en-US" sz="2000" i="1" dirty="0" err="1"/>
              <a:t>Pengungkapan</a:t>
            </a:r>
            <a:r>
              <a:rPr lang="en-US" sz="2000" i="1" dirty="0"/>
              <a:t> </a:t>
            </a:r>
            <a:r>
              <a:rPr lang="en-US" sz="2000" dirty="0"/>
              <a:t>paragraph 39 dan PP11 </a:t>
            </a:r>
            <a:r>
              <a:rPr lang="en-US" sz="2000" dirty="0" err="1"/>
              <a:t>secara</a:t>
            </a:r>
            <a:r>
              <a:rPr lang="en-US" sz="2000" dirty="0"/>
              <a:t> </a:t>
            </a:r>
            <a:r>
              <a:rPr lang="en-US" sz="2000" dirty="0" err="1"/>
              <a:t>terpisah</a:t>
            </a:r>
            <a:r>
              <a:rPr lang="en-US" sz="2000" dirty="0"/>
              <a:t> </a:t>
            </a:r>
            <a:r>
              <a:rPr lang="en-US" sz="2000" dirty="0" err="1"/>
              <a:t>dari</a:t>
            </a:r>
            <a:r>
              <a:rPr lang="en-US" sz="2000" dirty="0"/>
              <a:t> </a:t>
            </a:r>
            <a:r>
              <a:rPr lang="en-US" sz="2000" dirty="0" err="1"/>
              <a:t>analisis</a:t>
            </a:r>
            <a:r>
              <a:rPr lang="en-US" sz="2000" dirty="0"/>
              <a:t> </a:t>
            </a:r>
            <a:r>
              <a:rPr lang="en-US" sz="2000" dirty="0" err="1"/>
              <a:t>jatuh</a:t>
            </a:r>
            <a:r>
              <a:rPr lang="en-US" sz="2000" dirty="0"/>
              <a:t> tempo </a:t>
            </a:r>
            <a:r>
              <a:rPr lang="en-US" sz="2000" dirty="0" err="1"/>
              <a:t>liabilitas</a:t>
            </a:r>
            <a:r>
              <a:rPr lang="en-US" sz="2000" dirty="0"/>
              <a:t> </a:t>
            </a:r>
            <a:r>
              <a:rPr lang="en-US" sz="2000" dirty="0" err="1"/>
              <a:t>keuangan</a:t>
            </a:r>
            <a:r>
              <a:rPr lang="en-US" sz="2000" dirty="0"/>
              <a:t> lain.</a:t>
            </a:r>
          </a:p>
        </p:txBody>
      </p:sp>
      <p:sp>
        <p:nvSpPr>
          <p:cNvPr id="6" name="TextBox 5">
            <a:extLst>
              <a:ext uri="{FF2B5EF4-FFF2-40B4-BE49-F238E27FC236}">
                <a16:creationId xmlns:a16="http://schemas.microsoft.com/office/drawing/2014/main" id="{F06112C9-B04F-5F42-ADC5-FAAA866D9CD5}"/>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52799212-C9C5-4C3E-9E20-7BAB49ADC424}"/>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42</a:t>
            </a:fld>
            <a:endParaRPr lang="en-US" b="1" dirty="0">
              <a:solidFill>
                <a:schemeClr val="tx1"/>
              </a:solidFill>
            </a:endParaRPr>
          </a:p>
        </p:txBody>
      </p:sp>
    </p:spTree>
    <p:extLst>
      <p:ext uri="{BB962C8B-B14F-4D97-AF65-F5344CB8AC3E}">
        <p14:creationId xmlns:p14="http://schemas.microsoft.com/office/powerpoint/2010/main" val="1114151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latin typeface="Fjalla One" panose="02000506040000020004" pitchFamily="2" charset="0"/>
              </a:rPr>
              <a:t>Pengungkapan</a:t>
            </a:r>
            <a:endParaRPr lang="en-US" sz="4000" dirty="0">
              <a:latin typeface="Fjalla One" panose="02000506040000020004" pitchFamily="2" charset="0"/>
            </a:endParaRPr>
          </a:p>
        </p:txBody>
      </p:sp>
      <p:sp>
        <p:nvSpPr>
          <p:cNvPr id="3" name="Content Placeholder 2"/>
          <p:cNvSpPr>
            <a:spLocks noGrp="1"/>
          </p:cNvSpPr>
          <p:nvPr>
            <p:ph sz="quarter" idx="10"/>
          </p:nvPr>
        </p:nvSpPr>
        <p:spPr/>
        <p:txBody>
          <a:bodyPr>
            <a:noAutofit/>
          </a:bodyPr>
          <a:lstStyle/>
          <a:p>
            <a:pPr>
              <a:lnSpc>
                <a:spcPct val="100000"/>
              </a:lnSpc>
            </a:pPr>
            <a:r>
              <a:rPr lang="en-US" sz="1800" dirty="0" err="1"/>
              <a:t>Sebagai</a:t>
            </a:r>
            <a:r>
              <a:rPr lang="en-US" sz="1800" dirty="0"/>
              <a:t> </a:t>
            </a:r>
            <a:r>
              <a:rPr lang="en-US" sz="1800" dirty="0" err="1"/>
              <a:t>tambahan</a:t>
            </a:r>
            <a:r>
              <a:rPr lang="en-US" sz="1800" dirty="0"/>
              <a:t>, </a:t>
            </a:r>
            <a:r>
              <a:rPr lang="en-US" sz="1800" dirty="0" err="1"/>
              <a:t>penyewa</a:t>
            </a:r>
            <a:r>
              <a:rPr lang="en-US" sz="1800" dirty="0"/>
              <a:t> </a:t>
            </a:r>
            <a:r>
              <a:rPr lang="en-US" sz="1800" dirty="0" err="1"/>
              <a:t>mengungkapkan</a:t>
            </a:r>
            <a:r>
              <a:rPr lang="en-US" sz="1800" dirty="0"/>
              <a:t> </a:t>
            </a:r>
            <a:r>
              <a:rPr lang="en-US" sz="1800" dirty="0" err="1"/>
              <a:t>informasi</a:t>
            </a:r>
            <a:r>
              <a:rPr lang="en-US" sz="1800" dirty="0"/>
              <a:t> </a:t>
            </a:r>
            <a:r>
              <a:rPr lang="en-US" sz="1800" dirty="0" err="1"/>
              <a:t>kualitatif</a:t>
            </a:r>
            <a:r>
              <a:rPr lang="en-US" sz="1800" dirty="0"/>
              <a:t> dan </a:t>
            </a:r>
            <a:r>
              <a:rPr lang="en-US" sz="1800" dirty="0" err="1"/>
              <a:t>kuantitatif</a:t>
            </a:r>
            <a:r>
              <a:rPr lang="en-US" sz="1800" dirty="0"/>
              <a:t> </a:t>
            </a:r>
            <a:r>
              <a:rPr lang="en-US" sz="1800" dirty="0" err="1"/>
              <a:t>tambahan</a:t>
            </a:r>
            <a:r>
              <a:rPr lang="en-US" sz="1800" dirty="0"/>
              <a:t> </a:t>
            </a:r>
            <a:r>
              <a:rPr lang="en-US" sz="1800" dirty="0" err="1"/>
              <a:t>tentang</a:t>
            </a:r>
            <a:r>
              <a:rPr lang="en-US" sz="1800" dirty="0"/>
              <a:t> </a:t>
            </a:r>
            <a:r>
              <a:rPr lang="en-US" sz="1800" dirty="0" err="1"/>
              <a:t>aktivitas</a:t>
            </a:r>
            <a:r>
              <a:rPr lang="en-US" sz="1800" dirty="0"/>
              <a:t> </a:t>
            </a:r>
            <a:r>
              <a:rPr lang="en-US" sz="1800" dirty="0" err="1"/>
              <a:t>sewanya</a:t>
            </a:r>
            <a:r>
              <a:rPr lang="en-US" sz="1800" dirty="0"/>
              <a:t>, </a:t>
            </a:r>
            <a:r>
              <a:rPr lang="en-US" sz="1800" dirty="0" err="1"/>
              <a:t>Informasi</a:t>
            </a:r>
            <a:r>
              <a:rPr lang="en-US" sz="1800" dirty="0"/>
              <a:t> </a:t>
            </a:r>
            <a:r>
              <a:rPr lang="en-US" sz="1800" dirty="0" err="1"/>
              <a:t>tambahan</a:t>
            </a:r>
            <a:r>
              <a:rPr lang="en-US" sz="1800" dirty="0"/>
              <a:t> </a:t>
            </a:r>
            <a:r>
              <a:rPr lang="en-US" sz="1800" dirty="0" err="1"/>
              <a:t>ini</a:t>
            </a:r>
            <a:r>
              <a:rPr lang="en-US" sz="1800" dirty="0"/>
              <a:t> </a:t>
            </a:r>
            <a:r>
              <a:rPr lang="en-US" sz="1800" dirty="0" err="1"/>
              <a:t>dapat</a:t>
            </a:r>
            <a:r>
              <a:rPr lang="en-US" sz="1800" dirty="0"/>
              <a:t> </a:t>
            </a:r>
            <a:r>
              <a:rPr lang="en-US" sz="1800" dirty="0" err="1"/>
              <a:t>meliputi</a:t>
            </a:r>
            <a:r>
              <a:rPr lang="en-US" sz="1800" dirty="0"/>
              <a:t>, </a:t>
            </a:r>
            <a:r>
              <a:rPr lang="en-US" sz="1800" dirty="0" err="1"/>
              <a:t>namun</a:t>
            </a:r>
            <a:r>
              <a:rPr lang="en-US" sz="1800" dirty="0"/>
              <a:t> </a:t>
            </a:r>
            <a:r>
              <a:rPr lang="en-US" sz="1800" dirty="0" err="1"/>
              <a:t>tidak</a:t>
            </a:r>
            <a:r>
              <a:rPr lang="en-US" sz="1800" dirty="0"/>
              <a:t> </a:t>
            </a:r>
            <a:r>
              <a:rPr lang="en-US" sz="1800" dirty="0" err="1"/>
              <a:t>terbatas</a:t>
            </a:r>
            <a:r>
              <a:rPr lang="en-US" sz="1800" dirty="0"/>
              <a:t> pada </a:t>
            </a:r>
            <a:r>
              <a:rPr lang="en-US" sz="1800" dirty="0" err="1"/>
              <a:t>informasi</a:t>
            </a:r>
            <a:r>
              <a:rPr lang="en-US" sz="1800" dirty="0"/>
              <a:t> yang </a:t>
            </a:r>
            <a:r>
              <a:rPr lang="en-US" sz="1800" dirty="0" err="1"/>
              <a:t>dapat</a:t>
            </a:r>
            <a:r>
              <a:rPr lang="en-US" sz="1800" dirty="0"/>
              <a:t> </a:t>
            </a:r>
            <a:r>
              <a:rPr lang="en-US" sz="1800" dirty="0" err="1"/>
              <a:t>membantu</a:t>
            </a:r>
            <a:r>
              <a:rPr lang="en-US" sz="1800" dirty="0"/>
              <a:t> </a:t>
            </a:r>
            <a:r>
              <a:rPr lang="en-US" sz="1800" dirty="0" err="1"/>
              <a:t>pengguna</a:t>
            </a:r>
            <a:r>
              <a:rPr lang="en-US" sz="1800" dirty="0"/>
              <a:t> </a:t>
            </a:r>
            <a:r>
              <a:rPr lang="en-US" sz="1800" dirty="0" err="1"/>
              <a:t>laporan</a:t>
            </a:r>
            <a:r>
              <a:rPr lang="en-US" sz="1800" dirty="0"/>
              <a:t> </a:t>
            </a:r>
            <a:r>
              <a:rPr lang="en-US" sz="1800" dirty="0" err="1"/>
              <a:t>keuangan</a:t>
            </a:r>
            <a:r>
              <a:rPr lang="en-US" sz="1800" dirty="0"/>
              <a:t> </a:t>
            </a:r>
            <a:r>
              <a:rPr lang="en-US" sz="1800" dirty="0" err="1"/>
              <a:t>untuk</a:t>
            </a:r>
            <a:r>
              <a:rPr lang="en-US" sz="1800" dirty="0"/>
              <a:t> </a:t>
            </a:r>
            <a:r>
              <a:rPr lang="en-US" sz="1800" dirty="0" err="1"/>
              <a:t>menilai</a:t>
            </a:r>
            <a:r>
              <a:rPr lang="en-US" sz="1800" dirty="0"/>
              <a:t>:</a:t>
            </a:r>
          </a:p>
          <a:p>
            <a:pPr marL="692150" lvl="1" indent="-342900">
              <a:lnSpc>
                <a:spcPct val="100000"/>
              </a:lnSpc>
              <a:spcBef>
                <a:spcPts val="300"/>
              </a:spcBef>
              <a:buFont typeface="+mj-lt"/>
              <a:buAutoNum type="alphaLcPeriod"/>
            </a:pPr>
            <a:r>
              <a:rPr lang="en-US" sz="1800" dirty="0" err="1"/>
              <a:t>sifat</a:t>
            </a:r>
            <a:r>
              <a:rPr lang="en-US" sz="1800" dirty="0"/>
              <a:t> </a:t>
            </a:r>
            <a:r>
              <a:rPr lang="en-US" sz="1800" dirty="0" err="1"/>
              <a:t>aktivitas</a:t>
            </a:r>
            <a:r>
              <a:rPr lang="en-US" sz="1800" dirty="0"/>
              <a:t> </a:t>
            </a:r>
            <a:r>
              <a:rPr lang="en-US" sz="1800" dirty="0" err="1"/>
              <a:t>sewa</a:t>
            </a:r>
            <a:r>
              <a:rPr lang="en-US" sz="1800" dirty="0"/>
              <a:t> </a:t>
            </a:r>
            <a:r>
              <a:rPr lang="en-US" sz="1800" dirty="0" err="1"/>
              <a:t>penyewa</a:t>
            </a:r>
            <a:r>
              <a:rPr lang="en-US" sz="1800" dirty="0"/>
              <a:t>;</a:t>
            </a:r>
          </a:p>
          <a:p>
            <a:pPr marL="692150" lvl="1" indent="-342900">
              <a:lnSpc>
                <a:spcPct val="100000"/>
              </a:lnSpc>
              <a:spcBef>
                <a:spcPts val="300"/>
              </a:spcBef>
              <a:buFont typeface="+mj-lt"/>
              <a:buAutoNum type="alphaLcPeriod"/>
            </a:pPr>
            <a:r>
              <a:rPr lang="en-US" sz="1800" dirty="0" err="1"/>
              <a:t>pengeluaran</a:t>
            </a:r>
            <a:r>
              <a:rPr lang="en-US" sz="1800" dirty="0"/>
              <a:t> kas masa </a:t>
            </a:r>
            <a:r>
              <a:rPr lang="en-US" sz="1800" dirty="0" err="1"/>
              <a:t>depan</a:t>
            </a:r>
            <a:r>
              <a:rPr lang="en-US" sz="1800" dirty="0"/>
              <a:t> yang </a:t>
            </a:r>
            <a:r>
              <a:rPr lang="en-US" sz="1800" dirty="0" err="1"/>
              <a:t>berpotensi</a:t>
            </a:r>
            <a:r>
              <a:rPr lang="en-US" sz="1800" dirty="0"/>
              <a:t> </a:t>
            </a:r>
            <a:r>
              <a:rPr lang="en-US" sz="1800" dirty="0" err="1"/>
              <a:t>memberikan</a:t>
            </a:r>
            <a:r>
              <a:rPr lang="en-US" sz="1800" dirty="0"/>
              <a:t> </a:t>
            </a:r>
            <a:r>
              <a:rPr lang="en-US" sz="1800" dirty="0" err="1"/>
              <a:t>dampak</a:t>
            </a:r>
            <a:r>
              <a:rPr lang="en-US" sz="1800" dirty="0"/>
              <a:t> </a:t>
            </a:r>
            <a:r>
              <a:rPr lang="en-US" sz="1800" dirty="0" err="1"/>
              <a:t>kepada</a:t>
            </a:r>
            <a:r>
              <a:rPr lang="en-US" sz="1800" dirty="0"/>
              <a:t> </a:t>
            </a:r>
            <a:r>
              <a:rPr lang="en-US" sz="1800" dirty="0" err="1"/>
              <a:t>penyewa</a:t>
            </a:r>
            <a:r>
              <a:rPr lang="en-US" sz="1800" dirty="0"/>
              <a:t> yang </a:t>
            </a:r>
            <a:r>
              <a:rPr lang="en-US" sz="1800" dirty="0" err="1"/>
              <a:t>tidak</a:t>
            </a:r>
            <a:r>
              <a:rPr lang="en-US" sz="1800" dirty="0"/>
              <a:t> </a:t>
            </a:r>
            <a:r>
              <a:rPr lang="en-US" sz="1800" dirty="0" err="1"/>
              <a:t>terefleksikan</a:t>
            </a:r>
            <a:r>
              <a:rPr lang="en-US" sz="1800" dirty="0"/>
              <a:t> </a:t>
            </a:r>
            <a:r>
              <a:rPr lang="en-US" sz="1800" dirty="0" err="1"/>
              <a:t>dalam</a:t>
            </a:r>
            <a:r>
              <a:rPr lang="en-US" sz="1800" dirty="0"/>
              <a:t> </a:t>
            </a:r>
            <a:r>
              <a:rPr lang="en-US" sz="1800" dirty="0" err="1"/>
              <a:t>pengukuran</a:t>
            </a:r>
            <a:r>
              <a:rPr lang="en-US" sz="1800" dirty="0"/>
              <a:t> </a:t>
            </a:r>
            <a:r>
              <a:rPr lang="en-US" sz="1800" dirty="0" err="1"/>
              <a:t>liabilitas</a:t>
            </a:r>
            <a:r>
              <a:rPr lang="en-US" sz="1800" dirty="0"/>
              <a:t> </a:t>
            </a:r>
            <a:r>
              <a:rPr lang="en-US" sz="1800" dirty="0" err="1"/>
              <a:t>sewa</a:t>
            </a:r>
            <a:r>
              <a:rPr lang="en-US" sz="1800" dirty="0"/>
              <a:t>. </a:t>
            </a:r>
            <a:r>
              <a:rPr lang="en-US" sz="1800" dirty="0" err="1"/>
              <a:t>Ini</a:t>
            </a:r>
            <a:r>
              <a:rPr lang="en-US" sz="1800" dirty="0"/>
              <a:t> </a:t>
            </a:r>
            <a:r>
              <a:rPr lang="en-US" sz="1800" dirty="0" err="1"/>
              <a:t>termasuk</a:t>
            </a:r>
            <a:r>
              <a:rPr lang="en-US" sz="1800" dirty="0"/>
              <a:t> </a:t>
            </a:r>
            <a:r>
              <a:rPr lang="en-US" sz="1800" dirty="0" err="1"/>
              <a:t>dampak</a:t>
            </a:r>
            <a:r>
              <a:rPr lang="en-US" sz="1800" dirty="0"/>
              <a:t> yang </a:t>
            </a:r>
            <a:r>
              <a:rPr lang="en-US" sz="1800" dirty="0" err="1"/>
              <a:t>timbul</a:t>
            </a:r>
            <a:r>
              <a:rPr lang="en-US" sz="1800" dirty="0"/>
              <a:t> </a:t>
            </a:r>
            <a:r>
              <a:rPr lang="en-US" sz="1800" dirty="0" err="1"/>
              <a:t>dari</a:t>
            </a:r>
            <a:r>
              <a:rPr lang="en-US" sz="1800" dirty="0"/>
              <a:t>:</a:t>
            </a:r>
          </a:p>
          <a:p>
            <a:pPr marL="1196975" lvl="2" indent="-514350">
              <a:lnSpc>
                <a:spcPct val="100000"/>
              </a:lnSpc>
              <a:spcBef>
                <a:spcPts val="300"/>
              </a:spcBef>
              <a:buFont typeface="+mj-lt"/>
              <a:buAutoNum type="romanLcPeriod"/>
            </a:pPr>
            <a:r>
              <a:rPr lang="en-US" sz="1800" dirty="0" err="1"/>
              <a:t>pembayaran</a:t>
            </a:r>
            <a:r>
              <a:rPr lang="en-US" sz="1800" dirty="0"/>
              <a:t> </a:t>
            </a:r>
            <a:r>
              <a:rPr lang="en-US" sz="1800" dirty="0" err="1"/>
              <a:t>sewa</a:t>
            </a:r>
            <a:r>
              <a:rPr lang="en-US" sz="1800" dirty="0"/>
              <a:t> </a:t>
            </a:r>
            <a:r>
              <a:rPr lang="en-US" sz="1800" dirty="0" err="1"/>
              <a:t>variabel</a:t>
            </a:r>
            <a:r>
              <a:rPr lang="en-US" sz="1800" dirty="0"/>
              <a:t>;</a:t>
            </a:r>
          </a:p>
          <a:p>
            <a:pPr marL="1196975" lvl="2" indent="-514350">
              <a:lnSpc>
                <a:spcPct val="100000"/>
              </a:lnSpc>
              <a:spcBef>
                <a:spcPts val="300"/>
              </a:spcBef>
              <a:buFont typeface="+mj-lt"/>
              <a:buAutoNum type="romanLcPeriod"/>
            </a:pPr>
            <a:r>
              <a:rPr lang="en-US" sz="1800" dirty="0" err="1"/>
              <a:t>opsi</a:t>
            </a:r>
            <a:r>
              <a:rPr lang="en-US" sz="1800" dirty="0"/>
              <a:t> </a:t>
            </a:r>
            <a:r>
              <a:rPr lang="en-US" sz="1800" dirty="0" err="1"/>
              <a:t>perpanjangan</a:t>
            </a:r>
            <a:r>
              <a:rPr lang="en-US" sz="1800" dirty="0"/>
              <a:t> dan </a:t>
            </a:r>
            <a:r>
              <a:rPr lang="en-US" sz="1800" dirty="0" err="1"/>
              <a:t>opsi</a:t>
            </a:r>
            <a:r>
              <a:rPr lang="en-US" sz="1800" dirty="0"/>
              <a:t> </a:t>
            </a:r>
            <a:r>
              <a:rPr lang="en-US" sz="1800" dirty="0" err="1"/>
              <a:t>penghentian</a:t>
            </a:r>
            <a:r>
              <a:rPr lang="en-US" sz="1800" dirty="0"/>
              <a:t>;</a:t>
            </a:r>
          </a:p>
          <a:p>
            <a:pPr marL="1196975" lvl="2" indent="-514350">
              <a:lnSpc>
                <a:spcPct val="100000"/>
              </a:lnSpc>
              <a:spcBef>
                <a:spcPts val="300"/>
              </a:spcBef>
              <a:buFont typeface="+mj-lt"/>
              <a:buAutoNum type="romanLcPeriod"/>
            </a:pPr>
            <a:r>
              <a:rPr lang="en-US" sz="1800" dirty="0" err="1"/>
              <a:t>jaminan</a:t>
            </a:r>
            <a:r>
              <a:rPr lang="en-US" sz="1800" dirty="0"/>
              <a:t> </a:t>
            </a:r>
            <a:r>
              <a:rPr lang="en-US" sz="1800" dirty="0" err="1"/>
              <a:t>nilai</a:t>
            </a:r>
            <a:r>
              <a:rPr lang="en-US" sz="1800" dirty="0"/>
              <a:t> residual;</a:t>
            </a:r>
          </a:p>
          <a:p>
            <a:pPr marL="1196975" lvl="2" indent="-514350">
              <a:lnSpc>
                <a:spcPct val="100000"/>
              </a:lnSpc>
              <a:spcBef>
                <a:spcPts val="300"/>
              </a:spcBef>
              <a:buFont typeface="+mj-lt"/>
              <a:buAutoNum type="romanLcPeriod"/>
            </a:pPr>
            <a:r>
              <a:rPr lang="en-US" sz="1800" dirty="0" err="1"/>
              <a:t>sewa</a:t>
            </a:r>
            <a:r>
              <a:rPr lang="en-US" sz="1800" dirty="0"/>
              <a:t> yang </a:t>
            </a:r>
            <a:r>
              <a:rPr lang="en-US" sz="1800" dirty="0" err="1"/>
              <a:t>belum</a:t>
            </a:r>
            <a:r>
              <a:rPr lang="en-US" sz="1800" dirty="0"/>
              <a:t> </a:t>
            </a:r>
            <a:r>
              <a:rPr lang="en-US" sz="1800" dirty="0" err="1"/>
              <a:t>dimulai</a:t>
            </a:r>
            <a:r>
              <a:rPr lang="en-US" sz="1800" dirty="0"/>
              <a:t> oleh </a:t>
            </a:r>
            <a:r>
              <a:rPr lang="en-US" sz="1800" dirty="0" err="1"/>
              <a:t>penyewa</a:t>
            </a:r>
            <a:r>
              <a:rPr lang="en-US" sz="1800" dirty="0"/>
              <a:t> yang </a:t>
            </a:r>
            <a:r>
              <a:rPr lang="en-US" sz="1800" dirty="0" err="1"/>
              <a:t>telah</a:t>
            </a:r>
            <a:r>
              <a:rPr lang="en-US" sz="1800" dirty="0"/>
              <a:t> </a:t>
            </a:r>
            <a:r>
              <a:rPr lang="en-US" sz="1800" dirty="0" err="1"/>
              <a:t>berkomitmen</a:t>
            </a:r>
            <a:r>
              <a:rPr lang="en-US" sz="1800" dirty="0"/>
              <a:t>.</a:t>
            </a:r>
          </a:p>
          <a:p>
            <a:pPr marL="692150" lvl="1" indent="-342900">
              <a:lnSpc>
                <a:spcPct val="100000"/>
              </a:lnSpc>
              <a:spcBef>
                <a:spcPts val="300"/>
              </a:spcBef>
              <a:buFont typeface="+mj-lt"/>
              <a:buAutoNum type="alphaLcPeriod"/>
            </a:pPr>
            <a:r>
              <a:rPr lang="en-US" sz="1800" dirty="0" err="1"/>
              <a:t>pembatasan</a:t>
            </a:r>
            <a:r>
              <a:rPr lang="en-US" sz="1800" dirty="0"/>
              <a:t> atau </a:t>
            </a:r>
            <a:r>
              <a:rPr lang="en-US" sz="1800" dirty="0" err="1"/>
              <a:t>perjanjian</a:t>
            </a:r>
            <a:r>
              <a:rPr lang="en-US" sz="1800" dirty="0"/>
              <a:t> yang </a:t>
            </a:r>
            <a:r>
              <a:rPr lang="en-US" sz="1800" dirty="0" err="1"/>
              <a:t>timbul</a:t>
            </a:r>
            <a:r>
              <a:rPr lang="en-US" sz="1800" dirty="0"/>
              <a:t> </a:t>
            </a:r>
            <a:r>
              <a:rPr lang="en-US" sz="1800" dirty="0" err="1"/>
              <a:t>dari</a:t>
            </a:r>
            <a:r>
              <a:rPr lang="en-US" sz="1800" dirty="0"/>
              <a:t> </a:t>
            </a:r>
            <a:r>
              <a:rPr lang="en-US" sz="1800" dirty="0" err="1"/>
              <a:t>sewa</a:t>
            </a:r>
            <a:r>
              <a:rPr lang="en-US" sz="1800" dirty="0"/>
              <a:t>; dan</a:t>
            </a:r>
          </a:p>
          <a:p>
            <a:pPr marL="692150" lvl="1" indent="-342900">
              <a:lnSpc>
                <a:spcPct val="100000"/>
              </a:lnSpc>
              <a:spcBef>
                <a:spcPts val="300"/>
              </a:spcBef>
              <a:buFont typeface="+mj-lt"/>
              <a:buAutoNum type="alphaLcPeriod"/>
            </a:pPr>
            <a:r>
              <a:rPr lang="en-US" sz="1800" dirty="0" err="1"/>
              <a:t>transaksi</a:t>
            </a:r>
            <a:r>
              <a:rPr lang="en-US" sz="1800" dirty="0"/>
              <a:t> </a:t>
            </a:r>
            <a:r>
              <a:rPr lang="en-US" sz="1800" dirty="0" err="1"/>
              <a:t>jual</a:t>
            </a:r>
            <a:r>
              <a:rPr lang="en-US" sz="1800" dirty="0"/>
              <a:t> dan </a:t>
            </a:r>
            <a:r>
              <a:rPr lang="en-US" sz="1800" dirty="0" err="1"/>
              <a:t>sewa-balik</a:t>
            </a:r>
            <a:r>
              <a:rPr lang="en-US" sz="1800" dirty="0"/>
              <a:t> </a:t>
            </a:r>
          </a:p>
          <a:p>
            <a:pPr>
              <a:lnSpc>
                <a:spcPct val="100000"/>
              </a:lnSpc>
            </a:pPr>
            <a:r>
              <a:rPr lang="en-US" sz="1800" dirty="0" err="1"/>
              <a:t>Penyewa</a:t>
            </a:r>
            <a:r>
              <a:rPr lang="en-US" sz="1800" dirty="0"/>
              <a:t> yang </a:t>
            </a:r>
            <a:r>
              <a:rPr lang="en-US" sz="1800" dirty="0" err="1"/>
              <a:t>mencatat</a:t>
            </a:r>
            <a:r>
              <a:rPr lang="en-US" sz="1800" dirty="0"/>
              <a:t> </a:t>
            </a:r>
            <a:r>
              <a:rPr lang="en-US" sz="1800" dirty="0" err="1"/>
              <a:t>sewa</a:t>
            </a:r>
            <a:r>
              <a:rPr lang="en-US" sz="1800" dirty="0"/>
              <a:t> </a:t>
            </a:r>
            <a:r>
              <a:rPr lang="en-US" sz="1800" dirty="0" err="1"/>
              <a:t>jangka-pendek</a:t>
            </a:r>
            <a:r>
              <a:rPr lang="en-US" sz="1800" dirty="0"/>
              <a:t> atau </a:t>
            </a:r>
            <a:r>
              <a:rPr lang="en-US" sz="1800" dirty="0" err="1"/>
              <a:t>sewa</a:t>
            </a:r>
            <a:r>
              <a:rPr lang="en-US" sz="1800" dirty="0"/>
              <a:t> </a:t>
            </a:r>
            <a:r>
              <a:rPr lang="en-US" sz="1800" dirty="0" err="1"/>
              <a:t>aset</a:t>
            </a:r>
            <a:r>
              <a:rPr lang="en-US" sz="1800" dirty="0"/>
              <a:t> </a:t>
            </a:r>
            <a:r>
              <a:rPr lang="en-US" sz="1800" dirty="0" err="1"/>
              <a:t>bernilai-rendah</a:t>
            </a:r>
            <a:r>
              <a:rPr lang="en-US" sz="1800" dirty="0"/>
              <a:t> </a:t>
            </a:r>
            <a:r>
              <a:rPr lang="en-US" sz="1800" dirty="0" err="1"/>
              <a:t>dengan</a:t>
            </a:r>
            <a:r>
              <a:rPr lang="en-US" sz="1800" dirty="0"/>
              <a:t> </a:t>
            </a:r>
            <a:r>
              <a:rPr lang="en-US" sz="1800" dirty="0" err="1"/>
              <a:t>menerapkan</a:t>
            </a:r>
            <a:r>
              <a:rPr lang="en-US" sz="1800" dirty="0"/>
              <a:t> </a:t>
            </a:r>
            <a:r>
              <a:rPr lang="en-US" sz="1800" dirty="0" err="1"/>
              <a:t>paragraf</a:t>
            </a:r>
            <a:r>
              <a:rPr lang="en-US" sz="1800" dirty="0"/>
              <a:t> 06 </a:t>
            </a:r>
            <a:r>
              <a:rPr lang="en-US" sz="1800" dirty="0" err="1"/>
              <a:t>mengungkapkan</a:t>
            </a:r>
            <a:r>
              <a:rPr lang="en-US" sz="1800" dirty="0"/>
              <a:t> </a:t>
            </a:r>
            <a:r>
              <a:rPr lang="en-US" sz="1800" dirty="0" err="1"/>
              <a:t>fakta</a:t>
            </a:r>
            <a:r>
              <a:rPr lang="en-US" sz="1800" dirty="0"/>
              <a:t> </a:t>
            </a:r>
            <a:r>
              <a:rPr lang="en-US" sz="1800" dirty="0" err="1"/>
              <a:t>tersebut</a:t>
            </a:r>
            <a:r>
              <a:rPr lang="en-US" sz="1800" dirty="0"/>
              <a:t>.</a:t>
            </a:r>
          </a:p>
        </p:txBody>
      </p:sp>
      <p:sp>
        <p:nvSpPr>
          <p:cNvPr id="6" name="TextBox 5">
            <a:extLst>
              <a:ext uri="{FF2B5EF4-FFF2-40B4-BE49-F238E27FC236}">
                <a16:creationId xmlns:a16="http://schemas.microsoft.com/office/drawing/2014/main" id="{189BE7F0-A5D4-E649-9426-B64EC34BC951}"/>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AE29290B-2F6D-4472-80A4-61106E541776}"/>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43</a:t>
            </a:fld>
            <a:endParaRPr lang="en-US" b="1" dirty="0">
              <a:solidFill>
                <a:schemeClr val="tx1"/>
              </a:solidFill>
            </a:endParaRPr>
          </a:p>
        </p:txBody>
      </p:sp>
    </p:spTree>
    <p:extLst>
      <p:ext uri="{BB962C8B-B14F-4D97-AF65-F5344CB8AC3E}">
        <p14:creationId xmlns:p14="http://schemas.microsoft.com/office/powerpoint/2010/main" val="1556516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AD3D81-A90F-4EC6-AA80-2B9659463DD5}"/>
              </a:ext>
            </a:extLst>
          </p:cNvPr>
          <p:cNvSpPr/>
          <p:nvPr/>
        </p:nvSpPr>
        <p:spPr>
          <a:xfrm>
            <a:off x="1371600" y="3298554"/>
            <a:ext cx="9067800" cy="2012151"/>
          </a:xfrm>
          <a:prstGeom prst="rect">
            <a:avLst/>
          </a:prstGeom>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47A87BB-C52D-4FA1-9B7E-0FAE810A8406}"/>
              </a:ext>
            </a:extLst>
          </p:cNvPr>
          <p:cNvSpPr/>
          <p:nvPr/>
        </p:nvSpPr>
        <p:spPr>
          <a:xfrm>
            <a:off x="1371600" y="2154058"/>
            <a:ext cx="9067800" cy="817743"/>
          </a:xfrm>
          <a:prstGeom prst="rect">
            <a:avLst/>
          </a:prstGeom>
          <a:solidFill>
            <a:schemeClr val="accent4">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F7988F-26E2-4355-BD0C-34DDFDDD7852}"/>
              </a:ext>
            </a:extLst>
          </p:cNvPr>
          <p:cNvSpPr>
            <a:spLocks noGrp="1"/>
          </p:cNvSpPr>
          <p:nvPr>
            <p:ph type="title"/>
          </p:nvPr>
        </p:nvSpPr>
        <p:spPr/>
        <p:txBody>
          <a:bodyPr/>
          <a:lstStyle/>
          <a:p>
            <a:r>
              <a:rPr lang="en-US" sz="3600" dirty="0">
                <a:latin typeface="Fjalla One" panose="02000506040000020004" pitchFamily="2" charset="0"/>
              </a:rPr>
              <a:t>AKUNTANSI PESEWA</a:t>
            </a:r>
          </a:p>
        </p:txBody>
      </p:sp>
      <p:sp>
        <p:nvSpPr>
          <p:cNvPr id="3" name="Content Placeholder 2">
            <a:extLst>
              <a:ext uri="{FF2B5EF4-FFF2-40B4-BE49-F238E27FC236}">
                <a16:creationId xmlns:a16="http://schemas.microsoft.com/office/drawing/2014/main" id="{0595D2F4-8852-4FB0-BC03-9AE48B5EA073}"/>
              </a:ext>
            </a:extLst>
          </p:cNvPr>
          <p:cNvSpPr>
            <a:spLocks noGrp="1"/>
          </p:cNvSpPr>
          <p:nvPr>
            <p:ph sz="quarter" idx="10"/>
          </p:nvPr>
        </p:nvSpPr>
        <p:spPr>
          <a:xfrm>
            <a:off x="1474342" y="1719101"/>
            <a:ext cx="8610600" cy="4736434"/>
          </a:xfrm>
        </p:spPr>
        <p:txBody>
          <a:bodyPr>
            <a:normAutofit/>
          </a:bodyPr>
          <a:lstStyle/>
          <a:p>
            <a:pPr marL="0" indent="0" algn="just">
              <a:buNone/>
            </a:pPr>
            <a:r>
              <a:rPr lang="en-US" b="1" dirty="0"/>
              <a:t>KLASIFIKASI</a:t>
            </a:r>
          </a:p>
          <a:p>
            <a:pPr marL="0" indent="0" algn="just">
              <a:buNone/>
            </a:pPr>
            <a:r>
              <a:rPr lang="en-US" dirty="0"/>
              <a:t>Pesewa </a:t>
            </a:r>
            <a:r>
              <a:rPr lang="en-US" dirty="0" err="1"/>
              <a:t>mengklasifikasi</a:t>
            </a:r>
            <a:r>
              <a:rPr lang="en-US" dirty="0"/>
              <a:t> masing-masing </a:t>
            </a:r>
            <a:r>
              <a:rPr lang="en-US" dirty="0" err="1"/>
              <a:t>sewanya</a:t>
            </a:r>
            <a:r>
              <a:rPr lang="en-US" dirty="0"/>
              <a:t> </a:t>
            </a:r>
            <a:r>
              <a:rPr lang="en-US" dirty="0" err="1"/>
              <a:t>baik</a:t>
            </a:r>
            <a:r>
              <a:rPr lang="en-US" dirty="0"/>
              <a:t> </a:t>
            </a:r>
            <a:r>
              <a:rPr lang="en-US" dirty="0" err="1"/>
              <a:t>sebagai</a:t>
            </a:r>
            <a:r>
              <a:rPr lang="en-US" dirty="0"/>
              <a:t> </a:t>
            </a:r>
            <a:r>
              <a:rPr lang="en-US" b="1" dirty="0" err="1"/>
              <a:t>sewa</a:t>
            </a:r>
            <a:r>
              <a:rPr lang="en-US" b="1" dirty="0"/>
              <a:t> </a:t>
            </a:r>
            <a:r>
              <a:rPr lang="en-US" b="1" dirty="0" err="1"/>
              <a:t>operasi</a:t>
            </a:r>
            <a:r>
              <a:rPr lang="en-US" b="1" dirty="0"/>
              <a:t> </a:t>
            </a:r>
            <a:r>
              <a:rPr lang="en-US" dirty="0"/>
              <a:t>atau </a:t>
            </a:r>
            <a:r>
              <a:rPr lang="en-US" b="1" dirty="0" err="1"/>
              <a:t>sewa</a:t>
            </a:r>
            <a:r>
              <a:rPr lang="en-US" b="1" dirty="0"/>
              <a:t> </a:t>
            </a:r>
            <a:r>
              <a:rPr lang="en-US" b="1" dirty="0" err="1"/>
              <a:t>pembiayaan</a:t>
            </a:r>
            <a:r>
              <a:rPr lang="en-US" dirty="0"/>
              <a:t>. </a:t>
            </a:r>
          </a:p>
          <a:p>
            <a:pPr marL="0" indent="0" algn="just">
              <a:buNone/>
            </a:pPr>
            <a:endParaRPr lang="en-US" dirty="0"/>
          </a:p>
          <a:p>
            <a:pPr marL="0" indent="0" algn="just">
              <a:buNone/>
            </a:pPr>
            <a:endParaRPr lang="en-US" dirty="0"/>
          </a:p>
          <a:p>
            <a:pPr marL="0" indent="0" algn="just">
              <a:buNone/>
            </a:pPr>
            <a:r>
              <a:rPr lang="en-US" dirty="0" err="1"/>
              <a:t>Sewa</a:t>
            </a:r>
            <a:r>
              <a:rPr lang="en-US" dirty="0"/>
              <a:t> </a:t>
            </a:r>
            <a:r>
              <a:rPr lang="en-US" dirty="0" err="1"/>
              <a:t>diklasifikasikan</a:t>
            </a:r>
            <a:r>
              <a:rPr lang="en-US" dirty="0"/>
              <a:t> </a:t>
            </a:r>
            <a:r>
              <a:rPr lang="en-US" dirty="0" err="1"/>
              <a:t>sebagai</a:t>
            </a:r>
            <a:r>
              <a:rPr lang="en-US" dirty="0"/>
              <a:t> </a:t>
            </a:r>
            <a:r>
              <a:rPr lang="en-US" b="1" dirty="0" err="1"/>
              <a:t>sewa</a:t>
            </a:r>
            <a:r>
              <a:rPr lang="en-US" b="1" dirty="0"/>
              <a:t> </a:t>
            </a:r>
            <a:r>
              <a:rPr lang="en-US" b="1" dirty="0" err="1"/>
              <a:t>pembiayaan</a:t>
            </a:r>
            <a:r>
              <a:rPr lang="en-US" b="1" dirty="0"/>
              <a:t> </a:t>
            </a:r>
            <a:r>
              <a:rPr lang="en-US" dirty="0" err="1"/>
              <a:t>jika</a:t>
            </a:r>
            <a:r>
              <a:rPr lang="en-US" dirty="0"/>
              <a:t> </a:t>
            </a:r>
            <a:r>
              <a:rPr lang="en-US" b="1" dirty="0" err="1"/>
              <a:t>mengalihkan</a:t>
            </a:r>
            <a:r>
              <a:rPr lang="en-US" b="1" dirty="0"/>
              <a:t> </a:t>
            </a:r>
            <a:r>
              <a:rPr lang="en-US" dirty="0" err="1"/>
              <a:t>secara</a:t>
            </a:r>
            <a:r>
              <a:rPr lang="en-US" dirty="0"/>
              <a:t> </a:t>
            </a:r>
            <a:r>
              <a:rPr lang="en-US" dirty="0" err="1"/>
              <a:t>substansial</a:t>
            </a:r>
            <a:r>
              <a:rPr lang="en-US" dirty="0"/>
              <a:t> </a:t>
            </a:r>
            <a:r>
              <a:rPr lang="en-US" dirty="0" err="1"/>
              <a:t>seluruh</a:t>
            </a:r>
            <a:r>
              <a:rPr lang="en-US" dirty="0"/>
              <a:t> </a:t>
            </a:r>
            <a:r>
              <a:rPr lang="en-US" b="1" dirty="0" err="1"/>
              <a:t>risiko</a:t>
            </a:r>
            <a:r>
              <a:rPr lang="en-US" b="1" dirty="0"/>
              <a:t> dan </a:t>
            </a:r>
            <a:r>
              <a:rPr lang="en-US" b="1" dirty="0" err="1"/>
              <a:t>manfaat</a:t>
            </a:r>
            <a:r>
              <a:rPr lang="en-US" b="1" dirty="0"/>
              <a:t> </a:t>
            </a:r>
            <a:r>
              <a:rPr lang="en-US" dirty="0"/>
              <a:t>yang </a:t>
            </a:r>
            <a:r>
              <a:rPr lang="en-US" dirty="0" err="1"/>
              <a:t>terkait</a:t>
            </a:r>
            <a:r>
              <a:rPr lang="en-US" dirty="0"/>
              <a:t> </a:t>
            </a:r>
            <a:r>
              <a:rPr lang="en-US" dirty="0" err="1"/>
              <a:t>dengan</a:t>
            </a:r>
            <a:r>
              <a:rPr lang="en-US" dirty="0"/>
              <a:t> </a:t>
            </a:r>
            <a:r>
              <a:rPr lang="en-US" dirty="0" err="1"/>
              <a:t>kepemilikan</a:t>
            </a:r>
            <a:r>
              <a:rPr lang="en-US" dirty="0"/>
              <a:t> </a:t>
            </a:r>
            <a:r>
              <a:rPr lang="en-US" dirty="0" err="1"/>
              <a:t>aset</a:t>
            </a:r>
            <a:r>
              <a:rPr lang="en-US" dirty="0"/>
              <a:t> </a:t>
            </a:r>
            <a:r>
              <a:rPr lang="en-US" dirty="0" err="1"/>
              <a:t>pendasar</a:t>
            </a:r>
            <a:r>
              <a:rPr lang="en-US" dirty="0"/>
              <a:t>. </a:t>
            </a:r>
            <a:r>
              <a:rPr lang="en-US" dirty="0" err="1"/>
              <a:t>Sewa</a:t>
            </a:r>
            <a:r>
              <a:rPr lang="en-US" dirty="0"/>
              <a:t> </a:t>
            </a:r>
            <a:r>
              <a:rPr lang="en-US" dirty="0" err="1"/>
              <a:t>diklasifikasikan</a:t>
            </a:r>
            <a:r>
              <a:rPr lang="en-US" dirty="0"/>
              <a:t> </a:t>
            </a:r>
            <a:r>
              <a:rPr lang="en-US" dirty="0" err="1"/>
              <a:t>sebagai</a:t>
            </a:r>
            <a:r>
              <a:rPr lang="en-US" dirty="0"/>
              <a:t> </a:t>
            </a:r>
            <a:r>
              <a:rPr lang="en-US" dirty="0" err="1"/>
              <a:t>sewa</a:t>
            </a:r>
            <a:r>
              <a:rPr lang="en-US" dirty="0"/>
              <a:t> </a:t>
            </a:r>
            <a:r>
              <a:rPr lang="en-US" dirty="0" err="1"/>
              <a:t>operasi</a:t>
            </a:r>
            <a:r>
              <a:rPr lang="en-US" dirty="0"/>
              <a:t> </a:t>
            </a:r>
            <a:r>
              <a:rPr lang="en-US" dirty="0" err="1"/>
              <a:t>jika</a:t>
            </a:r>
            <a:r>
              <a:rPr lang="en-US" dirty="0"/>
              <a:t> </a:t>
            </a:r>
            <a:r>
              <a:rPr lang="en-US" dirty="0" err="1"/>
              <a:t>sewa</a:t>
            </a:r>
            <a:r>
              <a:rPr lang="en-US" dirty="0"/>
              <a:t> </a:t>
            </a:r>
            <a:r>
              <a:rPr lang="en-US" dirty="0" err="1"/>
              <a:t>tersebut</a:t>
            </a:r>
            <a:r>
              <a:rPr lang="en-US" dirty="0"/>
              <a:t> </a:t>
            </a:r>
            <a:r>
              <a:rPr lang="en-US" dirty="0" err="1"/>
              <a:t>tidak</a:t>
            </a:r>
            <a:r>
              <a:rPr lang="en-US" dirty="0"/>
              <a:t> </a:t>
            </a:r>
            <a:r>
              <a:rPr lang="en-US" dirty="0" err="1"/>
              <a:t>mengalihkan</a:t>
            </a:r>
            <a:r>
              <a:rPr lang="en-US" dirty="0"/>
              <a:t> </a:t>
            </a:r>
            <a:r>
              <a:rPr lang="en-US" dirty="0" err="1"/>
              <a:t>secara</a:t>
            </a:r>
            <a:r>
              <a:rPr lang="en-US" dirty="0"/>
              <a:t> </a:t>
            </a:r>
            <a:r>
              <a:rPr lang="en-US" dirty="0" err="1"/>
              <a:t>substansial</a:t>
            </a:r>
            <a:r>
              <a:rPr lang="en-US" dirty="0"/>
              <a:t> </a:t>
            </a:r>
            <a:r>
              <a:rPr lang="en-US" dirty="0" err="1"/>
              <a:t>seluruh</a:t>
            </a:r>
            <a:r>
              <a:rPr lang="en-US" dirty="0"/>
              <a:t> </a:t>
            </a:r>
            <a:r>
              <a:rPr lang="en-US" dirty="0" err="1"/>
              <a:t>risiko</a:t>
            </a:r>
            <a:r>
              <a:rPr lang="en-US" dirty="0"/>
              <a:t> dan </a:t>
            </a:r>
            <a:r>
              <a:rPr lang="en-US" dirty="0" err="1"/>
              <a:t>manfaat</a:t>
            </a:r>
            <a:r>
              <a:rPr lang="en-US" dirty="0"/>
              <a:t> yang </a:t>
            </a:r>
            <a:r>
              <a:rPr lang="en-US" dirty="0" err="1"/>
              <a:t>terkait</a:t>
            </a:r>
            <a:r>
              <a:rPr lang="en-US" dirty="0"/>
              <a:t> </a:t>
            </a:r>
            <a:r>
              <a:rPr lang="en-US" dirty="0" err="1"/>
              <a:t>dengan</a:t>
            </a:r>
            <a:r>
              <a:rPr lang="en-US" dirty="0"/>
              <a:t> </a:t>
            </a:r>
            <a:r>
              <a:rPr lang="en-US" dirty="0" err="1"/>
              <a:t>kepemilikan</a:t>
            </a:r>
            <a:r>
              <a:rPr lang="en-US" dirty="0"/>
              <a:t> </a:t>
            </a:r>
            <a:r>
              <a:rPr lang="en-US" dirty="0" err="1"/>
              <a:t>aset</a:t>
            </a:r>
            <a:r>
              <a:rPr lang="en-US" dirty="0"/>
              <a:t> </a:t>
            </a:r>
            <a:r>
              <a:rPr lang="en-US" dirty="0" err="1"/>
              <a:t>pendasar</a:t>
            </a:r>
            <a:r>
              <a:rPr lang="en-US" dirty="0"/>
              <a:t>.</a:t>
            </a:r>
          </a:p>
        </p:txBody>
      </p:sp>
      <p:sp>
        <p:nvSpPr>
          <p:cNvPr id="7" name="TextBox 6">
            <a:extLst>
              <a:ext uri="{FF2B5EF4-FFF2-40B4-BE49-F238E27FC236}">
                <a16:creationId xmlns:a16="http://schemas.microsoft.com/office/drawing/2014/main" id="{B53350DA-8F12-4940-937F-84A5D9B83C70}"/>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pic>
        <p:nvPicPr>
          <p:cNvPr id="8" name="Picture 7" descr="Icon&#10;&#10;Description automatically generated">
            <a:extLst>
              <a:ext uri="{FF2B5EF4-FFF2-40B4-BE49-F238E27FC236}">
                <a16:creationId xmlns:a16="http://schemas.microsoft.com/office/drawing/2014/main" id="{2215F82F-EAD2-1947-A103-BCDBE507FDD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53600" y="4526760"/>
            <a:ext cx="2546350" cy="2012151"/>
          </a:xfrm>
          <a:prstGeom prst="rect">
            <a:avLst/>
          </a:prstGeom>
        </p:spPr>
      </p:pic>
      <p:sp>
        <p:nvSpPr>
          <p:cNvPr id="10" name="Slide Number Placeholder 1">
            <a:extLst>
              <a:ext uri="{FF2B5EF4-FFF2-40B4-BE49-F238E27FC236}">
                <a16:creationId xmlns:a16="http://schemas.microsoft.com/office/drawing/2014/main" id="{903E4E31-A007-43BB-8903-C383A8C3DCAD}"/>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44</a:t>
            </a:fld>
            <a:endParaRPr lang="en-US" b="1" dirty="0">
              <a:solidFill>
                <a:schemeClr val="tx1"/>
              </a:solidFill>
            </a:endParaRPr>
          </a:p>
        </p:txBody>
      </p:sp>
    </p:spTree>
    <p:extLst>
      <p:ext uri="{BB962C8B-B14F-4D97-AF65-F5344CB8AC3E}">
        <p14:creationId xmlns:p14="http://schemas.microsoft.com/office/powerpoint/2010/main" val="3012075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2091800" y="528123"/>
            <a:ext cx="8008400" cy="794400"/>
          </a:xfrm>
        </p:spPr>
        <p:txBody>
          <a:bodyPr/>
          <a:lstStyle/>
          <a:p>
            <a:r>
              <a:rPr lang="en-US" sz="4000" dirty="0" err="1">
                <a:latin typeface="Fjalla One" panose="02000506040000020004" pitchFamily="2" charset="0"/>
              </a:rPr>
              <a:t>Indikator</a:t>
            </a:r>
            <a:endParaRPr lang="en-US" sz="4000"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xfrm>
            <a:off x="685800" y="1445712"/>
            <a:ext cx="10668000" cy="4858583"/>
          </a:xfrm>
        </p:spPr>
        <p:txBody>
          <a:bodyPr>
            <a:noAutofit/>
          </a:bodyPr>
          <a:lstStyle/>
          <a:p>
            <a:pPr>
              <a:lnSpc>
                <a:spcPct val="110000"/>
              </a:lnSpc>
            </a:pPr>
            <a:r>
              <a:rPr lang="en-US" dirty="0" err="1"/>
              <a:t>Apakah</a:t>
            </a:r>
            <a:r>
              <a:rPr lang="en-US" dirty="0"/>
              <a:t> </a:t>
            </a:r>
            <a:r>
              <a:rPr lang="en-US" dirty="0" err="1"/>
              <a:t>suatu</a:t>
            </a:r>
            <a:r>
              <a:rPr lang="en-US" dirty="0"/>
              <a:t> </a:t>
            </a:r>
            <a:r>
              <a:rPr lang="en-US" dirty="0" err="1"/>
              <a:t>sewa</a:t>
            </a:r>
            <a:r>
              <a:rPr lang="en-US" dirty="0"/>
              <a:t> </a:t>
            </a:r>
            <a:r>
              <a:rPr lang="en-US" dirty="0" err="1"/>
              <a:t>merupakan</a:t>
            </a:r>
            <a:r>
              <a:rPr lang="en-US" dirty="0"/>
              <a:t> </a:t>
            </a:r>
            <a:r>
              <a:rPr lang="en-US" dirty="0" err="1"/>
              <a:t>sewa</a:t>
            </a:r>
            <a:r>
              <a:rPr lang="en-US" dirty="0"/>
              <a:t> </a:t>
            </a:r>
            <a:r>
              <a:rPr lang="en-US" dirty="0" err="1"/>
              <a:t>pembiayaan</a:t>
            </a:r>
            <a:r>
              <a:rPr lang="en-US" dirty="0"/>
              <a:t> atau </a:t>
            </a:r>
            <a:r>
              <a:rPr lang="en-US" dirty="0" err="1"/>
              <a:t>sewa</a:t>
            </a:r>
            <a:r>
              <a:rPr lang="en-US" dirty="0"/>
              <a:t> </a:t>
            </a:r>
            <a:r>
              <a:rPr lang="en-US" dirty="0" err="1"/>
              <a:t>operasi</a:t>
            </a:r>
            <a:r>
              <a:rPr lang="en-US" dirty="0"/>
              <a:t> </a:t>
            </a:r>
            <a:r>
              <a:rPr lang="en-US" dirty="0" err="1"/>
              <a:t>bergantung</a:t>
            </a:r>
            <a:r>
              <a:rPr lang="en-US" dirty="0"/>
              <a:t> pada </a:t>
            </a:r>
            <a:r>
              <a:rPr lang="en-US" b="1" dirty="0" err="1"/>
              <a:t>substansi</a:t>
            </a:r>
            <a:r>
              <a:rPr lang="en-US" b="1" dirty="0"/>
              <a:t> </a:t>
            </a:r>
            <a:r>
              <a:rPr lang="en-US" b="1" dirty="0" err="1"/>
              <a:t>transaksi</a:t>
            </a:r>
            <a:r>
              <a:rPr lang="en-US" b="1" dirty="0"/>
              <a:t> </a:t>
            </a:r>
            <a:r>
              <a:rPr lang="en-US" dirty="0" err="1"/>
              <a:t>daripada</a:t>
            </a:r>
            <a:r>
              <a:rPr lang="en-US" dirty="0"/>
              <a:t> </a:t>
            </a:r>
            <a:r>
              <a:rPr lang="en-US" dirty="0" err="1"/>
              <a:t>bentuk</a:t>
            </a:r>
            <a:r>
              <a:rPr lang="en-US" dirty="0"/>
              <a:t> </a:t>
            </a:r>
            <a:r>
              <a:rPr lang="en-US" dirty="0" err="1"/>
              <a:t>kontraknya</a:t>
            </a:r>
            <a:r>
              <a:rPr lang="en-US" dirty="0"/>
              <a:t>. </a:t>
            </a:r>
          </a:p>
          <a:p>
            <a:pPr>
              <a:lnSpc>
                <a:spcPct val="110000"/>
              </a:lnSpc>
            </a:pPr>
            <a:r>
              <a:rPr lang="en-US" dirty="0" err="1"/>
              <a:t>Contoh</a:t>
            </a:r>
            <a:r>
              <a:rPr lang="en-US" dirty="0"/>
              <a:t> </a:t>
            </a:r>
            <a:r>
              <a:rPr lang="en-US" dirty="0" err="1"/>
              <a:t>situasi</a:t>
            </a:r>
            <a:r>
              <a:rPr lang="en-US" dirty="0"/>
              <a:t> yang </a:t>
            </a:r>
            <a:r>
              <a:rPr lang="en-US" dirty="0" err="1"/>
              <a:t>secara</a:t>
            </a:r>
            <a:r>
              <a:rPr lang="en-US" dirty="0"/>
              <a:t> individual atau </a:t>
            </a:r>
            <a:r>
              <a:rPr lang="en-US" dirty="0" err="1"/>
              <a:t>gabungan</a:t>
            </a:r>
            <a:r>
              <a:rPr lang="en-US" dirty="0"/>
              <a:t> yang </a:t>
            </a:r>
            <a:r>
              <a:rPr lang="en-US" dirty="0" err="1"/>
              <a:t>akan</a:t>
            </a:r>
            <a:r>
              <a:rPr lang="en-US" dirty="0"/>
              <a:t> </a:t>
            </a:r>
            <a:r>
              <a:rPr lang="en-US" dirty="0" err="1"/>
              <a:t>menyebabkan</a:t>
            </a:r>
            <a:r>
              <a:rPr lang="en-US" dirty="0"/>
              <a:t> </a:t>
            </a:r>
            <a:r>
              <a:rPr lang="en-US" dirty="0" err="1"/>
              <a:t>sewa</a:t>
            </a:r>
            <a:r>
              <a:rPr lang="en-US" dirty="0"/>
              <a:t> </a:t>
            </a:r>
            <a:r>
              <a:rPr lang="en-US" dirty="0" err="1"/>
              <a:t>diklasifikasikan</a:t>
            </a:r>
            <a:r>
              <a:rPr lang="en-US" dirty="0"/>
              <a:t> </a:t>
            </a:r>
            <a:r>
              <a:rPr lang="en-US" dirty="0" err="1"/>
              <a:t>sebagai</a:t>
            </a:r>
            <a:r>
              <a:rPr lang="en-US" dirty="0"/>
              <a:t> </a:t>
            </a:r>
            <a:r>
              <a:rPr lang="en-US" dirty="0" err="1"/>
              <a:t>sewa</a:t>
            </a:r>
            <a:r>
              <a:rPr lang="en-US" dirty="0"/>
              <a:t> </a:t>
            </a:r>
            <a:r>
              <a:rPr lang="en-US" dirty="0" err="1"/>
              <a:t>pembiayaan</a:t>
            </a:r>
            <a:r>
              <a:rPr lang="en-US" dirty="0"/>
              <a:t> </a:t>
            </a:r>
            <a:r>
              <a:rPr lang="en-US" dirty="0" err="1"/>
              <a:t>adalah</a:t>
            </a:r>
            <a:r>
              <a:rPr lang="en-US" dirty="0"/>
              <a:t>:</a:t>
            </a:r>
          </a:p>
          <a:p>
            <a:pPr marL="692150" lvl="1" indent="-342900">
              <a:buFont typeface="+mj-lt"/>
              <a:buAutoNum type="alphaLcPeriod"/>
            </a:pPr>
            <a:r>
              <a:rPr lang="en-US" dirty="0" err="1"/>
              <a:t>sewa</a:t>
            </a:r>
            <a:r>
              <a:rPr lang="en-US" dirty="0"/>
              <a:t> </a:t>
            </a:r>
            <a:r>
              <a:rPr lang="en-US" dirty="0" err="1"/>
              <a:t>mengalihkan</a:t>
            </a:r>
            <a:r>
              <a:rPr lang="en-US" dirty="0"/>
              <a:t> </a:t>
            </a:r>
            <a:r>
              <a:rPr lang="en-US" dirty="0" err="1"/>
              <a:t>kepemilikan</a:t>
            </a:r>
            <a:r>
              <a:rPr lang="en-US" dirty="0"/>
              <a:t> </a:t>
            </a:r>
            <a:r>
              <a:rPr lang="en-US" dirty="0" err="1"/>
              <a:t>aset</a:t>
            </a:r>
            <a:r>
              <a:rPr lang="en-US" dirty="0"/>
              <a:t> </a:t>
            </a:r>
            <a:r>
              <a:rPr lang="en-US" dirty="0" err="1"/>
              <a:t>pendasar</a:t>
            </a:r>
            <a:r>
              <a:rPr lang="en-US" dirty="0"/>
              <a:t> </a:t>
            </a:r>
            <a:r>
              <a:rPr lang="en-US" dirty="0" err="1"/>
              <a:t>kepada</a:t>
            </a:r>
            <a:r>
              <a:rPr lang="en-US" dirty="0"/>
              <a:t> </a:t>
            </a:r>
            <a:r>
              <a:rPr lang="en-US" dirty="0" err="1"/>
              <a:t>penyewa</a:t>
            </a:r>
            <a:r>
              <a:rPr lang="en-US" dirty="0"/>
              <a:t> pada </a:t>
            </a:r>
            <a:r>
              <a:rPr lang="en-US" dirty="0" err="1"/>
              <a:t>akhir</a:t>
            </a:r>
            <a:r>
              <a:rPr lang="en-US" dirty="0"/>
              <a:t> masa </a:t>
            </a:r>
            <a:r>
              <a:rPr lang="en-US" dirty="0" err="1"/>
              <a:t>sewa</a:t>
            </a:r>
            <a:r>
              <a:rPr lang="en-US" dirty="0"/>
              <a:t>;</a:t>
            </a:r>
          </a:p>
          <a:p>
            <a:pPr marL="692150" lvl="1" indent="-342900">
              <a:buFont typeface="+mj-lt"/>
              <a:buAutoNum type="alphaLcPeriod"/>
            </a:pPr>
            <a:r>
              <a:rPr lang="en-US" dirty="0" err="1"/>
              <a:t>penyewa</a:t>
            </a:r>
            <a:r>
              <a:rPr lang="en-US" dirty="0"/>
              <a:t> </a:t>
            </a:r>
            <a:r>
              <a:rPr lang="en-US" dirty="0" err="1"/>
              <a:t>memiliki</a:t>
            </a:r>
            <a:r>
              <a:rPr lang="en-US" dirty="0"/>
              <a:t> </a:t>
            </a:r>
            <a:r>
              <a:rPr lang="en-US" dirty="0" err="1"/>
              <a:t>opsi</a:t>
            </a:r>
            <a:r>
              <a:rPr lang="en-US" dirty="0"/>
              <a:t> </a:t>
            </a:r>
            <a:r>
              <a:rPr lang="en-US" dirty="0" err="1"/>
              <a:t>untuk</a:t>
            </a:r>
            <a:r>
              <a:rPr lang="en-US" dirty="0"/>
              <a:t> </a:t>
            </a:r>
            <a:r>
              <a:rPr lang="en-US" dirty="0" err="1"/>
              <a:t>membeli</a:t>
            </a:r>
            <a:r>
              <a:rPr lang="en-US" dirty="0"/>
              <a:t> </a:t>
            </a:r>
            <a:r>
              <a:rPr lang="en-US" dirty="0" err="1"/>
              <a:t>aset</a:t>
            </a:r>
            <a:r>
              <a:rPr lang="en-US" dirty="0"/>
              <a:t> </a:t>
            </a:r>
            <a:r>
              <a:rPr lang="en-US" dirty="0" err="1"/>
              <a:t>pendasar</a:t>
            </a:r>
            <a:r>
              <a:rPr lang="en-US" dirty="0"/>
              <a:t> pada </a:t>
            </a:r>
            <a:r>
              <a:rPr lang="en-US" dirty="0" err="1"/>
              <a:t>harga</a:t>
            </a:r>
            <a:r>
              <a:rPr lang="en-US" dirty="0"/>
              <a:t> yang </a:t>
            </a:r>
            <a:r>
              <a:rPr lang="it-IT" dirty="0"/>
              <a:t>diperkirakan cukup rendah dari </a:t>
            </a:r>
            <a:r>
              <a:rPr lang="it-IT" i="1" dirty="0"/>
              <a:t>nilai wajar </a:t>
            </a:r>
            <a:r>
              <a:rPr lang="it-IT" dirty="0"/>
              <a:t>pada tanggal opsi tersebut </a:t>
            </a:r>
            <a:r>
              <a:rPr lang="en-US" dirty="0" err="1"/>
              <a:t>mulai</a:t>
            </a:r>
            <a:r>
              <a:rPr lang="en-US" dirty="0"/>
              <a:t> </a:t>
            </a:r>
            <a:r>
              <a:rPr lang="en-US" dirty="0" err="1"/>
              <a:t>dapat</a:t>
            </a:r>
            <a:r>
              <a:rPr lang="en-US" dirty="0"/>
              <a:t> </a:t>
            </a:r>
            <a:r>
              <a:rPr lang="en-US" dirty="0" err="1"/>
              <a:t>dieksekusi</a:t>
            </a:r>
            <a:r>
              <a:rPr lang="en-US" dirty="0"/>
              <a:t> </a:t>
            </a:r>
            <a:r>
              <a:rPr lang="en-US" dirty="0" err="1"/>
              <a:t>sehingga</a:t>
            </a:r>
            <a:r>
              <a:rPr lang="en-US" dirty="0"/>
              <a:t> </a:t>
            </a:r>
            <a:r>
              <a:rPr lang="en-US" dirty="0" err="1"/>
              <a:t>menjadi</a:t>
            </a:r>
            <a:r>
              <a:rPr lang="en-US" dirty="0"/>
              <a:t> </a:t>
            </a:r>
            <a:r>
              <a:rPr lang="en-US" dirty="0" err="1"/>
              <a:t>cukup</a:t>
            </a:r>
            <a:r>
              <a:rPr lang="en-US" dirty="0"/>
              <a:t> </a:t>
            </a:r>
            <a:r>
              <a:rPr lang="en-US" dirty="0" err="1"/>
              <a:t>pasti</a:t>
            </a:r>
            <a:r>
              <a:rPr lang="en-US" dirty="0"/>
              <a:t>, pada </a:t>
            </a:r>
            <a:r>
              <a:rPr lang="en-US" i="1" dirty="0" err="1"/>
              <a:t>tanggal</a:t>
            </a:r>
            <a:r>
              <a:rPr lang="en-US" i="1" dirty="0"/>
              <a:t> </a:t>
            </a:r>
            <a:r>
              <a:rPr lang="en-US" i="1" dirty="0" err="1"/>
              <a:t>insepsi</a:t>
            </a:r>
            <a:r>
              <a:rPr lang="en-US" dirty="0"/>
              <a:t>, </a:t>
            </a:r>
            <a:r>
              <a:rPr lang="en-US" dirty="0" err="1"/>
              <a:t>bahwa</a:t>
            </a:r>
            <a:r>
              <a:rPr lang="en-US" dirty="0"/>
              <a:t> </a:t>
            </a:r>
            <a:r>
              <a:rPr lang="en-US" dirty="0" err="1"/>
              <a:t>opsi</a:t>
            </a:r>
            <a:r>
              <a:rPr lang="en-US" dirty="0"/>
              <a:t> </a:t>
            </a:r>
            <a:r>
              <a:rPr lang="en-US" dirty="0" err="1"/>
              <a:t>tersebut</a:t>
            </a:r>
            <a:r>
              <a:rPr lang="en-US" dirty="0"/>
              <a:t> </a:t>
            </a:r>
            <a:r>
              <a:rPr lang="en-US" dirty="0" err="1"/>
              <a:t>akan</a:t>
            </a:r>
            <a:r>
              <a:rPr lang="en-US" dirty="0"/>
              <a:t> </a:t>
            </a:r>
            <a:r>
              <a:rPr lang="en-US" dirty="0" err="1"/>
              <a:t>dieksekusi</a:t>
            </a:r>
            <a:r>
              <a:rPr lang="en-US" dirty="0"/>
              <a:t>;</a:t>
            </a:r>
          </a:p>
          <a:p>
            <a:pPr marL="692150" lvl="1" indent="-342900">
              <a:buFont typeface="+mj-lt"/>
              <a:buAutoNum type="alphaLcPeriod"/>
            </a:pPr>
            <a:r>
              <a:rPr lang="en-US" dirty="0"/>
              <a:t>masa </a:t>
            </a:r>
            <a:r>
              <a:rPr lang="en-US" dirty="0" err="1"/>
              <a:t>sewa</a:t>
            </a:r>
            <a:r>
              <a:rPr lang="en-US" dirty="0"/>
              <a:t> </a:t>
            </a:r>
            <a:r>
              <a:rPr lang="en-US" dirty="0" err="1"/>
              <a:t>adalah</a:t>
            </a:r>
            <a:r>
              <a:rPr lang="en-US" dirty="0"/>
              <a:t> </a:t>
            </a:r>
            <a:r>
              <a:rPr lang="en-US" dirty="0" err="1"/>
              <a:t>sebagian</a:t>
            </a:r>
            <a:r>
              <a:rPr lang="en-US" dirty="0"/>
              <a:t> </a:t>
            </a:r>
            <a:r>
              <a:rPr lang="en-US" dirty="0" err="1"/>
              <a:t>besar</a:t>
            </a:r>
            <a:r>
              <a:rPr lang="en-US" dirty="0"/>
              <a:t> </a:t>
            </a:r>
            <a:r>
              <a:rPr lang="en-US" i="1" dirty="0" err="1"/>
              <a:t>umur</a:t>
            </a:r>
            <a:r>
              <a:rPr lang="en-US" i="1" dirty="0"/>
              <a:t> </a:t>
            </a:r>
            <a:r>
              <a:rPr lang="en-US" i="1" dirty="0" err="1"/>
              <a:t>ekonomik</a:t>
            </a:r>
            <a:r>
              <a:rPr lang="en-US" i="1" dirty="0"/>
              <a:t> </a:t>
            </a:r>
            <a:r>
              <a:rPr lang="en-US" dirty="0" err="1"/>
              <a:t>dari</a:t>
            </a:r>
            <a:r>
              <a:rPr lang="en-US" dirty="0"/>
              <a:t> </a:t>
            </a:r>
            <a:r>
              <a:rPr lang="en-US" dirty="0" err="1"/>
              <a:t>aset</a:t>
            </a:r>
            <a:r>
              <a:rPr lang="en-US" dirty="0"/>
              <a:t> </a:t>
            </a:r>
            <a:r>
              <a:rPr lang="en-US" dirty="0" err="1"/>
              <a:t>pendasar</a:t>
            </a:r>
            <a:r>
              <a:rPr lang="en-US" dirty="0"/>
              <a:t> </a:t>
            </a:r>
            <a:r>
              <a:rPr lang="en-US" dirty="0" err="1"/>
              <a:t>meski</a:t>
            </a:r>
            <a:r>
              <a:rPr lang="en-US" dirty="0"/>
              <a:t> </a:t>
            </a:r>
            <a:r>
              <a:rPr lang="en-US" dirty="0" err="1"/>
              <a:t>hak</a:t>
            </a:r>
            <a:r>
              <a:rPr lang="en-US" dirty="0"/>
              <a:t> </a:t>
            </a:r>
            <a:r>
              <a:rPr lang="en-US" dirty="0" err="1"/>
              <a:t>kepemilikan</a:t>
            </a:r>
            <a:r>
              <a:rPr lang="en-US" dirty="0"/>
              <a:t> </a:t>
            </a:r>
            <a:r>
              <a:rPr lang="en-US" dirty="0" err="1"/>
              <a:t>tidak</a:t>
            </a:r>
            <a:r>
              <a:rPr lang="en-US" dirty="0"/>
              <a:t> </a:t>
            </a:r>
            <a:r>
              <a:rPr lang="en-US" dirty="0" err="1"/>
              <a:t>dialihkan</a:t>
            </a:r>
            <a:r>
              <a:rPr lang="en-US" dirty="0"/>
              <a:t>;</a:t>
            </a:r>
          </a:p>
          <a:p>
            <a:pPr marL="692150" lvl="1" indent="-342900">
              <a:buFont typeface="+mj-lt"/>
              <a:buAutoNum type="alphaLcPeriod"/>
            </a:pPr>
            <a:r>
              <a:rPr lang="en-US" dirty="0"/>
              <a:t>pada </a:t>
            </a:r>
            <a:r>
              <a:rPr lang="en-US" dirty="0" err="1"/>
              <a:t>tanggal</a:t>
            </a:r>
            <a:r>
              <a:rPr lang="en-US" dirty="0"/>
              <a:t> </a:t>
            </a:r>
            <a:r>
              <a:rPr lang="en-US" dirty="0" err="1"/>
              <a:t>insepsi</a:t>
            </a:r>
            <a:r>
              <a:rPr lang="en-US" dirty="0"/>
              <a:t>, </a:t>
            </a:r>
            <a:r>
              <a:rPr lang="en-US" dirty="0" err="1"/>
              <a:t>nilai</a:t>
            </a:r>
            <a:r>
              <a:rPr lang="en-US" dirty="0"/>
              <a:t> </a:t>
            </a:r>
            <a:r>
              <a:rPr lang="en-US" dirty="0" err="1"/>
              <a:t>kini</a:t>
            </a:r>
            <a:r>
              <a:rPr lang="en-US" dirty="0"/>
              <a:t> </a:t>
            </a:r>
            <a:r>
              <a:rPr lang="en-US" dirty="0" err="1"/>
              <a:t>dari</a:t>
            </a:r>
            <a:r>
              <a:rPr lang="en-US" dirty="0"/>
              <a:t> </a:t>
            </a:r>
            <a:r>
              <a:rPr lang="en-US" dirty="0" err="1"/>
              <a:t>pembayaran</a:t>
            </a:r>
            <a:r>
              <a:rPr lang="en-US" dirty="0"/>
              <a:t> </a:t>
            </a:r>
            <a:r>
              <a:rPr lang="en-US" dirty="0" err="1"/>
              <a:t>sewa</a:t>
            </a:r>
            <a:r>
              <a:rPr lang="en-US" dirty="0"/>
              <a:t> </a:t>
            </a:r>
            <a:r>
              <a:rPr lang="en-US" dirty="0" err="1"/>
              <a:t>setidaknya</a:t>
            </a:r>
            <a:r>
              <a:rPr lang="en-US" dirty="0"/>
              <a:t> </a:t>
            </a:r>
            <a:r>
              <a:rPr lang="en-US" dirty="0" err="1"/>
              <a:t>mencakup</a:t>
            </a:r>
            <a:r>
              <a:rPr lang="en-US" dirty="0"/>
              <a:t> </a:t>
            </a:r>
            <a:r>
              <a:rPr lang="en-US" dirty="0" err="1"/>
              <a:t>secara</a:t>
            </a:r>
            <a:r>
              <a:rPr lang="en-US" dirty="0"/>
              <a:t> </a:t>
            </a:r>
            <a:r>
              <a:rPr lang="en-US" dirty="0" err="1"/>
              <a:t>substansial</a:t>
            </a:r>
            <a:r>
              <a:rPr lang="en-US" dirty="0"/>
              <a:t> </a:t>
            </a:r>
            <a:r>
              <a:rPr lang="en-US" dirty="0" err="1"/>
              <a:t>seluruh</a:t>
            </a:r>
            <a:r>
              <a:rPr lang="en-US" dirty="0"/>
              <a:t> </a:t>
            </a:r>
            <a:r>
              <a:rPr lang="en-US" dirty="0" err="1"/>
              <a:t>nilai</a:t>
            </a:r>
            <a:r>
              <a:rPr lang="en-US" dirty="0"/>
              <a:t> </a:t>
            </a:r>
            <a:r>
              <a:rPr lang="en-US" dirty="0" err="1"/>
              <a:t>wajar</a:t>
            </a:r>
            <a:r>
              <a:rPr lang="en-US" dirty="0"/>
              <a:t> </a:t>
            </a:r>
            <a:r>
              <a:rPr lang="en-US" dirty="0" err="1"/>
              <a:t>aset</a:t>
            </a:r>
            <a:r>
              <a:rPr lang="en-US" dirty="0"/>
              <a:t> </a:t>
            </a:r>
            <a:r>
              <a:rPr lang="en-US" dirty="0" err="1"/>
              <a:t>pendasar</a:t>
            </a:r>
            <a:r>
              <a:rPr lang="en-US" dirty="0"/>
              <a:t>; dan</a:t>
            </a:r>
          </a:p>
          <a:p>
            <a:pPr marL="692150" lvl="1" indent="-342900">
              <a:buFont typeface="+mj-lt"/>
              <a:buAutoNum type="alphaLcPeriod"/>
            </a:pPr>
            <a:r>
              <a:rPr lang="en-US" dirty="0" err="1"/>
              <a:t>aset</a:t>
            </a:r>
            <a:r>
              <a:rPr lang="en-US" dirty="0"/>
              <a:t> </a:t>
            </a:r>
            <a:r>
              <a:rPr lang="en-US" dirty="0" err="1"/>
              <a:t>pendasar</a:t>
            </a:r>
            <a:r>
              <a:rPr lang="en-US" dirty="0"/>
              <a:t> </a:t>
            </a:r>
            <a:r>
              <a:rPr lang="en-US" dirty="0" err="1"/>
              <a:t>bersifat</a:t>
            </a:r>
            <a:r>
              <a:rPr lang="en-US" dirty="0"/>
              <a:t> </a:t>
            </a:r>
            <a:r>
              <a:rPr lang="en-US" dirty="0" err="1"/>
              <a:t>khusus</a:t>
            </a:r>
            <a:r>
              <a:rPr lang="en-US" dirty="0"/>
              <a:t> </a:t>
            </a:r>
            <a:r>
              <a:rPr lang="en-US" dirty="0" err="1"/>
              <a:t>sehingga</a:t>
            </a:r>
            <a:r>
              <a:rPr lang="en-US" dirty="0"/>
              <a:t> </a:t>
            </a:r>
            <a:r>
              <a:rPr lang="en-US" dirty="0" err="1"/>
              <a:t>hanya</a:t>
            </a:r>
            <a:r>
              <a:rPr lang="en-US" dirty="0"/>
              <a:t> </a:t>
            </a:r>
            <a:r>
              <a:rPr lang="en-US" dirty="0" err="1"/>
              <a:t>penyewa</a:t>
            </a:r>
            <a:r>
              <a:rPr lang="en-US" dirty="0"/>
              <a:t> yang </a:t>
            </a:r>
            <a:r>
              <a:rPr lang="en-US" dirty="0" err="1"/>
              <a:t>dapat</a:t>
            </a:r>
            <a:r>
              <a:rPr lang="en-US" dirty="0"/>
              <a:t> </a:t>
            </a:r>
            <a:r>
              <a:rPr lang="en-US" dirty="0" err="1"/>
              <a:t>menggunakannya</a:t>
            </a:r>
            <a:r>
              <a:rPr lang="en-US" dirty="0"/>
              <a:t> </a:t>
            </a:r>
            <a:r>
              <a:rPr lang="en-US" dirty="0" err="1"/>
              <a:t>tanpa</a:t>
            </a:r>
            <a:r>
              <a:rPr lang="en-US" dirty="0"/>
              <a:t> </a:t>
            </a:r>
            <a:r>
              <a:rPr lang="en-US" dirty="0" err="1"/>
              <a:t>modifikasi</a:t>
            </a:r>
            <a:r>
              <a:rPr lang="en-US" dirty="0"/>
              <a:t> </a:t>
            </a:r>
            <a:r>
              <a:rPr lang="en-US" dirty="0" err="1"/>
              <a:t>signifikan</a:t>
            </a:r>
            <a:r>
              <a:rPr lang="en-US" dirty="0"/>
              <a:t>.</a:t>
            </a:r>
          </a:p>
        </p:txBody>
      </p:sp>
      <p:sp>
        <p:nvSpPr>
          <p:cNvPr id="7" name="TextBox 6">
            <a:extLst>
              <a:ext uri="{FF2B5EF4-FFF2-40B4-BE49-F238E27FC236}">
                <a16:creationId xmlns:a16="http://schemas.microsoft.com/office/drawing/2014/main" id="{E4A905AB-4CD9-DA43-B3D9-C7402DE30B61}"/>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890209AE-8F5B-4E65-A214-A26F578DBE47}"/>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45</a:t>
            </a:fld>
            <a:endParaRPr lang="en-US" b="1" dirty="0">
              <a:solidFill>
                <a:schemeClr val="tx1"/>
              </a:solidFill>
            </a:endParaRPr>
          </a:p>
        </p:txBody>
      </p:sp>
    </p:spTree>
    <p:extLst>
      <p:ext uri="{BB962C8B-B14F-4D97-AF65-F5344CB8AC3E}">
        <p14:creationId xmlns:p14="http://schemas.microsoft.com/office/powerpoint/2010/main" val="22722991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DD028D-498C-47CF-AE87-76EE054C8178}"/>
              </a:ext>
            </a:extLst>
          </p:cNvPr>
          <p:cNvSpPr/>
          <p:nvPr/>
        </p:nvSpPr>
        <p:spPr>
          <a:xfrm>
            <a:off x="1905000" y="2362200"/>
            <a:ext cx="8610600" cy="32766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600"/>
              </a:spcBef>
            </a:pPr>
            <a:endParaRPr lang="en-US" sz="2000" dirty="0"/>
          </a:p>
        </p:txBody>
      </p:sp>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2410200" y="554800"/>
            <a:ext cx="7371600" cy="1655000"/>
          </a:xfrm>
        </p:spPr>
        <p:txBody>
          <a:bodyPr/>
          <a:lstStyle/>
          <a:p>
            <a:r>
              <a:rPr lang="en-US" sz="4000" dirty="0" err="1">
                <a:latin typeface="Fjalla One" panose="02000506040000020004" pitchFamily="2" charset="0"/>
              </a:rPr>
              <a:t>Indikator</a:t>
            </a:r>
            <a:r>
              <a:rPr lang="en-US" sz="4000" dirty="0">
                <a:latin typeface="Fjalla One" panose="02000506040000020004" pitchFamily="2" charset="0"/>
              </a:rPr>
              <a:t> </a:t>
            </a:r>
            <a:r>
              <a:rPr lang="en-US" sz="4000" dirty="0" err="1">
                <a:latin typeface="Fjalla One" panose="02000506040000020004" pitchFamily="2" charset="0"/>
              </a:rPr>
              <a:t>Tambahan</a:t>
            </a:r>
            <a:endParaRPr lang="en-US" sz="4000"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p:txBody>
          <a:bodyPr>
            <a:noAutofit/>
          </a:bodyPr>
          <a:lstStyle/>
          <a:p>
            <a:pPr>
              <a:lnSpc>
                <a:spcPct val="100000"/>
              </a:lnSpc>
              <a:spcAft>
                <a:spcPts val="1200"/>
              </a:spcAft>
            </a:pPr>
            <a:r>
              <a:rPr lang="en-US" sz="2200" dirty="0" err="1"/>
              <a:t>Indikator</a:t>
            </a:r>
            <a:r>
              <a:rPr lang="en-US" sz="2200" dirty="0"/>
              <a:t> </a:t>
            </a:r>
            <a:r>
              <a:rPr lang="en-US" sz="2200" dirty="0" err="1"/>
              <a:t>situasi</a:t>
            </a:r>
            <a:r>
              <a:rPr lang="en-US" sz="2200" dirty="0"/>
              <a:t> yang </a:t>
            </a:r>
            <a:r>
              <a:rPr lang="en-US" sz="2200" dirty="0" err="1"/>
              <a:t>secara</a:t>
            </a:r>
            <a:r>
              <a:rPr lang="en-US" sz="2200" dirty="0"/>
              <a:t> individual atau </a:t>
            </a:r>
            <a:r>
              <a:rPr lang="en-US" sz="2200" dirty="0" err="1"/>
              <a:t>gabungan</a:t>
            </a:r>
            <a:r>
              <a:rPr lang="en-US" sz="2200" dirty="0"/>
              <a:t> juga </a:t>
            </a:r>
            <a:r>
              <a:rPr lang="en-US" sz="2200" dirty="0" err="1"/>
              <a:t>dapat</a:t>
            </a:r>
            <a:r>
              <a:rPr lang="en-US" sz="2200" dirty="0"/>
              <a:t> </a:t>
            </a:r>
            <a:r>
              <a:rPr lang="en-US" sz="2200" dirty="0" err="1"/>
              <a:t>menyebabkan</a:t>
            </a:r>
            <a:r>
              <a:rPr lang="en-US" sz="2200" dirty="0"/>
              <a:t> </a:t>
            </a:r>
            <a:r>
              <a:rPr lang="en-US" sz="2200" dirty="0" err="1"/>
              <a:t>sewa</a:t>
            </a:r>
            <a:r>
              <a:rPr lang="en-US" sz="2200" dirty="0"/>
              <a:t> </a:t>
            </a:r>
            <a:r>
              <a:rPr lang="en-US" sz="2200" dirty="0" err="1"/>
              <a:t>diklasifikasikan</a:t>
            </a:r>
            <a:r>
              <a:rPr lang="en-US" sz="2200" dirty="0"/>
              <a:t> </a:t>
            </a:r>
            <a:r>
              <a:rPr lang="en-US" sz="2200" dirty="0" err="1"/>
              <a:t>sebagai</a:t>
            </a:r>
            <a:r>
              <a:rPr lang="en-US" sz="2200" dirty="0"/>
              <a:t> </a:t>
            </a:r>
            <a:r>
              <a:rPr lang="en-US" sz="2200" dirty="0" err="1"/>
              <a:t>sewa</a:t>
            </a:r>
            <a:r>
              <a:rPr lang="en-US" sz="2200" dirty="0"/>
              <a:t> </a:t>
            </a:r>
            <a:r>
              <a:rPr lang="en-US" sz="2200" dirty="0" err="1"/>
              <a:t>pembiayaan</a:t>
            </a:r>
            <a:r>
              <a:rPr lang="en-US" sz="2200" dirty="0"/>
              <a:t> </a:t>
            </a:r>
            <a:r>
              <a:rPr lang="en-US" sz="2200" dirty="0" err="1"/>
              <a:t>adalah</a:t>
            </a:r>
            <a:r>
              <a:rPr lang="en-US" sz="2200" dirty="0"/>
              <a:t>:</a:t>
            </a:r>
          </a:p>
          <a:p>
            <a:pPr marL="806450" lvl="1" indent="-457200">
              <a:lnSpc>
                <a:spcPct val="100000"/>
              </a:lnSpc>
              <a:buFont typeface="+mj-lt"/>
              <a:buAutoNum type="alphaLcPeriod"/>
            </a:pPr>
            <a:r>
              <a:rPr lang="en-US" sz="2200" dirty="0" err="1"/>
              <a:t>jika</a:t>
            </a:r>
            <a:r>
              <a:rPr lang="en-US" sz="2200" dirty="0"/>
              <a:t> </a:t>
            </a:r>
            <a:r>
              <a:rPr lang="en-US" sz="2200" dirty="0" err="1"/>
              <a:t>penyewa</a:t>
            </a:r>
            <a:r>
              <a:rPr lang="en-US" sz="2200" dirty="0"/>
              <a:t> </a:t>
            </a:r>
            <a:r>
              <a:rPr lang="en-US" sz="2200" dirty="0" err="1"/>
              <a:t>dapat</a:t>
            </a:r>
            <a:r>
              <a:rPr lang="en-US" sz="2200" dirty="0"/>
              <a:t> </a:t>
            </a:r>
            <a:r>
              <a:rPr lang="en-US" sz="2200" dirty="0" err="1"/>
              <a:t>membatalkan</a:t>
            </a:r>
            <a:r>
              <a:rPr lang="en-US" sz="2200" dirty="0"/>
              <a:t> </a:t>
            </a:r>
            <a:r>
              <a:rPr lang="en-US" sz="2200" dirty="0" err="1"/>
              <a:t>sewa</a:t>
            </a:r>
            <a:r>
              <a:rPr lang="en-US" sz="2200" dirty="0"/>
              <a:t>, </a:t>
            </a:r>
            <a:r>
              <a:rPr lang="en-US" sz="2200" dirty="0" err="1"/>
              <a:t>maka</a:t>
            </a:r>
            <a:r>
              <a:rPr lang="en-US" sz="2200" dirty="0"/>
              <a:t> </a:t>
            </a:r>
            <a:r>
              <a:rPr lang="en-US" sz="2200" dirty="0" err="1"/>
              <a:t>kerugian</a:t>
            </a:r>
            <a:r>
              <a:rPr lang="en-US" sz="2200" dirty="0"/>
              <a:t> pesewa yang </a:t>
            </a:r>
            <a:r>
              <a:rPr lang="en-US" sz="2200" dirty="0" err="1"/>
              <a:t>terkait</a:t>
            </a:r>
            <a:r>
              <a:rPr lang="en-US" sz="2200" dirty="0"/>
              <a:t> </a:t>
            </a:r>
            <a:r>
              <a:rPr lang="en-US" sz="2200" dirty="0" err="1"/>
              <a:t>dengan</a:t>
            </a:r>
            <a:r>
              <a:rPr lang="en-US" sz="2200" dirty="0"/>
              <a:t> </a:t>
            </a:r>
            <a:r>
              <a:rPr lang="en-US" sz="2200" dirty="0" err="1"/>
              <a:t>pembatalan</a:t>
            </a:r>
            <a:r>
              <a:rPr lang="en-US" sz="2200" dirty="0"/>
              <a:t> </a:t>
            </a:r>
            <a:r>
              <a:rPr lang="en-US" sz="2200" dirty="0" err="1"/>
              <a:t>tersebut</a:t>
            </a:r>
            <a:r>
              <a:rPr lang="en-US" sz="2200" dirty="0"/>
              <a:t> </a:t>
            </a:r>
            <a:r>
              <a:rPr lang="en-US" sz="2200" dirty="0" err="1"/>
              <a:t>ditanggung</a:t>
            </a:r>
            <a:r>
              <a:rPr lang="en-US" sz="2200" dirty="0"/>
              <a:t> oleh </a:t>
            </a:r>
            <a:r>
              <a:rPr lang="en-US" sz="2200" dirty="0" err="1"/>
              <a:t>penyewa</a:t>
            </a:r>
            <a:r>
              <a:rPr lang="en-US" sz="2200" dirty="0"/>
              <a:t>;</a:t>
            </a:r>
          </a:p>
          <a:p>
            <a:pPr marL="806450" lvl="1" indent="-457200">
              <a:lnSpc>
                <a:spcPct val="100000"/>
              </a:lnSpc>
              <a:buFont typeface="+mj-lt"/>
              <a:buAutoNum type="alphaLcPeriod"/>
            </a:pPr>
            <a:r>
              <a:rPr lang="en-US" sz="2200" dirty="0" err="1"/>
              <a:t>keuntungan</a:t>
            </a:r>
            <a:r>
              <a:rPr lang="en-US" sz="2200" dirty="0"/>
              <a:t> atau </a:t>
            </a:r>
            <a:r>
              <a:rPr lang="en-US" sz="2200" dirty="0" err="1"/>
              <a:t>kerugian</a:t>
            </a:r>
            <a:r>
              <a:rPr lang="en-US" sz="2200" dirty="0"/>
              <a:t> </a:t>
            </a:r>
            <a:r>
              <a:rPr lang="en-US" sz="2200" dirty="0" err="1"/>
              <a:t>dari</a:t>
            </a:r>
            <a:r>
              <a:rPr lang="en-US" sz="2200" dirty="0"/>
              <a:t> </a:t>
            </a:r>
            <a:r>
              <a:rPr lang="en-US" sz="2200" dirty="0" err="1"/>
              <a:t>fluktuasi</a:t>
            </a:r>
            <a:r>
              <a:rPr lang="en-US" sz="2200" dirty="0"/>
              <a:t> </a:t>
            </a:r>
            <a:r>
              <a:rPr lang="en-US" sz="2200" dirty="0" err="1"/>
              <a:t>nilai</a:t>
            </a:r>
            <a:r>
              <a:rPr lang="en-US" sz="2200" dirty="0"/>
              <a:t> </a:t>
            </a:r>
            <a:r>
              <a:rPr lang="en-US" sz="2200" dirty="0" err="1"/>
              <a:t>wajar</a:t>
            </a:r>
            <a:r>
              <a:rPr lang="en-US" sz="2200" dirty="0"/>
              <a:t> residual </a:t>
            </a:r>
            <a:r>
              <a:rPr lang="en-US" sz="2200" dirty="0" err="1"/>
              <a:t>terutang</a:t>
            </a:r>
            <a:r>
              <a:rPr lang="en-US" sz="2200" dirty="0"/>
              <a:t> pada </a:t>
            </a:r>
            <a:r>
              <a:rPr lang="en-US" sz="2200" dirty="0" err="1"/>
              <a:t>penyewa</a:t>
            </a:r>
            <a:r>
              <a:rPr lang="en-US" sz="2200" dirty="0"/>
              <a:t> (</a:t>
            </a:r>
            <a:r>
              <a:rPr lang="en-US" sz="2200" dirty="0" err="1"/>
              <a:t>sebagai</a:t>
            </a:r>
            <a:r>
              <a:rPr lang="en-US" sz="2200" dirty="0"/>
              <a:t> </a:t>
            </a:r>
            <a:r>
              <a:rPr lang="en-US" sz="2200" dirty="0" err="1"/>
              <a:t>contoh</a:t>
            </a:r>
            <a:r>
              <a:rPr lang="en-US" sz="2200" dirty="0"/>
              <a:t>, </a:t>
            </a:r>
            <a:r>
              <a:rPr lang="en-US" sz="2200" dirty="0" err="1"/>
              <a:t>dalam</a:t>
            </a:r>
            <a:r>
              <a:rPr lang="en-US" sz="2200" dirty="0"/>
              <a:t> </a:t>
            </a:r>
            <a:r>
              <a:rPr lang="en-US" sz="2200" dirty="0" err="1"/>
              <a:t>bentuk</a:t>
            </a:r>
            <a:r>
              <a:rPr lang="en-US" sz="2200" dirty="0"/>
              <a:t> </a:t>
            </a:r>
            <a:r>
              <a:rPr lang="en-US" sz="2200" dirty="0" err="1"/>
              <a:t>potongan</a:t>
            </a:r>
            <a:r>
              <a:rPr lang="en-US" sz="2200" dirty="0"/>
              <a:t> </a:t>
            </a:r>
            <a:r>
              <a:rPr lang="en-US" sz="2200" dirty="0" err="1"/>
              <a:t>harga</a:t>
            </a:r>
            <a:r>
              <a:rPr lang="en-US" sz="2200" dirty="0"/>
              <a:t> rental yang </a:t>
            </a:r>
            <a:r>
              <a:rPr lang="en-US" sz="2200" dirty="0" err="1"/>
              <a:t>sama</a:t>
            </a:r>
            <a:r>
              <a:rPr lang="en-US" sz="2200" dirty="0"/>
              <a:t> </a:t>
            </a:r>
            <a:r>
              <a:rPr lang="en-US" sz="2200" dirty="0" err="1"/>
              <a:t>dengan</a:t>
            </a:r>
            <a:r>
              <a:rPr lang="en-US" sz="2200" dirty="0"/>
              <a:t> </a:t>
            </a:r>
            <a:r>
              <a:rPr lang="en-US" sz="2200" dirty="0" err="1"/>
              <a:t>sebagian</a:t>
            </a:r>
            <a:r>
              <a:rPr lang="en-US" sz="2200" dirty="0"/>
              <a:t> </a:t>
            </a:r>
            <a:r>
              <a:rPr lang="en-US" sz="2200" dirty="0" err="1"/>
              <a:t>besar</a:t>
            </a:r>
            <a:r>
              <a:rPr lang="en-US" sz="2200" dirty="0"/>
              <a:t> </a:t>
            </a:r>
            <a:r>
              <a:rPr lang="en-US" sz="2200" dirty="0" err="1"/>
              <a:t>hasil</a:t>
            </a:r>
            <a:r>
              <a:rPr lang="en-US" sz="2200" dirty="0"/>
              <a:t> </a:t>
            </a:r>
            <a:r>
              <a:rPr lang="en-US" sz="2200" dirty="0" err="1"/>
              <a:t>penjualan</a:t>
            </a:r>
            <a:r>
              <a:rPr lang="en-US" sz="2200" dirty="0"/>
              <a:t> pada </a:t>
            </a:r>
            <a:r>
              <a:rPr lang="en-US" sz="2200" dirty="0" err="1"/>
              <a:t>akhir</a:t>
            </a:r>
            <a:r>
              <a:rPr lang="en-US" sz="2200" dirty="0"/>
              <a:t> </a:t>
            </a:r>
            <a:r>
              <a:rPr lang="en-US" sz="2200" dirty="0" err="1"/>
              <a:t>sewa</a:t>
            </a:r>
            <a:r>
              <a:rPr lang="en-US" sz="2200" dirty="0"/>
              <a:t>); dan</a:t>
            </a:r>
          </a:p>
          <a:p>
            <a:pPr marL="806450" lvl="1" indent="-457200">
              <a:lnSpc>
                <a:spcPct val="100000"/>
              </a:lnSpc>
              <a:buFont typeface="+mj-lt"/>
              <a:buAutoNum type="alphaLcPeriod"/>
            </a:pPr>
            <a:r>
              <a:rPr lang="en-US" sz="2200" dirty="0" err="1"/>
              <a:t>penyewa</a:t>
            </a:r>
            <a:r>
              <a:rPr lang="en-US" sz="2200" dirty="0"/>
              <a:t> </a:t>
            </a:r>
            <a:r>
              <a:rPr lang="en-US" sz="2200" dirty="0" err="1"/>
              <a:t>memiliki</a:t>
            </a:r>
            <a:r>
              <a:rPr lang="en-US" sz="2200" dirty="0"/>
              <a:t> </a:t>
            </a:r>
            <a:r>
              <a:rPr lang="en-US" sz="2200" dirty="0" err="1"/>
              <a:t>kemampuan</a:t>
            </a:r>
            <a:r>
              <a:rPr lang="en-US" sz="2200" dirty="0"/>
              <a:t> </a:t>
            </a:r>
            <a:r>
              <a:rPr lang="en-US" sz="2200" dirty="0" err="1"/>
              <a:t>untuk</a:t>
            </a:r>
            <a:r>
              <a:rPr lang="en-US" sz="2200" dirty="0"/>
              <a:t> </a:t>
            </a:r>
            <a:r>
              <a:rPr lang="en-US" sz="2200" dirty="0" err="1"/>
              <a:t>melanjutkan</a:t>
            </a:r>
            <a:r>
              <a:rPr lang="en-US" sz="2200" dirty="0"/>
              <a:t> </a:t>
            </a:r>
            <a:r>
              <a:rPr lang="en-US" sz="2200" dirty="0" err="1"/>
              <a:t>sewa</a:t>
            </a:r>
            <a:r>
              <a:rPr lang="en-US" sz="2200" dirty="0"/>
              <a:t> </a:t>
            </a:r>
            <a:r>
              <a:rPr lang="en-US" sz="2200" dirty="0" err="1"/>
              <a:t>untuk</a:t>
            </a:r>
            <a:r>
              <a:rPr lang="en-US" sz="2200" dirty="0"/>
              <a:t> </a:t>
            </a:r>
            <a:r>
              <a:rPr lang="en-US" sz="2200" dirty="0" err="1"/>
              <a:t>periode</a:t>
            </a:r>
            <a:r>
              <a:rPr lang="en-US" sz="2200" dirty="0"/>
              <a:t> </a:t>
            </a:r>
            <a:r>
              <a:rPr lang="en-US" sz="2200" dirty="0" err="1"/>
              <a:t>kedua</a:t>
            </a:r>
            <a:r>
              <a:rPr lang="en-US" sz="2200" dirty="0"/>
              <a:t> pada </a:t>
            </a:r>
            <a:r>
              <a:rPr lang="en-US" sz="2200" dirty="0" err="1"/>
              <a:t>harga</a:t>
            </a:r>
            <a:r>
              <a:rPr lang="en-US" sz="2200" dirty="0"/>
              <a:t> rental yang </a:t>
            </a:r>
            <a:r>
              <a:rPr lang="en-US" sz="2200" dirty="0" err="1"/>
              <a:t>secara</a:t>
            </a:r>
            <a:r>
              <a:rPr lang="en-US" sz="2200" dirty="0"/>
              <a:t> </a:t>
            </a:r>
            <a:r>
              <a:rPr lang="en-US" sz="2200" dirty="0" err="1"/>
              <a:t>substansial</a:t>
            </a:r>
            <a:r>
              <a:rPr lang="en-US" sz="2200" dirty="0"/>
              <a:t> </a:t>
            </a:r>
            <a:r>
              <a:rPr lang="en-US" sz="2200" dirty="0" err="1"/>
              <a:t>lebih</a:t>
            </a:r>
            <a:r>
              <a:rPr lang="en-US" sz="2200" dirty="0"/>
              <a:t> </a:t>
            </a:r>
            <a:r>
              <a:rPr lang="en-US" sz="2200" dirty="0" err="1"/>
              <a:t>rendah</a:t>
            </a:r>
            <a:r>
              <a:rPr lang="en-US" sz="2200" dirty="0"/>
              <a:t> </a:t>
            </a:r>
            <a:r>
              <a:rPr lang="en-US" sz="2200" dirty="0" err="1"/>
              <a:t>daripada</a:t>
            </a:r>
            <a:r>
              <a:rPr lang="en-US" sz="2200" dirty="0"/>
              <a:t> rental pasar.</a:t>
            </a:r>
          </a:p>
        </p:txBody>
      </p:sp>
      <p:sp>
        <p:nvSpPr>
          <p:cNvPr id="7" name="TextBox 6">
            <a:extLst>
              <a:ext uri="{FF2B5EF4-FFF2-40B4-BE49-F238E27FC236}">
                <a16:creationId xmlns:a16="http://schemas.microsoft.com/office/drawing/2014/main" id="{02ED89C8-A4BC-8B43-A436-967D02B7EA38}"/>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2FF5BD71-96E6-40E3-A62E-D41FDE3ADDFA}"/>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46</a:t>
            </a:fld>
            <a:endParaRPr lang="en-US" b="1" dirty="0">
              <a:solidFill>
                <a:schemeClr val="tx1"/>
              </a:solidFill>
            </a:endParaRPr>
          </a:p>
        </p:txBody>
      </p:sp>
    </p:spTree>
    <p:extLst>
      <p:ext uri="{BB962C8B-B14F-4D97-AF65-F5344CB8AC3E}">
        <p14:creationId xmlns:p14="http://schemas.microsoft.com/office/powerpoint/2010/main" val="719509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3371000" y="648300"/>
            <a:ext cx="5450000" cy="768000"/>
          </a:xfrm>
        </p:spPr>
        <p:txBody>
          <a:bodyPr/>
          <a:lstStyle/>
          <a:p>
            <a:r>
              <a:rPr lang="en-US" sz="4000" dirty="0" err="1">
                <a:latin typeface="Fjalla One" panose="02000506040000020004" pitchFamily="2" charset="0"/>
              </a:rPr>
              <a:t>Sewa</a:t>
            </a:r>
            <a:r>
              <a:rPr lang="en-US" sz="4000" dirty="0">
                <a:latin typeface="Fjalla One" panose="02000506040000020004" pitchFamily="2" charset="0"/>
              </a:rPr>
              <a:t> </a:t>
            </a:r>
            <a:r>
              <a:rPr lang="en-US" sz="4000" dirty="0" err="1">
                <a:latin typeface="Fjalla One" panose="02000506040000020004" pitchFamily="2" charset="0"/>
              </a:rPr>
              <a:t>Pembiayaan</a:t>
            </a:r>
            <a:endParaRPr lang="en-US" sz="4000"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xfrm>
            <a:off x="1068767" y="1659666"/>
            <a:ext cx="9904033" cy="1733824"/>
          </a:xfrm>
          <a:solidFill>
            <a:schemeClr val="accent2">
              <a:lumMod val="40000"/>
              <a:lumOff val="60000"/>
            </a:schemeClr>
          </a:solidFill>
        </p:spPr>
        <p:txBody>
          <a:bodyPr>
            <a:noAutofit/>
          </a:bodyPr>
          <a:lstStyle/>
          <a:p>
            <a:pPr marL="0" indent="0">
              <a:lnSpc>
                <a:spcPct val="100000"/>
              </a:lnSpc>
              <a:spcAft>
                <a:spcPts val="1200"/>
              </a:spcAft>
              <a:buNone/>
            </a:pPr>
            <a:r>
              <a:rPr lang="en-US" sz="2400" b="1" dirty="0" err="1">
                <a:solidFill>
                  <a:schemeClr val="tx1"/>
                </a:solidFill>
              </a:rPr>
              <a:t>Pengakuan</a:t>
            </a:r>
            <a:r>
              <a:rPr lang="en-US" sz="2400" b="1" dirty="0">
                <a:solidFill>
                  <a:schemeClr val="tx1"/>
                </a:solidFill>
              </a:rPr>
              <a:t> dan </a:t>
            </a:r>
            <a:r>
              <a:rPr lang="en-US" sz="2400" b="1" dirty="0" err="1">
                <a:solidFill>
                  <a:schemeClr val="tx1"/>
                </a:solidFill>
              </a:rPr>
              <a:t>Pengukuran</a:t>
            </a:r>
            <a:endParaRPr lang="en-US" sz="2400" b="1" dirty="0">
              <a:solidFill>
                <a:schemeClr val="tx1"/>
              </a:solidFill>
            </a:endParaRPr>
          </a:p>
          <a:p>
            <a:pPr marL="0" indent="0">
              <a:buNone/>
            </a:pPr>
            <a:r>
              <a:rPr lang="en-US" i="1" dirty="0">
                <a:solidFill>
                  <a:schemeClr val="tx1"/>
                </a:solidFill>
              </a:rPr>
              <a:t>Pada </a:t>
            </a:r>
            <a:r>
              <a:rPr lang="en-US" i="1" dirty="0" err="1">
                <a:solidFill>
                  <a:schemeClr val="tx1"/>
                </a:solidFill>
              </a:rPr>
              <a:t>tanggal</a:t>
            </a:r>
            <a:r>
              <a:rPr lang="en-US" i="1" dirty="0">
                <a:solidFill>
                  <a:schemeClr val="tx1"/>
                </a:solidFill>
              </a:rPr>
              <a:t> </a:t>
            </a:r>
            <a:r>
              <a:rPr lang="en-US" i="1" dirty="0" err="1">
                <a:solidFill>
                  <a:schemeClr val="tx1"/>
                </a:solidFill>
              </a:rPr>
              <a:t>permulaan</a:t>
            </a:r>
            <a:r>
              <a:rPr lang="en-US" i="1" dirty="0">
                <a:solidFill>
                  <a:schemeClr val="tx1"/>
                </a:solidFill>
              </a:rPr>
              <a:t>, pesewa </a:t>
            </a:r>
            <a:r>
              <a:rPr lang="en-US" i="1" dirty="0" err="1">
                <a:solidFill>
                  <a:schemeClr val="tx1"/>
                </a:solidFill>
              </a:rPr>
              <a:t>mengakui</a:t>
            </a:r>
            <a:r>
              <a:rPr lang="en-US" i="1" dirty="0">
                <a:solidFill>
                  <a:schemeClr val="tx1"/>
                </a:solidFill>
              </a:rPr>
              <a:t> </a:t>
            </a:r>
            <a:r>
              <a:rPr lang="en-US" i="1" dirty="0" err="1">
                <a:solidFill>
                  <a:schemeClr val="tx1"/>
                </a:solidFill>
              </a:rPr>
              <a:t>aset</a:t>
            </a:r>
            <a:r>
              <a:rPr lang="en-US" i="1" dirty="0">
                <a:solidFill>
                  <a:schemeClr val="tx1"/>
                </a:solidFill>
              </a:rPr>
              <a:t> yang </a:t>
            </a:r>
            <a:r>
              <a:rPr lang="en-US" i="1" dirty="0" err="1">
                <a:solidFill>
                  <a:schemeClr val="tx1"/>
                </a:solidFill>
              </a:rPr>
              <a:t>dimiliki</a:t>
            </a:r>
            <a:r>
              <a:rPr lang="en-US" i="1" dirty="0">
                <a:solidFill>
                  <a:schemeClr val="tx1"/>
                </a:solidFill>
              </a:rPr>
              <a:t> </a:t>
            </a:r>
            <a:r>
              <a:rPr lang="en-US" i="1" dirty="0" err="1">
                <a:solidFill>
                  <a:schemeClr val="tx1"/>
                </a:solidFill>
              </a:rPr>
              <a:t>dalam</a:t>
            </a:r>
            <a:r>
              <a:rPr lang="en-US" i="1" dirty="0">
                <a:solidFill>
                  <a:schemeClr val="tx1"/>
                </a:solidFill>
              </a:rPr>
              <a:t> </a:t>
            </a:r>
            <a:r>
              <a:rPr lang="en-US" i="1" dirty="0" err="1">
                <a:solidFill>
                  <a:schemeClr val="tx1"/>
                </a:solidFill>
              </a:rPr>
              <a:t>sewa</a:t>
            </a:r>
            <a:r>
              <a:rPr lang="en-US" i="1" dirty="0">
                <a:solidFill>
                  <a:schemeClr val="tx1"/>
                </a:solidFill>
              </a:rPr>
              <a:t> </a:t>
            </a:r>
            <a:r>
              <a:rPr lang="en-US" i="1" dirty="0" err="1">
                <a:solidFill>
                  <a:schemeClr val="tx1"/>
                </a:solidFill>
              </a:rPr>
              <a:t>pembiayaan</a:t>
            </a:r>
            <a:r>
              <a:rPr lang="en-US" i="1" dirty="0">
                <a:solidFill>
                  <a:schemeClr val="tx1"/>
                </a:solidFill>
              </a:rPr>
              <a:t> </a:t>
            </a:r>
            <a:r>
              <a:rPr lang="en-US" i="1" dirty="0" err="1">
                <a:solidFill>
                  <a:schemeClr val="tx1"/>
                </a:solidFill>
              </a:rPr>
              <a:t>dalam</a:t>
            </a:r>
            <a:r>
              <a:rPr lang="en-US" i="1" dirty="0">
                <a:solidFill>
                  <a:schemeClr val="tx1"/>
                </a:solidFill>
              </a:rPr>
              <a:t> </a:t>
            </a:r>
            <a:r>
              <a:rPr lang="en-US" i="1" dirty="0" err="1">
                <a:solidFill>
                  <a:schemeClr val="tx1"/>
                </a:solidFill>
              </a:rPr>
              <a:t>laporan</a:t>
            </a:r>
            <a:r>
              <a:rPr lang="en-US" i="1" dirty="0">
                <a:solidFill>
                  <a:schemeClr val="tx1"/>
                </a:solidFill>
              </a:rPr>
              <a:t> </a:t>
            </a:r>
            <a:r>
              <a:rPr lang="en-US" i="1" dirty="0" err="1">
                <a:solidFill>
                  <a:schemeClr val="tx1"/>
                </a:solidFill>
              </a:rPr>
              <a:t>posisi</a:t>
            </a:r>
            <a:r>
              <a:rPr lang="en-US" i="1" dirty="0">
                <a:solidFill>
                  <a:schemeClr val="tx1"/>
                </a:solidFill>
              </a:rPr>
              <a:t> </a:t>
            </a:r>
            <a:r>
              <a:rPr lang="en-US" i="1" dirty="0" err="1">
                <a:solidFill>
                  <a:schemeClr val="tx1"/>
                </a:solidFill>
              </a:rPr>
              <a:t>keuangan</a:t>
            </a:r>
            <a:r>
              <a:rPr lang="en-US" i="1" dirty="0">
                <a:solidFill>
                  <a:schemeClr val="tx1"/>
                </a:solidFill>
              </a:rPr>
              <a:t> dan </a:t>
            </a:r>
            <a:r>
              <a:rPr lang="en-US" i="1" dirty="0" err="1">
                <a:solidFill>
                  <a:schemeClr val="tx1"/>
                </a:solidFill>
              </a:rPr>
              <a:t>menyajikannya</a:t>
            </a:r>
            <a:r>
              <a:rPr lang="en-US" i="1" dirty="0">
                <a:solidFill>
                  <a:schemeClr val="tx1"/>
                </a:solidFill>
              </a:rPr>
              <a:t> </a:t>
            </a:r>
            <a:r>
              <a:rPr lang="en-US" i="1" dirty="0" err="1">
                <a:solidFill>
                  <a:schemeClr val="tx1"/>
                </a:solidFill>
              </a:rPr>
              <a:t>sebagai</a:t>
            </a:r>
            <a:r>
              <a:rPr lang="en-US" i="1" dirty="0">
                <a:solidFill>
                  <a:schemeClr val="tx1"/>
                </a:solidFill>
              </a:rPr>
              <a:t> </a:t>
            </a:r>
            <a:r>
              <a:rPr lang="en-US" i="1" dirty="0" err="1">
                <a:solidFill>
                  <a:schemeClr val="tx1"/>
                </a:solidFill>
              </a:rPr>
              <a:t>piutang</a:t>
            </a:r>
            <a:r>
              <a:rPr lang="en-US" i="1" dirty="0">
                <a:solidFill>
                  <a:schemeClr val="tx1"/>
                </a:solidFill>
              </a:rPr>
              <a:t> pada </a:t>
            </a:r>
            <a:r>
              <a:rPr lang="en-US" i="1" dirty="0" err="1">
                <a:solidFill>
                  <a:schemeClr val="tx1"/>
                </a:solidFill>
              </a:rPr>
              <a:t>jumlah</a:t>
            </a:r>
            <a:r>
              <a:rPr lang="en-US" i="1" dirty="0">
                <a:solidFill>
                  <a:schemeClr val="tx1"/>
                </a:solidFill>
              </a:rPr>
              <a:t> yang </a:t>
            </a:r>
            <a:r>
              <a:rPr lang="en-US" i="1" dirty="0" err="1">
                <a:solidFill>
                  <a:schemeClr val="tx1"/>
                </a:solidFill>
              </a:rPr>
              <a:t>sama</a:t>
            </a:r>
            <a:r>
              <a:rPr lang="en-US" i="1" dirty="0">
                <a:solidFill>
                  <a:schemeClr val="tx1"/>
                </a:solidFill>
              </a:rPr>
              <a:t> </a:t>
            </a:r>
            <a:r>
              <a:rPr lang="en-US" i="1" dirty="0" err="1">
                <a:solidFill>
                  <a:schemeClr val="tx1"/>
                </a:solidFill>
              </a:rPr>
              <a:t>dengan</a:t>
            </a:r>
            <a:r>
              <a:rPr lang="en-US" i="1" dirty="0">
                <a:solidFill>
                  <a:schemeClr val="tx1"/>
                </a:solidFill>
              </a:rPr>
              <a:t> </a:t>
            </a:r>
            <a:r>
              <a:rPr lang="en-US" i="1" dirty="0" err="1">
                <a:solidFill>
                  <a:schemeClr val="tx1"/>
                </a:solidFill>
              </a:rPr>
              <a:t>investasi</a:t>
            </a:r>
            <a:r>
              <a:rPr lang="en-US" i="1" dirty="0">
                <a:solidFill>
                  <a:schemeClr val="tx1"/>
                </a:solidFill>
              </a:rPr>
              <a:t> </a:t>
            </a:r>
            <a:r>
              <a:rPr lang="en-US" i="1" dirty="0" err="1">
                <a:solidFill>
                  <a:schemeClr val="tx1"/>
                </a:solidFill>
              </a:rPr>
              <a:t>neto</a:t>
            </a:r>
            <a:r>
              <a:rPr lang="en-US" i="1" dirty="0">
                <a:solidFill>
                  <a:schemeClr val="tx1"/>
                </a:solidFill>
              </a:rPr>
              <a:t> </a:t>
            </a:r>
            <a:r>
              <a:rPr lang="en-US" i="1" dirty="0" err="1">
                <a:solidFill>
                  <a:schemeClr val="tx1"/>
                </a:solidFill>
              </a:rPr>
              <a:t>sewa</a:t>
            </a:r>
            <a:r>
              <a:rPr lang="en-US" i="1" dirty="0">
                <a:solidFill>
                  <a:schemeClr val="tx1"/>
                </a:solidFill>
              </a:rPr>
              <a:t>.</a:t>
            </a:r>
          </a:p>
        </p:txBody>
      </p:sp>
      <p:sp>
        <p:nvSpPr>
          <p:cNvPr id="4" name="Rectangle 3">
            <a:extLst>
              <a:ext uri="{FF2B5EF4-FFF2-40B4-BE49-F238E27FC236}">
                <a16:creationId xmlns:a16="http://schemas.microsoft.com/office/drawing/2014/main" id="{5B6A95DF-1D5F-4496-9FBD-15A6D3AC910E}"/>
              </a:ext>
            </a:extLst>
          </p:cNvPr>
          <p:cNvSpPr/>
          <p:nvPr/>
        </p:nvSpPr>
        <p:spPr>
          <a:xfrm>
            <a:off x="1068767" y="3464510"/>
            <a:ext cx="9904033" cy="2631490"/>
          </a:xfrm>
          <a:prstGeom prst="rect">
            <a:avLst/>
          </a:prstGeom>
          <a:solidFill>
            <a:schemeClr val="accent1">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en-US" sz="2400" b="1" dirty="0" err="1">
                <a:solidFill>
                  <a:schemeClr val="tx1"/>
                </a:solidFill>
                <a:latin typeface="Calibri" panose="020F0502020204030204" pitchFamily="34" charset="0"/>
                <a:cs typeface="Calibri" panose="020F0502020204030204" pitchFamily="34" charset="0"/>
              </a:rPr>
              <a:t>Pengukuran</a:t>
            </a:r>
            <a:r>
              <a:rPr lang="en-US" sz="2400" b="1" dirty="0">
                <a:solidFill>
                  <a:schemeClr val="tx1"/>
                </a:solidFill>
                <a:latin typeface="Calibri" panose="020F0502020204030204" pitchFamily="34" charset="0"/>
                <a:cs typeface="Calibri" panose="020F0502020204030204" pitchFamily="34" charset="0"/>
              </a:rPr>
              <a:t> </a:t>
            </a:r>
            <a:r>
              <a:rPr lang="en-US" sz="2400" b="1" dirty="0" err="1">
                <a:solidFill>
                  <a:schemeClr val="tx1"/>
                </a:solidFill>
                <a:latin typeface="Calibri" panose="020F0502020204030204" pitchFamily="34" charset="0"/>
                <a:cs typeface="Calibri" panose="020F0502020204030204" pitchFamily="34" charset="0"/>
              </a:rPr>
              <a:t>Awal</a:t>
            </a:r>
            <a:endParaRPr lang="en-US" sz="2400" b="1" dirty="0">
              <a:solidFill>
                <a:schemeClr val="tx1"/>
              </a:solidFill>
              <a:latin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Pesewa </a:t>
            </a:r>
            <a:r>
              <a:rPr lang="en-US" sz="1800" dirty="0" err="1">
                <a:solidFill>
                  <a:schemeClr val="tx1"/>
                </a:solidFill>
                <a:latin typeface="Calibri" panose="020F0502020204030204" pitchFamily="34" charset="0"/>
                <a:cs typeface="Calibri" panose="020F0502020204030204" pitchFamily="34" charset="0"/>
              </a:rPr>
              <a:t>menggunakan</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suku</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bunga</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implisit</a:t>
            </a:r>
            <a:r>
              <a:rPr lang="en-US" sz="1800" b="1"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mengukur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investasi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neto</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p>
          <a:p>
            <a:pPr marL="285750" indent="-285750">
              <a:spcBef>
                <a:spcPts val="600"/>
              </a:spcBef>
              <a:buFont typeface="Arial" panose="020B0604020202020204" pitchFamily="34" charset="0"/>
              <a:buChar char="•"/>
            </a:pPr>
            <a:r>
              <a:rPr lang="en-US" sz="1800" dirty="0" err="1">
                <a:solidFill>
                  <a:schemeClr val="tx1"/>
                </a:solidFill>
                <a:latin typeface="Calibri" panose="020F0502020204030204" pitchFamily="34" charset="0"/>
                <a:cs typeface="Calibri" panose="020F0502020204030204" pitchFamily="34" charset="0"/>
              </a:rPr>
              <a:t>Jika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suku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bunga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implisit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subsewa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tidak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dapat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ditentukan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maka</a:t>
            </a:r>
            <a:r>
              <a:rPr lang="en-US" sz="1800" dirty="0">
                <a:solidFill>
                  <a:schemeClr val="tx1"/>
                </a:solidFill>
                <a:latin typeface="Calibri" panose="020F0502020204030204" pitchFamily="34" charset="0"/>
                <a:cs typeface="Calibri" panose="020F0502020204030204" pitchFamily="34" charset="0"/>
              </a:rPr>
              <a:t> pesewa-</a:t>
            </a:r>
            <a:r>
              <a:rPr lang="en-US" sz="1800" dirty="0" err="1">
                <a:solidFill>
                  <a:schemeClr val="tx1"/>
                </a:solidFill>
                <a:latin typeface="Calibri" panose="020F0502020204030204" pitchFamily="34" charset="0"/>
                <a:cs typeface="Calibri" panose="020F0502020204030204" pitchFamily="34" charset="0"/>
              </a:rPr>
              <a:t>antara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dapat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menggunakan</a:t>
            </a:r>
            <a:r>
              <a:rPr lang="en-US" sz="1800"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tingkat</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diskonto</a:t>
            </a:r>
            <a:r>
              <a:rPr lang="en-US" sz="1800" b="1" dirty="0">
                <a:solidFill>
                  <a:schemeClr val="tx1"/>
                </a:solidFill>
                <a:latin typeface="Calibri" panose="020F0502020204030204" pitchFamily="34" charset="0"/>
                <a:cs typeface="Calibri" panose="020F0502020204030204" pitchFamily="34" charset="0"/>
              </a:rPr>
              <a:t> yang </a:t>
            </a:r>
            <a:r>
              <a:rPr lang="en-US" sz="1800" b="1" dirty="0" err="1">
                <a:solidFill>
                  <a:schemeClr val="tx1"/>
                </a:solidFill>
                <a:latin typeface="Calibri" panose="020F0502020204030204" pitchFamily="34" charset="0"/>
                <a:cs typeface="Calibri" panose="020F0502020204030204" pitchFamily="34" charset="0"/>
              </a:rPr>
              <a:t>digunakan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dalam</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sewa</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utama</a:t>
            </a:r>
            <a:r>
              <a:rPr lang="en-US" sz="1800" b="1"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a:t>
            </a:r>
            <a:r>
              <a:rPr lang="en-US" sz="1800" dirty="0" err="1">
                <a:solidFill>
                  <a:schemeClr val="tx1"/>
                </a:solidFill>
                <a:latin typeface="Calibri" panose="020F0502020204030204" pitchFamily="34" charset="0"/>
                <a:cs typeface="Calibri" panose="020F0502020204030204" pitchFamily="34" charset="0"/>
              </a:rPr>
              <a:t>disesuaikan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biaya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langsung</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awal</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terkait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subsewa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mengukur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investasi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neto</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subsewa</a:t>
            </a:r>
            <a:r>
              <a:rPr lang="en-US" sz="1800" dirty="0">
                <a:solidFill>
                  <a:schemeClr val="tx1"/>
                </a:solidFill>
                <a:latin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r>
              <a:rPr lang="en-US" sz="1800" dirty="0" err="1">
                <a:solidFill>
                  <a:schemeClr val="tx1"/>
                </a:solidFill>
                <a:latin typeface="Calibri" panose="020F0502020204030204" pitchFamily="34" charset="0"/>
                <a:cs typeface="Calibri" panose="020F0502020204030204" pitchFamily="34" charset="0"/>
              </a:rPr>
              <a:t>Biaya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langsung</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awal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selain</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ditimbulkan</a:t>
            </a:r>
            <a:r>
              <a:rPr lang="en-US" sz="1800" dirty="0">
                <a:solidFill>
                  <a:schemeClr val="tx1"/>
                </a:solidFill>
                <a:latin typeface="Calibri" panose="020F0502020204030204" pitchFamily="34" charset="0"/>
                <a:cs typeface="Calibri" panose="020F0502020204030204" pitchFamily="34" charset="0"/>
              </a:rPr>
              <a:t> oleh pesewa </a:t>
            </a:r>
            <a:r>
              <a:rPr lang="en-US" sz="1800" dirty="0" err="1">
                <a:solidFill>
                  <a:schemeClr val="tx1"/>
                </a:solidFill>
                <a:latin typeface="Calibri" panose="020F0502020204030204" pitchFamily="34" charset="0"/>
                <a:cs typeface="Calibri" panose="020F0502020204030204" pitchFamily="34" charset="0"/>
              </a:rPr>
              <a:t>pabrikan</a:t>
            </a:r>
            <a:r>
              <a:rPr lang="en-US" sz="1800" dirty="0">
                <a:solidFill>
                  <a:schemeClr val="tx1"/>
                </a:solidFill>
                <a:latin typeface="Calibri" panose="020F0502020204030204" pitchFamily="34" charset="0"/>
                <a:cs typeface="Calibri" panose="020F0502020204030204" pitchFamily="34" charset="0"/>
              </a:rPr>
              <a:t> atau </a:t>
            </a:r>
            <a:r>
              <a:rPr lang="en-US" sz="1800" dirty="0" err="1">
                <a:solidFill>
                  <a:schemeClr val="tx1"/>
                </a:solidFill>
                <a:latin typeface="Calibri" panose="020F0502020204030204" pitchFamily="34" charset="0"/>
                <a:cs typeface="Calibri" panose="020F0502020204030204" pitchFamily="34" charset="0"/>
              </a:rPr>
              <a:t>diler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dimasukkan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pengukuran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awal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investasi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neto</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dan </a:t>
            </a:r>
            <a:r>
              <a:rPr lang="en-US" sz="1800" dirty="0" err="1">
                <a:solidFill>
                  <a:schemeClr val="tx1"/>
                </a:solidFill>
                <a:latin typeface="Calibri" panose="020F0502020204030204" pitchFamily="34" charset="0"/>
                <a:cs typeface="Calibri" panose="020F0502020204030204" pitchFamily="34" charset="0"/>
              </a:rPr>
              <a:t>mengurangi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jumlah</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penghasilan</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diakui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sepanjang</a:t>
            </a:r>
            <a:r>
              <a:rPr lang="en-US" sz="1800" dirty="0">
                <a:solidFill>
                  <a:schemeClr val="tx1"/>
                </a:solidFill>
                <a:latin typeface="Calibri" panose="020F0502020204030204" pitchFamily="34" charset="0"/>
                <a:cs typeface="Calibri" panose="020F0502020204030204" pitchFamily="34" charset="0"/>
              </a:rPr>
              <a:t> masa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p>
        </p:txBody>
      </p:sp>
      <p:sp>
        <p:nvSpPr>
          <p:cNvPr id="7" name="TextBox 6">
            <a:extLst>
              <a:ext uri="{FF2B5EF4-FFF2-40B4-BE49-F238E27FC236}">
                <a16:creationId xmlns:a16="http://schemas.microsoft.com/office/drawing/2014/main" id="{5FAE8460-6216-B145-A1D3-98E7867C0708}"/>
              </a:ext>
            </a:extLst>
          </p:cNvPr>
          <p:cNvSpPr txBox="1"/>
          <p:nvPr/>
        </p:nvSpPr>
        <p:spPr>
          <a:xfrm>
            <a:off x="10286781"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EF37E51C-66FA-4DEE-9EC6-7B72D186C379}"/>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47</a:t>
            </a:fld>
            <a:endParaRPr lang="en-US" b="1" dirty="0">
              <a:solidFill>
                <a:schemeClr val="tx1"/>
              </a:solidFill>
            </a:endParaRPr>
          </a:p>
        </p:txBody>
      </p:sp>
    </p:spTree>
    <p:extLst>
      <p:ext uri="{BB962C8B-B14F-4D97-AF65-F5344CB8AC3E}">
        <p14:creationId xmlns:p14="http://schemas.microsoft.com/office/powerpoint/2010/main" val="10771810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p:txBody>
          <a:bodyPr/>
          <a:lstStyle/>
          <a:p>
            <a:pPr algn="ctr"/>
            <a:r>
              <a:rPr lang="en-US" sz="4000" dirty="0" err="1">
                <a:latin typeface="Fjalla One" panose="02000506040000020004" pitchFamily="2" charset="0"/>
              </a:rPr>
              <a:t>Sewa</a:t>
            </a:r>
            <a:r>
              <a:rPr lang="en-US" sz="4000" dirty="0">
                <a:latin typeface="Fjalla One" panose="02000506040000020004" pitchFamily="2" charset="0"/>
              </a:rPr>
              <a:t> </a:t>
            </a:r>
            <a:r>
              <a:rPr lang="en-US" sz="4000" dirty="0" err="1">
                <a:latin typeface="Fjalla One" panose="02000506040000020004" pitchFamily="2" charset="0"/>
              </a:rPr>
              <a:t>Pembiayaan</a:t>
            </a:r>
            <a:r>
              <a:rPr lang="en-US" sz="4000" dirty="0">
                <a:latin typeface="Fjalla One" panose="02000506040000020004" pitchFamily="2" charset="0"/>
              </a:rPr>
              <a:t> </a:t>
            </a:r>
          </a:p>
        </p:txBody>
      </p:sp>
      <p:sp>
        <p:nvSpPr>
          <p:cNvPr id="3" name="Text Placeholder 2">
            <a:extLst>
              <a:ext uri="{FF2B5EF4-FFF2-40B4-BE49-F238E27FC236}">
                <a16:creationId xmlns:a16="http://schemas.microsoft.com/office/drawing/2014/main" id="{BF7F7FF0-B480-4AC6-9E24-FAFE01B71BBD}"/>
              </a:ext>
            </a:extLst>
          </p:cNvPr>
          <p:cNvSpPr>
            <a:spLocks noGrp="1"/>
          </p:cNvSpPr>
          <p:nvPr>
            <p:ph type="body" idx="1"/>
          </p:nvPr>
        </p:nvSpPr>
        <p:spPr/>
        <p:txBody>
          <a:bodyPr/>
          <a:lstStyle/>
          <a:p>
            <a:endParaRPr lang="en-ID"/>
          </a:p>
        </p:txBody>
      </p:sp>
      <p:sp>
        <p:nvSpPr>
          <p:cNvPr id="4" name="Rectangle 3">
            <a:extLst>
              <a:ext uri="{FF2B5EF4-FFF2-40B4-BE49-F238E27FC236}">
                <a16:creationId xmlns:a16="http://schemas.microsoft.com/office/drawing/2014/main" id="{5B6A95DF-1D5F-4496-9FBD-15A6D3AC910E}"/>
              </a:ext>
            </a:extLst>
          </p:cNvPr>
          <p:cNvSpPr/>
          <p:nvPr/>
        </p:nvSpPr>
        <p:spPr>
          <a:xfrm>
            <a:off x="1295400" y="1447800"/>
            <a:ext cx="9372599" cy="452431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400" b="1" dirty="0" err="1">
                <a:solidFill>
                  <a:schemeClr val="tx1"/>
                </a:solidFill>
                <a:latin typeface="Calibri" panose="020F0502020204030204" pitchFamily="34" charset="0"/>
                <a:cs typeface="Calibri" panose="020F0502020204030204" pitchFamily="34" charset="0"/>
              </a:rPr>
              <a:t>Investasi</a:t>
            </a:r>
            <a:r>
              <a:rPr lang="en-US" sz="2400" b="1" dirty="0">
                <a:solidFill>
                  <a:schemeClr val="tx1"/>
                </a:solidFill>
                <a:latin typeface="Calibri" panose="020F0502020204030204" pitchFamily="34" charset="0"/>
                <a:cs typeface="Calibri" panose="020F0502020204030204" pitchFamily="34" charset="0"/>
              </a:rPr>
              <a:t> </a:t>
            </a:r>
            <a:r>
              <a:rPr lang="en-US" sz="2400" b="1" dirty="0" err="1">
                <a:solidFill>
                  <a:schemeClr val="tx1"/>
                </a:solidFill>
                <a:latin typeface="Calibri" panose="020F0502020204030204" pitchFamily="34" charset="0"/>
                <a:cs typeface="Calibri" panose="020F0502020204030204" pitchFamily="34" charset="0"/>
              </a:rPr>
              <a:t>neto</a:t>
            </a:r>
            <a:r>
              <a:rPr lang="en-US" sz="2400" b="1" dirty="0">
                <a:solidFill>
                  <a:schemeClr val="tx1"/>
                </a:solidFill>
                <a:latin typeface="Calibri" panose="020F0502020204030204" pitchFamily="34" charset="0"/>
                <a:cs typeface="Calibri" panose="020F0502020204030204" pitchFamily="34" charset="0"/>
              </a:rPr>
              <a:t> </a:t>
            </a:r>
            <a:r>
              <a:rPr lang="en-US" sz="2400" b="1" dirty="0" err="1">
                <a:solidFill>
                  <a:schemeClr val="tx1"/>
                </a:solidFill>
                <a:latin typeface="Calibri" panose="020F0502020204030204" pitchFamily="34" charset="0"/>
                <a:cs typeface="Calibri" panose="020F0502020204030204" pitchFamily="34" charset="0"/>
              </a:rPr>
              <a:t>sewa</a:t>
            </a:r>
            <a:endParaRPr lang="en-US" sz="2400" b="1" dirty="0">
              <a:solidFill>
                <a:schemeClr val="tx1"/>
              </a:solidFill>
              <a:latin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US" sz="1800" dirty="0" err="1">
                <a:solidFill>
                  <a:schemeClr val="tx1"/>
                </a:solidFill>
                <a:latin typeface="Calibri" panose="020F0502020204030204" pitchFamily="34" charset="0"/>
                <a:cs typeface="Calibri" panose="020F0502020204030204" pitchFamily="34" charset="0"/>
              </a:rPr>
              <a:t>Pembayaran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termasuk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pengukuran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investasi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neto</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meliputi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pembayaran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atas</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hak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menggunakan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pendasar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selama</a:t>
            </a:r>
            <a:r>
              <a:rPr lang="en-US" sz="1800" dirty="0">
                <a:solidFill>
                  <a:schemeClr val="tx1"/>
                </a:solidFill>
                <a:latin typeface="Calibri" panose="020F0502020204030204" pitchFamily="34" charset="0"/>
                <a:cs typeface="Calibri" panose="020F0502020204030204" pitchFamily="34" charset="0"/>
              </a:rPr>
              <a:t> masa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belum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diterima</a:t>
            </a:r>
            <a:r>
              <a:rPr lang="en-US" sz="1800" dirty="0">
                <a:solidFill>
                  <a:schemeClr val="tx1"/>
                </a:solidFill>
                <a:latin typeface="Calibri" panose="020F0502020204030204" pitchFamily="34" charset="0"/>
                <a:cs typeface="Calibri" panose="020F0502020204030204" pitchFamily="34" charset="0"/>
              </a:rPr>
              <a:t> pada </a:t>
            </a:r>
            <a:r>
              <a:rPr lang="en-US" sz="1800" dirty="0" err="1">
                <a:solidFill>
                  <a:schemeClr val="tx1"/>
                </a:solidFill>
                <a:latin typeface="Calibri" panose="020F0502020204030204" pitchFamily="34" charset="0"/>
                <a:cs typeface="Calibri" panose="020F0502020204030204" pitchFamily="34" charset="0"/>
              </a:rPr>
              <a:t>tanggal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permulaan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sebagai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berikut</a:t>
            </a:r>
            <a:r>
              <a:rPr lang="en-US" sz="1800" dirty="0">
                <a:solidFill>
                  <a:schemeClr val="tx1"/>
                </a:solidFill>
                <a:latin typeface="Calibri" panose="020F0502020204030204" pitchFamily="34" charset="0"/>
                <a:cs typeface="Calibri" panose="020F0502020204030204" pitchFamily="34" charset="0"/>
              </a:rPr>
              <a:t>:</a:t>
            </a:r>
          </a:p>
          <a:p>
            <a:pPr marL="625475" lvl="1" indent="-336550">
              <a:spcBef>
                <a:spcPts val="600"/>
              </a:spcBef>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pembayaran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tetap</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termasuk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pembayaran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tetap</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secara-substansi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dikurangi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insentif</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terutang</a:t>
            </a:r>
            <a:r>
              <a:rPr lang="en-US" sz="1800" dirty="0">
                <a:solidFill>
                  <a:schemeClr val="tx1"/>
                </a:solidFill>
                <a:latin typeface="Calibri" panose="020F0502020204030204" pitchFamily="34" charset="0"/>
                <a:cs typeface="Calibri" panose="020F0502020204030204" pitchFamily="34" charset="0"/>
              </a:rPr>
              <a:t>;</a:t>
            </a:r>
          </a:p>
          <a:p>
            <a:pPr marL="625475" lvl="1" indent="-336550">
              <a:spcBef>
                <a:spcPts val="600"/>
              </a:spcBef>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pembayaran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variabel</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bergantung</a:t>
            </a:r>
            <a:r>
              <a:rPr lang="en-US" sz="1800" dirty="0">
                <a:solidFill>
                  <a:schemeClr val="tx1"/>
                </a:solidFill>
                <a:latin typeface="Calibri" panose="020F0502020204030204" pitchFamily="34" charset="0"/>
                <a:cs typeface="Calibri" panose="020F0502020204030204" pitchFamily="34" charset="0"/>
              </a:rPr>
              <a:t> pada </a:t>
            </a:r>
            <a:r>
              <a:rPr lang="en-US" sz="1800" dirty="0" err="1">
                <a:solidFill>
                  <a:schemeClr val="tx1"/>
                </a:solidFill>
                <a:latin typeface="Calibri" panose="020F0502020204030204" pitchFamily="34" charset="0"/>
                <a:cs typeface="Calibri" panose="020F0502020204030204" pitchFamily="34" charset="0"/>
              </a:rPr>
              <a:t>indeks</a:t>
            </a:r>
            <a:r>
              <a:rPr lang="en-US" sz="1800" dirty="0">
                <a:solidFill>
                  <a:schemeClr val="tx1"/>
                </a:solidFill>
                <a:latin typeface="Calibri" panose="020F0502020204030204" pitchFamily="34" charset="0"/>
                <a:cs typeface="Calibri" panose="020F0502020204030204" pitchFamily="34" charset="0"/>
              </a:rPr>
              <a:t> atau </a:t>
            </a:r>
            <a:r>
              <a:rPr lang="en-US" sz="1800" dirty="0" err="1">
                <a:solidFill>
                  <a:schemeClr val="tx1"/>
                </a:solidFill>
                <a:latin typeface="Calibri" panose="020F0502020204030204" pitchFamily="34" charset="0"/>
                <a:cs typeface="Calibri" panose="020F0502020204030204" pitchFamily="34" charset="0"/>
              </a:rPr>
              <a:t>suku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bunga</a:t>
            </a:r>
            <a:r>
              <a:rPr lang="en-US" sz="1800" dirty="0">
                <a:solidFill>
                  <a:schemeClr val="tx1"/>
                </a:solidFill>
                <a:latin typeface="Calibri" panose="020F0502020204030204" pitchFamily="34" charset="0"/>
                <a:cs typeface="Calibri" panose="020F0502020204030204" pitchFamily="34" charset="0"/>
              </a:rPr>
              <a:t>, yang pada </a:t>
            </a:r>
            <a:r>
              <a:rPr lang="en-US" sz="1800" dirty="0" err="1">
                <a:solidFill>
                  <a:schemeClr val="tx1"/>
                </a:solidFill>
                <a:latin typeface="Calibri" panose="020F0502020204030204" pitchFamily="34" charset="0"/>
                <a:cs typeface="Calibri" panose="020F0502020204030204" pitchFamily="34" charset="0"/>
              </a:rPr>
              <a:t>awalnya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diukur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menggunakan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indeks</a:t>
            </a:r>
            <a:r>
              <a:rPr lang="en-US" sz="1800" dirty="0">
                <a:solidFill>
                  <a:schemeClr val="tx1"/>
                </a:solidFill>
                <a:latin typeface="Calibri" panose="020F0502020204030204" pitchFamily="34" charset="0"/>
                <a:cs typeface="Calibri" panose="020F0502020204030204" pitchFamily="34" charset="0"/>
              </a:rPr>
              <a:t> atau </a:t>
            </a:r>
            <a:r>
              <a:rPr lang="en-US" sz="1800" dirty="0" err="1">
                <a:solidFill>
                  <a:schemeClr val="tx1"/>
                </a:solidFill>
                <a:latin typeface="Calibri" panose="020F0502020204030204" pitchFamily="34" charset="0"/>
                <a:cs typeface="Calibri" panose="020F0502020204030204" pitchFamily="34" charset="0"/>
              </a:rPr>
              <a:t>suku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bunga</a:t>
            </a:r>
            <a:r>
              <a:rPr lang="en-US" sz="1800" dirty="0">
                <a:solidFill>
                  <a:schemeClr val="tx1"/>
                </a:solidFill>
                <a:latin typeface="Calibri" panose="020F0502020204030204" pitchFamily="34" charset="0"/>
                <a:cs typeface="Calibri" panose="020F0502020204030204" pitchFamily="34" charset="0"/>
              </a:rPr>
              <a:t> pada </a:t>
            </a:r>
            <a:r>
              <a:rPr lang="en-US" sz="1800" dirty="0" err="1">
                <a:solidFill>
                  <a:schemeClr val="tx1"/>
                </a:solidFill>
                <a:latin typeface="Calibri" panose="020F0502020204030204" pitchFamily="34" charset="0"/>
                <a:cs typeface="Calibri" panose="020F0502020204030204" pitchFamily="34" charset="0"/>
              </a:rPr>
              <a:t>tanggal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permulaan</a:t>
            </a:r>
            <a:r>
              <a:rPr lang="en-US" sz="1800" dirty="0">
                <a:solidFill>
                  <a:schemeClr val="tx1"/>
                </a:solidFill>
                <a:latin typeface="Calibri" panose="020F0502020204030204" pitchFamily="34" charset="0"/>
                <a:cs typeface="Calibri" panose="020F0502020204030204" pitchFamily="34" charset="0"/>
              </a:rPr>
              <a:t>;</a:t>
            </a:r>
          </a:p>
          <a:p>
            <a:pPr marL="625475" lvl="1" indent="-336550">
              <a:spcBef>
                <a:spcPts val="600"/>
              </a:spcBef>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jaminan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nilai</a:t>
            </a:r>
            <a:r>
              <a:rPr lang="en-US" sz="1800" dirty="0">
                <a:solidFill>
                  <a:schemeClr val="tx1"/>
                </a:solidFill>
                <a:latin typeface="Calibri" panose="020F0502020204030204" pitchFamily="34" charset="0"/>
                <a:cs typeface="Calibri" panose="020F0502020204030204" pitchFamily="34" charset="0"/>
              </a:rPr>
              <a:t> residual yang </a:t>
            </a:r>
            <a:r>
              <a:rPr lang="en-US" sz="1800" dirty="0" err="1">
                <a:solidFill>
                  <a:schemeClr val="tx1"/>
                </a:solidFill>
                <a:latin typeface="Calibri" panose="020F0502020204030204" pitchFamily="34" charset="0"/>
                <a:cs typeface="Calibri" panose="020F0502020204030204" pitchFamily="34" charset="0"/>
              </a:rPr>
              <a:t>diberikan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kepada</a:t>
            </a:r>
            <a:r>
              <a:rPr lang="en-US" sz="1800" dirty="0">
                <a:solidFill>
                  <a:schemeClr val="tx1"/>
                </a:solidFill>
                <a:latin typeface="Calibri" panose="020F0502020204030204" pitchFamily="34" charset="0"/>
                <a:cs typeface="Calibri" panose="020F0502020204030204" pitchFamily="34" charset="0"/>
              </a:rPr>
              <a:t> pesewa oleh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pihak</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terkait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atau </a:t>
            </a:r>
            <a:r>
              <a:rPr lang="en-US" sz="1800" dirty="0" err="1">
                <a:solidFill>
                  <a:schemeClr val="tx1"/>
                </a:solidFill>
                <a:latin typeface="Calibri" panose="020F0502020204030204" pitchFamily="34" charset="0"/>
                <a:cs typeface="Calibri" panose="020F0502020204030204" pitchFamily="34" charset="0"/>
              </a:rPr>
              <a:t>pihak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ketiga</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tidak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terkait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pesewa yang </a:t>
            </a:r>
            <a:r>
              <a:rPr lang="en-US" sz="1800" dirty="0" err="1">
                <a:solidFill>
                  <a:schemeClr val="tx1"/>
                </a:solidFill>
                <a:latin typeface="Calibri" panose="020F0502020204030204" pitchFamily="34" charset="0"/>
                <a:cs typeface="Calibri" panose="020F0502020204030204" pitchFamily="34" charset="0"/>
              </a:rPr>
              <a:t>secara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finansial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mampu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melaksanakan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kewajibannya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jaminan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tersebut</a:t>
            </a:r>
            <a:r>
              <a:rPr lang="en-US" sz="1800" dirty="0">
                <a:solidFill>
                  <a:schemeClr val="tx1"/>
                </a:solidFill>
                <a:latin typeface="Calibri" panose="020F0502020204030204" pitchFamily="34" charset="0"/>
                <a:cs typeface="Calibri" panose="020F0502020204030204" pitchFamily="34" charset="0"/>
              </a:rPr>
              <a:t>;</a:t>
            </a:r>
          </a:p>
          <a:p>
            <a:pPr marL="625475" lvl="1" indent="-336550">
              <a:spcBef>
                <a:spcPts val="600"/>
              </a:spcBef>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harga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eksekusi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opsi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beli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jika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cukup</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yakin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mengeksekusi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opsi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tersebut</a:t>
            </a:r>
            <a:r>
              <a:rPr lang="en-US" sz="1800" dirty="0">
                <a:solidFill>
                  <a:schemeClr val="tx1"/>
                </a:solidFill>
                <a:latin typeface="Calibri" panose="020F0502020204030204" pitchFamily="34" charset="0"/>
                <a:cs typeface="Calibri" panose="020F0502020204030204" pitchFamily="34" charset="0"/>
              </a:rPr>
              <a:t>, dan</a:t>
            </a:r>
          </a:p>
          <a:p>
            <a:pPr marL="625475" lvl="1" indent="-336550">
              <a:spcBef>
                <a:spcPts val="600"/>
              </a:spcBef>
              <a:buFont typeface="+mj-lt"/>
              <a:buAutoNum type="alphaLcPeriod"/>
            </a:pPr>
            <a:r>
              <a:rPr lang="en-US" sz="1800" dirty="0" err="1">
                <a:solidFill>
                  <a:schemeClr val="tx1"/>
                </a:solidFill>
                <a:latin typeface="Calibri" panose="020F0502020204030204" pitchFamily="34" charset="0"/>
                <a:cs typeface="Calibri" panose="020F0502020204030204" pitchFamily="34" charset="0"/>
              </a:rPr>
              <a:t>pembayaran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penalti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karena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menghentikan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jika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penyewa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mengeksekusi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opsi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menghentikan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sewa</a:t>
            </a:r>
            <a:r>
              <a:rPr lang="en-US" sz="1800" dirty="0">
                <a:solidFill>
                  <a:schemeClr val="tx1"/>
                </a:solidFill>
                <a:latin typeface="Calibri" panose="020F050202020403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393351EF-AF45-C841-84E9-A328C60F5F08}"/>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5" name="Slide Number Placeholder 1">
            <a:extLst>
              <a:ext uri="{FF2B5EF4-FFF2-40B4-BE49-F238E27FC236}">
                <a16:creationId xmlns:a16="http://schemas.microsoft.com/office/drawing/2014/main" id="{49C01D79-41F1-E145-8253-55481C519A7A}"/>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48</a:t>
            </a:fld>
            <a:endParaRPr lang="en-US" dirty="0"/>
          </a:p>
        </p:txBody>
      </p:sp>
    </p:spTree>
    <p:extLst>
      <p:ext uri="{BB962C8B-B14F-4D97-AF65-F5344CB8AC3E}">
        <p14:creationId xmlns:p14="http://schemas.microsoft.com/office/powerpoint/2010/main" val="1036833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2091700" y="589800"/>
            <a:ext cx="8008400" cy="1301242"/>
          </a:xfrm>
        </p:spPr>
        <p:txBody>
          <a:bodyPr/>
          <a:lstStyle/>
          <a:p>
            <a:r>
              <a:rPr lang="en-US" sz="4000" dirty="0" err="1">
                <a:solidFill>
                  <a:schemeClr val="tx1">
                    <a:lumMod val="65000"/>
                    <a:lumOff val="35000"/>
                  </a:schemeClr>
                </a:solidFill>
                <a:latin typeface="Fjalla One" panose="02000506040000020004" pitchFamily="2" charset="0"/>
              </a:rPr>
              <a:t>Sewa</a:t>
            </a:r>
            <a:r>
              <a:rPr lang="en-US" sz="4000" dirty="0">
                <a:solidFill>
                  <a:schemeClr val="tx1">
                    <a:lumMod val="65000"/>
                    <a:lumOff val="35000"/>
                  </a:schemeClr>
                </a:solidFill>
                <a:latin typeface="Fjalla One" panose="02000506040000020004" pitchFamily="2" charset="0"/>
              </a:rPr>
              <a:t> </a:t>
            </a:r>
            <a:r>
              <a:rPr lang="en-US" sz="4000" dirty="0" err="1">
                <a:solidFill>
                  <a:schemeClr val="tx1">
                    <a:lumMod val="65000"/>
                    <a:lumOff val="35000"/>
                  </a:schemeClr>
                </a:solidFill>
                <a:latin typeface="Fjalla One" panose="02000506040000020004" pitchFamily="2" charset="0"/>
              </a:rPr>
              <a:t>Pembiayaan</a:t>
            </a:r>
            <a:endParaRPr lang="en-US" sz="4000" dirty="0">
              <a:solidFill>
                <a:schemeClr val="tx1">
                  <a:lumMod val="65000"/>
                  <a:lumOff val="35000"/>
                </a:schemeClr>
              </a:solidFill>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xfrm>
            <a:off x="914400" y="1441959"/>
            <a:ext cx="9982200" cy="1301242"/>
          </a:xfrm>
          <a:solidFill>
            <a:schemeClr val="accent2">
              <a:lumMod val="40000"/>
              <a:lumOff val="60000"/>
            </a:schemeClr>
          </a:solidFill>
        </p:spPr>
        <p:txBody>
          <a:bodyPr>
            <a:noAutofit/>
          </a:bodyPr>
          <a:lstStyle/>
          <a:p>
            <a:pPr marL="0" indent="0">
              <a:buNone/>
            </a:pPr>
            <a:r>
              <a:rPr lang="en-US" b="1" dirty="0" err="1"/>
              <a:t>Pengukuran</a:t>
            </a:r>
            <a:r>
              <a:rPr lang="en-US" b="1" dirty="0"/>
              <a:t> </a:t>
            </a:r>
            <a:r>
              <a:rPr lang="en-US" b="1" dirty="0" err="1"/>
              <a:t>Selanjutnya</a:t>
            </a:r>
            <a:endParaRPr lang="en-US" b="1" dirty="0"/>
          </a:p>
          <a:p>
            <a:pPr marL="0" indent="0">
              <a:spcBef>
                <a:spcPts val="1200"/>
              </a:spcBef>
              <a:buNone/>
            </a:pPr>
            <a:r>
              <a:rPr lang="en-US" i="1" dirty="0"/>
              <a:t>Pesewa </a:t>
            </a:r>
            <a:r>
              <a:rPr lang="en-US" i="1" dirty="0" err="1"/>
              <a:t>mengakui</a:t>
            </a:r>
            <a:r>
              <a:rPr lang="en-US" i="1" dirty="0"/>
              <a:t> </a:t>
            </a:r>
            <a:r>
              <a:rPr lang="en-US" i="1" dirty="0" err="1"/>
              <a:t>penghasilan</a:t>
            </a:r>
            <a:r>
              <a:rPr lang="en-US" i="1" dirty="0"/>
              <a:t> </a:t>
            </a:r>
            <a:r>
              <a:rPr lang="en-US" i="1" dirty="0" err="1"/>
              <a:t>keuangan</a:t>
            </a:r>
            <a:r>
              <a:rPr lang="en-US" i="1" dirty="0"/>
              <a:t> </a:t>
            </a:r>
            <a:r>
              <a:rPr lang="en-US" i="1" dirty="0" err="1"/>
              <a:t>sepanjang</a:t>
            </a:r>
            <a:r>
              <a:rPr lang="en-US" i="1" dirty="0"/>
              <a:t> masa </a:t>
            </a:r>
            <a:r>
              <a:rPr lang="en-US" i="1" dirty="0" err="1"/>
              <a:t>sewa</a:t>
            </a:r>
            <a:r>
              <a:rPr lang="en-US" i="1" dirty="0"/>
              <a:t>, </a:t>
            </a:r>
            <a:r>
              <a:rPr lang="en-US" i="1" dirty="0" err="1"/>
              <a:t>berdasarkan</a:t>
            </a:r>
            <a:r>
              <a:rPr lang="en-US" i="1" dirty="0"/>
              <a:t> </a:t>
            </a:r>
            <a:r>
              <a:rPr lang="en-US" i="1" dirty="0" err="1"/>
              <a:t>suatu</a:t>
            </a:r>
            <a:r>
              <a:rPr lang="en-US" i="1" dirty="0"/>
              <a:t> </a:t>
            </a:r>
            <a:r>
              <a:rPr lang="en-US" i="1" dirty="0" err="1"/>
              <a:t>pola</a:t>
            </a:r>
            <a:r>
              <a:rPr lang="en-US" i="1" dirty="0"/>
              <a:t> yang </a:t>
            </a:r>
            <a:r>
              <a:rPr lang="en-US" i="1" dirty="0" err="1"/>
              <a:t>merefleksikan</a:t>
            </a:r>
            <a:r>
              <a:rPr lang="en-US" i="1" dirty="0"/>
              <a:t> </a:t>
            </a:r>
            <a:r>
              <a:rPr lang="en-US" i="1" dirty="0" err="1"/>
              <a:t>tingkat</a:t>
            </a:r>
            <a:r>
              <a:rPr lang="en-US" i="1" dirty="0"/>
              <a:t> </a:t>
            </a:r>
            <a:r>
              <a:rPr lang="en-US" i="1" dirty="0" err="1"/>
              <a:t>imbalan</a:t>
            </a:r>
            <a:r>
              <a:rPr lang="en-US" i="1" dirty="0"/>
              <a:t> </a:t>
            </a:r>
            <a:r>
              <a:rPr lang="en-US" i="1" dirty="0" err="1"/>
              <a:t>periodik</a:t>
            </a:r>
            <a:r>
              <a:rPr lang="en-US" i="1" dirty="0"/>
              <a:t> yang </a:t>
            </a:r>
            <a:r>
              <a:rPr lang="es-ES" i="1" dirty="0" err="1"/>
              <a:t>konstan</a:t>
            </a:r>
            <a:r>
              <a:rPr lang="es-ES" i="1" dirty="0"/>
              <a:t> atas </a:t>
            </a:r>
            <a:r>
              <a:rPr lang="es-ES" i="1" dirty="0" err="1"/>
              <a:t>investasi</a:t>
            </a:r>
            <a:r>
              <a:rPr lang="es-ES" i="1" dirty="0"/>
              <a:t> neto </a:t>
            </a:r>
            <a:r>
              <a:rPr lang="es-ES" i="1" dirty="0" err="1"/>
              <a:t>sewa</a:t>
            </a:r>
            <a:r>
              <a:rPr lang="es-ES" i="1" dirty="0"/>
              <a:t> </a:t>
            </a:r>
            <a:r>
              <a:rPr lang="es-ES" i="1" dirty="0" err="1"/>
              <a:t>pesewa</a:t>
            </a:r>
            <a:r>
              <a:rPr lang="es-ES" i="1" dirty="0"/>
              <a:t>.</a:t>
            </a:r>
            <a:endParaRPr lang="en-US" i="1" dirty="0"/>
          </a:p>
        </p:txBody>
      </p:sp>
      <p:sp>
        <p:nvSpPr>
          <p:cNvPr id="4" name="Rectangle 3">
            <a:extLst>
              <a:ext uri="{FF2B5EF4-FFF2-40B4-BE49-F238E27FC236}">
                <a16:creationId xmlns:a16="http://schemas.microsoft.com/office/drawing/2014/main" id="{5B6A95DF-1D5F-4496-9FBD-15A6D3AC910E}"/>
              </a:ext>
            </a:extLst>
          </p:cNvPr>
          <p:cNvSpPr/>
          <p:nvPr/>
        </p:nvSpPr>
        <p:spPr>
          <a:xfrm>
            <a:off x="732704" y="2899527"/>
            <a:ext cx="10591799" cy="2739211"/>
          </a:xfrm>
          <a:prstGeom prst="rect">
            <a:avLst/>
          </a:prstGeom>
          <a:noFill/>
          <a:ln>
            <a:noFill/>
          </a:ln>
        </p:spPr>
        <p:txBody>
          <a:bodyPr wrap="square">
            <a:spAutoFit/>
          </a:bodyPr>
          <a:lstStyle/>
          <a:p>
            <a:pPr marL="285750" indent="-285750">
              <a:spcBef>
                <a:spcPts val="600"/>
              </a:spcBef>
              <a:buFont typeface="Arial" panose="020B0604020202020204" pitchFamily="34" charset="0"/>
              <a:buChar char="•"/>
            </a:pPr>
            <a:r>
              <a:rPr lang="en-US" sz="1800" dirty="0">
                <a:latin typeface="Calibri" panose="020F0502020204030204" pitchFamily="34" charset="0"/>
                <a:cs typeface="Calibri" panose="020F0502020204030204" pitchFamily="34" charset="0"/>
              </a:rPr>
              <a:t>Pesewa </a:t>
            </a:r>
            <a:r>
              <a:rPr lang="en-US" sz="1800" dirty="0" err="1">
                <a:latin typeface="Calibri" panose="020F0502020204030204" pitchFamily="34" charset="0"/>
                <a:cs typeface="Calibri" panose="020F0502020204030204" pitchFamily="34" charset="0"/>
              </a:rPr>
              <a:t>mengalokasikan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penghasilan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keuangan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sepanjang</a:t>
            </a:r>
            <a:r>
              <a:rPr lang="en-US" sz="1800" dirty="0">
                <a:latin typeface="Calibri" panose="020F0502020204030204" pitchFamily="34" charset="0"/>
                <a:cs typeface="Calibri" panose="020F0502020204030204" pitchFamily="34" charset="0"/>
              </a:rPr>
              <a:t> masa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dengan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dasar</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sistematik</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rasional</a:t>
            </a:r>
            <a:r>
              <a:rPr lang="en-US" sz="1800" dirty="0">
                <a:latin typeface="Calibri" panose="020F0502020204030204" pitchFamily="34" charset="0"/>
                <a:cs typeface="Calibri" panose="020F0502020204030204" pitchFamily="34" charset="0"/>
              </a:rPr>
              <a:t>. Pesewa </a:t>
            </a:r>
            <a:r>
              <a:rPr lang="en-US" sz="1800" dirty="0" err="1">
                <a:latin typeface="Calibri" panose="020F0502020204030204" pitchFamily="34" charset="0"/>
                <a:cs typeface="Calibri" panose="020F0502020204030204" pitchFamily="34" charset="0"/>
              </a:rPr>
              <a:t>menerapkan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pembayaran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terkait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dengan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periode</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tersebut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mengurangi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pokok</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penghasilan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keuangan</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belum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diterima</a:t>
            </a:r>
            <a:r>
              <a:rPr lang="en-US" sz="1800" dirty="0">
                <a:latin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r>
              <a:rPr lang="en-US" sz="1800" dirty="0">
                <a:latin typeface="Calibri" panose="020F0502020204030204" pitchFamily="34" charset="0"/>
                <a:cs typeface="Calibri" panose="020F0502020204030204" pitchFamily="34" charset="0"/>
              </a:rPr>
              <a:t>Pesewa </a:t>
            </a:r>
            <a:r>
              <a:rPr lang="en-US" sz="1800" dirty="0" err="1">
                <a:latin typeface="Calibri" panose="020F0502020204030204" pitchFamily="34" charset="0"/>
                <a:cs typeface="Calibri" panose="020F0502020204030204" pitchFamily="34" charset="0"/>
              </a:rPr>
              <a:t>menerapkan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penghentian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pengakuan</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penurunan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PSAK 109. Pesewa </a:t>
            </a:r>
            <a:r>
              <a:rPr lang="en-US" sz="1800" dirty="0" err="1">
                <a:latin typeface="Calibri" panose="020F0502020204030204" pitchFamily="34" charset="0"/>
                <a:cs typeface="Calibri" panose="020F0502020204030204" pitchFamily="34" charset="0"/>
              </a:rPr>
              <a:t>meninjau</a:t>
            </a:r>
            <a:r>
              <a:rPr lang="en-US" sz="1800" dirty="0">
                <a:latin typeface="Calibri" panose="020F0502020204030204" pitchFamily="34" charset="0"/>
                <a:cs typeface="Calibri" panose="020F0502020204030204" pitchFamily="34" charset="0"/>
              </a:rPr>
              <a:t> ulang </a:t>
            </a:r>
            <a:r>
              <a:rPr lang="en-US" sz="1800" dirty="0" err="1">
                <a:latin typeface="Calibri" panose="020F0502020204030204" pitchFamily="34" charset="0"/>
                <a:cs typeface="Calibri" panose="020F0502020204030204" pitchFamily="34" charset="0"/>
              </a:rPr>
              <a:t>secara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reguler</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residual </a:t>
            </a:r>
            <a:r>
              <a:rPr lang="en-US" sz="1800" dirty="0" err="1">
                <a:latin typeface="Calibri" panose="020F0502020204030204" pitchFamily="34" charset="0"/>
                <a:cs typeface="Calibri" panose="020F0502020204030204" pitchFamily="34" charset="0"/>
              </a:rPr>
              <a:t>takterjamin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estimasian</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digunakan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menghitung</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investasi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bruto</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Jika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pengurangan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residual </a:t>
            </a:r>
            <a:r>
              <a:rPr lang="en-US" sz="1800" dirty="0" err="1">
                <a:latin typeface="Calibri" panose="020F0502020204030204" pitchFamily="34" charset="0"/>
                <a:cs typeface="Calibri" panose="020F0502020204030204" pitchFamily="34" charset="0"/>
              </a:rPr>
              <a:t>takterjamin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estimasian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maka</a:t>
            </a:r>
            <a:r>
              <a:rPr lang="en-US" sz="1800" dirty="0">
                <a:latin typeface="Calibri" panose="020F0502020204030204" pitchFamily="34" charset="0"/>
                <a:cs typeface="Calibri" panose="020F0502020204030204" pitchFamily="34" charset="0"/>
              </a:rPr>
              <a:t> pesewa </a:t>
            </a:r>
            <a:r>
              <a:rPr lang="en-US" sz="1800" dirty="0" err="1">
                <a:latin typeface="Calibri" panose="020F0502020204030204" pitchFamily="34" charset="0"/>
                <a:cs typeface="Calibri" panose="020F0502020204030204" pitchFamily="34" charset="0"/>
              </a:rPr>
              <a:t>merevisi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alokasi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penghasilan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selama</a:t>
            </a:r>
            <a:r>
              <a:rPr lang="en-US" sz="1800" dirty="0">
                <a:latin typeface="Calibri" panose="020F0502020204030204" pitchFamily="34" charset="0"/>
                <a:cs typeface="Calibri" panose="020F0502020204030204" pitchFamily="34" charset="0"/>
              </a:rPr>
              <a:t> masa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segera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mengakui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setiap</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pengurangan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jumlah</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terutang</a:t>
            </a:r>
            <a:r>
              <a:rPr lang="en-US" sz="1800" dirty="0">
                <a:latin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r>
              <a:rPr lang="en-US" sz="1800" dirty="0">
                <a:latin typeface="Calibri" panose="020F0502020204030204" pitchFamily="34" charset="0"/>
                <a:cs typeface="Calibri" panose="020F0502020204030204" pitchFamily="34" charset="0"/>
              </a:rPr>
              <a:t>Pesewa yang </a:t>
            </a:r>
            <a:r>
              <a:rPr lang="en-US" sz="1800" dirty="0" err="1">
                <a:latin typeface="Calibri" panose="020F0502020204030204" pitchFamily="34" charset="0"/>
                <a:cs typeface="Calibri" panose="020F0502020204030204" pitchFamily="34" charset="0"/>
              </a:rPr>
              <a:t>mengklasifikasikan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pembiayaan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sebagai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dikuasai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dijual</a:t>
            </a:r>
            <a:r>
              <a:rPr lang="en-US" sz="1800" dirty="0">
                <a:latin typeface="Calibri" panose="020F0502020204030204" pitchFamily="34" charset="0"/>
                <a:cs typeface="Calibri" panose="020F0502020204030204" pitchFamily="34" charset="0"/>
              </a:rPr>
              <a:t> (atau </a:t>
            </a:r>
            <a:r>
              <a:rPr lang="en-US" sz="1800" dirty="0" err="1">
                <a:latin typeface="Calibri" panose="020F0502020204030204" pitchFamily="34" charset="0"/>
                <a:cs typeface="Calibri" panose="020F0502020204030204" pitchFamily="34" charset="0"/>
              </a:rPr>
              <a:t>termasuk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kelompok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lepasan</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diklasifikasikan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sebagai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dikuasai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dijual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dengan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menerapkan</a:t>
            </a:r>
            <a:r>
              <a:rPr lang="en-US" sz="1800" dirty="0">
                <a:latin typeface="Calibri" panose="020F0502020204030204" pitchFamily="34" charset="0"/>
                <a:cs typeface="Calibri" panose="020F0502020204030204" pitchFamily="34" charset="0"/>
              </a:rPr>
              <a:t> PSAK 105.</a:t>
            </a:r>
          </a:p>
        </p:txBody>
      </p:sp>
      <p:sp>
        <p:nvSpPr>
          <p:cNvPr id="8" name="TextBox 7">
            <a:extLst>
              <a:ext uri="{FF2B5EF4-FFF2-40B4-BE49-F238E27FC236}">
                <a16:creationId xmlns:a16="http://schemas.microsoft.com/office/drawing/2014/main" id="{F8877691-26AE-FD4D-A4F7-034444D0A8A2}"/>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3DE34004-67AE-4A7F-A8EA-513D198336D6}"/>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49</a:t>
            </a:fld>
            <a:endParaRPr lang="en-US" b="1" dirty="0">
              <a:solidFill>
                <a:schemeClr val="tx1"/>
              </a:solidFill>
            </a:endParaRPr>
          </a:p>
        </p:txBody>
      </p:sp>
    </p:spTree>
    <p:extLst>
      <p:ext uri="{BB962C8B-B14F-4D97-AF65-F5344CB8AC3E}">
        <p14:creationId xmlns:p14="http://schemas.microsoft.com/office/powerpoint/2010/main" val="2235347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3371000" y="568500"/>
            <a:ext cx="5450000" cy="768000"/>
          </a:xfrm>
        </p:spPr>
        <p:txBody>
          <a:bodyPr/>
          <a:lstStyle/>
          <a:p>
            <a:r>
              <a:rPr lang="en-US" sz="4000" dirty="0" err="1">
                <a:solidFill>
                  <a:schemeClr val="tx1">
                    <a:lumMod val="65000"/>
                    <a:lumOff val="35000"/>
                  </a:schemeClr>
                </a:solidFill>
                <a:latin typeface="Fjalla One" panose="02000506040000020004" pitchFamily="2" charset="0"/>
              </a:rPr>
              <a:t>Sewa</a:t>
            </a:r>
            <a:r>
              <a:rPr lang="en-US" sz="4000" dirty="0">
                <a:solidFill>
                  <a:schemeClr val="tx1">
                    <a:lumMod val="65000"/>
                    <a:lumOff val="35000"/>
                  </a:schemeClr>
                </a:solidFill>
                <a:latin typeface="Fjalla One" panose="02000506040000020004" pitchFamily="2" charset="0"/>
              </a:rPr>
              <a:t> </a:t>
            </a:r>
            <a:r>
              <a:rPr lang="en-US" sz="4000" dirty="0" err="1">
                <a:solidFill>
                  <a:schemeClr val="tx1">
                    <a:lumMod val="65000"/>
                    <a:lumOff val="35000"/>
                  </a:schemeClr>
                </a:solidFill>
                <a:latin typeface="Fjalla One" panose="02000506040000020004" pitchFamily="2" charset="0"/>
              </a:rPr>
              <a:t>Pembiayaan</a:t>
            </a:r>
            <a:endParaRPr lang="en-US" sz="4000" dirty="0">
              <a:solidFill>
                <a:schemeClr val="tx1">
                  <a:lumMod val="65000"/>
                  <a:lumOff val="35000"/>
                </a:schemeClr>
              </a:solidFill>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xfrm>
            <a:off x="1130091" y="1336500"/>
            <a:ext cx="10251300" cy="4736434"/>
          </a:xfrm>
          <a:noFill/>
          <a:ln>
            <a:noFill/>
          </a:ln>
        </p:spPr>
        <p:txBody>
          <a:bodyPr>
            <a:noAutofit/>
          </a:bodyPr>
          <a:lstStyle/>
          <a:p>
            <a:pPr marL="0" indent="0">
              <a:spcBef>
                <a:spcPts val="300"/>
              </a:spcBef>
              <a:buNone/>
            </a:pPr>
            <a:r>
              <a:rPr lang="en-US" sz="2400" b="1" dirty="0" err="1"/>
              <a:t>Modifikasi</a:t>
            </a:r>
            <a:r>
              <a:rPr lang="en-US" sz="2400" b="1" dirty="0"/>
              <a:t> </a:t>
            </a:r>
            <a:r>
              <a:rPr lang="en-US" sz="2400" b="1" dirty="0" err="1"/>
              <a:t>Sewa</a:t>
            </a:r>
            <a:endParaRPr lang="en-US" sz="2400" b="1" dirty="0"/>
          </a:p>
          <a:p>
            <a:pPr>
              <a:spcBef>
                <a:spcPts val="300"/>
              </a:spcBef>
            </a:pPr>
            <a:r>
              <a:rPr lang="en-US" dirty="0"/>
              <a:t>Pesewa </a:t>
            </a:r>
            <a:r>
              <a:rPr lang="en-US" dirty="0" err="1"/>
              <a:t>mencatat</a:t>
            </a:r>
            <a:r>
              <a:rPr lang="en-US" dirty="0"/>
              <a:t> </a:t>
            </a:r>
            <a:r>
              <a:rPr lang="en-US" dirty="0" err="1"/>
              <a:t>modifikasi</a:t>
            </a:r>
            <a:r>
              <a:rPr lang="en-US" dirty="0"/>
              <a:t> </a:t>
            </a:r>
            <a:r>
              <a:rPr lang="en-US" dirty="0" err="1"/>
              <a:t>sewa</a:t>
            </a:r>
            <a:r>
              <a:rPr lang="en-US" dirty="0"/>
              <a:t> </a:t>
            </a:r>
            <a:r>
              <a:rPr lang="en-US" dirty="0" err="1"/>
              <a:t>pembiayaan</a:t>
            </a:r>
            <a:r>
              <a:rPr lang="en-US" dirty="0"/>
              <a:t> </a:t>
            </a:r>
            <a:r>
              <a:rPr lang="en-US" dirty="0" err="1"/>
              <a:t>sebagai</a:t>
            </a:r>
            <a:r>
              <a:rPr lang="en-US" dirty="0"/>
              <a:t> </a:t>
            </a:r>
            <a:r>
              <a:rPr lang="en-US" dirty="0" err="1"/>
              <a:t>sewa</a:t>
            </a:r>
            <a:r>
              <a:rPr lang="en-US" dirty="0"/>
              <a:t> </a:t>
            </a:r>
            <a:r>
              <a:rPr lang="en-US" dirty="0" err="1"/>
              <a:t>terpisah</a:t>
            </a:r>
            <a:r>
              <a:rPr lang="en-US" dirty="0"/>
              <a:t> </a:t>
            </a:r>
            <a:r>
              <a:rPr lang="en-US" dirty="0" err="1"/>
              <a:t>jika</a:t>
            </a:r>
            <a:r>
              <a:rPr lang="en-US" dirty="0"/>
              <a:t>:</a:t>
            </a:r>
          </a:p>
          <a:p>
            <a:pPr lvl="1">
              <a:spcBef>
                <a:spcPts val="0"/>
              </a:spcBef>
            </a:pPr>
            <a:r>
              <a:rPr lang="en-US" dirty="0" err="1"/>
              <a:t>modifikasi</a:t>
            </a:r>
            <a:r>
              <a:rPr lang="en-US" dirty="0"/>
              <a:t> </a:t>
            </a:r>
            <a:r>
              <a:rPr lang="en-US" dirty="0" err="1"/>
              <a:t>meningkatkan</a:t>
            </a:r>
            <a:r>
              <a:rPr lang="en-US" dirty="0"/>
              <a:t> </a:t>
            </a:r>
            <a:r>
              <a:rPr lang="en-US" dirty="0" err="1"/>
              <a:t>ruang</a:t>
            </a:r>
            <a:r>
              <a:rPr lang="en-US" dirty="0"/>
              <a:t> </a:t>
            </a:r>
            <a:r>
              <a:rPr lang="en-US" dirty="0" err="1"/>
              <a:t>lingkup</a:t>
            </a:r>
            <a:r>
              <a:rPr lang="en-US" dirty="0"/>
              <a:t> </a:t>
            </a:r>
            <a:r>
              <a:rPr lang="en-US" dirty="0" err="1"/>
              <a:t>sewa</a:t>
            </a:r>
            <a:r>
              <a:rPr lang="en-US" dirty="0"/>
              <a:t> </a:t>
            </a:r>
            <a:r>
              <a:rPr lang="en-US" dirty="0" err="1"/>
              <a:t>dengan</a:t>
            </a:r>
            <a:r>
              <a:rPr lang="en-US" dirty="0"/>
              <a:t> </a:t>
            </a:r>
            <a:r>
              <a:rPr lang="en-US" dirty="0" err="1"/>
              <a:t>menambahkan</a:t>
            </a:r>
            <a:r>
              <a:rPr lang="en-US" dirty="0"/>
              <a:t> </a:t>
            </a:r>
            <a:r>
              <a:rPr lang="en-US" dirty="0" err="1"/>
              <a:t>hak</a:t>
            </a:r>
            <a:r>
              <a:rPr lang="en-US" dirty="0"/>
              <a:t> </a:t>
            </a:r>
            <a:r>
              <a:rPr lang="en-US" dirty="0" err="1"/>
              <a:t>untuk</a:t>
            </a:r>
            <a:r>
              <a:rPr lang="en-US" dirty="0"/>
              <a:t> </a:t>
            </a:r>
            <a:r>
              <a:rPr lang="en-US" dirty="0" err="1"/>
              <a:t>menggunakan</a:t>
            </a:r>
            <a:r>
              <a:rPr lang="en-US" dirty="0"/>
              <a:t> </a:t>
            </a:r>
            <a:r>
              <a:rPr lang="en-US" dirty="0" err="1"/>
              <a:t>satu</a:t>
            </a:r>
            <a:r>
              <a:rPr lang="en-US" dirty="0"/>
              <a:t> </a:t>
            </a:r>
            <a:r>
              <a:rPr lang="en-US" dirty="0" err="1"/>
              <a:t>aset</a:t>
            </a:r>
            <a:r>
              <a:rPr lang="en-US" dirty="0"/>
              <a:t> </a:t>
            </a:r>
            <a:r>
              <a:rPr lang="en-US" dirty="0" err="1"/>
              <a:t>pendasar</a:t>
            </a:r>
            <a:r>
              <a:rPr lang="en-US" dirty="0"/>
              <a:t> </a:t>
            </a:r>
            <a:r>
              <a:rPr lang="en-US" dirty="0" err="1"/>
              <a:t>atau</a:t>
            </a:r>
            <a:r>
              <a:rPr lang="en-US" dirty="0"/>
              <a:t> </a:t>
            </a:r>
            <a:r>
              <a:rPr lang="en-US" dirty="0" err="1"/>
              <a:t>lebih</a:t>
            </a:r>
            <a:r>
              <a:rPr lang="en-US" dirty="0"/>
              <a:t>; dan</a:t>
            </a:r>
          </a:p>
          <a:p>
            <a:pPr lvl="1">
              <a:spcBef>
                <a:spcPts val="0"/>
              </a:spcBef>
            </a:pPr>
            <a:r>
              <a:rPr lang="en-US" dirty="0" err="1"/>
              <a:t>imbalan</a:t>
            </a:r>
            <a:r>
              <a:rPr lang="en-US" dirty="0"/>
              <a:t> </a:t>
            </a:r>
            <a:r>
              <a:rPr lang="en-US" dirty="0" err="1"/>
              <a:t>sewa</a:t>
            </a:r>
            <a:r>
              <a:rPr lang="en-US" dirty="0"/>
              <a:t> </a:t>
            </a:r>
            <a:r>
              <a:rPr lang="en-US" dirty="0" err="1"/>
              <a:t>meningkat</a:t>
            </a:r>
            <a:r>
              <a:rPr lang="en-US" dirty="0"/>
              <a:t> </a:t>
            </a:r>
            <a:r>
              <a:rPr lang="en-US" dirty="0" err="1"/>
              <a:t>sebesar</a:t>
            </a:r>
            <a:r>
              <a:rPr lang="en-US" dirty="0"/>
              <a:t> </a:t>
            </a:r>
            <a:r>
              <a:rPr lang="en-US" dirty="0" err="1"/>
              <a:t>jumlah</a:t>
            </a:r>
            <a:r>
              <a:rPr lang="en-US" dirty="0"/>
              <a:t> yang </a:t>
            </a:r>
            <a:r>
              <a:rPr lang="en-US" dirty="0" err="1"/>
              <a:t>setara</a:t>
            </a:r>
            <a:r>
              <a:rPr lang="en-US" dirty="0"/>
              <a:t> </a:t>
            </a:r>
            <a:r>
              <a:rPr lang="en-US" dirty="0" err="1"/>
              <a:t>dengan</a:t>
            </a:r>
            <a:r>
              <a:rPr lang="en-US" dirty="0"/>
              <a:t> </a:t>
            </a:r>
            <a:r>
              <a:rPr lang="en-US" dirty="0" err="1"/>
              <a:t>harga</a:t>
            </a:r>
            <a:r>
              <a:rPr lang="en-US" dirty="0"/>
              <a:t> </a:t>
            </a:r>
            <a:r>
              <a:rPr lang="nn-NO" dirty="0"/>
              <a:t>tersendiri untuk peningkatan dalam ruang lingkup dan penyesuaian </a:t>
            </a:r>
            <a:r>
              <a:rPr lang="en-US" dirty="0"/>
              <a:t>yang </a:t>
            </a:r>
            <a:r>
              <a:rPr lang="en-US" dirty="0" err="1"/>
              <a:t>tepat</a:t>
            </a:r>
            <a:r>
              <a:rPr lang="en-US" dirty="0"/>
              <a:t> pada </a:t>
            </a:r>
            <a:r>
              <a:rPr lang="en-US" dirty="0" err="1"/>
              <a:t>harga</a:t>
            </a:r>
            <a:r>
              <a:rPr lang="en-US" dirty="0"/>
              <a:t> </a:t>
            </a:r>
            <a:r>
              <a:rPr lang="en-US" dirty="0" err="1"/>
              <a:t>tersendiri</a:t>
            </a:r>
            <a:r>
              <a:rPr lang="en-US" dirty="0"/>
              <a:t> </a:t>
            </a:r>
            <a:r>
              <a:rPr lang="en-US" dirty="0" err="1"/>
              <a:t>tersebut</a:t>
            </a:r>
            <a:r>
              <a:rPr lang="en-US" dirty="0"/>
              <a:t> </a:t>
            </a:r>
            <a:r>
              <a:rPr lang="en-US" dirty="0" err="1"/>
              <a:t>untuk</a:t>
            </a:r>
            <a:r>
              <a:rPr lang="en-US" dirty="0"/>
              <a:t> </a:t>
            </a:r>
            <a:r>
              <a:rPr lang="en-US" dirty="0" err="1"/>
              <a:t>merefleksikan</a:t>
            </a:r>
            <a:r>
              <a:rPr lang="en-US" dirty="0"/>
              <a:t> </a:t>
            </a:r>
            <a:r>
              <a:rPr lang="en-US" dirty="0" err="1"/>
              <a:t>kondisi</a:t>
            </a:r>
            <a:r>
              <a:rPr lang="en-US" dirty="0"/>
              <a:t> </a:t>
            </a:r>
            <a:r>
              <a:rPr lang="en-US" dirty="0" err="1"/>
              <a:t>kontrak</a:t>
            </a:r>
            <a:r>
              <a:rPr lang="en-US" dirty="0"/>
              <a:t> </a:t>
            </a:r>
            <a:r>
              <a:rPr lang="en-US" dirty="0" err="1"/>
              <a:t>tertentu</a:t>
            </a:r>
            <a:r>
              <a:rPr lang="en-US" dirty="0"/>
              <a:t>.</a:t>
            </a:r>
          </a:p>
          <a:p>
            <a:pPr>
              <a:spcBef>
                <a:spcPts val="300"/>
              </a:spcBef>
            </a:pPr>
            <a:r>
              <a:rPr lang="en-US" dirty="0" err="1"/>
              <a:t>Untuk</a:t>
            </a:r>
            <a:r>
              <a:rPr lang="en-US" dirty="0"/>
              <a:t> </a:t>
            </a:r>
            <a:r>
              <a:rPr lang="en-US" dirty="0" err="1"/>
              <a:t>modifikasi</a:t>
            </a:r>
            <a:r>
              <a:rPr lang="en-US" dirty="0"/>
              <a:t> </a:t>
            </a:r>
            <a:r>
              <a:rPr lang="en-US" dirty="0" err="1"/>
              <a:t>sewa</a:t>
            </a:r>
            <a:r>
              <a:rPr lang="en-US" dirty="0"/>
              <a:t> </a:t>
            </a:r>
            <a:r>
              <a:rPr lang="en-US" dirty="0" err="1"/>
              <a:t>pembiayaan</a:t>
            </a:r>
            <a:r>
              <a:rPr lang="en-US" dirty="0"/>
              <a:t> yang </a:t>
            </a:r>
            <a:r>
              <a:rPr lang="en-US" dirty="0" err="1"/>
              <a:t>tidak</a:t>
            </a:r>
            <a:r>
              <a:rPr lang="en-US" dirty="0"/>
              <a:t> </a:t>
            </a:r>
            <a:r>
              <a:rPr lang="en-US" dirty="0" err="1"/>
              <a:t>dicatat</a:t>
            </a:r>
            <a:r>
              <a:rPr lang="en-US" dirty="0"/>
              <a:t> </a:t>
            </a:r>
            <a:r>
              <a:rPr lang="en-US" dirty="0" err="1"/>
              <a:t>sebagai</a:t>
            </a:r>
            <a:r>
              <a:rPr lang="en-US" dirty="0"/>
              <a:t> </a:t>
            </a:r>
            <a:r>
              <a:rPr lang="en-US" dirty="0" err="1"/>
              <a:t>sewa</a:t>
            </a:r>
            <a:r>
              <a:rPr lang="en-US" dirty="0"/>
              <a:t> </a:t>
            </a:r>
            <a:r>
              <a:rPr lang="en-US" dirty="0" err="1"/>
              <a:t>terpisah</a:t>
            </a:r>
            <a:r>
              <a:rPr lang="en-US" dirty="0"/>
              <a:t>, pesewa </a:t>
            </a:r>
            <a:r>
              <a:rPr lang="en-US" dirty="0" err="1"/>
              <a:t>mencatat</a:t>
            </a:r>
            <a:r>
              <a:rPr lang="en-US" dirty="0"/>
              <a:t> </a:t>
            </a:r>
            <a:r>
              <a:rPr lang="en-US" dirty="0" err="1"/>
              <a:t>modifikasi</a:t>
            </a:r>
            <a:r>
              <a:rPr lang="en-US" dirty="0"/>
              <a:t> </a:t>
            </a:r>
            <a:r>
              <a:rPr lang="en-US" dirty="0" err="1"/>
              <a:t>tersebut</a:t>
            </a:r>
            <a:r>
              <a:rPr lang="en-US" dirty="0"/>
              <a:t> </a:t>
            </a:r>
            <a:r>
              <a:rPr lang="en-US" dirty="0" err="1"/>
              <a:t>sebagai</a:t>
            </a:r>
            <a:r>
              <a:rPr lang="en-US" dirty="0"/>
              <a:t> :</a:t>
            </a:r>
          </a:p>
          <a:p>
            <a:pPr lvl="1">
              <a:spcBef>
                <a:spcPts val="0"/>
              </a:spcBef>
            </a:pPr>
            <a:r>
              <a:rPr lang="en-US" dirty="0" err="1"/>
              <a:t>jika</a:t>
            </a:r>
            <a:r>
              <a:rPr lang="en-US" dirty="0"/>
              <a:t> </a:t>
            </a:r>
            <a:r>
              <a:rPr lang="en-US" dirty="0" err="1"/>
              <a:t>sewa</a:t>
            </a:r>
            <a:r>
              <a:rPr lang="en-US" dirty="0"/>
              <a:t> </a:t>
            </a:r>
            <a:r>
              <a:rPr lang="en-US" dirty="0" err="1"/>
              <a:t>diklasifikasikan</a:t>
            </a:r>
            <a:r>
              <a:rPr lang="en-US" dirty="0"/>
              <a:t> </a:t>
            </a:r>
            <a:r>
              <a:rPr lang="en-US" dirty="0" err="1"/>
              <a:t>sebagai</a:t>
            </a:r>
            <a:r>
              <a:rPr lang="en-US" dirty="0"/>
              <a:t> </a:t>
            </a:r>
            <a:r>
              <a:rPr lang="en-US" dirty="0" err="1"/>
              <a:t>sewa</a:t>
            </a:r>
            <a:r>
              <a:rPr lang="en-US" dirty="0"/>
              <a:t> </a:t>
            </a:r>
            <a:r>
              <a:rPr lang="en-US" dirty="0" err="1"/>
              <a:t>operasi</a:t>
            </a:r>
            <a:r>
              <a:rPr lang="en-US" dirty="0"/>
              <a:t> </a:t>
            </a:r>
            <a:r>
              <a:rPr lang="en-US" dirty="0" err="1"/>
              <a:t>ketika</a:t>
            </a:r>
            <a:r>
              <a:rPr lang="en-US" dirty="0"/>
              <a:t> </a:t>
            </a:r>
            <a:r>
              <a:rPr lang="en-US" dirty="0" err="1"/>
              <a:t>modifikasi</a:t>
            </a:r>
            <a:r>
              <a:rPr lang="en-US" dirty="0"/>
              <a:t> </a:t>
            </a:r>
            <a:r>
              <a:rPr lang="en-US" dirty="0" err="1"/>
              <a:t>diberlakukan</a:t>
            </a:r>
            <a:r>
              <a:rPr lang="en-US" dirty="0"/>
              <a:t> pada </a:t>
            </a:r>
            <a:r>
              <a:rPr lang="en-US" dirty="0" err="1"/>
              <a:t>tanggal</a:t>
            </a:r>
            <a:r>
              <a:rPr lang="en-US" dirty="0"/>
              <a:t> </a:t>
            </a:r>
            <a:r>
              <a:rPr lang="en-US" dirty="0" err="1"/>
              <a:t>insepsi</a:t>
            </a:r>
            <a:r>
              <a:rPr lang="en-US" dirty="0"/>
              <a:t>, </a:t>
            </a:r>
            <a:r>
              <a:rPr lang="en-US" dirty="0" err="1"/>
              <a:t>maka</a:t>
            </a:r>
            <a:r>
              <a:rPr lang="en-US" dirty="0"/>
              <a:t> pesewa:</a:t>
            </a:r>
          </a:p>
          <a:p>
            <a:pPr lvl="2">
              <a:spcBef>
                <a:spcPts val="0"/>
              </a:spcBef>
            </a:pPr>
            <a:r>
              <a:rPr lang="en-US" dirty="0" err="1"/>
              <a:t>mencatat</a:t>
            </a:r>
            <a:r>
              <a:rPr lang="en-US" dirty="0"/>
              <a:t> </a:t>
            </a:r>
            <a:r>
              <a:rPr lang="en-US" dirty="0" err="1"/>
              <a:t>modifikasi</a:t>
            </a:r>
            <a:r>
              <a:rPr lang="en-US" dirty="0"/>
              <a:t> </a:t>
            </a:r>
            <a:r>
              <a:rPr lang="en-US" dirty="0" err="1"/>
              <a:t>sewa</a:t>
            </a:r>
            <a:r>
              <a:rPr lang="en-US" dirty="0"/>
              <a:t> </a:t>
            </a:r>
            <a:r>
              <a:rPr lang="en-US" dirty="0" err="1"/>
              <a:t>sebagai</a:t>
            </a:r>
            <a:r>
              <a:rPr lang="en-US" dirty="0"/>
              <a:t> </a:t>
            </a:r>
            <a:r>
              <a:rPr lang="en-US" dirty="0" err="1"/>
              <a:t>sewa</a:t>
            </a:r>
            <a:r>
              <a:rPr lang="en-US" dirty="0"/>
              <a:t> </a:t>
            </a:r>
            <a:r>
              <a:rPr lang="en-US" dirty="0" err="1"/>
              <a:t>baru</a:t>
            </a:r>
            <a:r>
              <a:rPr lang="en-US" dirty="0"/>
              <a:t> </a:t>
            </a:r>
            <a:r>
              <a:rPr lang="en-US" dirty="0" err="1"/>
              <a:t>sejak</a:t>
            </a:r>
            <a:r>
              <a:rPr lang="en-US" dirty="0"/>
              <a:t> </a:t>
            </a:r>
            <a:r>
              <a:rPr lang="en-US" dirty="0" err="1"/>
              <a:t>tanggal</a:t>
            </a:r>
            <a:r>
              <a:rPr lang="en-US" dirty="0"/>
              <a:t> </a:t>
            </a:r>
            <a:r>
              <a:rPr lang="en-US" dirty="0" err="1"/>
              <a:t>efektif</a:t>
            </a:r>
            <a:r>
              <a:rPr lang="en-US" dirty="0"/>
              <a:t> </a:t>
            </a:r>
            <a:r>
              <a:rPr lang="en-US" dirty="0" err="1"/>
              <a:t>modifikasi</a:t>
            </a:r>
            <a:r>
              <a:rPr lang="en-US" dirty="0"/>
              <a:t>; dan</a:t>
            </a:r>
          </a:p>
          <a:p>
            <a:pPr lvl="2">
              <a:spcBef>
                <a:spcPts val="0"/>
              </a:spcBef>
            </a:pPr>
            <a:r>
              <a:rPr lang="en-US" dirty="0" err="1"/>
              <a:t>mengukur</a:t>
            </a:r>
            <a:r>
              <a:rPr lang="en-US" dirty="0"/>
              <a:t> </a:t>
            </a:r>
            <a:r>
              <a:rPr lang="en-US" dirty="0" err="1"/>
              <a:t>jumlah</a:t>
            </a:r>
            <a:r>
              <a:rPr lang="en-US" dirty="0"/>
              <a:t> </a:t>
            </a:r>
            <a:r>
              <a:rPr lang="en-US" dirty="0" err="1"/>
              <a:t>tercatat</a:t>
            </a:r>
            <a:r>
              <a:rPr lang="en-US" dirty="0"/>
              <a:t> </a:t>
            </a:r>
            <a:r>
              <a:rPr lang="en-US" dirty="0" err="1"/>
              <a:t>aset</a:t>
            </a:r>
            <a:r>
              <a:rPr lang="en-US" dirty="0"/>
              <a:t> </a:t>
            </a:r>
            <a:r>
              <a:rPr lang="en-US" dirty="0" err="1"/>
              <a:t>pendasar</a:t>
            </a:r>
            <a:r>
              <a:rPr lang="en-US" dirty="0"/>
              <a:t> </a:t>
            </a:r>
            <a:r>
              <a:rPr lang="en-US" dirty="0" err="1"/>
              <a:t>sebagai</a:t>
            </a:r>
            <a:r>
              <a:rPr lang="en-US" dirty="0"/>
              <a:t> </a:t>
            </a:r>
            <a:r>
              <a:rPr lang="en-US" dirty="0" err="1"/>
              <a:t>investasi</a:t>
            </a:r>
            <a:r>
              <a:rPr lang="en-US" dirty="0"/>
              <a:t> </a:t>
            </a:r>
            <a:r>
              <a:rPr lang="en-US" dirty="0" err="1"/>
              <a:t>neto</a:t>
            </a:r>
            <a:r>
              <a:rPr lang="en-US" dirty="0"/>
              <a:t> </a:t>
            </a:r>
            <a:r>
              <a:rPr lang="en-US" dirty="0" err="1"/>
              <a:t>sewa</a:t>
            </a:r>
            <a:r>
              <a:rPr lang="en-US" dirty="0"/>
              <a:t> </a:t>
            </a:r>
            <a:r>
              <a:rPr lang="en-US" dirty="0" err="1"/>
              <a:t>segera</a:t>
            </a:r>
            <a:r>
              <a:rPr lang="en-US" dirty="0"/>
              <a:t> </a:t>
            </a:r>
            <a:r>
              <a:rPr lang="en-US" dirty="0" err="1"/>
              <a:t>sebelum</a:t>
            </a:r>
            <a:r>
              <a:rPr lang="en-US" dirty="0"/>
              <a:t> </a:t>
            </a:r>
            <a:r>
              <a:rPr lang="en-US" dirty="0" err="1"/>
              <a:t>tanggal</a:t>
            </a:r>
            <a:r>
              <a:rPr lang="en-US" dirty="0"/>
              <a:t> </a:t>
            </a:r>
            <a:r>
              <a:rPr lang="en-US" dirty="0" err="1"/>
              <a:t>efektif</a:t>
            </a:r>
            <a:r>
              <a:rPr lang="en-US" dirty="0"/>
              <a:t> </a:t>
            </a:r>
            <a:r>
              <a:rPr lang="en-US" dirty="0" err="1"/>
              <a:t>modifikasi</a:t>
            </a:r>
            <a:r>
              <a:rPr lang="en-US" dirty="0"/>
              <a:t> </a:t>
            </a:r>
            <a:r>
              <a:rPr lang="en-US" dirty="0" err="1"/>
              <a:t>sewa</a:t>
            </a:r>
            <a:r>
              <a:rPr lang="en-US" dirty="0"/>
              <a:t>.</a:t>
            </a:r>
          </a:p>
          <a:p>
            <a:pPr lvl="1">
              <a:spcBef>
                <a:spcPts val="300"/>
              </a:spcBef>
            </a:pPr>
            <a:r>
              <a:rPr lang="sv-SE" dirty="0"/>
              <a:t>jika tidak, maka pesewa menerapkan persyaratan dalam PSAK 109: </a:t>
            </a:r>
            <a:r>
              <a:rPr lang="en-US" i="1" dirty="0" err="1"/>
              <a:t>Instrumen</a:t>
            </a:r>
            <a:r>
              <a:rPr lang="en-US" i="1" dirty="0"/>
              <a:t> </a:t>
            </a:r>
            <a:r>
              <a:rPr lang="en-US" i="1" dirty="0" err="1"/>
              <a:t>Keuangan</a:t>
            </a:r>
            <a:r>
              <a:rPr lang="en-US" dirty="0"/>
              <a:t>.</a:t>
            </a:r>
            <a:endParaRPr lang="en-US" i="1" dirty="0"/>
          </a:p>
        </p:txBody>
      </p:sp>
      <p:sp>
        <p:nvSpPr>
          <p:cNvPr id="7" name="TextBox 6">
            <a:extLst>
              <a:ext uri="{FF2B5EF4-FFF2-40B4-BE49-F238E27FC236}">
                <a16:creationId xmlns:a16="http://schemas.microsoft.com/office/drawing/2014/main" id="{69282ACE-2E8A-CB4A-9BB6-8C7F0DF8AB80}"/>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6" name="Slide Number Placeholder 1">
            <a:extLst>
              <a:ext uri="{FF2B5EF4-FFF2-40B4-BE49-F238E27FC236}">
                <a16:creationId xmlns:a16="http://schemas.microsoft.com/office/drawing/2014/main" id="{D4104CC1-C3AB-4877-A445-18C31550C6ED}"/>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50</a:t>
            </a:fld>
            <a:endParaRPr lang="en-US" b="1" dirty="0">
              <a:solidFill>
                <a:schemeClr val="tx1"/>
              </a:solidFill>
            </a:endParaRPr>
          </a:p>
        </p:txBody>
      </p:sp>
    </p:spTree>
    <p:extLst>
      <p:ext uri="{BB962C8B-B14F-4D97-AF65-F5344CB8AC3E}">
        <p14:creationId xmlns:p14="http://schemas.microsoft.com/office/powerpoint/2010/main" val="989673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246446-718A-F74A-919A-BFF60A9510FC}"/>
              </a:ext>
            </a:extLst>
          </p:cNvPr>
          <p:cNvSpPr/>
          <p:nvPr/>
        </p:nvSpPr>
        <p:spPr>
          <a:xfrm>
            <a:off x="1230923" y="1474326"/>
            <a:ext cx="9645473" cy="1295400"/>
          </a:xfrm>
          <a:prstGeom prst="rect">
            <a:avLst/>
          </a:prstGeom>
          <a:ln w="38100">
            <a:solidFill>
              <a:schemeClr val="accent1">
                <a:lumMod val="75000"/>
              </a:schemeClr>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2091800" y="482706"/>
            <a:ext cx="8008400" cy="794400"/>
          </a:xfrm>
        </p:spPr>
        <p:txBody>
          <a:bodyPr/>
          <a:lstStyle/>
          <a:p>
            <a:r>
              <a:rPr lang="en-US" sz="4000" dirty="0" err="1">
                <a:solidFill>
                  <a:schemeClr val="tx1">
                    <a:lumMod val="65000"/>
                    <a:lumOff val="35000"/>
                  </a:schemeClr>
                </a:solidFill>
                <a:latin typeface="Fjalla One" panose="02000506040000020004" pitchFamily="2" charset="0"/>
              </a:rPr>
              <a:t>Sewa</a:t>
            </a:r>
            <a:r>
              <a:rPr lang="en-US" sz="4000" dirty="0">
                <a:solidFill>
                  <a:schemeClr val="tx1">
                    <a:lumMod val="65000"/>
                    <a:lumOff val="35000"/>
                  </a:schemeClr>
                </a:solidFill>
                <a:latin typeface="Fjalla One" panose="02000506040000020004" pitchFamily="2" charset="0"/>
              </a:rPr>
              <a:t> </a:t>
            </a:r>
            <a:r>
              <a:rPr lang="en-US" sz="4000" dirty="0" err="1">
                <a:solidFill>
                  <a:schemeClr val="tx1">
                    <a:lumMod val="65000"/>
                    <a:lumOff val="35000"/>
                  </a:schemeClr>
                </a:solidFill>
                <a:latin typeface="Fjalla One" panose="02000506040000020004" pitchFamily="2" charset="0"/>
              </a:rPr>
              <a:t>Operasi</a:t>
            </a:r>
            <a:endParaRPr lang="en-US" sz="4000" dirty="0">
              <a:solidFill>
                <a:schemeClr val="tx1">
                  <a:lumMod val="65000"/>
                  <a:lumOff val="35000"/>
                </a:schemeClr>
              </a:solidFill>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xfrm>
            <a:off x="1275197" y="1474326"/>
            <a:ext cx="9601199" cy="1600200"/>
          </a:xfrm>
          <a:noFill/>
          <a:ln>
            <a:noFill/>
          </a:ln>
        </p:spPr>
        <p:txBody>
          <a:bodyPr>
            <a:noAutofit/>
          </a:bodyPr>
          <a:lstStyle/>
          <a:p>
            <a:pPr marL="0" indent="0">
              <a:buNone/>
            </a:pPr>
            <a:r>
              <a:rPr lang="en-US" b="1" dirty="0" err="1"/>
              <a:t>Pengakuan</a:t>
            </a:r>
            <a:r>
              <a:rPr lang="en-US" b="1" dirty="0"/>
              <a:t> dan </a:t>
            </a:r>
            <a:r>
              <a:rPr lang="en-US" b="1" dirty="0" err="1"/>
              <a:t>Pengukuran</a:t>
            </a:r>
            <a:endParaRPr lang="en-US" b="1" dirty="0"/>
          </a:p>
          <a:p>
            <a:pPr marL="0" indent="0">
              <a:buNone/>
            </a:pPr>
            <a:r>
              <a:rPr lang="en-US" sz="1800" i="1" dirty="0"/>
              <a:t>Pesewa </a:t>
            </a:r>
            <a:r>
              <a:rPr lang="en-US" sz="1800" i="1" dirty="0" err="1"/>
              <a:t>mengakui</a:t>
            </a:r>
            <a:r>
              <a:rPr lang="en-US" sz="1800" i="1" dirty="0"/>
              <a:t> </a:t>
            </a:r>
            <a:r>
              <a:rPr lang="en-US" sz="1800" i="1" dirty="0" err="1"/>
              <a:t>pembayaran</a:t>
            </a:r>
            <a:r>
              <a:rPr lang="en-US" sz="1800" i="1" dirty="0"/>
              <a:t> </a:t>
            </a:r>
            <a:r>
              <a:rPr lang="en-US" sz="1800" i="1" dirty="0" err="1"/>
              <a:t>sewa</a:t>
            </a:r>
            <a:r>
              <a:rPr lang="en-US" sz="1800" i="1" dirty="0"/>
              <a:t> </a:t>
            </a:r>
            <a:r>
              <a:rPr lang="en-US" sz="1800" i="1" dirty="0" err="1"/>
              <a:t>dari</a:t>
            </a:r>
            <a:r>
              <a:rPr lang="en-US" sz="1800" i="1" dirty="0"/>
              <a:t> </a:t>
            </a:r>
            <a:r>
              <a:rPr lang="en-US" sz="1800" i="1" dirty="0" err="1"/>
              <a:t>sewa</a:t>
            </a:r>
            <a:r>
              <a:rPr lang="en-US" sz="1800" i="1" dirty="0"/>
              <a:t> </a:t>
            </a:r>
            <a:r>
              <a:rPr lang="en-US" sz="1800" i="1" dirty="0" err="1"/>
              <a:t>operasi</a:t>
            </a:r>
            <a:r>
              <a:rPr lang="en-US" sz="1800" i="1" dirty="0"/>
              <a:t> </a:t>
            </a:r>
            <a:r>
              <a:rPr lang="en-US" sz="1800" i="1" dirty="0" err="1"/>
              <a:t>sebagai</a:t>
            </a:r>
            <a:r>
              <a:rPr lang="en-US" sz="1800" i="1" dirty="0"/>
              <a:t> </a:t>
            </a:r>
            <a:r>
              <a:rPr lang="en-US" sz="1800" i="1" dirty="0" err="1"/>
              <a:t>penghasilan</a:t>
            </a:r>
            <a:r>
              <a:rPr lang="en-US" sz="1800" i="1" dirty="0"/>
              <a:t> </a:t>
            </a:r>
            <a:r>
              <a:rPr lang="en-US" sz="1800" i="1" dirty="0" err="1"/>
              <a:t>dengan</a:t>
            </a:r>
            <a:r>
              <a:rPr lang="en-US" sz="1800" i="1" dirty="0"/>
              <a:t> </a:t>
            </a:r>
            <a:r>
              <a:rPr lang="en-US" sz="1800" i="1" dirty="0" err="1"/>
              <a:t>dasar</a:t>
            </a:r>
            <a:r>
              <a:rPr lang="en-US" sz="1800" i="1" dirty="0"/>
              <a:t> </a:t>
            </a:r>
            <a:r>
              <a:rPr lang="en-US" sz="1800" i="1" dirty="0" err="1"/>
              <a:t>garis</a:t>
            </a:r>
            <a:r>
              <a:rPr lang="en-US" sz="1800" i="1" dirty="0"/>
              <a:t> </a:t>
            </a:r>
            <a:r>
              <a:rPr lang="en-US" sz="1800" i="1" dirty="0" err="1"/>
              <a:t>lurus</a:t>
            </a:r>
            <a:r>
              <a:rPr lang="en-US" sz="1800" i="1" dirty="0"/>
              <a:t> atau </a:t>
            </a:r>
            <a:r>
              <a:rPr lang="en-US" sz="1800" i="1" dirty="0" err="1"/>
              <a:t>dasar</a:t>
            </a:r>
            <a:r>
              <a:rPr lang="en-US" sz="1800" i="1" dirty="0"/>
              <a:t> </a:t>
            </a:r>
            <a:r>
              <a:rPr lang="en-US" sz="1800" i="1" dirty="0" err="1"/>
              <a:t>sistematik</a:t>
            </a:r>
            <a:r>
              <a:rPr lang="en-US" sz="1800" i="1" dirty="0"/>
              <a:t> lain. Pesewa </a:t>
            </a:r>
            <a:r>
              <a:rPr lang="en-US" sz="1800" i="1" dirty="0" err="1"/>
              <a:t>menerapkan</a:t>
            </a:r>
            <a:r>
              <a:rPr lang="en-US" sz="1800" i="1" dirty="0"/>
              <a:t> </a:t>
            </a:r>
            <a:r>
              <a:rPr lang="en-US" sz="1800" i="1" dirty="0" err="1"/>
              <a:t>dasar</a:t>
            </a:r>
            <a:r>
              <a:rPr lang="en-US" sz="1800" i="1" dirty="0"/>
              <a:t> </a:t>
            </a:r>
            <a:r>
              <a:rPr lang="en-US" sz="1800" i="1" dirty="0" err="1"/>
              <a:t>sistematik</a:t>
            </a:r>
            <a:r>
              <a:rPr lang="en-US" sz="1800" i="1" dirty="0"/>
              <a:t> lain </a:t>
            </a:r>
            <a:r>
              <a:rPr lang="en-US" sz="1800" i="1" dirty="0" err="1"/>
              <a:t>jika</a:t>
            </a:r>
            <a:r>
              <a:rPr lang="en-US" sz="1800" i="1" dirty="0"/>
              <a:t> </a:t>
            </a:r>
            <a:r>
              <a:rPr lang="en-US" sz="1800" i="1" dirty="0" err="1"/>
              <a:t>dasar</a:t>
            </a:r>
            <a:r>
              <a:rPr lang="en-US" sz="1800" i="1" dirty="0"/>
              <a:t> </a:t>
            </a:r>
            <a:r>
              <a:rPr lang="en-US" sz="1800" i="1" dirty="0" err="1"/>
              <a:t>tersebut</a:t>
            </a:r>
            <a:r>
              <a:rPr lang="en-US" sz="1800" i="1" dirty="0"/>
              <a:t> </a:t>
            </a:r>
            <a:r>
              <a:rPr lang="en-US" sz="1800" i="1" dirty="0" err="1"/>
              <a:t>lebih</a:t>
            </a:r>
            <a:r>
              <a:rPr lang="en-US" sz="1800" i="1" dirty="0"/>
              <a:t> </a:t>
            </a:r>
            <a:r>
              <a:rPr lang="en-US" sz="1800" i="1" dirty="0" err="1"/>
              <a:t>merepresentasikan</a:t>
            </a:r>
            <a:r>
              <a:rPr lang="en-US" sz="1800" i="1" dirty="0"/>
              <a:t> </a:t>
            </a:r>
            <a:r>
              <a:rPr lang="en-US" sz="1800" i="1" dirty="0" err="1"/>
              <a:t>pola</a:t>
            </a:r>
            <a:r>
              <a:rPr lang="en-US" sz="1800" i="1" dirty="0"/>
              <a:t> </a:t>
            </a:r>
            <a:r>
              <a:rPr lang="en-US" sz="1800" i="1" dirty="0" err="1"/>
              <a:t>manfaat</a:t>
            </a:r>
            <a:r>
              <a:rPr lang="en-US" sz="1800" i="1" dirty="0"/>
              <a:t> </a:t>
            </a:r>
            <a:r>
              <a:rPr lang="en-US" sz="1800" i="1" dirty="0" err="1"/>
              <a:t>dari</a:t>
            </a:r>
            <a:r>
              <a:rPr lang="en-US" sz="1800" i="1" dirty="0"/>
              <a:t> </a:t>
            </a:r>
            <a:r>
              <a:rPr lang="en-US" sz="1800" i="1" dirty="0" err="1"/>
              <a:t>penggunaan</a:t>
            </a:r>
            <a:r>
              <a:rPr lang="en-US" sz="1800" i="1" dirty="0"/>
              <a:t> </a:t>
            </a:r>
            <a:r>
              <a:rPr lang="en-US" sz="1800" i="1" dirty="0" err="1"/>
              <a:t>aset</a:t>
            </a:r>
            <a:r>
              <a:rPr lang="en-US" sz="1800" i="1" dirty="0"/>
              <a:t> </a:t>
            </a:r>
            <a:r>
              <a:rPr lang="en-US" sz="1800" i="1" dirty="0" err="1"/>
              <a:t>pendasar</a:t>
            </a:r>
            <a:r>
              <a:rPr lang="en-US" sz="1800" i="1" dirty="0"/>
              <a:t> yang </a:t>
            </a:r>
            <a:r>
              <a:rPr lang="en-US" sz="1800" i="1" dirty="0" err="1"/>
              <a:t>menurun</a:t>
            </a:r>
            <a:r>
              <a:rPr lang="en-US" sz="1800" i="1" dirty="0"/>
              <a:t>.</a:t>
            </a:r>
          </a:p>
        </p:txBody>
      </p:sp>
      <p:sp>
        <p:nvSpPr>
          <p:cNvPr id="5" name="Content Placeholder 2">
            <a:extLst>
              <a:ext uri="{FF2B5EF4-FFF2-40B4-BE49-F238E27FC236}">
                <a16:creationId xmlns:a16="http://schemas.microsoft.com/office/drawing/2014/main" id="{0CDD8869-43D4-4510-A238-2817DBA92BAE}"/>
              </a:ext>
            </a:extLst>
          </p:cNvPr>
          <p:cNvSpPr txBox="1">
            <a:spLocks/>
          </p:cNvSpPr>
          <p:nvPr/>
        </p:nvSpPr>
        <p:spPr>
          <a:xfrm>
            <a:off x="1230923" y="2963494"/>
            <a:ext cx="9818077" cy="2903906"/>
          </a:xfrm>
          <a:prstGeom prst="rect">
            <a:avLst/>
          </a:prstGeom>
          <a:noFill/>
          <a:ln>
            <a:noFill/>
          </a:ln>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latin typeface="Calibri" panose="020F0502020204030204" pitchFamily="34" charset="0"/>
                <a:cs typeface="Calibri" panose="020F0502020204030204" pitchFamily="34" charset="0"/>
              </a:rPr>
              <a:t>Pesewa </a:t>
            </a:r>
            <a:r>
              <a:rPr lang="en-US" sz="1800" dirty="0" err="1">
                <a:latin typeface="Calibri" panose="020F0502020204030204" pitchFamily="34" charset="0"/>
                <a:cs typeface="Calibri" panose="020F0502020204030204" pitchFamily="34" charset="0"/>
              </a:rPr>
              <a:t>mengakui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biaya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termasuk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penyusutan</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timbul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mendapatkan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penghasilan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sebagai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beban</a:t>
            </a:r>
            <a:r>
              <a:rPr lang="en-US" sz="1800" dirty="0">
                <a:latin typeface="Calibri" panose="020F0502020204030204" pitchFamily="34" charset="0"/>
                <a:cs typeface="Calibri" panose="020F0502020204030204" pitchFamily="34" charset="0"/>
              </a:rPr>
              <a:t>.</a:t>
            </a:r>
          </a:p>
          <a:p>
            <a:r>
              <a:rPr lang="en-US" sz="1800" dirty="0">
                <a:latin typeface="Calibri" panose="020F0502020204030204" pitchFamily="34" charset="0"/>
                <a:cs typeface="Calibri" panose="020F0502020204030204" pitchFamily="34" charset="0"/>
              </a:rPr>
              <a:t>Pesewa </a:t>
            </a:r>
            <a:r>
              <a:rPr lang="en-US" sz="1800" dirty="0" err="1">
                <a:latin typeface="Calibri" panose="020F0502020204030204" pitchFamily="34" charset="0"/>
                <a:cs typeface="Calibri" panose="020F0502020204030204" pitchFamily="34" charset="0"/>
              </a:rPr>
              <a:t>menambahkan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biaya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langsung</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awal</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timbul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mendapatkan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operasi</a:t>
            </a:r>
            <a:r>
              <a:rPr lang="en-US" sz="1800" dirty="0">
                <a:latin typeface="Calibri" panose="020F0502020204030204" pitchFamily="34" charset="0"/>
                <a:cs typeface="Calibri" panose="020F0502020204030204" pitchFamily="34" charset="0"/>
              </a:rPr>
              <a:t> pada </a:t>
            </a:r>
            <a:r>
              <a:rPr lang="en-US" sz="1800" dirty="0" err="1">
                <a:latin typeface="Calibri" panose="020F0502020204030204" pitchFamily="34" charset="0"/>
                <a:cs typeface="Calibri" panose="020F0502020204030204" pitchFamily="34" charset="0"/>
              </a:rPr>
              <a:t>jumlah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tercatat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pendasar</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mengakui</a:t>
            </a:r>
            <a:r>
              <a:rPr lang="en-US" sz="1800" dirty="0">
                <a:latin typeface="Calibri" panose="020F0502020204030204" pitchFamily="34" charset="0"/>
                <a:cs typeface="Calibri" panose="020F0502020204030204" pitchFamily="34" charset="0"/>
              </a:rPr>
              <a:t> </a:t>
            </a:r>
            <a:r>
              <a:rPr lang="sv-SE" sz="1800" dirty="0">
                <a:latin typeface="Calibri" panose="020F0502020204030204" pitchFamily="34" charset="0"/>
                <a:cs typeface="Calibri" panose="020F0502020204030204" pitchFamily="34" charset="0"/>
              </a:rPr>
              <a:t>biaya tersebut sebagai beban sepanjang masa sewa atas dasar yang sama </a:t>
            </a:r>
            <a:r>
              <a:rPr lang="en-US" sz="1800" dirty="0" err="1">
                <a:latin typeface="Calibri" panose="020F0502020204030204" pitchFamily="34" charset="0"/>
                <a:cs typeface="Calibri" panose="020F0502020204030204" pitchFamily="34" charset="0"/>
              </a:rPr>
              <a:t>dengan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penghasilan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a:t>
            </a:r>
          </a:p>
          <a:p>
            <a:r>
              <a:rPr lang="sv-SE" sz="1800" dirty="0">
                <a:latin typeface="Calibri" panose="020F0502020204030204" pitchFamily="34" charset="0"/>
                <a:cs typeface="Calibri" panose="020F0502020204030204" pitchFamily="34" charset="0"/>
              </a:rPr>
              <a:t>Kebijakan penyusutan atas aset pendasar yang dapat disusutkan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operasi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konsisten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dengan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kebijakan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penyusutan</a:t>
            </a:r>
            <a:r>
              <a:rPr lang="en-US" sz="1800" dirty="0">
                <a:latin typeface="Calibri" panose="020F0502020204030204" pitchFamily="34" charset="0"/>
                <a:cs typeface="Calibri" panose="020F0502020204030204" pitchFamily="34" charset="0"/>
              </a:rPr>
              <a:t> normal pesewa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serupa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sesuai</a:t>
            </a:r>
            <a:r>
              <a:rPr lang="en-US" sz="1800" dirty="0">
                <a:latin typeface="Calibri" panose="020F0502020204030204" pitchFamily="34" charset="0"/>
                <a:cs typeface="Calibri" panose="020F0502020204030204" pitchFamily="34" charset="0"/>
              </a:rPr>
              <a:t> PSAK 216 dan </a:t>
            </a:r>
            <a:r>
              <a:rPr lang="fi-FI" sz="1800" dirty="0">
                <a:latin typeface="Calibri" panose="020F0502020204030204" pitchFamily="34" charset="0"/>
                <a:cs typeface="Calibri" panose="020F0502020204030204" pitchFamily="34" charset="0"/>
              </a:rPr>
              <a:t>PSAK 238: </a:t>
            </a:r>
            <a:r>
              <a:rPr lang="fi-FI" sz="1800" i="1" dirty="0">
                <a:latin typeface="Calibri" panose="020F0502020204030204" pitchFamily="34" charset="0"/>
                <a:cs typeface="Calibri" panose="020F0502020204030204" pitchFamily="34" charset="0"/>
              </a:rPr>
              <a:t>Aset Takberwujud</a:t>
            </a:r>
            <a:r>
              <a:rPr lang="fi-FI" sz="1800" dirty="0">
                <a:latin typeface="Calibri" panose="020F0502020204030204" pitchFamily="34" charset="0"/>
                <a:cs typeface="Calibri" panose="020F0502020204030204" pitchFamily="34" charset="0"/>
              </a:rPr>
              <a:t>.</a:t>
            </a:r>
          </a:p>
          <a:p>
            <a:r>
              <a:rPr lang="fi-FI" sz="1800" dirty="0">
                <a:latin typeface="Calibri" panose="020F0502020204030204" pitchFamily="34" charset="0"/>
                <a:cs typeface="Calibri" panose="020F0502020204030204" pitchFamily="34" charset="0"/>
              </a:rPr>
              <a:t>Pesewa menerapkan PSAK 236: </a:t>
            </a:r>
            <a:r>
              <a:rPr lang="fi-FI" sz="1800" i="1" dirty="0">
                <a:latin typeface="Calibri" panose="020F0502020204030204" pitchFamily="34" charset="0"/>
                <a:cs typeface="Calibri" panose="020F0502020204030204" pitchFamily="34" charset="0"/>
              </a:rPr>
              <a:t>Penurunan Nilai Aset </a:t>
            </a:r>
            <a:r>
              <a:rPr lang="fi-FI" sz="1800" dirty="0">
                <a:latin typeface="Calibri" panose="020F0502020204030204" pitchFamily="34" charset="0"/>
                <a:cs typeface="Calibri" panose="020F0502020204030204" pitchFamily="34" charset="0"/>
              </a:rPr>
              <a:t>untuk </a:t>
            </a:r>
            <a:r>
              <a:rPr lang="en-US" sz="1800" dirty="0" err="1">
                <a:latin typeface="Calibri" panose="020F0502020204030204" pitchFamily="34" charset="0"/>
                <a:cs typeface="Calibri" panose="020F0502020204030204" pitchFamily="34" charset="0"/>
              </a:rPr>
              <a:t>menentukan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apakah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pendasar</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operasi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mengalami</a:t>
            </a:r>
            <a:r>
              <a:rPr lang="en-US" sz="1800" dirty="0">
                <a:latin typeface="Calibri" panose="020F0502020204030204" pitchFamily="34" charset="0"/>
                <a:cs typeface="Calibri" panose="020F0502020204030204" pitchFamily="34" charset="0"/>
              </a:rPr>
              <a:t> </a:t>
            </a:r>
            <a:r>
              <a:rPr lang="fi-FI" sz="1800" dirty="0">
                <a:latin typeface="Calibri" panose="020F0502020204030204" pitchFamily="34" charset="0"/>
                <a:cs typeface="Calibri" panose="020F0502020204030204" pitchFamily="34" charset="0"/>
              </a:rPr>
              <a:t>penurunan nilai.</a:t>
            </a:r>
          </a:p>
          <a:p>
            <a:r>
              <a:rPr lang="en-US" sz="1800" dirty="0">
                <a:latin typeface="Calibri" panose="020F0502020204030204" pitchFamily="34" charset="0"/>
                <a:cs typeface="Calibri" panose="020F0502020204030204" pitchFamily="34" charset="0"/>
              </a:rPr>
              <a:t>Pesewa </a:t>
            </a:r>
            <a:r>
              <a:rPr lang="en-US" sz="1800" dirty="0" err="1">
                <a:latin typeface="Calibri" panose="020F0502020204030204" pitchFamily="34" charset="0"/>
                <a:cs typeface="Calibri" panose="020F0502020204030204" pitchFamily="34" charset="0"/>
              </a:rPr>
              <a:t>pabrikan</a:t>
            </a:r>
            <a:r>
              <a:rPr lang="en-US" sz="1800" dirty="0">
                <a:latin typeface="Calibri" panose="020F0502020204030204" pitchFamily="34" charset="0"/>
                <a:cs typeface="Calibri" panose="020F0502020204030204" pitchFamily="34" charset="0"/>
              </a:rPr>
              <a:t> atau </a:t>
            </a:r>
            <a:r>
              <a:rPr lang="en-US" sz="1800" dirty="0" err="1">
                <a:latin typeface="Calibri" panose="020F0502020204030204" pitchFamily="34" charset="0"/>
                <a:cs typeface="Calibri" panose="020F0502020204030204" pitchFamily="34" charset="0"/>
              </a:rPr>
              <a:t>diler</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mengakui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laba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penjualan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operasi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karena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hal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tersebut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ekuivalen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dengan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penjualan</a:t>
            </a:r>
            <a:r>
              <a:rPr lang="en-US" sz="1800" dirty="0">
                <a:latin typeface="Calibri" panose="020F0502020204030204" pitchFamily="34" charset="0"/>
                <a:cs typeface="Calibri" panose="020F0502020204030204" pitchFamily="34" charset="0"/>
              </a:rPr>
              <a:t>.</a:t>
            </a:r>
          </a:p>
        </p:txBody>
      </p:sp>
      <p:sp>
        <p:nvSpPr>
          <p:cNvPr id="8" name="TextBox 7">
            <a:extLst>
              <a:ext uri="{FF2B5EF4-FFF2-40B4-BE49-F238E27FC236}">
                <a16:creationId xmlns:a16="http://schemas.microsoft.com/office/drawing/2014/main" id="{4B77496F-DD07-C04A-9491-7598920B856A}"/>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9" name="Slide Number Placeholder 1">
            <a:extLst>
              <a:ext uri="{FF2B5EF4-FFF2-40B4-BE49-F238E27FC236}">
                <a16:creationId xmlns:a16="http://schemas.microsoft.com/office/drawing/2014/main" id="{B6A4599A-92A9-4E2F-A5FA-FE55073FD2D5}"/>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51</a:t>
            </a:fld>
            <a:endParaRPr lang="en-US" b="1" dirty="0">
              <a:solidFill>
                <a:schemeClr val="tx1"/>
              </a:solidFill>
            </a:endParaRPr>
          </a:p>
        </p:txBody>
      </p:sp>
    </p:spTree>
    <p:extLst>
      <p:ext uri="{BB962C8B-B14F-4D97-AF65-F5344CB8AC3E}">
        <p14:creationId xmlns:p14="http://schemas.microsoft.com/office/powerpoint/2010/main" val="3641636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2410228" y="585865"/>
            <a:ext cx="7371600" cy="816800"/>
          </a:xfrm>
        </p:spPr>
        <p:txBody>
          <a:bodyPr/>
          <a:lstStyle/>
          <a:p>
            <a:r>
              <a:rPr lang="en-US" sz="4000" dirty="0" err="1">
                <a:solidFill>
                  <a:schemeClr val="tx1">
                    <a:lumMod val="65000"/>
                    <a:lumOff val="35000"/>
                  </a:schemeClr>
                </a:solidFill>
                <a:latin typeface="Fjalla One" panose="02000506040000020004" pitchFamily="2" charset="0"/>
              </a:rPr>
              <a:t>Sewa</a:t>
            </a:r>
            <a:r>
              <a:rPr lang="en-US" sz="4000" dirty="0">
                <a:solidFill>
                  <a:schemeClr val="tx1">
                    <a:lumMod val="65000"/>
                    <a:lumOff val="35000"/>
                  </a:schemeClr>
                </a:solidFill>
                <a:latin typeface="Fjalla One" panose="02000506040000020004" pitchFamily="2" charset="0"/>
              </a:rPr>
              <a:t> </a:t>
            </a:r>
            <a:r>
              <a:rPr lang="en-US" sz="4000" dirty="0" err="1">
                <a:solidFill>
                  <a:schemeClr val="tx1">
                    <a:lumMod val="65000"/>
                    <a:lumOff val="35000"/>
                  </a:schemeClr>
                </a:solidFill>
                <a:latin typeface="Fjalla One" panose="02000506040000020004" pitchFamily="2" charset="0"/>
              </a:rPr>
              <a:t>Operasi</a:t>
            </a:r>
            <a:endParaRPr lang="en-US" sz="4000" dirty="0">
              <a:solidFill>
                <a:schemeClr val="tx1">
                  <a:lumMod val="65000"/>
                  <a:lumOff val="35000"/>
                </a:schemeClr>
              </a:solidFill>
              <a:latin typeface="Fjalla One" panose="02000506040000020004" pitchFamily="2" charset="0"/>
            </a:endParaRPr>
          </a:p>
        </p:txBody>
      </p:sp>
      <p:graphicFrame>
        <p:nvGraphicFramePr>
          <p:cNvPr id="4" name="Content Placeholder 3">
            <a:extLst>
              <a:ext uri="{FF2B5EF4-FFF2-40B4-BE49-F238E27FC236}">
                <a16:creationId xmlns:a16="http://schemas.microsoft.com/office/drawing/2014/main" id="{931CB839-7EB4-6B43-B91F-6EF304AF006B}"/>
              </a:ext>
            </a:extLst>
          </p:cNvPr>
          <p:cNvGraphicFramePr>
            <a:graphicFrameLocks noGrp="1"/>
          </p:cNvGraphicFramePr>
          <p:nvPr>
            <p:ph sz="quarter" idx="10"/>
          </p:nvPr>
        </p:nvGraphicFramePr>
        <p:xfrm>
          <a:off x="1541463" y="1538288"/>
          <a:ext cx="8891587" cy="5319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B35EC3AD-576B-7D45-BDF3-63980024819B}"/>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5" name="Slide Number Placeholder 1">
            <a:extLst>
              <a:ext uri="{FF2B5EF4-FFF2-40B4-BE49-F238E27FC236}">
                <a16:creationId xmlns:a16="http://schemas.microsoft.com/office/drawing/2014/main" id="{03DE7A69-A7D1-B747-8744-B9D1A765487D}"/>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52</a:t>
            </a:fld>
            <a:endParaRPr lang="en-US" dirty="0"/>
          </a:p>
        </p:txBody>
      </p:sp>
    </p:spTree>
    <p:extLst>
      <p:ext uri="{BB962C8B-B14F-4D97-AF65-F5344CB8AC3E}">
        <p14:creationId xmlns:p14="http://schemas.microsoft.com/office/powerpoint/2010/main" val="37550079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idx="4294967295"/>
          </p:nvPr>
        </p:nvSpPr>
        <p:spPr>
          <a:xfrm>
            <a:off x="2152650" y="1143000"/>
            <a:ext cx="7886700" cy="777875"/>
          </a:xfrm>
        </p:spPr>
        <p:txBody>
          <a:bodyPr/>
          <a:lstStyle/>
          <a:p>
            <a:pPr algn="ctr"/>
            <a:r>
              <a:rPr lang="en-US" sz="4400" dirty="0" err="1">
                <a:latin typeface="Fjalla One" panose="02000506040000020004" pitchFamily="2" charset="0"/>
              </a:rPr>
              <a:t>Pengungkapan</a:t>
            </a:r>
            <a:endParaRPr lang="en-US" sz="4400"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idx="4294967295"/>
          </p:nvPr>
        </p:nvSpPr>
        <p:spPr>
          <a:xfrm>
            <a:off x="3200400" y="2525713"/>
            <a:ext cx="6172200" cy="3433762"/>
          </a:xfrm>
          <a:solidFill>
            <a:srgbClr val="F9EAC3"/>
          </a:solidFill>
        </p:spPr>
        <p:txBody>
          <a:bodyPr>
            <a:noAutofit/>
          </a:bodyPr>
          <a:lstStyle/>
          <a:p>
            <a:r>
              <a:rPr lang="en-US" sz="2000" i="1" dirty="0" err="1">
                <a:solidFill>
                  <a:schemeClr val="tx1"/>
                </a:solidFill>
                <a:latin typeface="Calibri" panose="020F0502020204030204" pitchFamily="34" charset="0"/>
                <a:cs typeface="Calibri" panose="020F0502020204030204" pitchFamily="34" charset="0"/>
              </a:rPr>
              <a:t>Tujuan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pengungkapan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adalah</a:t>
            </a:r>
            <a:r>
              <a:rPr lang="en-US" sz="2000" i="1" dirty="0">
                <a:solidFill>
                  <a:schemeClr val="tx1"/>
                </a:solidFill>
                <a:latin typeface="Calibri" panose="020F0502020204030204" pitchFamily="34" charset="0"/>
                <a:cs typeface="Calibri" panose="020F0502020204030204" pitchFamily="34" charset="0"/>
              </a:rPr>
              <a:t> agar:</a:t>
            </a:r>
          </a:p>
          <a:p>
            <a:pPr lvl="1"/>
            <a:r>
              <a:rPr lang="en-US" sz="2000" i="1" dirty="0">
                <a:solidFill>
                  <a:schemeClr val="tx1"/>
                </a:solidFill>
                <a:latin typeface="Calibri" panose="020F0502020204030204" pitchFamily="34" charset="0"/>
                <a:cs typeface="Calibri" panose="020F0502020204030204" pitchFamily="34" charset="0"/>
              </a:rPr>
              <a:t>pesewa </a:t>
            </a:r>
            <a:r>
              <a:rPr lang="en-US" sz="2000" i="1" dirty="0" err="1">
                <a:solidFill>
                  <a:schemeClr val="tx1"/>
                </a:solidFill>
                <a:latin typeface="Calibri" panose="020F0502020204030204" pitchFamily="34" charset="0"/>
                <a:cs typeface="Calibri" panose="020F0502020204030204" pitchFamily="34" charset="0"/>
              </a:rPr>
              <a:t>mengungkapkan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informasi</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dalam</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catatan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atas</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laporan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keuangan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serta</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informasi</a:t>
            </a:r>
            <a:r>
              <a:rPr lang="en-US" sz="2000" i="1" dirty="0">
                <a:solidFill>
                  <a:schemeClr val="tx1"/>
                </a:solidFill>
                <a:latin typeface="Calibri" panose="020F0502020204030204" pitchFamily="34" charset="0"/>
                <a:cs typeface="Calibri" panose="020F0502020204030204" pitchFamily="34" charset="0"/>
              </a:rPr>
              <a:t> yang </a:t>
            </a:r>
            <a:r>
              <a:rPr lang="en-US" sz="2000" i="1" dirty="0" err="1">
                <a:solidFill>
                  <a:schemeClr val="tx1"/>
                </a:solidFill>
                <a:latin typeface="Calibri" panose="020F0502020204030204" pitchFamily="34" charset="0"/>
                <a:cs typeface="Calibri" panose="020F0502020204030204" pitchFamily="34" charset="0"/>
              </a:rPr>
              <a:t>ada</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dalam</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laporan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posisi</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keuangan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laporan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laba</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rugi</a:t>
            </a:r>
            <a:r>
              <a:rPr lang="en-US" sz="2000" i="1" dirty="0">
                <a:solidFill>
                  <a:schemeClr val="tx1"/>
                </a:solidFill>
                <a:latin typeface="Calibri" panose="020F0502020204030204" pitchFamily="34" charset="0"/>
                <a:cs typeface="Calibri" panose="020F0502020204030204" pitchFamily="34" charset="0"/>
              </a:rPr>
              <a:t>, dan </a:t>
            </a:r>
            <a:r>
              <a:rPr lang="en-US" sz="2000" i="1" dirty="0" err="1">
                <a:solidFill>
                  <a:schemeClr val="tx1"/>
                </a:solidFill>
                <a:latin typeface="Calibri" panose="020F0502020204030204" pitchFamily="34" charset="0"/>
                <a:cs typeface="Calibri" panose="020F0502020204030204" pitchFamily="34" charset="0"/>
              </a:rPr>
              <a:t>laporan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arus</a:t>
            </a:r>
            <a:r>
              <a:rPr lang="en-US" sz="2000" i="1" dirty="0">
                <a:solidFill>
                  <a:schemeClr val="tx1"/>
                </a:solidFill>
                <a:latin typeface="Calibri" panose="020F0502020204030204" pitchFamily="34" charset="0"/>
                <a:cs typeface="Calibri" panose="020F0502020204030204" pitchFamily="34" charset="0"/>
              </a:rPr>
              <a:t> kas, yang </a:t>
            </a:r>
            <a:r>
              <a:rPr lang="en-US" sz="2000" i="1" dirty="0" err="1">
                <a:solidFill>
                  <a:schemeClr val="tx1"/>
                </a:solidFill>
                <a:latin typeface="Calibri" panose="020F0502020204030204" pitchFamily="34" charset="0"/>
                <a:cs typeface="Calibri" panose="020F0502020204030204" pitchFamily="34" charset="0"/>
              </a:rPr>
              <a:t>memberikan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dasar</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bagi</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pengguna</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laporan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keuangan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untuk</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menilai</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dampak</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sewa</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terhadap</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posisi</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keuangan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kinerja</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keuangan</a:t>
            </a:r>
            <a:r>
              <a:rPr lang="en-US" sz="2000" i="1" dirty="0">
                <a:solidFill>
                  <a:schemeClr val="tx1"/>
                </a:solidFill>
                <a:latin typeface="Calibri" panose="020F0502020204030204" pitchFamily="34" charset="0"/>
                <a:cs typeface="Calibri" panose="020F0502020204030204" pitchFamily="34" charset="0"/>
              </a:rPr>
              <a:t>, dan </a:t>
            </a:r>
            <a:r>
              <a:rPr lang="en-US" sz="2000" i="1" dirty="0" err="1">
                <a:solidFill>
                  <a:schemeClr val="tx1"/>
                </a:solidFill>
                <a:latin typeface="Calibri" panose="020F0502020204030204" pitchFamily="34" charset="0"/>
                <a:cs typeface="Calibri" panose="020F0502020204030204" pitchFamily="34" charset="0"/>
              </a:rPr>
              <a:t>arus</a:t>
            </a:r>
            <a:r>
              <a:rPr lang="en-US" sz="2000" i="1" dirty="0">
                <a:solidFill>
                  <a:schemeClr val="tx1"/>
                </a:solidFill>
                <a:latin typeface="Calibri" panose="020F0502020204030204" pitchFamily="34" charset="0"/>
                <a:cs typeface="Calibri" panose="020F0502020204030204" pitchFamily="34" charset="0"/>
              </a:rPr>
              <a:t> kas pesewa. </a:t>
            </a:r>
          </a:p>
          <a:p>
            <a:pPr lvl="1"/>
            <a:r>
              <a:rPr lang="en-US" sz="2000" i="1" dirty="0" err="1">
                <a:solidFill>
                  <a:schemeClr val="tx1"/>
                </a:solidFill>
                <a:latin typeface="Calibri" panose="020F0502020204030204" pitchFamily="34" charset="0"/>
                <a:cs typeface="Calibri" panose="020F0502020204030204" pitchFamily="34" charset="0"/>
              </a:rPr>
              <a:t>Paragraf</a:t>
            </a:r>
            <a:r>
              <a:rPr lang="en-US" sz="2000" i="1" dirty="0">
                <a:solidFill>
                  <a:schemeClr val="tx1"/>
                </a:solidFill>
                <a:latin typeface="Calibri" panose="020F0502020204030204" pitchFamily="34" charset="0"/>
                <a:cs typeface="Calibri" panose="020F0502020204030204" pitchFamily="34" charset="0"/>
              </a:rPr>
              <a:t> 90–97 </a:t>
            </a:r>
            <a:r>
              <a:rPr lang="en-US" sz="2000" i="1" dirty="0" err="1">
                <a:solidFill>
                  <a:schemeClr val="tx1"/>
                </a:solidFill>
                <a:latin typeface="Calibri" panose="020F0502020204030204" pitchFamily="34" charset="0"/>
                <a:cs typeface="Calibri" panose="020F0502020204030204" pitchFamily="34" charset="0"/>
              </a:rPr>
              <a:t>menetapkan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persyaratan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bagaimana</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tujuan</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ini</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dapat</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tercapai</a:t>
            </a:r>
            <a:r>
              <a:rPr lang="en-US" sz="2000" i="1" dirty="0">
                <a:solidFill>
                  <a:schemeClr val="tx1"/>
                </a:solidFill>
                <a:latin typeface="Calibri" panose="020F0502020204030204" pitchFamily="34" charset="0"/>
                <a:cs typeface="Calibri" panose="020F0502020204030204" pitchFamily="34" charset="0"/>
              </a:rPr>
              <a:t>.</a:t>
            </a:r>
            <a:endParaRPr lang="en-US" sz="2000" dirty="0">
              <a:solidFill>
                <a:schemeClr val="tx1"/>
              </a:solidFill>
              <a:latin typeface="Calibri" panose="020F0502020204030204" pitchFamily="34" charset="0"/>
              <a:cs typeface="Calibri" panose="020F0502020204030204" pitchFamily="34" charset="0"/>
            </a:endParaRPr>
          </a:p>
        </p:txBody>
      </p:sp>
      <p:sp>
        <p:nvSpPr>
          <p:cNvPr id="4" name="Frame 3">
            <a:extLst>
              <a:ext uri="{FF2B5EF4-FFF2-40B4-BE49-F238E27FC236}">
                <a16:creationId xmlns:a16="http://schemas.microsoft.com/office/drawing/2014/main" id="{356C814F-5827-CA40-81DE-3D88267224AC}"/>
              </a:ext>
            </a:extLst>
          </p:cNvPr>
          <p:cNvSpPr/>
          <p:nvPr/>
        </p:nvSpPr>
        <p:spPr>
          <a:xfrm>
            <a:off x="3048000" y="2362200"/>
            <a:ext cx="6438900" cy="3787140"/>
          </a:xfrm>
          <a:prstGeom prst="frame">
            <a:avLst>
              <a:gd name="adj1" fmla="val 168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DBA0A48C-56FE-1E49-8EE4-1FB27E4CA1CB}"/>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Slide Number Placeholder 1">
            <a:extLst>
              <a:ext uri="{FF2B5EF4-FFF2-40B4-BE49-F238E27FC236}">
                <a16:creationId xmlns:a16="http://schemas.microsoft.com/office/drawing/2014/main" id="{38583625-30AA-4029-B35C-D01709AC7C69}"/>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53</a:t>
            </a:fld>
            <a:endParaRPr lang="en-US" b="1" dirty="0">
              <a:solidFill>
                <a:schemeClr val="tx1"/>
              </a:solidFill>
            </a:endParaRPr>
          </a:p>
        </p:txBody>
      </p:sp>
    </p:spTree>
    <p:extLst>
      <p:ext uri="{BB962C8B-B14F-4D97-AF65-F5344CB8AC3E}">
        <p14:creationId xmlns:p14="http://schemas.microsoft.com/office/powerpoint/2010/main" val="3475992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4038600" y="704037"/>
            <a:ext cx="4389200" cy="536400"/>
          </a:xfrm>
        </p:spPr>
        <p:txBody>
          <a:bodyPr/>
          <a:lstStyle/>
          <a:p>
            <a:r>
              <a:rPr lang="en-US" sz="4000" dirty="0" err="1">
                <a:solidFill>
                  <a:schemeClr val="tx1">
                    <a:lumMod val="75000"/>
                    <a:lumOff val="25000"/>
                  </a:schemeClr>
                </a:solidFill>
                <a:latin typeface="Fjalla One" panose="02000506040000020004" pitchFamily="2" charset="0"/>
              </a:rPr>
              <a:t>Pengungkapan</a:t>
            </a:r>
            <a:endParaRPr lang="en-US" sz="4000" dirty="0">
              <a:solidFill>
                <a:schemeClr val="tx1">
                  <a:lumMod val="75000"/>
                  <a:lumOff val="25000"/>
                </a:schemeClr>
              </a:solidFill>
              <a:latin typeface="Fjalla One" panose="02000506040000020004" pitchFamily="2" charset="0"/>
            </a:endParaRPr>
          </a:p>
        </p:txBody>
      </p:sp>
      <p:graphicFrame>
        <p:nvGraphicFramePr>
          <p:cNvPr id="4" name="Content Placeholder 3">
            <a:extLst>
              <a:ext uri="{FF2B5EF4-FFF2-40B4-BE49-F238E27FC236}">
                <a16:creationId xmlns:a16="http://schemas.microsoft.com/office/drawing/2014/main" id="{9451FD95-8F27-1040-B856-35B0127D85B0}"/>
              </a:ext>
            </a:extLst>
          </p:cNvPr>
          <p:cNvGraphicFramePr>
            <a:graphicFrameLocks noGrp="1"/>
          </p:cNvGraphicFramePr>
          <p:nvPr>
            <p:ph sz="quarter" idx="4294967295"/>
            <p:extLst>
              <p:ext uri="{D42A27DB-BD31-4B8C-83A1-F6EECF244321}">
                <p14:modId xmlns:p14="http://schemas.microsoft.com/office/powerpoint/2010/main" val="1410237136"/>
              </p:ext>
            </p:extLst>
          </p:nvPr>
        </p:nvGraphicFramePr>
        <p:xfrm>
          <a:off x="1709737" y="1264500"/>
          <a:ext cx="9415463" cy="5253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D1FBB1E4-8DFA-4284-ACBC-D047CA7ED1C3}"/>
              </a:ext>
            </a:extLst>
          </p:cNvPr>
          <p:cNvSpPr txBox="1">
            <a:spLocks/>
          </p:cNvSpPr>
          <p:nvPr/>
        </p:nvSpPr>
        <p:spPr>
          <a:xfrm>
            <a:off x="10515600" y="3927"/>
            <a:ext cx="1663002" cy="377073"/>
          </a:xfrm>
          <a:prstGeom prst="rect">
            <a:avLst/>
          </a:prstGeom>
          <a:solidFill>
            <a:schemeClr val="bg2"/>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r>
              <a:rPr lang="en-US" sz="2800" dirty="0">
                <a:solidFill>
                  <a:schemeClr val="tx1"/>
                </a:solidFill>
              </a:rPr>
              <a:t>Pesewa</a:t>
            </a:r>
          </a:p>
        </p:txBody>
      </p:sp>
      <p:sp>
        <p:nvSpPr>
          <p:cNvPr id="7" name="Slide Number Placeholder 1">
            <a:extLst>
              <a:ext uri="{FF2B5EF4-FFF2-40B4-BE49-F238E27FC236}">
                <a16:creationId xmlns:a16="http://schemas.microsoft.com/office/drawing/2014/main" id="{6B808934-7666-4325-9122-4AE6A64CF427}"/>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54</a:t>
            </a:fld>
            <a:endParaRPr lang="en-US" b="1" dirty="0">
              <a:solidFill>
                <a:schemeClr val="tx1"/>
              </a:solidFill>
            </a:endParaRPr>
          </a:p>
        </p:txBody>
      </p:sp>
    </p:spTree>
    <p:extLst>
      <p:ext uri="{BB962C8B-B14F-4D97-AF65-F5344CB8AC3E}">
        <p14:creationId xmlns:p14="http://schemas.microsoft.com/office/powerpoint/2010/main" val="4094097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2410228" y="562825"/>
            <a:ext cx="7371600" cy="816800"/>
          </a:xfrm>
        </p:spPr>
        <p:txBody>
          <a:bodyPr/>
          <a:lstStyle/>
          <a:p>
            <a:r>
              <a:rPr lang="en-US" sz="4000" dirty="0" err="1">
                <a:latin typeface="Fjalla One" panose="02000506040000020004" pitchFamily="2" charset="0"/>
              </a:rPr>
              <a:t>Pengungkapan</a:t>
            </a:r>
            <a:endParaRPr lang="en-US"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noFill/>
          <a:ln>
            <a:noFill/>
          </a:ln>
        </p:spPr>
        <p:txBody>
          <a:bodyPr>
            <a:noAutofit/>
          </a:bodyPr>
          <a:lstStyle/>
          <a:p>
            <a:pPr>
              <a:lnSpc>
                <a:spcPct val="100000"/>
              </a:lnSpc>
            </a:pPr>
            <a:r>
              <a:rPr lang="en-US" sz="2200" dirty="0"/>
              <a:t>Pesewa </a:t>
            </a:r>
            <a:r>
              <a:rPr lang="en-US" sz="2200" dirty="0" err="1"/>
              <a:t>mengungkapkan</a:t>
            </a:r>
            <a:r>
              <a:rPr lang="en-US" sz="2200" dirty="0"/>
              <a:t> </a:t>
            </a:r>
            <a:r>
              <a:rPr lang="en-US" sz="2200" dirty="0" err="1"/>
              <a:t>jumlah</a:t>
            </a:r>
            <a:r>
              <a:rPr lang="en-US" sz="2200" dirty="0"/>
              <a:t> </a:t>
            </a:r>
            <a:r>
              <a:rPr lang="en-US" sz="2200" dirty="0" err="1"/>
              <a:t>sebagai</a:t>
            </a:r>
            <a:r>
              <a:rPr lang="en-US" sz="2200" dirty="0"/>
              <a:t> </a:t>
            </a:r>
            <a:r>
              <a:rPr lang="en-US" sz="2200" dirty="0" err="1"/>
              <a:t>berikut</a:t>
            </a:r>
            <a:r>
              <a:rPr lang="en-US" sz="2200" dirty="0"/>
              <a:t> </a:t>
            </a:r>
            <a:r>
              <a:rPr lang="en-US" sz="2200" dirty="0" err="1"/>
              <a:t>untuk</a:t>
            </a:r>
            <a:r>
              <a:rPr lang="en-US" sz="2200" dirty="0"/>
              <a:t> </a:t>
            </a:r>
            <a:r>
              <a:rPr lang="en-US" sz="2200" dirty="0" err="1"/>
              <a:t>periode</a:t>
            </a:r>
            <a:r>
              <a:rPr lang="en-US" sz="2200" dirty="0"/>
              <a:t> </a:t>
            </a:r>
            <a:r>
              <a:rPr lang="en-US" sz="2200" dirty="0" err="1"/>
              <a:t>pelaporannya</a:t>
            </a:r>
            <a:r>
              <a:rPr lang="en-US" sz="2200" dirty="0"/>
              <a:t> (par 90):</a:t>
            </a:r>
          </a:p>
          <a:p>
            <a:pPr marL="692150" lvl="1" indent="-342900">
              <a:lnSpc>
                <a:spcPct val="100000"/>
              </a:lnSpc>
              <a:buFont typeface="+mj-lt"/>
              <a:buAutoNum type="alphaLcPeriod"/>
            </a:pPr>
            <a:r>
              <a:rPr lang="en-US" sz="2200" dirty="0" err="1"/>
              <a:t>untuk</a:t>
            </a:r>
            <a:r>
              <a:rPr lang="en-US" sz="2200" dirty="0"/>
              <a:t> </a:t>
            </a:r>
            <a:r>
              <a:rPr lang="en-US" sz="2200" dirty="0" err="1"/>
              <a:t>sewa</a:t>
            </a:r>
            <a:r>
              <a:rPr lang="en-US" sz="2200" dirty="0"/>
              <a:t> </a:t>
            </a:r>
            <a:r>
              <a:rPr lang="en-US" sz="2200" dirty="0" err="1"/>
              <a:t>pembiayaan</a:t>
            </a:r>
            <a:r>
              <a:rPr lang="en-US" sz="2200" dirty="0"/>
              <a:t>:</a:t>
            </a:r>
          </a:p>
          <a:p>
            <a:pPr marL="1084263" lvl="2" indent="-400050">
              <a:lnSpc>
                <a:spcPct val="100000"/>
              </a:lnSpc>
              <a:buFont typeface="+mj-lt"/>
              <a:buAutoNum type="romanLcPeriod"/>
            </a:pPr>
            <a:r>
              <a:rPr lang="es-ES" sz="2200" dirty="0" err="1"/>
              <a:t>laba</a:t>
            </a:r>
            <a:r>
              <a:rPr lang="es-ES" sz="2200" dirty="0"/>
              <a:t> atau </a:t>
            </a:r>
            <a:r>
              <a:rPr lang="es-ES" sz="2200" dirty="0" err="1"/>
              <a:t>rugi</a:t>
            </a:r>
            <a:r>
              <a:rPr lang="es-ES" sz="2200" dirty="0"/>
              <a:t> </a:t>
            </a:r>
            <a:r>
              <a:rPr lang="es-ES" sz="2200" dirty="0" err="1"/>
              <a:t>penjualan</a:t>
            </a:r>
            <a:r>
              <a:rPr lang="es-ES" sz="2200" dirty="0"/>
              <a:t>;</a:t>
            </a:r>
          </a:p>
          <a:p>
            <a:pPr marL="1084263" lvl="2" indent="-400050">
              <a:lnSpc>
                <a:spcPct val="100000"/>
              </a:lnSpc>
              <a:buFont typeface="+mj-lt"/>
              <a:buAutoNum type="romanLcPeriod"/>
            </a:pPr>
            <a:r>
              <a:rPr lang="en-US" sz="2200" dirty="0" err="1"/>
              <a:t>penghasilan</a:t>
            </a:r>
            <a:r>
              <a:rPr lang="en-US" sz="2200" dirty="0"/>
              <a:t> </a:t>
            </a:r>
            <a:r>
              <a:rPr lang="en-US" sz="2200" dirty="0" err="1"/>
              <a:t>keuangan</a:t>
            </a:r>
            <a:r>
              <a:rPr lang="en-US" sz="2200" dirty="0"/>
              <a:t> </a:t>
            </a:r>
            <a:r>
              <a:rPr lang="en-US" sz="2200" dirty="0" err="1"/>
              <a:t>atas</a:t>
            </a:r>
            <a:r>
              <a:rPr lang="en-US" sz="2200" dirty="0"/>
              <a:t> </a:t>
            </a:r>
            <a:r>
              <a:rPr lang="en-US" sz="2200" dirty="0" err="1"/>
              <a:t>investasi</a:t>
            </a:r>
            <a:r>
              <a:rPr lang="en-US" sz="2200" dirty="0"/>
              <a:t> </a:t>
            </a:r>
            <a:r>
              <a:rPr lang="en-US" sz="2200" dirty="0" err="1"/>
              <a:t>neto</a:t>
            </a:r>
            <a:r>
              <a:rPr lang="en-US" sz="2200" dirty="0"/>
              <a:t> </a:t>
            </a:r>
            <a:r>
              <a:rPr lang="en-US" sz="2200" dirty="0" err="1"/>
              <a:t>sewa</a:t>
            </a:r>
            <a:r>
              <a:rPr lang="en-US" sz="2200" dirty="0"/>
              <a:t>; dan</a:t>
            </a:r>
          </a:p>
          <a:p>
            <a:pPr marL="1084263" lvl="2" indent="-400050">
              <a:lnSpc>
                <a:spcPct val="100000"/>
              </a:lnSpc>
              <a:buFont typeface="+mj-lt"/>
              <a:buAutoNum type="romanLcPeriod"/>
            </a:pPr>
            <a:r>
              <a:rPr lang="en-US" sz="2200" dirty="0" err="1"/>
              <a:t>penghasilan</a:t>
            </a:r>
            <a:r>
              <a:rPr lang="en-US" sz="2200" dirty="0"/>
              <a:t> yang </a:t>
            </a:r>
            <a:r>
              <a:rPr lang="en-US" sz="2200" dirty="0" err="1"/>
              <a:t>terkait</a:t>
            </a:r>
            <a:r>
              <a:rPr lang="en-US" sz="2200" dirty="0"/>
              <a:t> </a:t>
            </a:r>
            <a:r>
              <a:rPr lang="en-US" sz="2200" dirty="0" err="1"/>
              <a:t>dengan</a:t>
            </a:r>
            <a:r>
              <a:rPr lang="en-US" sz="2200" dirty="0"/>
              <a:t> </a:t>
            </a:r>
            <a:r>
              <a:rPr lang="en-US" sz="2200" dirty="0" err="1"/>
              <a:t>pembayaran</a:t>
            </a:r>
            <a:r>
              <a:rPr lang="en-US" sz="2200" dirty="0"/>
              <a:t> </a:t>
            </a:r>
            <a:r>
              <a:rPr lang="en-US" sz="2200" dirty="0" err="1"/>
              <a:t>sewa</a:t>
            </a:r>
            <a:r>
              <a:rPr lang="en-US" sz="2200" dirty="0"/>
              <a:t> </a:t>
            </a:r>
            <a:r>
              <a:rPr lang="en-US" sz="2200" dirty="0" err="1"/>
              <a:t>variabel</a:t>
            </a:r>
            <a:r>
              <a:rPr lang="en-US" sz="2200" dirty="0"/>
              <a:t> yang </a:t>
            </a:r>
            <a:r>
              <a:rPr lang="en-US" sz="2200" dirty="0" err="1"/>
              <a:t>tidak</a:t>
            </a:r>
            <a:r>
              <a:rPr lang="en-US" sz="2200" dirty="0"/>
              <a:t> </a:t>
            </a:r>
            <a:r>
              <a:rPr lang="en-US" sz="2200" dirty="0" err="1"/>
              <a:t>termasuk</a:t>
            </a:r>
            <a:r>
              <a:rPr lang="en-US" sz="2200" dirty="0"/>
              <a:t> </a:t>
            </a:r>
            <a:r>
              <a:rPr lang="en-US" sz="2200" dirty="0" err="1"/>
              <a:t>dalam</a:t>
            </a:r>
            <a:r>
              <a:rPr lang="en-US" sz="2200" dirty="0"/>
              <a:t> </a:t>
            </a:r>
            <a:r>
              <a:rPr lang="en-US" sz="2200" dirty="0" err="1"/>
              <a:t>pengukuran</a:t>
            </a:r>
            <a:r>
              <a:rPr lang="en-US" sz="2200" dirty="0"/>
              <a:t> </a:t>
            </a:r>
            <a:r>
              <a:rPr lang="en-US" sz="2200" dirty="0" err="1"/>
              <a:t>investasi</a:t>
            </a:r>
            <a:r>
              <a:rPr lang="en-US" sz="2200" dirty="0"/>
              <a:t> </a:t>
            </a:r>
            <a:r>
              <a:rPr lang="en-US" sz="2200" dirty="0" err="1"/>
              <a:t>neto</a:t>
            </a:r>
            <a:r>
              <a:rPr lang="en-US" sz="2200" dirty="0"/>
              <a:t> </a:t>
            </a:r>
            <a:r>
              <a:rPr lang="en-US" sz="2200" dirty="0" err="1"/>
              <a:t>sewa</a:t>
            </a:r>
            <a:r>
              <a:rPr lang="en-US" sz="2200" dirty="0"/>
              <a:t>.</a:t>
            </a:r>
          </a:p>
          <a:p>
            <a:pPr marL="692150" lvl="1" indent="-342900">
              <a:lnSpc>
                <a:spcPct val="100000"/>
              </a:lnSpc>
              <a:buFont typeface="+mj-lt"/>
              <a:buAutoNum type="alphaLcPeriod"/>
            </a:pPr>
            <a:r>
              <a:rPr lang="en-US" sz="2200" dirty="0" err="1"/>
              <a:t>untuk</a:t>
            </a:r>
            <a:r>
              <a:rPr lang="en-US" sz="2200" dirty="0"/>
              <a:t> </a:t>
            </a:r>
            <a:r>
              <a:rPr lang="en-US" sz="2200" dirty="0" err="1"/>
              <a:t>sewa</a:t>
            </a:r>
            <a:r>
              <a:rPr lang="en-US" sz="2200" dirty="0"/>
              <a:t> </a:t>
            </a:r>
            <a:r>
              <a:rPr lang="en-US" sz="2200" dirty="0" err="1"/>
              <a:t>operasi</a:t>
            </a:r>
            <a:r>
              <a:rPr lang="en-US" sz="2200" dirty="0"/>
              <a:t>, </a:t>
            </a:r>
            <a:r>
              <a:rPr lang="en-US" sz="2200" dirty="0" err="1"/>
              <a:t>penghasilan</a:t>
            </a:r>
            <a:r>
              <a:rPr lang="en-US" sz="2200" dirty="0"/>
              <a:t> </a:t>
            </a:r>
            <a:r>
              <a:rPr lang="en-US" sz="2200" dirty="0" err="1"/>
              <a:t>sewa</a:t>
            </a:r>
            <a:r>
              <a:rPr lang="en-US" sz="2200" dirty="0"/>
              <a:t>, </a:t>
            </a:r>
            <a:r>
              <a:rPr lang="en-US" sz="2200" dirty="0" err="1"/>
              <a:t>secara</a:t>
            </a:r>
            <a:r>
              <a:rPr lang="en-US" sz="2200" dirty="0"/>
              <a:t> </a:t>
            </a:r>
            <a:r>
              <a:rPr lang="en-US" sz="2200" dirty="0" err="1"/>
              <a:t>terpisah</a:t>
            </a:r>
            <a:r>
              <a:rPr lang="en-US" sz="2200" dirty="0"/>
              <a:t> </a:t>
            </a:r>
            <a:r>
              <a:rPr lang="en-US" sz="2200" dirty="0" err="1"/>
              <a:t>mengungkapkan</a:t>
            </a:r>
            <a:r>
              <a:rPr lang="en-US" sz="2200" dirty="0"/>
              <a:t> </a:t>
            </a:r>
            <a:r>
              <a:rPr lang="en-US" sz="2200" dirty="0" err="1"/>
              <a:t>penghasilan</a:t>
            </a:r>
            <a:r>
              <a:rPr lang="en-US" sz="2200" dirty="0"/>
              <a:t> yang </a:t>
            </a:r>
            <a:r>
              <a:rPr lang="en-US" sz="2200" dirty="0" err="1"/>
              <a:t>terkait</a:t>
            </a:r>
            <a:r>
              <a:rPr lang="en-US" sz="2200" dirty="0"/>
              <a:t> </a:t>
            </a:r>
            <a:r>
              <a:rPr lang="en-US" sz="2200" dirty="0" err="1"/>
              <a:t>dengan</a:t>
            </a:r>
            <a:r>
              <a:rPr lang="en-US" sz="2200" dirty="0"/>
              <a:t> </a:t>
            </a:r>
            <a:r>
              <a:rPr lang="en-US" sz="2200" dirty="0" err="1"/>
              <a:t>pembayaran</a:t>
            </a:r>
            <a:r>
              <a:rPr lang="en-US" sz="2200" dirty="0"/>
              <a:t> </a:t>
            </a:r>
            <a:r>
              <a:rPr lang="en-US" sz="2200" dirty="0" err="1"/>
              <a:t>sewa</a:t>
            </a:r>
            <a:r>
              <a:rPr lang="en-US" sz="2200" dirty="0"/>
              <a:t> </a:t>
            </a:r>
            <a:r>
              <a:rPr lang="en-US" sz="2200" dirty="0" err="1"/>
              <a:t>variabel</a:t>
            </a:r>
            <a:r>
              <a:rPr lang="en-US" sz="2200" dirty="0"/>
              <a:t> yang </a:t>
            </a:r>
            <a:r>
              <a:rPr lang="en-US" sz="2200" dirty="0" err="1"/>
              <a:t>tidak</a:t>
            </a:r>
            <a:r>
              <a:rPr lang="en-US" sz="2200" dirty="0"/>
              <a:t> </a:t>
            </a:r>
            <a:r>
              <a:rPr lang="en-US" sz="2200" dirty="0" err="1"/>
              <a:t>bergantung</a:t>
            </a:r>
            <a:r>
              <a:rPr lang="en-US" sz="2200" dirty="0"/>
              <a:t> pada </a:t>
            </a:r>
            <a:r>
              <a:rPr lang="en-US" sz="2200" dirty="0" err="1"/>
              <a:t>suatu</a:t>
            </a:r>
            <a:r>
              <a:rPr lang="en-US" sz="2200" dirty="0"/>
              <a:t> </a:t>
            </a:r>
            <a:r>
              <a:rPr lang="en-US" sz="2200" dirty="0" err="1"/>
              <a:t>indeks</a:t>
            </a:r>
            <a:r>
              <a:rPr lang="en-US" sz="2200" dirty="0"/>
              <a:t> atau </a:t>
            </a:r>
            <a:r>
              <a:rPr lang="en-US" sz="2200" dirty="0" err="1"/>
              <a:t>suku</a:t>
            </a:r>
            <a:r>
              <a:rPr lang="en-US" sz="2200" dirty="0"/>
              <a:t> </a:t>
            </a:r>
            <a:r>
              <a:rPr lang="en-US" sz="2200" dirty="0" err="1"/>
              <a:t>bunga</a:t>
            </a:r>
            <a:r>
              <a:rPr lang="en-US" sz="2200" dirty="0"/>
              <a:t>.</a:t>
            </a:r>
          </a:p>
          <a:p>
            <a:pPr>
              <a:lnSpc>
                <a:spcPct val="100000"/>
              </a:lnSpc>
            </a:pPr>
            <a:r>
              <a:rPr lang="en-US" sz="2200" dirty="0"/>
              <a:t>Pesewa </a:t>
            </a:r>
            <a:r>
              <a:rPr lang="en-US" sz="2200" dirty="0" err="1"/>
              <a:t>memberikan</a:t>
            </a:r>
            <a:r>
              <a:rPr lang="en-US" sz="2200" dirty="0"/>
              <a:t> </a:t>
            </a:r>
            <a:r>
              <a:rPr lang="en-US" sz="2200" dirty="0" err="1"/>
              <a:t>pengungkapan</a:t>
            </a:r>
            <a:r>
              <a:rPr lang="en-US" sz="2200" dirty="0"/>
              <a:t> yang </a:t>
            </a:r>
            <a:r>
              <a:rPr lang="en-US" sz="2200" dirty="0" err="1"/>
              <a:t>ditetapkan</a:t>
            </a:r>
            <a:r>
              <a:rPr lang="en-US" sz="2200" dirty="0"/>
              <a:t> </a:t>
            </a:r>
            <a:r>
              <a:rPr lang="en-US" sz="2200" dirty="0" err="1"/>
              <a:t>dalam</a:t>
            </a:r>
            <a:r>
              <a:rPr lang="en-US" sz="2200" dirty="0"/>
              <a:t> </a:t>
            </a:r>
            <a:r>
              <a:rPr lang="en-US" sz="2200" dirty="0" err="1"/>
              <a:t>paragraf</a:t>
            </a:r>
            <a:r>
              <a:rPr lang="en-US" sz="2200" dirty="0"/>
              <a:t> 90 </a:t>
            </a:r>
            <a:r>
              <a:rPr lang="en-US" sz="2200" dirty="0" err="1"/>
              <a:t>dalam</a:t>
            </a:r>
            <a:r>
              <a:rPr lang="en-US" sz="2200" dirty="0"/>
              <a:t> </a:t>
            </a:r>
            <a:r>
              <a:rPr lang="en-US" sz="2200" dirty="0" err="1"/>
              <a:t>bentuk</a:t>
            </a:r>
            <a:r>
              <a:rPr lang="en-US" sz="2200" dirty="0"/>
              <a:t> format </a:t>
            </a:r>
            <a:r>
              <a:rPr lang="en-US" sz="2200" dirty="0" err="1"/>
              <a:t>tabel</a:t>
            </a:r>
            <a:r>
              <a:rPr lang="en-US" sz="2200" dirty="0"/>
              <a:t>, </a:t>
            </a:r>
            <a:r>
              <a:rPr lang="en-US" sz="2200" dirty="0" err="1"/>
              <a:t>kecuali</a:t>
            </a:r>
            <a:r>
              <a:rPr lang="en-US" sz="2200" dirty="0"/>
              <a:t> format lain </a:t>
            </a:r>
            <a:r>
              <a:rPr lang="en-US" sz="2200" dirty="0" err="1"/>
              <a:t>lebih</a:t>
            </a:r>
            <a:r>
              <a:rPr lang="en-US" sz="2200" dirty="0"/>
              <a:t> </a:t>
            </a:r>
            <a:r>
              <a:rPr lang="en-US" sz="2200" dirty="0" err="1"/>
              <a:t>tepat</a:t>
            </a:r>
            <a:r>
              <a:rPr lang="en-US" sz="2200" dirty="0"/>
              <a:t>.</a:t>
            </a:r>
          </a:p>
        </p:txBody>
      </p:sp>
      <p:sp>
        <p:nvSpPr>
          <p:cNvPr id="6" name="TextBox 5">
            <a:extLst>
              <a:ext uri="{FF2B5EF4-FFF2-40B4-BE49-F238E27FC236}">
                <a16:creationId xmlns:a16="http://schemas.microsoft.com/office/drawing/2014/main" id="{1CCDB586-47D2-0A4D-82FD-23504FE8F487}"/>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BA3D731F-3EF3-4023-84DE-536A6161344C}"/>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55</a:t>
            </a:fld>
            <a:endParaRPr lang="en-US" b="1" dirty="0">
              <a:solidFill>
                <a:schemeClr val="tx1"/>
              </a:solidFill>
            </a:endParaRPr>
          </a:p>
        </p:txBody>
      </p:sp>
    </p:spTree>
    <p:extLst>
      <p:ext uri="{BB962C8B-B14F-4D97-AF65-F5344CB8AC3E}">
        <p14:creationId xmlns:p14="http://schemas.microsoft.com/office/powerpoint/2010/main" val="23022645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2410228" y="585479"/>
            <a:ext cx="7371600" cy="816800"/>
          </a:xfrm>
        </p:spPr>
        <p:txBody>
          <a:bodyPr/>
          <a:lstStyle/>
          <a:p>
            <a:r>
              <a:rPr lang="en-US" sz="4000" dirty="0" err="1">
                <a:latin typeface="Fjalla One" panose="02000506040000020004" pitchFamily="2" charset="0"/>
              </a:rPr>
              <a:t>Pengungkapan</a:t>
            </a:r>
            <a:endParaRPr lang="en-US" sz="4000"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noFill/>
          <a:ln>
            <a:noFill/>
          </a:ln>
        </p:spPr>
        <p:txBody>
          <a:bodyPr>
            <a:noAutofit/>
          </a:bodyPr>
          <a:lstStyle/>
          <a:p>
            <a:pPr>
              <a:lnSpc>
                <a:spcPct val="100000"/>
              </a:lnSpc>
            </a:pPr>
            <a:r>
              <a:rPr lang="en-US" sz="2200" dirty="0"/>
              <a:t>Pesewa </a:t>
            </a:r>
            <a:r>
              <a:rPr lang="en-US" sz="2200" dirty="0" err="1"/>
              <a:t>mengungkapkan</a:t>
            </a:r>
            <a:r>
              <a:rPr lang="en-US" sz="2200" dirty="0"/>
              <a:t> </a:t>
            </a:r>
            <a:r>
              <a:rPr lang="en-US" sz="2200" dirty="0" err="1"/>
              <a:t>tambahan</a:t>
            </a:r>
            <a:r>
              <a:rPr lang="en-US" sz="2200" dirty="0"/>
              <a:t> </a:t>
            </a:r>
            <a:r>
              <a:rPr lang="en-US" sz="2200" dirty="0" err="1"/>
              <a:t>informasi</a:t>
            </a:r>
            <a:r>
              <a:rPr lang="en-US" sz="2200" dirty="0"/>
              <a:t> </a:t>
            </a:r>
            <a:r>
              <a:rPr lang="en-US" sz="2200" dirty="0" err="1"/>
              <a:t>kualitatif</a:t>
            </a:r>
            <a:r>
              <a:rPr lang="en-US" sz="2200" dirty="0"/>
              <a:t> dan </a:t>
            </a:r>
            <a:r>
              <a:rPr lang="en-US" sz="2200" dirty="0" err="1"/>
              <a:t>kuantitatif</a:t>
            </a:r>
            <a:r>
              <a:rPr lang="en-US" sz="2200" dirty="0"/>
              <a:t> </a:t>
            </a:r>
            <a:r>
              <a:rPr lang="en-US" sz="2200" dirty="0" err="1"/>
              <a:t>mengenai</a:t>
            </a:r>
            <a:r>
              <a:rPr lang="en-US" sz="2200" dirty="0"/>
              <a:t> </a:t>
            </a:r>
            <a:r>
              <a:rPr lang="en-US" sz="2200" dirty="0" err="1"/>
              <a:t>aktivitas</a:t>
            </a:r>
            <a:r>
              <a:rPr lang="en-US" sz="2200" dirty="0"/>
              <a:t> </a:t>
            </a:r>
            <a:r>
              <a:rPr lang="en-US" sz="2200" dirty="0" err="1"/>
              <a:t>sewa</a:t>
            </a:r>
            <a:r>
              <a:rPr lang="en-US" sz="2200" dirty="0"/>
              <a:t> </a:t>
            </a:r>
            <a:r>
              <a:rPr lang="en-US" sz="2200" dirty="0" err="1"/>
              <a:t>untuk</a:t>
            </a:r>
            <a:r>
              <a:rPr lang="en-US" sz="2200" dirty="0"/>
              <a:t> </a:t>
            </a:r>
            <a:r>
              <a:rPr lang="en-US" sz="2200" dirty="0" err="1"/>
              <a:t>memenuhi</a:t>
            </a:r>
            <a:r>
              <a:rPr lang="en-US" sz="2200" dirty="0"/>
              <a:t> </a:t>
            </a:r>
            <a:r>
              <a:rPr lang="en-US" sz="2200" dirty="0" err="1"/>
              <a:t>tujuan</a:t>
            </a:r>
            <a:r>
              <a:rPr lang="en-US" sz="2200" dirty="0"/>
              <a:t> </a:t>
            </a:r>
            <a:r>
              <a:rPr lang="en-US" sz="2200" dirty="0" err="1"/>
              <a:t>pengungkapan</a:t>
            </a:r>
            <a:r>
              <a:rPr lang="en-US" sz="2200" dirty="0"/>
              <a:t>. </a:t>
            </a:r>
            <a:r>
              <a:rPr lang="en-US" sz="2200" dirty="0" err="1"/>
              <a:t>Informasi</a:t>
            </a:r>
            <a:r>
              <a:rPr lang="en-US" sz="2200" dirty="0"/>
              <a:t> </a:t>
            </a:r>
            <a:r>
              <a:rPr lang="en-US" sz="2200" dirty="0" err="1"/>
              <a:t>tambahan</a:t>
            </a:r>
            <a:r>
              <a:rPr lang="en-US" sz="2200" dirty="0"/>
              <a:t> </a:t>
            </a:r>
            <a:r>
              <a:rPr lang="en-US" sz="2200" dirty="0" err="1"/>
              <a:t>tersebut</a:t>
            </a:r>
            <a:r>
              <a:rPr lang="en-US" sz="2200" dirty="0"/>
              <a:t> </a:t>
            </a:r>
            <a:r>
              <a:rPr lang="en-US" sz="2200" dirty="0" err="1"/>
              <a:t>termasuk</a:t>
            </a:r>
            <a:r>
              <a:rPr lang="en-US" sz="2200" dirty="0"/>
              <a:t>, </a:t>
            </a:r>
            <a:r>
              <a:rPr lang="en-US" sz="2200" dirty="0" err="1"/>
              <a:t>namun</a:t>
            </a:r>
            <a:r>
              <a:rPr lang="en-US" sz="2200" dirty="0"/>
              <a:t> </a:t>
            </a:r>
            <a:r>
              <a:rPr lang="en-US" sz="2200" dirty="0" err="1"/>
              <a:t>tidak</a:t>
            </a:r>
            <a:r>
              <a:rPr lang="en-US" sz="2200" dirty="0"/>
              <a:t> </a:t>
            </a:r>
            <a:r>
              <a:rPr lang="en-US" sz="2200" dirty="0" err="1"/>
              <a:t>terbatas</a:t>
            </a:r>
            <a:r>
              <a:rPr lang="en-US" sz="2200" dirty="0"/>
              <a:t> pada, </a:t>
            </a:r>
            <a:r>
              <a:rPr lang="en-US" sz="2200" dirty="0" err="1"/>
              <a:t>informasi</a:t>
            </a:r>
            <a:r>
              <a:rPr lang="en-US" sz="2200" dirty="0"/>
              <a:t> yang </a:t>
            </a:r>
            <a:r>
              <a:rPr lang="en-US" sz="2200" dirty="0" err="1"/>
              <a:t>membantu</a:t>
            </a:r>
            <a:r>
              <a:rPr lang="en-US" sz="2200" dirty="0"/>
              <a:t> </a:t>
            </a:r>
            <a:r>
              <a:rPr lang="en-US" sz="2200" dirty="0" err="1"/>
              <a:t>pengguna</a:t>
            </a:r>
            <a:r>
              <a:rPr lang="en-US" sz="2200" dirty="0"/>
              <a:t> </a:t>
            </a:r>
            <a:r>
              <a:rPr lang="en-US" sz="2200" dirty="0" err="1"/>
              <a:t>laporan</a:t>
            </a:r>
            <a:r>
              <a:rPr lang="en-US" sz="2200" dirty="0"/>
              <a:t> </a:t>
            </a:r>
            <a:r>
              <a:rPr lang="en-US" sz="2200" dirty="0" err="1"/>
              <a:t>keuangan</a:t>
            </a:r>
            <a:r>
              <a:rPr lang="en-US" sz="2200" dirty="0"/>
              <a:t> </a:t>
            </a:r>
            <a:r>
              <a:rPr lang="en-US" sz="2200" dirty="0" err="1"/>
              <a:t>untuk</a:t>
            </a:r>
            <a:r>
              <a:rPr lang="en-US" sz="2200" dirty="0"/>
              <a:t> </a:t>
            </a:r>
            <a:r>
              <a:rPr lang="en-US" sz="2200" dirty="0" err="1"/>
              <a:t>menilai</a:t>
            </a:r>
            <a:r>
              <a:rPr lang="en-US" sz="2200" dirty="0"/>
              <a:t>:</a:t>
            </a:r>
          </a:p>
          <a:p>
            <a:pPr marL="692150" lvl="1" indent="-342900">
              <a:lnSpc>
                <a:spcPct val="100000"/>
              </a:lnSpc>
              <a:buFont typeface="+mj-lt"/>
              <a:buAutoNum type="alphaLcPeriod"/>
            </a:pPr>
            <a:r>
              <a:rPr lang="en-US" sz="2200" b="1" dirty="0" err="1"/>
              <a:t>sifat</a:t>
            </a:r>
            <a:r>
              <a:rPr lang="en-US" sz="2200" b="1" dirty="0"/>
              <a:t> </a:t>
            </a:r>
            <a:r>
              <a:rPr lang="en-US" sz="2200" b="1" dirty="0" err="1"/>
              <a:t>aktivitas</a:t>
            </a:r>
            <a:r>
              <a:rPr lang="en-US" sz="2200" b="1" dirty="0"/>
              <a:t> </a:t>
            </a:r>
            <a:r>
              <a:rPr lang="en-US" sz="2200" b="1" dirty="0" err="1"/>
              <a:t>sewa</a:t>
            </a:r>
            <a:r>
              <a:rPr lang="en-US" sz="2200" b="1" dirty="0"/>
              <a:t> </a:t>
            </a:r>
            <a:r>
              <a:rPr lang="en-US" sz="2200" dirty="0"/>
              <a:t>pesewa; dan</a:t>
            </a:r>
          </a:p>
          <a:p>
            <a:pPr marL="692150" lvl="1" indent="-342900">
              <a:lnSpc>
                <a:spcPct val="100000"/>
              </a:lnSpc>
              <a:buFont typeface="+mj-lt"/>
              <a:buAutoNum type="alphaLcPeriod"/>
            </a:pPr>
            <a:r>
              <a:rPr lang="en-US" sz="2200" dirty="0" err="1"/>
              <a:t>bagaimana</a:t>
            </a:r>
            <a:r>
              <a:rPr lang="en-US" sz="2200" dirty="0"/>
              <a:t> pesewa </a:t>
            </a:r>
            <a:r>
              <a:rPr lang="en-US" sz="2200" b="1" dirty="0" err="1"/>
              <a:t>mengelola</a:t>
            </a:r>
            <a:r>
              <a:rPr lang="en-US" sz="2200" b="1" dirty="0"/>
              <a:t> </a:t>
            </a:r>
            <a:r>
              <a:rPr lang="en-US" sz="2200" b="1" dirty="0" err="1"/>
              <a:t>risiko</a:t>
            </a:r>
            <a:r>
              <a:rPr lang="en-US" sz="2200" b="1" dirty="0"/>
              <a:t> </a:t>
            </a:r>
            <a:r>
              <a:rPr lang="en-US" sz="2200" dirty="0"/>
              <a:t>yang </a:t>
            </a:r>
            <a:r>
              <a:rPr lang="en-US" sz="2200" dirty="0" err="1"/>
              <a:t>terkait</a:t>
            </a:r>
            <a:r>
              <a:rPr lang="en-US" sz="2200" dirty="0"/>
              <a:t> </a:t>
            </a:r>
            <a:r>
              <a:rPr lang="en-US" sz="2200" dirty="0" err="1"/>
              <a:t>dengan</a:t>
            </a:r>
            <a:r>
              <a:rPr lang="en-US" sz="2200" dirty="0"/>
              <a:t> </a:t>
            </a:r>
            <a:r>
              <a:rPr lang="en-US" sz="2200" dirty="0" err="1"/>
              <a:t>hak</a:t>
            </a:r>
            <a:r>
              <a:rPr lang="en-US" sz="2200" dirty="0"/>
              <a:t> yang </a:t>
            </a:r>
            <a:r>
              <a:rPr lang="en-US" sz="2200" dirty="0" err="1"/>
              <a:t>dipertahankan</a:t>
            </a:r>
            <a:r>
              <a:rPr lang="en-US" sz="2200" dirty="0"/>
              <a:t> pada </a:t>
            </a:r>
            <a:r>
              <a:rPr lang="en-US" sz="2200" dirty="0" err="1"/>
              <a:t>aset</a:t>
            </a:r>
            <a:r>
              <a:rPr lang="en-US" sz="2200" dirty="0"/>
              <a:t> </a:t>
            </a:r>
            <a:r>
              <a:rPr lang="en-US" sz="2200" dirty="0" err="1"/>
              <a:t>pendasar</a:t>
            </a:r>
            <a:r>
              <a:rPr lang="en-US" sz="2200" dirty="0"/>
              <a:t>. </a:t>
            </a:r>
            <a:r>
              <a:rPr lang="en-US" sz="2200" dirty="0" err="1"/>
              <a:t>Khususnya</a:t>
            </a:r>
            <a:r>
              <a:rPr lang="en-US" sz="2200" dirty="0"/>
              <a:t>, pesewa </a:t>
            </a:r>
            <a:r>
              <a:rPr lang="en-US" sz="2200" dirty="0" err="1"/>
              <a:t>mengungkapkan</a:t>
            </a:r>
            <a:r>
              <a:rPr lang="en-US" sz="2200" dirty="0"/>
              <a:t> </a:t>
            </a:r>
            <a:r>
              <a:rPr lang="en-US" sz="2200" dirty="0" err="1"/>
              <a:t>strategi</a:t>
            </a:r>
            <a:r>
              <a:rPr lang="en-US" sz="2200" dirty="0"/>
              <a:t> </a:t>
            </a:r>
            <a:r>
              <a:rPr lang="en-US" sz="2200" dirty="0" err="1"/>
              <a:t>manajemen</a:t>
            </a:r>
            <a:r>
              <a:rPr lang="en-US" sz="2200" dirty="0"/>
              <a:t> </a:t>
            </a:r>
            <a:r>
              <a:rPr lang="en-US" sz="2200" dirty="0" err="1"/>
              <a:t>risiko</a:t>
            </a:r>
            <a:r>
              <a:rPr lang="en-US" sz="2200" dirty="0"/>
              <a:t> </a:t>
            </a:r>
            <a:r>
              <a:rPr lang="en-US" sz="2200" dirty="0" err="1"/>
              <a:t>untuk</a:t>
            </a:r>
            <a:r>
              <a:rPr lang="en-US" sz="2200" dirty="0"/>
              <a:t> </a:t>
            </a:r>
            <a:r>
              <a:rPr lang="en-US" sz="2200" dirty="0" err="1"/>
              <a:t>hak</a:t>
            </a:r>
            <a:r>
              <a:rPr lang="en-US" sz="2200" dirty="0"/>
              <a:t> yang </a:t>
            </a:r>
            <a:r>
              <a:rPr lang="en-US" sz="2200" dirty="0" err="1"/>
              <a:t>dipertahankan</a:t>
            </a:r>
            <a:r>
              <a:rPr lang="en-US" sz="2200" dirty="0"/>
              <a:t> pada </a:t>
            </a:r>
            <a:r>
              <a:rPr lang="en-US" sz="2200" dirty="0" err="1"/>
              <a:t>aset</a:t>
            </a:r>
            <a:r>
              <a:rPr lang="en-US" sz="2200" dirty="0"/>
              <a:t> </a:t>
            </a:r>
            <a:r>
              <a:rPr lang="en-US" sz="2200" dirty="0" err="1"/>
              <a:t>pendasar</a:t>
            </a:r>
            <a:r>
              <a:rPr lang="en-US" sz="2200" dirty="0"/>
              <a:t>, </a:t>
            </a:r>
            <a:r>
              <a:rPr lang="en-US" sz="2200" dirty="0" err="1"/>
              <a:t>termasuk</a:t>
            </a:r>
            <a:r>
              <a:rPr lang="en-US" sz="2200" dirty="0"/>
              <a:t> </a:t>
            </a:r>
            <a:r>
              <a:rPr lang="en-US" sz="2200" dirty="0" err="1"/>
              <a:t>cara-cara</a:t>
            </a:r>
            <a:r>
              <a:rPr lang="en-US" sz="2200" dirty="0"/>
              <a:t> pesewa </a:t>
            </a:r>
            <a:r>
              <a:rPr lang="en-US" sz="2200" dirty="0" err="1"/>
              <a:t>mengurangi</a:t>
            </a:r>
            <a:r>
              <a:rPr lang="en-US" sz="2200" dirty="0"/>
              <a:t> </a:t>
            </a:r>
            <a:r>
              <a:rPr lang="en-US" sz="2200" dirty="0" err="1"/>
              <a:t>risiko</a:t>
            </a:r>
            <a:r>
              <a:rPr lang="en-US" sz="2200" dirty="0"/>
              <a:t> </a:t>
            </a:r>
            <a:r>
              <a:rPr lang="en-US" sz="2200" dirty="0" err="1"/>
              <a:t>tersebut</a:t>
            </a:r>
            <a:r>
              <a:rPr lang="en-US" sz="2200" dirty="0"/>
              <a:t>. Cara </a:t>
            </a:r>
            <a:r>
              <a:rPr lang="en-US" sz="2200" dirty="0" err="1"/>
              <a:t>tersebut</a:t>
            </a:r>
            <a:r>
              <a:rPr lang="en-US" sz="2200" dirty="0"/>
              <a:t> </a:t>
            </a:r>
            <a:r>
              <a:rPr lang="en-US" sz="2200" dirty="0" err="1"/>
              <a:t>dapat</a:t>
            </a:r>
            <a:r>
              <a:rPr lang="en-US" sz="2200" dirty="0"/>
              <a:t> </a:t>
            </a:r>
            <a:r>
              <a:rPr lang="en-US" sz="2200" dirty="0" err="1"/>
              <a:t>mencakup</a:t>
            </a:r>
            <a:r>
              <a:rPr lang="en-US" sz="2200" dirty="0"/>
              <a:t>, </a:t>
            </a:r>
            <a:r>
              <a:rPr lang="en-US" sz="2200" dirty="0" err="1"/>
              <a:t>sebagai</a:t>
            </a:r>
            <a:r>
              <a:rPr lang="en-US" sz="2200" dirty="0"/>
              <a:t> </a:t>
            </a:r>
            <a:r>
              <a:rPr lang="en-US" sz="2200" dirty="0" err="1"/>
              <a:t>contoh</a:t>
            </a:r>
            <a:r>
              <a:rPr lang="en-US" sz="2200" dirty="0"/>
              <a:t>, </a:t>
            </a:r>
            <a:r>
              <a:rPr lang="en-US" sz="2200" dirty="0" err="1"/>
              <a:t>perjanjian</a:t>
            </a:r>
            <a:r>
              <a:rPr lang="en-US" sz="2200" dirty="0"/>
              <a:t> </a:t>
            </a:r>
            <a:r>
              <a:rPr lang="en-US" sz="2200" dirty="0" err="1"/>
              <a:t>beli-kembali</a:t>
            </a:r>
            <a:r>
              <a:rPr lang="en-US" sz="2200" dirty="0"/>
              <a:t>, </a:t>
            </a:r>
            <a:r>
              <a:rPr lang="en-US" sz="2200" dirty="0" err="1"/>
              <a:t>jaminan</a:t>
            </a:r>
            <a:r>
              <a:rPr lang="en-US" sz="2200" dirty="0"/>
              <a:t> </a:t>
            </a:r>
            <a:r>
              <a:rPr lang="en-US" sz="2200" dirty="0" err="1"/>
              <a:t>nilai</a:t>
            </a:r>
            <a:r>
              <a:rPr lang="en-US" sz="2200" dirty="0"/>
              <a:t> residual, atau </a:t>
            </a:r>
            <a:r>
              <a:rPr lang="en-US" sz="2200" dirty="0" err="1"/>
              <a:t>pembayaran</a:t>
            </a:r>
            <a:r>
              <a:rPr lang="en-US" sz="2200" dirty="0"/>
              <a:t> </a:t>
            </a:r>
            <a:r>
              <a:rPr lang="en-US" sz="2200" dirty="0" err="1"/>
              <a:t>sewa</a:t>
            </a:r>
            <a:r>
              <a:rPr lang="en-US" sz="2200" dirty="0"/>
              <a:t> </a:t>
            </a:r>
            <a:r>
              <a:rPr lang="en-US" sz="2200" dirty="0" err="1"/>
              <a:t>variabel</a:t>
            </a:r>
            <a:r>
              <a:rPr lang="en-US" sz="2200" dirty="0"/>
              <a:t> </a:t>
            </a:r>
            <a:r>
              <a:rPr lang="en-US" sz="2200" dirty="0" err="1"/>
              <a:t>untuk</a:t>
            </a:r>
            <a:r>
              <a:rPr lang="en-US" sz="2200" dirty="0"/>
              <a:t> </a:t>
            </a:r>
            <a:r>
              <a:rPr lang="en-US" sz="2200" dirty="0" err="1"/>
              <a:t>penggunaan</a:t>
            </a:r>
            <a:r>
              <a:rPr lang="en-US" sz="2200" dirty="0"/>
              <a:t> di </a:t>
            </a:r>
            <a:r>
              <a:rPr lang="en-US" sz="2200" dirty="0" err="1"/>
              <a:t>atas</a:t>
            </a:r>
            <a:r>
              <a:rPr lang="en-US" sz="2200" dirty="0"/>
              <a:t> </a:t>
            </a:r>
            <a:r>
              <a:rPr lang="en-US" sz="2200" dirty="0" err="1"/>
              <a:t>batas</a:t>
            </a:r>
            <a:r>
              <a:rPr lang="en-US" sz="2200" dirty="0"/>
              <a:t> yang </a:t>
            </a:r>
            <a:r>
              <a:rPr lang="en-US" sz="2200" dirty="0" err="1"/>
              <a:t>telah</a:t>
            </a:r>
            <a:r>
              <a:rPr lang="en-US" sz="2200" dirty="0"/>
              <a:t> </a:t>
            </a:r>
            <a:r>
              <a:rPr lang="en-US" sz="2200" dirty="0" err="1"/>
              <a:t>ditetapkan</a:t>
            </a:r>
            <a:r>
              <a:rPr lang="en-US" sz="2200" dirty="0"/>
              <a:t>.</a:t>
            </a:r>
          </a:p>
        </p:txBody>
      </p:sp>
      <p:sp>
        <p:nvSpPr>
          <p:cNvPr id="6" name="TextBox 5">
            <a:extLst>
              <a:ext uri="{FF2B5EF4-FFF2-40B4-BE49-F238E27FC236}">
                <a16:creationId xmlns:a16="http://schemas.microsoft.com/office/drawing/2014/main" id="{E1714A2B-D5EA-4F41-A8D7-4612A50187E9}"/>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a:solidFill>
                  <a:schemeClr val="bg1"/>
                </a:solidFill>
                <a:latin typeface="Calibri" panose="020F0502020204030204" pitchFamily="34" charset="0"/>
                <a:cs typeface="Calibri" panose="020F0502020204030204" pitchFamily="34" charset="0"/>
              </a:rPr>
              <a:t>Pesewa</a:t>
            </a:r>
            <a:endParaRPr lang="en-US" sz="4800" b="1" dirty="0">
              <a:solidFill>
                <a:schemeClr val="bg1"/>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A00E66EC-C059-446D-939F-5A8D411E2FC5}"/>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56</a:t>
            </a:fld>
            <a:endParaRPr lang="en-US" b="1" dirty="0">
              <a:solidFill>
                <a:schemeClr val="tx1"/>
              </a:solidFill>
            </a:endParaRPr>
          </a:p>
        </p:txBody>
      </p:sp>
    </p:spTree>
    <p:extLst>
      <p:ext uri="{BB962C8B-B14F-4D97-AF65-F5344CB8AC3E}">
        <p14:creationId xmlns:p14="http://schemas.microsoft.com/office/powerpoint/2010/main" val="6504076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p:nvPr>
        </p:nvSpPr>
        <p:spPr>
          <a:xfrm>
            <a:off x="1684758" y="654533"/>
            <a:ext cx="8814800" cy="731600"/>
          </a:xfrm>
        </p:spPr>
        <p:txBody>
          <a:bodyPr/>
          <a:lstStyle/>
          <a:p>
            <a:r>
              <a:rPr lang="en-US" sz="4000" dirty="0" err="1">
                <a:latin typeface="Fjalla One" panose="02000506040000020004" pitchFamily="2" charset="0"/>
              </a:rPr>
              <a:t>Pengungkapan</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10"/>
          </p:nvPr>
        </p:nvSpPr>
        <p:spPr>
          <a:noFill/>
          <a:ln>
            <a:noFill/>
          </a:ln>
        </p:spPr>
        <p:txBody>
          <a:bodyPr>
            <a:noAutofit/>
          </a:bodyPr>
          <a:lstStyle/>
          <a:p>
            <a:pPr marL="0" indent="0">
              <a:buNone/>
            </a:pPr>
            <a:r>
              <a:rPr lang="en-US" sz="2400" b="1" dirty="0" err="1"/>
              <a:t>Sewa</a:t>
            </a:r>
            <a:r>
              <a:rPr lang="en-US" sz="2400" b="1" dirty="0"/>
              <a:t> </a:t>
            </a:r>
            <a:r>
              <a:rPr lang="en-US" sz="2400" b="1" dirty="0" err="1"/>
              <a:t>Pembiayaan</a:t>
            </a:r>
            <a:endParaRPr lang="en-US" sz="2400" b="1" dirty="0"/>
          </a:p>
          <a:p>
            <a:r>
              <a:rPr lang="fr-FR" sz="2400" dirty="0" err="1"/>
              <a:t>Pesewa</a:t>
            </a:r>
            <a:r>
              <a:rPr lang="fr-FR" sz="2400" dirty="0"/>
              <a:t> </a:t>
            </a:r>
            <a:r>
              <a:rPr lang="fr-FR" sz="2400" dirty="0" err="1"/>
              <a:t>memberikan</a:t>
            </a:r>
            <a:r>
              <a:rPr lang="fr-FR" sz="2400" dirty="0"/>
              <a:t> </a:t>
            </a:r>
            <a:r>
              <a:rPr lang="fr-FR" sz="2400" dirty="0" err="1"/>
              <a:t>penjelasan</a:t>
            </a:r>
            <a:r>
              <a:rPr lang="fr-FR" sz="2400" dirty="0"/>
              <a:t> </a:t>
            </a:r>
            <a:r>
              <a:rPr lang="fr-FR" sz="2400" dirty="0" err="1"/>
              <a:t>kualitatif</a:t>
            </a:r>
            <a:r>
              <a:rPr lang="fr-FR" sz="2400" dirty="0"/>
              <a:t> dan </a:t>
            </a:r>
            <a:r>
              <a:rPr lang="fr-FR" sz="2400" dirty="0" err="1"/>
              <a:t>kuantitatif</a:t>
            </a:r>
            <a:r>
              <a:rPr lang="fr-FR" sz="2400" dirty="0"/>
              <a:t> </a:t>
            </a:r>
            <a:r>
              <a:rPr lang="fr-FR" sz="2400" dirty="0" err="1"/>
              <a:t>atas</a:t>
            </a:r>
            <a:r>
              <a:rPr lang="fr-FR" sz="2400" dirty="0"/>
              <a:t> </a:t>
            </a:r>
            <a:r>
              <a:rPr lang="en-US" sz="2400" dirty="0" err="1"/>
              <a:t>perubahan</a:t>
            </a:r>
            <a:r>
              <a:rPr lang="en-US" sz="2400" dirty="0"/>
              <a:t> </a:t>
            </a:r>
            <a:r>
              <a:rPr lang="en-US" sz="2400" dirty="0" err="1"/>
              <a:t>signifikan</a:t>
            </a:r>
            <a:r>
              <a:rPr lang="en-US" sz="2400" dirty="0"/>
              <a:t> pada </a:t>
            </a:r>
            <a:r>
              <a:rPr lang="en-US" sz="2400" dirty="0" err="1"/>
              <a:t>jumlah</a:t>
            </a:r>
            <a:r>
              <a:rPr lang="en-US" sz="2400" dirty="0"/>
              <a:t> </a:t>
            </a:r>
            <a:r>
              <a:rPr lang="en-US" sz="2400" dirty="0" err="1"/>
              <a:t>tercatat</a:t>
            </a:r>
            <a:r>
              <a:rPr lang="en-US" sz="2400" dirty="0"/>
              <a:t> </a:t>
            </a:r>
            <a:r>
              <a:rPr lang="en-US" sz="2400" dirty="0" err="1"/>
              <a:t>investasi</a:t>
            </a:r>
            <a:r>
              <a:rPr lang="en-US" sz="2400" dirty="0"/>
              <a:t> </a:t>
            </a:r>
            <a:r>
              <a:rPr lang="en-US" sz="2400" dirty="0" err="1"/>
              <a:t>neto</a:t>
            </a:r>
            <a:r>
              <a:rPr lang="en-US" sz="2400" dirty="0"/>
              <a:t> </a:t>
            </a:r>
            <a:r>
              <a:rPr lang="en-US" sz="2400" dirty="0" err="1"/>
              <a:t>dalam</a:t>
            </a:r>
            <a:r>
              <a:rPr lang="en-US" sz="2400" dirty="0"/>
              <a:t> </a:t>
            </a:r>
            <a:r>
              <a:rPr lang="en-US" sz="2400" dirty="0" err="1"/>
              <a:t>sewa</a:t>
            </a:r>
            <a:r>
              <a:rPr lang="en-US" sz="2400" dirty="0"/>
              <a:t> </a:t>
            </a:r>
            <a:r>
              <a:rPr lang="en-US" sz="2400" dirty="0" err="1"/>
              <a:t>pembiayaan</a:t>
            </a:r>
            <a:r>
              <a:rPr lang="en-US" sz="2400" dirty="0"/>
              <a:t>.</a:t>
            </a:r>
          </a:p>
          <a:p>
            <a:r>
              <a:rPr lang="en-US" sz="2400" dirty="0"/>
              <a:t>Pesewa </a:t>
            </a:r>
            <a:r>
              <a:rPr lang="en-US" sz="2400" dirty="0" err="1"/>
              <a:t>mengungkapkan</a:t>
            </a:r>
            <a:r>
              <a:rPr lang="en-US" sz="2400" dirty="0"/>
              <a:t> </a:t>
            </a:r>
            <a:r>
              <a:rPr lang="en-US" sz="2400" dirty="0" err="1"/>
              <a:t>analisis</a:t>
            </a:r>
            <a:r>
              <a:rPr lang="en-US" sz="2400" dirty="0"/>
              <a:t> </a:t>
            </a:r>
            <a:r>
              <a:rPr lang="en-US" sz="2400" dirty="0" err="1"/>
              <a:t>jatuh</a:t>
            </a:r>
            <a:r>
              <a:rPr lang="en-US" sz="2400" dirty="0"/>
              <a:t> tempo </a:t>
            </a:r>
            <a:r>
              <a:rPr lang="en-US" sz="2400" dirty="0" err="1"/>
              <a:t>piutang</a:t>
            </a:r>
            <a:r>
              <a:rPr lang="en-US" sz="2400" dirty="0"/>
              <a:t> </a:t>
            </a:r>
            <a:r>
              <a:rPr lang="en-US" sz="2400" dirty="0" err="1"/>
              <a:t>pembayaran</a:t>
            </a:r>
            <a:r>
              <a:rPr lang="en-US" sz="2400" dirty="0"/>
              <a:t> </a:t>
            </a:r>
            <a:r>
              <a:rPr lang="en-US" sz="2400" dirty="0" err="1"/>
              <a:t>sewa</a:t>
            </a:r>
            <a:r>
              <a:rPr lang="en-US" sz="2400" dirty="0"/>
              <a:t>, </a:t>
            </a:r>
            <a:r>
              <a:rPr lang="en-US" sz="2400" dirty="0" err="1"/>
              <a:t>dengan</a:t>
            </a:r>
            <a:r>
              <a:rPr lang="en-US" sz="2400" dirty="0"/>
              <a:t> </a:t>
            </a:r>
            <a:r>
              <a:rPr lang="en-US" sz="2400" dirty="0" err="1"/>
              <a:t>menunjukkan</a:t>
            </a:r>
            <a:r>
              <a:rPr lang="en-US" sz="2400" dirty="0"/>
              <a:t> </a:t>
            </a:r>
            <a:r>
              <a:rPr lang="en-US" sz="2400" dirty="0" err="1"/>
              <a:t>pembayaran</a:t>
            </a:r>
            <a:r>
              <a:rPr lang="en-US" sz="2400" dirty="0"/>
              <a:t> </a:t>
            </a:r>
            <a:r>
              <a:rPr lang="en-US" sz="2400" dirty="0" err="1"/>
              <a:t>sewa</a:t>
            </a:r>
            <a:r>
              <a:rPr lang="en-US" sz="2400" dirty="0"/>
              <a:t> yang </a:t>
            </a:r>
            <a:r>
              <a:rPr lang="en-US" sz="2400" dirty="0" err="1"/>
              <a:t>tidak</a:t>
            </a:r>
            <a:r>
              <a:rPr lang="en-US" sz="2400" dirty="0"/>
              <a:t> </a:t>
            </a:r>
            <a:r>
              <a:rPr lang="en-US" sz="2400" dirty="0" err="1"/>
              <a:t>didiskontokan</a:t>
            </a:r>
            <a:r>
              <a:rPr lang="en-US" sz="2400" dirty="0"/>
              <a:t> </a:t>
            </a:r>
            <a:r>
              <a:rPr lang="nn-NO" sz="2400" dirty="0"/>
              <a:t>yang akan diterima secara tahunan minimum untuk 5 tahun pertama dan </a:t>
            </a:r>
            <a:r>
              <a:rPr lang="en-US" sz="2400" dirty="0" err="1"/>
              <a:t>jumlah</a:t>
            </a:r>
            <a:r>
              <a:rPr lang="en-US" sz="2400" dirty="0"/>
              <a:t> total </a:t>
            </a:r>
            <a:r>
              <a:rPr lang="en-US" sz="2400" dirty="0" err="1"/>
              <a:t>untuk</a:t>
            </a:r>
            <a:r>
              <a:rPr lang="en-US" sz="2400" dirty="0"/>
              <a:t> </a:t>
            </a:r>
            <a:r>
              <a:rPr lang="en-US" sz="2400" dirty="0" err="1"/>
              <a:t>sisa</a:t>
            </a:r>
            <a:r>
              <a:rPr lang="en-US" sz="2400" dirty="0"/>
              <a:t> </a:t>
            </a:r>
            <a:r>
              <a:rPr lang="en-US" sz="2400" dirty="0" err="1"/>
              <a:t>tahun</a:t>
            </a:r>
            <a:r>
              <a:rPr lang="en-US" sz="2400" dirty="0"/>
              <a:t>. Pesewa </a:t>
            </a:r>
            <a:r>
              <a:rPr lang="en-US" sz="2400" dirty="0" err="1"/>
              <a:t>merekonsiliasi</a:t>
            </a:r>
            <a:r>
              <a:rPr lang="en-US" sz="2400" dirty="0"/>
              <a:t> </a:t>
            </a:r>
            <a:r>
              <a:rPr lang="en-US" sz="2400" dirty="0" err="1"/>
              <a:t>pembayaran</a:t>
            </a:r>
            <a:r>
              <a:rPr lang="en-US" sz="2400" dirty="0"/>
              <a:t> </a:t>
            </a:r>
            <a:r>
              <a:rPr lang="en-US" sz="2400" dirty="0" err="1"/>
              <a:t>sewa</a:t>
            </a:r>
            <a:r>
              <a:rPr lang="en-US" sz="2400" dirty="0"/>
              <a:t> yang </a:t>
            </a:r>
            <a:r>
              <a:rPr lang="en-US" sz="2400" dirty="0" err="1"/>
              <a:t>tidak</a:t>
            </a:r>
            <a:r>
              <a:rPr lang="en-US" sz="2400" dirty="0"/>
              <a:t> </a:t>
            </a:r>
            <a:r>
              <a:rPr lang="en-US" sz="2400" dirty="0" err="1"/>
              <a:t>didiskontokan</a:t>
            </a:r>
            <a:r>
              <a:rPr lang="en-US" sz="2400" dirty="0"/>
              <a:t> pada </a:t>
            </a:r>
            <a:r>
              <a:rPr lang="en-US" sz="2400" dirty="0" err="1"/>
              <a:t>investasi</a:t>
            </a:r>
            <a:r>
              <a:rPr lang="en-US" sz="2400" dirty="0"/>
              <a:t> </a:t>
            </a:r>
            <a:r>
              <a:rPr lang="en-US" sz="2400" dirty="0" err="1"/>
              <a:t>neto</a:t>
            </a:r>
            <a:r>
              <a:rPr lang="en-US" sz="2400" dirty="0"/>
              <a:t> </a:t>
            </a:r>
            <a:r>
              <a:rPr lang="en-US" sz="2400" dirty="0" err="1"/>
              <a:t>sewa</a:t>
            </a:r>
            <a:r>
              <a:rPr lang="en-US" sz="2400" dirty="0"/>
              <a:t>. </a:t>
            </a:r>
            <a:r>
              <a:rPr lang="en-US" sz="2400" dirty="0" err="1"/>
              <a:t>Rekonsiliasi</a:t>
            </a:r>
            <a:r>
              <a:rPr lang="en-US" sz="2400" dirty="0"/>
              <a:t> </a:t>
            </a:r>
            <a:r>
              <a:rPr lang="en-US" sz="2400" dirty="0" err="1"/>
              <a:t>mengidentifikasi</a:t>
            </a:r>
            <a:r>
              <a:rPr lang="en-US" sz="2400" dirty="0"/>
              <a:t> </a:t>
            </a:r>
            <a:r>
              <a:rPr lang="en-US" sz="2400" dirty="0" err="1"/>
              <a:t>penghasilan</a:t>
            </a:r>
            <a:r>
              <a:rPr lang="en-US" sz="2400" dirty="0"/>
              <a:t> </a:t>
            </a:r>
            <a:r>
              <a:rPr lang="en-US" sz="2400" dirty="0" err="1"/>
              <a:t>keuangan</a:t>
            </a:r>
            <a:r>
              <a:rPr lang="en-US" sz="2400" dirty="0"/>
              <a:t> yang </a:t>
            </a:r>
            <a:r>
              <a:rPr lang="en-US" sz="2400" dirty="0" err="1"/>
              <a:t>belum</a:t>
            </a:r>
            <a:r>
              <a:rPr lang="en-US" sz="2400" dirty="0"/>
              <a:t> </a:t>
            </a:r>
            <a:r>
              <a:rPr lang="en-US" sz="2400" dirty="0" err="1"/>
              <a:t>diterima</a:t>
            </a:r>
            <a:r>
              <a:rPr lang="en-US" sz="2400" dirty="0"/>
              <a:t> </a:t>
            </a:r>
            <a:r>
              <a:rPr lang="en-US" sz="2400" dirty="0" err="1"/>
              <a:t>terkait</a:t>
            </a:r>
            <a:r>
              <a:rPr lang="en-US" sz="2400" dirty="0"/>
              <a:t> </a:t>
            </a:r>
            <a:r>
              <a:rPr lang="en-US" sz="2400" dirty="0" err="1"/>
              <a:t>piutang</a:t>
            </a:r>
            <a:r>
              <a:rPr lang="en-US" sz="2400" dirty="0"/>
              <a:t> </a:t>
            </a:r>
            <a:r>
              <a:rPr lang="en-US" sz="2400" dirty="0" err="1"/>
              <a:t>pembayaran</a:t>
            </a:r>
            <a:r>
              <a:rPr lang="en-US" sz="2400" dirty="0"/>
              <a:t> </a:t>
            </a:r>
            <a:r>
              <a:rPr lang="en-US" sz="2400" dirty="0" err="1"/>
              <a:t>sewa</a:t>
            </a:r>
            <a:r>
              <a:rPr lang="en-US" sz="2400" dirty="0"/>
              <a:t> dan </a:t>
            </a:r>
            <a:r>
              <a:rPr lang="en-US" sz="2400" dirty="0" err="1"/>
              <a:t>nilai</a:t>
            </a:r>
            <a:r>
              <a:rPr lang="en-US" sz="2400" dirty="0"/>
              <a:t> residual </a:t>
            </a:r>
            <a:r>
              <a:rPr lang="en-US" sz="2400" dirty="0" err="1"/>
              <a:t>takterjamin</a:t>
            </a:r>
            <a:r>
              <a:rPr lang="en-US" sz="2400" dirty="0"/>
              <a:t> yang </a:t>
            </a:r>
            <a:r>
              <a:rPr lang="en-US" sz="2400" dirty="0" err="1"/>
              <a:t>didiskontokan</a:t>
            </a:r>
            <a:r>
              <a:rPr lang="en-US" sz="2400" dirty="0"/>
              <a:t>.</a:t>
            </a:r>
          </a:p>
        </p:txBody>
      </p:sp>
      <p:sp>
        <p:nvSpPr>
          <p:cNvPr id="5" name="Title 1">
            <a:extLst>
              <a:ext uri="{FF2B5EF4-FFF2-40B4-BE49-F238E27FC236}">
                <a16:creationId xmlns:a16="http://schemas.microsoft.com/office/drawing/2014/main" id="{59899D8E-0510-4263-AD78-C01BA60106E7}"/>
              </a:ext>
            </a:extLst>
          </p:cNvPr>
          <p:cNvSpPr txBox="1">
            <a:spLocks/>
          </p:cNvSpPr>
          <p:nvPr/>
        </p:nvSpPr>
        <p:spPr>
          <a:xfrm>
            <a:off x="10515600" y="3927"/>
            <a:ext cx="1663002" cy="377073"/>
          </a:xfrm>
          <a:prstGeom prst="rect">
            <a:avLst/>
          </a:prstGeom>
          <a:solidFill>
            <a:schemeClr val="bg2"/>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r>
              <a:rPr lang="en-US" sz="2000" dirty="0">
                <a:solidFill>
                  <a:schemeClr val="bg1"/>
                </a:solidFill>
              </a:rPr>
              <a:t>Pesewa</a:t>
            </a:r>
            <a:endParaRPr lang="en-US" sz="2800" dirty="0">
              <a:solidFill>
                <a:schemeClr val="bg1"/>
              </a:solidFill>
            </a:endParaRPr>
          </a:p>
        </p:txBody>
      </p:sp>
      <p:sp>
        <p:nvSpPr>
          <p:cNvPr id="7" name="Slide Number Placeholder 1">
            <a:extLst>
              <a:ext uri="{FF2B5EF4-FFF2-40B4-BE49-F238E27FC236}">
                <a16:creationId xmlns:a16="http://schemas.microsoft.com/office/drawing/2014/main" id="{5B00A203-6D37-4456-92D4-5725DADFF5CA}"/>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57</a:t>
            </a:fld>
            <a:endParaRPr lang="en-US" b="1" dirty="0">
              <a:solidFill>
                <a:schemeClr val="tx1"/>
              </a:solidFill>
            </a:endParaRPr>
          </a:p>
        </p:txBody>
      </p:sp>
    </p:spTree>
    <p:extLst>
      <p:ext uri="{BB962C8B-B14F-4D97-AF65-F5344CB8AC3E}">
        <p14:creationId xmlns:p14="http://schemas.microsoft.com/office/powerpoint/2010/main" val="1327214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69AB-DC30-428E-B743-B1C05C75D56B}"/>
              </a:ext>
            </a:extLst>
          </p:cNvPr>
          <p:cNvSpPr>
            <a:spLocks noGrp="1"/>
          </p:cNvSpPr>
          <p:nvPr>
            <p:ph type="title" idx="4294967295"/>
          </p:nvPr>
        </p:nvSpPr>
        <p:spPr>
          <a:xfrm>
            <a:off x="1440180" y="381000"/>
            <a:ext cx="8815388" cy="730250"/>
          </a:xfrm>
        </p:spPr>
        <p:txBody>
          <a:bodyPr/>
          <a:lstStyle/>
          <a:p>
            <a:pPr algn="ctr"/>
            <a:r>
              <a:rPr lang="en-US" sz="4000" dirty="0" err="1">
                <a:latin typeface="Fjalla One" panose="02000506040000020004" pitchFamily="2" charset="0"/>
              </a:rPr>
              <a:t>Pengungkapan</a:t>
            </a:r>
            <a:endParaRPr lang="en-US" sz="4000" dirty="0">
              <a:latin typeface="Fjalla One" panose="02000506040000020004" pitchFamily="2" charset="0"/>
            </a:endParaRPr>
          </a:p>
        </p:txBody>
      </p:sp>
      <p:sp>
        <p:nvSpPr>
          <p:cNvPr id="3" name="Content Placeholder 2">
            <a:extLst>
              <a:ext uri="{FF2B5EF4-FFF2-40B4-BE49-F238E27FC236}">
                <a16:creationId xmlns:a16="http://schemas.microsoft.com/office/drawing/2014/main" id="{E2365D5B-8330-49BF-B392-554F1812EF8D}"/>
              </a:ext>
            </a:extLst>
          </p:cNvPr>
          <p:cNvSpPr>
            <a:spLocks noGrp="1"/>
          </p:cNvSpPr>
          <p:nvPr>
            <p:ph sz="quarter" idx="4294967295"/>
          </p:nvPr>
        </p:nvSpPr>
        <p:spPr>
          <a:xfrm>
            <a:off x="1711325" y="1360170"/>
            <a:ext cx="8449945" cy="4737100"/>
          </a:xfrm>
          <a:noFill/>
          <a:ln>
            <a:noFill/>
          </a:ln>
        </p:spPr>
        <p:txBody>
          <a:bodyPr>
            <a:noAutofit/>
          </a:bodyPr>
          <a:lstStyle/>
          <a:p>
            <a:pPr marL="0" indent="0">
              <a:buNone/>
            </a:pPr>
            <a:r>
              <a:rPr lang="en-US" sz="2000" b="1" dirty="0" err="1"/>
              <a:t>Sewa</a:t>
            </a:r>
            <a:r>
              <a:rPr lang="en-US" sz="2000" b="1" dirty="0"/>
              <a:t> </a:t>
            </a:r>
            <a:r>
              <a:rPr lang="en-US" sz="2000" b="1" dirty="0" err="1"/>
              <a:t>Operasi</a:t>
            </a:r>
            <a:endParaRPr lang="en-US" sz="2000" b="1" dirty="0"/>
          </a:p>
          <a:p>
            <a:r>
              <a:rPr lang="en-US" sz="2000" dirty="0" err="1"/>
              <a:t>Untuk</a:t>
            </a:r>
            <a:r>
              <a:rPr lang="en-US" sz="2000" dirty="0"/>
              <a:t> </a:t>
            </a:r>
            <a:r>
              <a:rPr lang="en-US" sz="2000" i="1" dirty="0"/>
              <a:t>item </a:t>
            </a:r>
            <a:r>
              <a:rPr lang="en-US" sz="2000" dirty="0" err="1"/>
              <a:t>aset</a:t>
            </a:r>
            <a:r>
              <a:rPr lang="en-US" sz="2000" dirty="0"/>
              <a:t> </a:t>
            </a:r>
            <a:r>
              <a:rPr lang="en-US" sz="2000" dirty="0" err="1"/>
              <a:t>tetap</a:t>
            </a:r>
            <a:r>
              <a:rPr lang="en-US" sz="2000" dirty="0"/>
              <a:t> yang </a:t>
            </a:r>
            <a:r>
              <a:rPr lang="en-US" sz="2000" dirty="0" err="1"/>
              <a:t>merupakan</a:t>
            </a:r>
            <a:r>
              <a:rPr lang="en-US" sz="2000" dirty="0"/>
              <a:t> </a:t>
            </a:r>
            <a:r>
              <a:rPr lang="en-US" sz="2000" dirty="0" err="1"/>
              <a:t>sewa</a:t>
            </a:r>
            <a:r>
              <a:rPr lang="en-US" sz="2000" dirty="0"/>
              <a:t> </a:t>
            </a:r>
            <a:r>
              <a:rPr lang="en-US" sz="2000" dirty="0" err="1"/>
              <a:t>operasi</a:t>
            </a:r>
            <a:r>
              <a:rPr lang="en-US" sz="2000" dirty="0"/>
              <a:t>, pesewa </a:t>
            </a:r>
            <a:r>
              <a:rPr lang="en-US" sz="2000" dirty="0" err="1"/>
              <a:t>menerapkan</a:t>
            </a:r>
            <a:r>
              <a:rPr lang="en-US" sz="2000" dirty="0"/>
              <a:t> </a:t>
            </a:r>
            <a:r>
              <a:rPr lang="en-US" sz="2000" dirty="0" err="1"/>
              <a:t>persyaratan</a:t>
            </a:r>
            <a:r>
              <a:rPr lang="en-US" sz="2000" dirty="0"/>
              <a:t> </a:t>
            </a:r>
            <a:r>
              <a:rPr lang="en-US" sz="2000" dirty="0" err="1"/>
              <a:t>pengungkapan</a:t>
            </a:r>
            <a:r>
              <a:rPr lang="en-US" sz="2000" dirty="0"/>
              <a:t> yang </a:t>
            </a:r>
            <a:r>
              <a:rPr lang="en-US" sz="2000" dirty="0" err="1"/>
              <a:t>ada</a:t>
            </a:r>
            <a:r>
              <a:rPr lang="en-US" sz="2000" dirty="0"/>
              <a:t> </a:t>
            </a:r>
            <a:r>
              <a:rPr lang="en-US" sz="2000" dirty="0" err="1"/>
              <a:t>dalam</a:t>
            </a:r>
            <a:r>
              <a:rPr lang="en-US" sz="2000" dirty="0"/>
              <a:t> PSAK 216: </a:t>
            </a:r>
            <a:r>
              <a:rPr lang="en-US" sz="2000" i="1" dirty="0" err="1"/>
              <a:t>Aset</a:t>
            </a:r>
            <a:r>
              <a:rPr lang="en-US" sz="2000" i="1" dirty="0"/>
              <a:t> </a:t>
            </a:r>
            <a:r>
              <a:rPr lang="en-US" sz="2000" i="1" dirty="0" err="1"/>
              <a:t>Tetap</a:t>
            </a:r>
            <a:r>
              <a:rPr lang="en-US" sz="2000" dirty="0"/>
              <a:t>. </a:t>
            </a:r>
          </a:p>
          <a:p>
            <a:r>
              <a:rPr lang="en-US" sz="2000" dirty="0"/>
              <a:t>Pesewa </a:t>
            </a:r>
            <a:r>
              <a:rPr lang="en-US" sz="2000" dirty="0" err="1"/>
              <a:t>memisahkan</a:t>
            </a:r>
            <a:r>
              <a:rPr lang="en-US" sz="2000" dirty="0"/>
              <a:t> </a:t>
            </a:r>
            <a:r>
              <a:rPr lang="en-US" sz="2000" dirty="0" err="1"/>
              <a:t>tiap-tiap</a:t>
            </a:r>
            <a:r>
              <a:rPr lang="en-US" sz="2000" dirty="0"/>
              <a:t> </a:t>
            </a:r>
            <a:r>
              <a:rPr lang="en-US" sz="2000" dirty="0" err="1"/>
              <a:t>kelas</a:t>
            </a:r>
            <a:r>
              <a:rPr lang="en-US" sz="2000" dirty="0"/>
              <a:t> </a:t>
            </a:r>
            <a:r>
              <a:rPr lang="en-US" sz="2000" dirty="0" err="1"/>
              <a:t>aset</a:t>
            </a:r>
            <a:r>
              <a:rPr lang="en-US" sz="2000" dirty="0"/>
              <a:t> </a:t>
            </a:r>
            <a:r>
              <a:rPr lang="en-US" sz="2000" dirty="0" err="1"/>
              <a:t>tetap</a:t>
            </a:r>
            <a:r>
              <a:rPr lang="en-US" sz="2000" dirty="0"/>
              <a:t> </a:t>
            </a:r>
            <a:r>
              <a:rPr lang="en-US" sz="2000" dirty="0" err="1"/>
              <a:t>ke</a:t>
            </a:r>
            <a:r>
              <a:rPr lang="en-US" sz="2000" dirty="0"/>
              <a:t> </a:t>
            </a:r>
            <a:r>
              <a:rPr lang="en-US" sz="2000" dirty="0" err="1"/>
              <a:t>dalam</a:t>
            </a:r>
            <a:r>
              <a:rPr lang="en-US" sz="2000" dirty="0"/>
              <a:t> </a:t>
            </a:r>
            <a:r>
              <a:rPr lang="en-US" sz="2000" dirty="0" err="1"/>
              <a:t>aset</a:t>
            </a:r>
            <a:r>
              <a:rPr lang="en-US" sz="2000" dirty="0"/>
              <a:t> yang </a:t>
            </a:r>
            <a:r>
              <a:rPr lang="fi-FI" sz="2000" dirty="0"/>
              <a:t>merupakan sewa operasi dan aset yang bukan sewa operasi. </a:t>
            </a:r>
          </a:p>
          <a:p>
            <a:r>
              <a:rPr lang="en-US" sz="2000" dirty="0"/>
              <a:t>Pesewa </a:t>
            </a:r>
            <a:r>
              <a:rPr lang="en-US" sz="2000" dirty="0" err="1"/>
              <a:t>memberikan</a:t>
            </a:r>
            <a:r>
              <a:rPr lang="en-US" sz="2000" dirty="0"/>
              <a:t> </a:t>
            </a:r>
            <a:r>
              <a:rPr lang="en-US" sz="2000" dirty="0" err="1"/>
              <a:t>pengungkapan</a:t>
            </a:r>
            <a:r>
              <a:rPr lang="en-US" sz="2000" dirty="0"/>
              <a:t> </a:t>
            </a:r>
            <a:r>
              <a:rPr lang="en-US" sz="2000" dirty="0" err="1"/>
              <a:t>sesuai</a:t>
            </a:r>
            <a:r>
              <a:rPr lang="en-US" sz="2000" dirty="0"/>
              <a:t> PSAK 216: </a:t>
            </a:r>
            <a:r>
              <a:rPr lang="en-US" sz="2000" i="1" dirty="0" err="1"/>
              <a:t>Aset</a:t>
            </a:r>
            <a:r>
              <a:rPr lang="en-US" sz="2000" i="1" dirty="0"/>
              <a:t> </a:t>
            </a:r>
            <a:r>
              <a:rPr lang="en-US" sz="2000" i="1" dirty="0" err="1"/>
              <a:t>Tetap</a:t>
            </a:r>
            <a:r>
              <a:rPr lang="en-US" sz="2000" i="1" dirty="0"/>
              <a:t> </a:t>
            </a:r>
            <a:r>
              <a:rPr lang="en-US" sz="2000" dirty="0" err="1"/>
              <a:t>untuk</a:t>
            </a:r>
            <a:r>
              <a:rPr lang="en-US" sz="2000" dirty="0"/>
              <a:t> </a:t>
            </a:r>
            <a:r>
              <a:rPr lang="en-US" sz="2000" dirty="0" err="1"/>
              <a:t>aset</a:t>
            </a:r>
            <a:r>
              <a:rPr lang="en-US" sz="2000" dirty="0"/>
              <a:t> yang </a:t>
            </a:r>
            <a:r>
              <a:rPr lang="en-US" sz="2000" dirty="0" err="1"/>
              <a:t>merupakan</a:t>
            </a:r>
            <a:r>
              <a:rPr lang="en-US" sz="2000" dirty="0"/>
              <a:t> </a:t>
            </a:r>
            <a:r>
              <a:rPr lang="en-US" sz="2000" dirty="0" err="1"/>
              <a:t>sewa</a:t>
            </a:r>
            <a:r>
              <a:rPr lang="en-US" sz="2000" dirty="0"/>
              <a:t> </a:t>
            </a:r>
            <a:r>
              <a:rPr lang="en-US" sz="2000" dirty="0" err="1"/>
              <a:t>operasi</a:t>
            </a:r>
            <a:r>
              <a:rPr lang="en-US" sz="2000" dirty="0"/>
              <a:t> (</a:t>
            </a:r>
            <a:r>
              <a:rPr lang="en-US" sz="2000" dirty="0" err="1"/>
              <a:t>berdasarkan</a:t>
            </a:r>
            <a:r>
              <a:rPr lang="en-US" sz="2000" dirty="0"/>
              <a:t> </a:t>
            </a:r>
            <a:r>
              <a:rPr lang="en-US" sz="2000" dirty="0" err="1"/>
              <a:t>kelas</a:t>
            </a:r>
            <a:r>
              <a:rPr lang="en-US" sz="2000" dirty="0"/>
              <a:t> </a:t>
            </a:r>
            <a:r>
              <a:rPr lang="en-US" sz="2000" dirty="0" err="1"/>
              <a:t>aset</a:t>
            </a:r>
            <a:r>
              <a:rPr lang="en-US" sz="2000" dirty="0"/>
              <a:t> </a:t>
            </a:r>
            <a:r>
              <a:rPr lang="en-US" sz="2000" dirty="0" err="1"/>
              <a:t>pendasar</a:t>
            </a:r>
            <a:r>
              <a:rPr lang="en-US" sz="2000" dirty="0"/>
              <a:t>) </a:t>
            </a:r>
            <a:r>
              <a:rPr lang="en-US" sz="2000" dirty="0" err="1"/>
              <a:t>secara</a:t>
            </a:r>
            <a:r>
              <a:rPr lang="en-US" sz="2000" dirty="0"/>
              <a:t> </a:t>
            </a:r>
            <a:r>
              <a:rPr lang="en-US" sz="2000" dirty="0" err="1"/>
              <a:t>terpisah</a:t>
            </a:r>
            <a:r>
              <a:rPr lang="en-US" sz="2000" dirty="0"/>
              <a:t> </a:t>
            </a:r>
            <a:r>
              <a:rPr lang="en-US" sz="2000" dirty="0" err="1"/>
              <a:t>dari</a:t>
            </a:r>
            <a:r>
              <a:rPr lang="en-US" sz="2000" dirty="0"/>
              <a:t> </a:t>
            </a:r>
            <a:r>
              <a:rPr lang="en-US" sz="2000" dirty="0" err="1"/>
              <a:t>aset</a:t>
            </a:r>
            <a:r>
              <a:rPr lang="en-US" sz="2000" dirty="0"/>
              <a:t> yang </a:t>
            </a:r>
            <a:r>
              <a:rPr lang="en-US" sz="2000" dirty="0" err="1"/>
              <a:t>dimiliki</a:t>
            </a:r>
            <a:r>
              <a:rPr lang="en-US" sz="2000" dirty="0"/>
              <a:t> </a:t>
            </a:r>
            <a:r>
              <a:rPr lang="en-US" sz="2000" dirty="0" err="1"/>
              <a:t>sendiri</a:t>
            </a:r>
            <a:r>
              <a:rPr lang="en-US" sz="2000" dirty="0"/>
              <a:t> dan </a:t>
            </a:r>
            <a:r>
              <a:rPr lang="en-US" sz="2000" dirty="0" err="1"/>
              <a:t>digunakan</a:t>
            </a:r>
            <a:r>
              <a:rPr lang="en-US" sz="2000" dirty="0"/>
              <a:t> pesewa.</a:t>
            </a:r>
          </a:p>
          <a:p>
            <a:r>
              <a:rPr lang="en-US" sz="2000" dirty="0"/>
              <a:t>Pesewa </a:t>
            </a:r>
            <a:r>
              <a:rPr lang="en-US" sz="2000" dirty="0" err="1"/>
              <a:t>menerapkan</a:t>
            </a:r>
            <a:r>
              <a:rPr lang="en-US" sz="2000" dirty="0"/>
              <a:t> </a:t>
            </a:r>
            <a:r>
              <a:rPr lang="en-US" sz="2000" dirty="0" err="1"/>
              <a:t>persyaratan</a:t>
            </a:r>
            <a:r>
              <a:rPr lang="en-US" sz="2000" dirty="0"/>
              <a:t> </a:t>
            </a:r>
            <a:r>
              <a:rPr lang="en-US" sz="2000" dirty="0" err="1"/>
              <a:t>pengungkapan</a:t>
            </a:r>
            <a:r>
              <a:rPr lang="en-US" sz="2000" dirty="0"/>
              <a:t> </a:t>
            </a:r>
            <a:r>
              <a:rPr lang="en-US" sz="2000" dirty="0" err="1"/>
              <a:t>dalam</a:t>
            </a:r>
            <a:r>
              <a:rPr lang="en-US" sz="2000" dirty="0"/>
              <a:t> PSAK 240: </a:t>
            </a:r>
            <a:r>
              <a:rPr lang="en-US" sz="2000" i="1" dirty="0" err="1"/>
              <a:t>Properti</a:t>
            </a:r>
            <a:r>
              <a:rPr lang="en-US" sz="2000" i="1" dirty="0"/>
              <a:t> </a:t>
            </a:r>
            <a:r>
              <a:rPr lang="en-US" sz="2000" i="1" dirty="0" err="1"/>
              <a:t>Investasi</a:t>
            </a:r>
            <a:r>
              <a:rPr lang="en-US" sz="2000" i="1" dirty="0"/>
              <a:t>, </a:t>
            </a:r>
            <a:r>
              <a:rPr lang="en-US" sz="2000" dirty="0"/>
              <a:t>PSAK 238, PSAK 236: </a:t>
            </a:r>
            <a:r>
              <a:rPr lang="en-US" sz="2000" i="1" dirty="0" err="1"/>
              <a:t>Penurunan</a:t>
            </a:r>
            <a:r>
              <a:rPr lang="en-US" sz="2000" i="1" dirty="0"/>
              <a:t> Nilai </a:t>
            </a:r>
            <a:r>
              <a:rPr lang="en-US" sz="2000" i="1" dirty="0" err="1"/>
              <a:t>Aset</a:t>
            </a:r>
            <a:r>
              <a:rPr lang="en-US" sz="2000" dirty="0"/>
              <a:t>, dan PSAK 241: </a:t>
            </a:r>
            <a:r>
              <a:rPr lang="en-US" sz="2000" i="1" dirty="0" err="1"/>
              <a:t>Agrikultur</a:t>
            </a:r>
            <a:r>
              <a:rPr lang="en-US" sz="2000" i="1" dirty="0"/>
              <a:t> </a:t>
            </a:r>
            <a:r>
              <a:rPr lang="en-US" sz="2000" dirty="0" err="1"/>
              <a:t>untuk</a:t>
            </a:r>
            <a:r>
              <a:rPr lang="en-US" sz="2000" dirty="0"/>
              <a:t> </a:t>
            </a:r>
            <a:r>
              <a:rPr lang="en-US" sz="2000" dirty="0" err="1"/>
              <a:t>aset</a:t>
            </a:r>
            <a:r>
              <a:rPr lang="en-US" sz="2000" dirty="0"/>
              <a:t> yang </a:t>
            </a:r>
            <a:r>
              <a:rPr lang="en-US" sz="2000" dirty="0" err="1"/>
              <a:t>merupakan</a:t>
            </a:r>
            <a:r>
              <a:rPr lang="en-US" sz="2000" dirty="0"/>
              <a:t> </a:t>
            </a:r>
            <a:r>
              <a:rPr lang="en-US" sz="2000" dirty="0" err="1"/>
              <a:t>sewa</a:t>
            </a:r>
            <a:r>
              <a:rPr lang="en-US" sz="2000" dirty="0"/>
              <a:t> </a:t>
            </a:r>
            <a:r>
              <a:rPr lang="en-US" sz="2000" dirty="0" err="1"/>
              <a:t>operasi</a:t>
            </a:r>
            <a:r>
              <a:rPr lang="en-US" sz="2000" dirty="0"/>
              <a:t>. </a:t>
            </a:r>
          </a:p>
          <a:p>
            <a:r>
              <a:rPr lang="en-US" sz="2000" dirty="0"/>
              <a:t>Pesewa </a:t>
            </a:r>
            <a:r>
              <a:rPr lang="en-US" sz="2000" dirty="0" err="1"/>
              <a:t>mengungkapkan</a:t>
            </a:r>
            <a:r>
              <a:rPr lang="en-US" sz="2000" dirty="0"/>
              <a:t> </a:t>
            </a:r>
            <a:r>
              <a:rPr lang="en-US" sz="2000" dirty="0" err="1"/>
              <a:t>analisis</a:t>
            </a:r>
            <a:r>
              <a:rPr lang="en-US" sz="2000" dirty="0"/>
              <a:t> </a:t>
            </a:r>
            <a:r>
              <a:rPr lang="en-US" sz="2000" dirty="0" err="1"/>
              <a:t>jatuh</a:t>
            </a:r>
            <a:r>
              <a:rPr lang="en-US" sz="2000" dirty="0"/>
              <a:t> tempo </a:t>
            </a:r>
            <a:r>
              <a:rPr lang="en-US" sz="2000" dirty="0" err="1"/>
              <a:t>pembayaran</a:t>
            </a:r>
            <a:r>
              <a:rPr lang="en-US" sz="2000" dirty="0"/>
              <a:t> </a:t>
            </a:r>
            <a:r>
              <a:rPr lang="en-US" sz="2000" dirty="0" err="1"/>
              <a:t>sewa</a:t>
            </a:r>
            <a:r>
              <a:rPr lang="en-US" sz="2000" dirty="0"/>
              <a:t> yang </a:t>
            </a:r>
            <a:r>
              <a:rPr lang="en-US" sz="2000" dirty="0" err="1"/>
              <a:t>menunjukkan</a:t>
            </a:r>
            <a:r>
              <a:rPr lang="en-US" sz="2000" dirty="0"/>
              <a:t> </a:t>
            </a:r>
            <a:r>
              <a:rPr lang="en-US" sz="2000" dirty="0" err="1"/>
              <a:t>pembayaran</a:t>
            </a:r>
            <a:r>
              <a:rPr lang="en-US" sz="2000" dirty="0"/>
              <a:t> </a:t>
            </a:r>
            <a:r>
              <a:rPr lang="en-US" sz="2000" dirty="0" err="1"/>
              <a:t>sewa</a:t>
            </a:r>
            <a:r>
              <a:rPr lang="en-US" sz="2000" dirty="0"/>
              <a:t> yang </a:t>
            </a:r>
            <a:r>
              <a:rPr lang="en-US" sz="2000" dirty="0" err="1"/>
              <a:t>tidak</a:t>
            </a:r>
            <a:r>
              <a:rPr lang="en-US" sz="2000" dirty="0"/>
              <a:t> </a:t>
            </a:r>
            <a:r>
              <a:rPr lang="en-US" sz="2000" dirty="0" err="1"/>
              <a:t>didiskontokan</a:t>
            </a:r>
            <a:r>
              <a:rPr lang="en-US" sz="2000" dirty="0"/>
              <a:t> yang </a:t>
            </a:r>
            <a:r>
              <a:rPr lang="en-US" sz="2000" dirty="0" err="1"/>
              <a:t>akan</a:t>
            </a:r>
            <a:r>
              <a:rPr lang="en-US" sz="2000" dirty="0"/>
              <a:t> </a:t>
            </a:r>
            <a:r>
              <a:rPr lang="en-US" sz="2000" dirty="0" err="1"/>
              <a:t>diterima</a:t>
            </a:r>
            <a:r>
              <a:rPr lang="en-US" sz="2000" dirty="0"/>
              <a:t> </a:t>
            </a:r>
            <a:r>
              <a:rPr lang="en-US" sz="2000" dirty="0" err="1"/>
              <a:t>secara</a:t>
            </a:r>
            <a:r>
              <a:rPr lang="en-US" sz="2000" dirty="0"/>
              <a:t> </a:t>
            </a:r>
            <a:r>
              <a:rPr lang="en-US" sz="2000" dirty="0" err="1"/>
              <a:t>tahunan</a:t>
            </a:r>
            <a:r>
              <a:rPr lang="en-US" sz="2000" dirty="0"/>
              <a:t> minimum </a:t>
            </a:r>
            <a:r>
              <a:rPr lang="en-US" sz="2000" dirty="0" err="1"/>
              <a:t>untuk</a:t>
            </a:r>
            <a:r>
              <a:rPr lang="en-US" sz="2000" dirty="0"/>
              <a:t> 5 </a:t>
            </a:r>
            <a:r>
              <a:rPr lang="en-US" sz="2000" dirty="0" err="1"/>
              <a:t>tahun</a:t>
            </a:r>
            <a:r>
              <a:rPr lang="en-US" sz="2000" dirty="0"/>
              <a:t> </a:t>
            </a:r>
            <a:r>
              <a:rPr lang="en-US" sz="2000" dirty="0" err="1"/>
              <a:t>pertama</a:t>
            </a:r>
            <a:r>
              <a:rPr lang="en-US" sz="2000" dirty="0"/>
              <a:t> dan </a:t>
            </a:r>
            <a:r>
              <a:rPr lang="en-US" sz="2000" dirty="0" err="1"/>
              <a:t>jumlah</a:t>
            </a:r>
            <a:r>
              <a:rPr lang="en-US" sz="2000" dirty="0"/>
              <a:t> total </a:t>
            </a:r>
            <a:r>
              <a:rPr lang="en-US" sz="2000" dirty="0" err="1"/>
              <a:t>untuk</a:t>
            </a:r>
            <a:r>
              <a:rPr lang="en-US" sz="2000" dirty="0"/>
              <a:t> </a:t>
            </a:r>
            <a:r>
              <a:rPr lang="en-US" sz="2000" dirty="0" err="1"/>
              <a:t>sisa</a:t>
            </a:r>
            <a:r>
              <a:rPr lang="en-US" sz="2000" dirty="0"/>
              <a:t> </a:t>
            </a:r>
            <a:r>
              <a:rPr lang="en-US" sz="2000" dirty="0" err="1"/>
              <a:t>tahun</a:t>
            </a:r>
            <a:r>
              <a:rPr lang="en-US" sz="2000" dirty="0"/>
              <a:t>.</a:t>
            </a:r>
            <a:endParaRPr lang="en-US" sz="1800" dirty="0"/>
          </a:p>
        </p:txBody>
      </p:sp>
      <p:sp>
        <p:nvSpPr>
          <p:cNvPr id="5" name="Title 1">
            <a:extLst>
              <a:ext uri="{FF2B5EF4-FFF2-40B4-BE49-F238E27FC236}">
                <a16:creationId xmlns:a16="http://schemas.microsoft.com/office/drawing/2014/main" id="{09187356-8CD6-4246-803B-E9146DFB1965}"/>
              </a:ext>
            </a:extLst>
          </p:cNvPr>
          <p:cNvSpPr txBox="1">
            <a:spLocks/>
          </p:cNvSpPr>
          <p:nvPr/>
        </p:nvSpPr>
        <p:spPr>
          <a:xfrm>
            <a:off x="10515600" y="3927"/>
            <a:ext cx="1663002" cy="377073"/>
          </a:xfrm>
          <a:prstGeom prst="rect">
            <a:avLst/>
          </a:prstGeom>
          <a:solidFill>
            <a:schemeClr val="bg2"/>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r>
              <a:rPr lang="en-US" sz="2000" dirty="0">
                <a:solidFill>
                  <a:schemeClr val="bg1"/>
                </a:solidFill>
              </a:rPr>
              <a:t>Pesewa</a:t>
            </a:r>
          </a:p>
        </p:txBody>
      </p:sp>
      <p:sp>
        <p:nvSpPr>
          <p:cNvPr id="7" name="Slide Number Placeholder 1">
            <a:extLst>
              <a:ext uri="{FF2B5EF4-FFF2-40B4-BE49-F238E27FC236}">
                <a16:creationId xmlns:a16="http://schemas.microsoft.com/office/drawing/2014/main" id="{14EEE380-CB07-4F2C-BDFF-56AE275728C2}"/>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58</a:t>
            </a:fld>
            <a:endParaRPr lang="en-US" b="1" dirty="0">
              <a:solidFill>
                <a:schemeClr val="tx1"/>
              </a:solidFill>
            </a:endParaRPr>
          </a:p>
        </p:txBody>
      </p:sp>
    </p:spTree>
    <p:extLst>
      <p:ext uri="{BB962C8B-B14F-4D97-AF65-F5344CB8AC3E}">
        <p14:creationId xmlns:p14="http://schemas.microsoft.com/office/powerpoint/2010/main" val="9306656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609600"/>
            <a:ext cx="5010355" cy="768000"/>
          </a:xfrm>
        </p:spPr>
        <p:txBody>
          <a:body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endParaRPr lang="en-US" sz="3200" dirty="0">
              <a:latin typeface="Fjalla One" panose="02000506040000020004" pitchFamily="2" charset="0"/>
            </a:endParaRPr>
          </a:p>
        </p:txBody>
      </p:sp>
      <p:sp>
        <p:nvSpPr>
          <p:cNvPr id="3" name="Content Placeholder 2"/>
          <p:cNvSpPr>
            <a:spLocks noGrp="1"/>
          </p:cNvSpPr>
          <p:nvPr>
            <p:ph sz="quarter" idx="10"/>
          </p:nvPr>
        </p:nvSpPr>
        <p:spPr/>
        <p:txBody>
          <a:bodyPr/>
          <a:lstStyle/>
          <a:p>
            <a:pPr marL="342900" indent="-342900">
              <a:buFont typeface="Arial" panose="020B0604020202020204" pitchFamily="34" charset="0"/>
              <a:buChar char="•"/>
            </a:pPr>
            <a:r>
              <a:rPr lang="fi-FI" sz="2400" dirty="0"/>
              <a:t>Jika entitas (penjual–penyewa) mengalihkan aset kepada entitas lain </a:t>
            </a:r>
            <a:r>
              <a:rPr lang="en-US" sz="2400" dirty="0"/>
              <a:t>(</a:t>
            </a:r>
            <a:r>
              <a:rPr lang="en-US" sz="2400" dirty="0" err="1"/>
              <a:t>pembeli</a:t>
            </a:r>
            <a:r>
              <a:rPr lang="en-US" sz="2400" dirty="0"/>
              <a:t>–pesewa) </a:t>
            </a:r>
            <a:r>
              <a:rPr lang="en-US" sz="2400" dirty="0" err="1"/>
              <a:t>dan</a:t>
            </a:r>
            <a:r>
              <a:rPr lang="en-US" sz="2400" dirty="0"/>
              <a:t> </a:t>
            </a:r>
            <a:r>
              <a:rPr lang="en-US" sz="2400" dirty="0" err="1"/>
              <a:t>menyewa</a:t>
            </a:r>
            <a:r>
              <a:rPr lang="en-US" sz="2400" dirty="0"/>
              <a:t> </a:t>
            </a:r>
            <a:r>
              <a:rPr lang="en-US" sz="2400" dirty="0" err="1"/>
              <a:t>aset</a:t>
            </a:r>
            <a:r>
              <a:rPr lang="en-US" sz="2400" dirty="0"/>
              <a:t> tersebut </a:t>
            </a:r>
            <a:r>
              <a:rPr lang="en-US" sz="2400" dirty="0" err="1"/>
              <a:t>kembali</a:t>
            </a:r>
            <a:r>
              <a:rPr lang="en-US" sz="2400" dirty="0"/>
              <a:t> </a:t>
            </a:r>
            <a:r>
              <a:rPr lang="en-US" sz="2400" dirty="0" err="1"/>
              <a:t>dari</a:t>
            </a:r>
            <a:r>
              <a:rPr lang="en-US" sz="2400" dirty="0"/>
              <a:t> </a:t>
            </a:r>
            <a:r>
              <a:rPr lang="en-US" sz="2400" dirty="0" err="1"/>
              <a:t>pembeli</a:t>
            </a:r>
            <a:r>
              <a:rPr lang="en-US" sz="2400" dirty="0"/>
              <a:t>–pesewa, </a:t>
            </a:r>
            <a:r>
              <a:rPr lang="en-US" sz="2400" dirty="0" err="1"/>
              <a:t>maka</a:t>
            </a:r>
            <a:r>
              <a:rPr lang="en-US" sz="2400" dirty="0"/>
              <a:t> </a:t>
            </a:r>
            <a:r>
              <a:rPr lang="en-US" sz="2400" dirty="0" err="1"/>
              <a:t>baik</a:t>
            </a:r>
            <a:r>
              <a:rPr lang="en-US" sz="2400" dirty="0"/>
              <a:t> </a:t>
            </a:r>
            <a:r>
              <a:rPr lang="en-US" sz="2400" dirty="0" err="1"/>
              <a:t>penjual</a:t>
            </a:r>
            <a:r>
              <a:rPr lang="en-US" sz="2400" dirty="0"/>
              <a:t>–</a:t>
            </a:r>
            <a:r>
              <a:rPr lang="en-US" sz="2400" dirty="0" err="1"/>
              <a:t>penyewa</a:t>
            </a:r>
            <a:r>
              <a:rPr lang="en-US" sz="2400" dirty="0"/>
              <a:t> </a:t>
            </a:r>
            <a:r>
              <a:rPr lang="en-US" sz="2400" dirty="0" err="1"/>
              <a:t>maupun</a:t>
            </a:r>
            <a:r>
              <a:rPr lang="en-US" sz="2400" dirty="0"/>
              <a:t> </a:t>
            </a:r>
            <a:r>
              <a:rPr lang="en-US" sz="2400" dirty="0" err="1"/>
              <a:t>pembeli</a:t>
            </a:r>
            <a:r>
              <a:rPr lang="en-US" sz="2400" dirty="0"/>
              <a:t>–pesewa </a:t>
            </a:r>
            <a:r>
              <a:rPr lang="en-US" sz="2400" dirty="0" err="1"/>
              <a:t>mencatat</a:t>
            </a:r>
            <a:r>
              <a:rPr lang="en-US" sz="2400" dirty="0"/>
              <a:t> </a:t>
            </a:r>
            <a:r>
              <a:rPr lang="en-US" sz="2400" dirty="0" err="1"/>
              <a:t>kontrak</a:t>
            </a:r>
            <a:r>
              <a:rPr lang="en-US" sz="2400" dirty="0"/>
              <a:t> </a:t>
            </a:r>
            <a:r>
              <a:rPr lang="en-US" sz="2400" dirty="0" err="1"/>
              <a:t>pengalihan</a:t>
            </a:r>
            <a:r>
              <a:rPr lang="en-US" sz="2400" dirty="0"/>
              <a:t> </a:t>
            </a:r>
            <a:r>
              <a:rPr lang="en-US" sz="2400" dirty="0" err="1"/>
              <a:t>dan</a:t>
            </a:r>
            <a:r>
              <a:rPr lang="en-US" sz="2400" dirty="0"/>
              <a:t> </a:t>
            </a:r>
            <a:r>
              <a:rPr lang="en-US" sz="2400" dirty="0" err="1"/>
              <a:t>sewa</a:t>
            </a:r>
            <a:endParaRPr lang="fi-FI" sz="2400" dirty="0"/>
          </a:p>
          <a:p>
            <a:pPr marL="342900" indent="-342900">
              <a:buFont typeface="Arial" panose="020B0604020202020204" pitchFamily="34" charset="0"/>
              <a:buChar char="•"/>
            </a:pPr>
            <a:r>
              <a:rPr lang="fi-FI" sz="2400" dirty="0"/>
              <a:t>Entitas menerapkan persyaratan penentuan kapan kewajiban </a:t>
            </a:r>
            <a:r>
              <a:rPr lang="sv-SE" sz="2400" dirty="0"/>
              <a:t>pelaksanaan dalam PSAK 115: </a:t>
            </a:r>
            <a:r>
              <a:rPr lang="sv-SE" sz="2400" i="1" dirty="0"/>
              <a:t>Pendapatan dari Kontrak dengan </a:t>
            </a:r>
            <a:r>
              <a:rPr lang="en-US" sz="2400" i="1" dirty="0" err="1"/>
              <a:t>Pelanggan</a:t>
            </a:r>
            <a:r>
              <a:rPr lang="en-US" sz="2400" i="1" dirty="0"/>
              <a:t> </a:t>
            </a:r>
            <a:r>
              <a:rPr lang="en-US" sz="2400" dirty="0" err="1"/>
              <a:t>telah</a:t>
            </a:r>
            <a:r>
              <a:rPr lang="en-US" sz="2400" dirty="0"/>
              <a:t> </a:t>
            </a:r>
            <a:r>
              <a:rPr lang="en-US" sz="2400" dirty="0" err="1"/>
              <a:t>terpenuhi</a:t>
            </a:r>
            <a:r>
              <a:rPr lang="en-US" sz="2400" dirty="0"/>
              <a:t> </a:t>
            </a:r>
            <a:r>
              <a:rPr lang="en-US" sz="2400" dirty="0" err="1"/>
              <a:t>untuk</a:t>
            </a:r>
            <a:r>
              <a:rPr lang="en-US" sz="2400" dirty="0"/>
              <a:t> </a:t>
            </a:r>
            <a:r>
              <a:rPr lang="en-US" sz="2400" dirty="0" err="1"/>
              <a:t>menentukan</a:t>
            </a:r>
            <a:r>
              <a:rPr lang="en-US" sz="2400" dirty="0"/>
              <a:t> </a:t>
            </a:r>
            <a:r>
              <a:rPr lang="en-US" sz="2400" dirty="0" err="1"/>
              <a:t>apakah</a:t>
            </a:r>
            <a:r>
              <a:rPr lang="en-US" sz="2400" dirty="0"/>
              <a:t> </a:t>
            </a:r>
            <a:r>
              <a:rPr lang="en-US" sz="2400" dirty="0" err="1"/>
              <a:t>pengalihan</a:t>
            </a:r>
            <a:r>
              <a:rPr lang="en-US" sz="2400" dirty="0"/>
              <a:t> </a:t>
            </a:r>
            <a:r>
              <a:rPr lang="en-US" sz="2400" dirty="0" err="1"/>
              <a:t>aset</a:t>
            </a:r>
            <a:r>
              <a:rPr lang="en-US" sz="2400" dirty="0"/>
              <a:t> </a:t>
            </a:r>
            <a:r>
              <a:rPr lang="en-US" sz="2400" dirty="0" err="1"/>
              <a:t>dicatat</a:t>
            </a:r>
            <a:r>
              <a:rPr lang="en-US" sz="2400" dirty="0"/>
              <a:t> </a:t>
            </a:r>
            <a:r>
              <a:rPr lang="en-US" sz="2400" dirty="0" err="1"/>
              <a:t>sebagai</a:t>
            </a:r>
            <a:r>
              <a:rPr lang="en-US" sz="2400" dirty="0"/>
              <a:t> penjualan </a:t>
            </a:r>
            <a:r>
              <a:rPr lang="en-US" sz="2400" dirty="0" err="1"/>
              <a:t>aset</a:t>
            </a:r>
            <a:r>
              <a:rPr lang="en-US" sz="2400" dirty="0"/>
              <a:t> tersebut.</a:t>
            </a:r>
          </a:p>
        </p:txBody>
      </p:sp>
      <p:sp>
        <p:nvSpPr>
          <p:cNvPr id="4" name="Title 1">
            <a:extLst>
              <a:ext uri="{FF2B5EF4-FFF2-40B4-BE49-F238E27FC236}">
                <a16:creationId xmlns:a16="http://schemas.microsoft.com/office/drawing/2014/main" id="{1CF9E5BB-BD58-41FA-9F5F-F9C092C6A0E9}"/>
              </a:ext>
            </a:extLst>
          </p:cNvPr>
          <p:cNvSpPr txBox="1">
            <a:spLocks/>
          </p:cNvSpPr>
          <p:nvPr/>
        </p:nvSpPr>
        <p:spPr>
          <a:xfrm>
            <a:off x="8991600" y="-6927"/>
            <a:ext cx="2722418" cy="508258"/>
          </a:xfrm>
          <a:prstGeom prst="rect">
            <a:avLst/>
          </a:prstGeom>
          <a:solidFill>
            <a:schemeClr val="accent1"/>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r>
              <a:rPr lang="en-US" sz="2000" dirty="0" err="1">
                <a:solidFill>
                  <a:schemeClr val="bg2"/>
                </a:solidFill>
              </a:rPr>
              <a:t>Jual</a:t>
            </a:r>
            <a:r>
              <a:rPr lang="en-US" sz="2000" dirty="0">
                <a:solidFill>
                  <a:schemeClr val="bg2"/>
                </a:solidFill>
              </a:rPr>
              <a:t> dan </a:t>
            </a:r>
            <a:r>
              <a:rPr lang="en-US" sz="2000" dirty="0" err="1">
                <a:solidFill>
                  <a:schemeClr val="bg2"/>
                </a:solidFill>
              </a:rPr>
              <a:t>Sewa</a:t>
            </a:r>
            <a:r>
              <a:rPr lang="en-US" sz="2000" dirty="0">
                <a:solidFill>
                  <a:schemeClr val="bg2"/>
                </a:solidFill>
              </a:rPr>
              <a:t> </a:t>
            </a:r>
            <a:r>
              <a:rPr lang="en-US" sz="2000" dirty="0" err="1">
                <a:solidFill>
                  <a:schemeClr val="bg2"/>
                </a:solidFill>
              </a:rPr>
              <a:t>Balik</a:t>
            </a:r>
            <a:endParaRPr lang="en-US" sz="2000" dirty="0">
              <a:solidFill>
                <a:schemeClr val="bg2"/>
              </a:solidFill>
            </a:endParaRPr>
          </a:p>
        </p:txBody>
      </p:sp>
      <p:sp>
        <p:nvSpPr>
          <p:cNvPr id="5" name="Slide Number Placeholder 1">
            <a:extLst>
              <a:ext uri="{FF2B5EF4-FFF2-40B4-BE49-F238E27FC236}">
                <a16:creationId xmlns:a16="http://schemas.microsoft.com/office/drawing/2014/main" id="{F903FE56-A343-46C6-87C5-5EE63F08A1A8}"/>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59</a:t>
            </a:fld>
            <a:endParaRPr lang="en-US" b="1" dirty="0">
              <a:solidFill>
                <a:schemeClr val="tx1"/>
              </a:solidFill>
            </a:endParaRPr>
          </a:p>
        </p:txBody>
      </p:sp>
    </p:spTree>
    <p:extLst>
      <p:ext uri="{BB962C8B-B14F-4D97-AF65-F5344CB8AC3E}">
        <p14:creationId xmlns:p14="http://schemas.microsoft.com/office/powerpoint/2010/main" val="33260413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43952E27-3DBC-41A8-B0AB-91E31FAB9A8C}"/>
              </a:ext>
            </a:extLst>
          </p:cNvPr>
          <p:cNvSpPr txBox="1">
            <a:spLocks/>
          </p:cNvSpPr>
          <p:nvPr/>
        </p:nvSpPr>
        <p:spPr>
          <a:xfrm>
            <a:off x="1295400" y="1295400"/>
            <a:ext cx="9220199" cy="1447800"/>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fi-FI" b="1" dirty="0">
                <a:latin typeface="Calibri" panose="020F0502020204030204" pitchFamily="34" charset="0"/>
                <a:ea typeface="Calibri" panose="020F0502020204030204" pitchFamily="34" charset="0"/>
                <a:cs typeface="Calibri" panose="020F0502020204030204" pitchFamily="34" charset="0"/>
              </a:rPr>
              <a:t>Menilai Apakah Pengalihan Aset Merupakan Penjualan</a:t>
            </a:r>
          </a:p>
          <a:p>
            <a:pPr>
              <a:lnSpc>
                <a:spcPct val="100000"/>
              </a:lnSpc>
            </a:pPr>
            <a:r>
              <a:rPr lang="fi-FI" dirty="0">
                <a:latin typeface="Calibri" panose="020F0502020204030204" pitchFamily="34" charset="0"/>
                <a:ea typeface="Calibri" panose="020F0502020204030204" pitchFamily="34" charset="0"/>
                <a:cs typeface="Calibri" panose="020F0502020204030204" pitchFamily="34" charset="0"/>
              </a:rPr>
              <a:t>Entitas menerapkan persyaratan penentuan kapan kewajiban </a:t>
            </a:r>
            <a:r>
              <a:rPr lang="sv-SE" dirty="0">
                <a:latin typeface="Calibri" panose="020F0502020204030204" pitchFamily="34" charset="0"/>
                <a:ea typeface="Calibri" panose="020F0502020204030204" pitchFamily="34" charset="0"/>
                <a:cs typeface="Calibri" panose="020F0502020204030204" pitchFamily="34" charset="0"/>
              </a:rPr>
              <a:t>pelaksanaan dalam PSAK 115: </a:t>
            </a:r>
            <a:r>
              <a:rPr lang="sv-SE" i="1" dirty="0">
                <a:latin typeface="Calibri" panose="020F0502020204030204" pitchFamily="34" charset="0"/>
                <a:ea typeface="Calibri" panose="020F0502020204030204" pitchFamily="34" charset="0"/>
                <a:cs typeface="Calibri" panose="020F0502020204030204" pitchFamily="34" charset="0"/>
              </a:rPr>
              <a:t>Pendapatan dari Kontrak dengan </a:t>
            </a:r>
            <a:r>
              <a:rPr lang="en-US" i="1" dirty="0" err="1">
                <a:latin typeface="Calibri" panose="020F0502020204030204" pitchFamily="34" charset="0"/>
                <a:ea typeface="Calibri" panose="020F0502020204030204" pitchFamily="34" charset="0"/>
                <a:cs typeface="Calibri" panose="020F0502020204030204" pitchFamily="34" charset="0"/>
              </a:rPr>
              <a:t>Pelanggan</a:t>
            </a:r>
            <a:r>
              <a:rPr lang="en-US" i="1"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telah</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terpenuhi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untuk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menentukan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apakah</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pengalihan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aset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dicatat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sebagai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penjualan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aset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tersebut</a:t>
            </a:r>
            <a:r>
              <a:rPr lang="en-US" dirty="0">
                <a:latin typeface="Calibri" panose="020F0502020204030204" pitchFamily="34" charset="0"/>
                <a:ea typeface="Calibri" panose="020F0502020204030204" pitchFamily="34" charset="0"/>
                <a:cs typeface="Calibri" panose="020F0502020204030204" pitchFamily="34" charset="0"/>
              </a:rPr>
              <a:t>.</a:t>
            </a:r>
          </a:p>
        </p:txBody>
      </p:sp>
      <p:sp>
        <p:nvSpPr>
          <p:cNvPr id="8" name="Content Placeholder 2">
            <a:extLst>
              <a:ext uri="{FF2B5EF4-FFF2-40B4-BE49-F238E27FC236}">
                <a16:creationId xmlns:a16="http://schemas.microsoft.com/office/drawing/2014/main" id="{2D1F7782-3931-474D-A4B6-D9CCDBB588C9}"/>
              </a:ext>
            </a:extLst>
          </p:cNvPr>
          <p:cNvSpPr txBox="1">
            <a:spLocks/>
          </p:cNvSpPr>
          <p:nvPr/>
        </p:nvSpPr>
        <p:spPr>
          <a:xfrm>
            <a:off x="1265050" y="3086100"/>
            <a:ext cx="9187809" cy="3390900"/>
          </a:xfrm>
          <a:prstGeom prst="rect">
            <a:avLst/>
          </a:prstGeom>
          <a:solidFill>
            <a:schemeClr val="accent3">
              <a:lumMod val="20000"/>
              <a:lumOff val="80000"/>
            </a:schemeClr>
          </a:solidFill>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b="1" dirty="0" err="1">
                <a:latin typeface="Calibri" panose="020F0502020204030204" pitchFamily="34" charset="0"/>
                <a:ea typeface="Calibri" panose="020F0502020204030204" pitchFamily="34" charset="0"/>
                <a:cs typeface="Calibri" panose="020F0502020204030204" pitchFamily="34" charset="0"/>
              </a:rPr>
              <a:t>Pengalihan</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Aset</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Merupakan</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Penjualan</a:t>
            </a:r>
            <a:endParaRPr lang="en-US" b="1" dirty="0">
              <a:latin typeface="Calibri" panose="020F0502020204030204" pitchFamily="34" charset="0"/>
              <a:ea typeface="Calibri" panose="020F0502020204030204" pitchFamily="34" charset="0"/>
              <a:cs typeface="Calibri" panose="020F0502020204030204" pitchFamily="34" charset="0"/>
            </a:endParaRPr>
          </a:p>
          <a:p>
            <a:pPr>
              <a:lnSpc>
                <a:spcPct val="100000"/>
              </a:lnSpc>
            </a:pPr>
            <a:r>
              <a:rPr lang="en-US" dirty="0">
                <a:latin typeface="Calibri" panose="020F0502020204030204" pitchFamily="34" charset="0"/>
                <a:ea typeface="Calibri" panose="020F0502020204030204" pitchFamily="34" charset="0"/>
                <a:cs typeface="Calibri" panose="020F0502020204030204" pitchFamily="34" charset="0"/>
              </a:rPr>
              <a:t>Jika </a:t>
            </a:r>
            <a:r>
              <a:rPr lang="en-US" dirty="0" err="1">
                <a:latin typeface="Calibri" panose="020F0502020204030204" pitchFamily="34" charset="0"/>
                <a:ea typeface="Calibri" panose="020F0502020204030204" pitchFamily="34" charset="0"/>
                <a:cs typeface="Calibri" panose="020F0502020204030204" pitchFamily="34" charset="0"/>
              </a:rPr>
              <a:t>pengalihan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aset</a:t>
            </a:r>
            <a:r>
              <a:rPr lang="en-US" dirty="0">
                <a:latin typeface="Calibri" panose="020F0502020204030204" pitchFamily="34" charset="0"/>
                <a:ea typeface="Calibri" panose="020F0502020204030204" pitchFamily="34" charset="0"/>
                <a:cs typeface="Calibri" panose="020F0502020204030204" pitchFamily="34" charset="0"/>
              </a:rPr>
              <a:t> oleh </a:t>
            </a:r>
            <a:r>
              <a:rPr lang="en-US" dirty="0" err="1">
                <a:latin typeface="Calibri" panose="020F0502020204030204" pitchFamily="34" charset="0"/>
                <a:ea typeface="Calibri" panose="020F0502020204030204" pitchFamily="34" charset="0"/>
                <a:cs typeface="Calibri" panose="020F0502020204030204" pitchFamily="34" charset="0"/>
              </a:rPr>
              <a:t>penjual</a:t>
            </a:r>
            <a:r>
              <a:rPr lang="en-US" dirty="0">
                <a:latin typeface="Calibri" panose="020F0502020204030204" pitchFamily="34" charset="0"/>
                <a:ea typeface="Calibri" panose="020F0502020204030204" pitchFamily="34" charset="0"/>
                <a:cs typeface="Calibri" panose="020F0502020204030204" pitchFamily="34" charset="0"/>
              </a:rPr>
              <a:t>–</a:t>
            </a:r>
            <a:r>
              <a:rPr lang="en-US" dirty="0" err="1">
                <a:latin typeface="Calibri" panose="020F0502020204030204" pitchFamily="34" charset="0"/>
                <a:ea typeface="Calibri" panose="020F0502020204030204" pitchFamily="34" charset="0"/>
                <a:cs typeface="Calibri" panose="020F0502020204030204" pitchFamily="34" charset="0"/>
              </a:rPr>
              <a:t>penyewa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memenuhi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persyaratan</a:t>
            </a:r>
            <a:r>
              <a:rPr lang="en-US" dirty="0">
                <a:latin typeface="Calibri" panose="020F0502020204030204" pitchFamily="34" charset="0"/>
                <a:ea typeface="Calibri" panose="020F0502020204030204" pitchFamily="34" charset="0"/>
                <a:cs typeface="Calibri" panose="020F0502020204030204" pitchFamily="34" charset="0"/>
              </a:rPr>
              <a:t> PSAK 115 </a:t>
            </a:r>
            <a:r>
              <a:rPr lang="en-US" dirty="0" err="1">
                <a:latin typeface="Calibri" panose="020F0502020204030204" pitchFamily="34" charset="0"/>
                <a:ea typeface="Calibri" panose="020F0502020204030204" pitchFamily="34" charset="0"/>
                <a:cs typeface="Calibri" panose="020F0502020204030204" pitchFamily="34" charset="0"/>
              </a:rPr>
              <a:t>untuk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dicatat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sebagai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penjualan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aset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maka</a:t>
            </a:r>
            <a:r>
              <a:rPr lang="en-US" dirty="0">
                <a:latin typeface="Calibri" panose="020F0502020204030204" pitchFamily="34" charset="0"/>
                <a:ea typeface="Calibri" panose="020F0502020204030204" pitchFamily="34" charset="0"/>
                <a:cs typeface="Calibri" panose="020F0502020204030204" pitchFamily="34" charset="0"/>
              </a:rPr>
              <a:t>:</a:t>
            </a:r>
          </a:p>
          <a:p>
            <a:pPr lvl="1">
              <a:lnSpc>
                <a:spcPct val="100000"/>
              </a:lnSpc>
            </a:pPr>
            <a:r>
              <a:rPr lang="en-US" sz="2000" dirty="0" err="1">
                <a:latin typeface="Calibri" panose="020F0502020204030204" pitchFamily="34" charset="0"/>
                <a:ea typeface="Calibri" panose="020F0502020204030204" pitchFamily="34" charset="0"/>
                <a:cs typeface="Calibri" panose="020F0502020204030204" pitchFamily="34" charset="0"/>
              </a:rPr>
              <a:t>penjual</a:t>
            </a:r>
            <a:r>
              <a:rPr lang="en-US" sz="2000" dirty="0">
                <a:latin typeface="Calibri" panose="020F0502020204030204" pitchFamily="34" charset="0"/>
                <a:ea typeface="Calibri" panose="020F0502020204030204" pitchFamily="34" charset="0"/>
                <a:cs typeface="Calibri" panose="020F0502020204030204" pitchFamily="34" charset="0"/>
              </a:rPr>
              <a:t>–</a:t>
            </a:r>
            <a:r>
              <a:rPr lang="en-US" sz="2000" dirty="0" err="1">
                <a:latin typeface="Calibri" panose="020F0502020204030204" pitchFamily="34" charset="0"/>
                <a:ea typeface="Calibri" panose="020F0502020204030204" pitchFamily="34" charset="0"/>
                <a:cs typeface="Calibri" panose="020F0502020204030204" pitchFamily="34" charset="0"/>
              </a:rPr>
              <a:t>penyewa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mengukur</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aset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hak-guna</a:t>
            </a:r>
            <a:r>
              <a:rPr lang="en-US" sz="2000" dirty="0">
                <a:latin typeface="Calibri" panose="020F0502020204030204" pitchFamily="34" charset="0"/>
                <a:ea typeface="Calibri" panose="020F0502020204030204" pitchFamily="34" charset="0"/>
                <a:cs typeface="Calibri" panose="020F0502020204030204" pitchFamily="34" charset="0"/>
              </a:rPr>
              <a:t> yang </a:t>
            </a:r>
            <a:r>
              <a:rPr lang="en-US" sz="2000" dirty="0" err="1">
                <a:latin typeface="Calibri" panose="020F0502020204030204" pitchFamily="34" charset="0"/>
                <a:ea typeface="Calibri" panose="020F0502020204030204" pitchFamily="34" charset="0"/>
                <a:cs typeface="Calibri" panose="020F0502020204030204" pitchFamily="34" charset="0"/>
              </a:rPr>
              <a:t>timbul</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dari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sewa-balik</a:t>
            </a:r>
            <a:r>
              <a:rPr lang="en-US" sz="2000" dirty="0">
                <a:latin typeface="Calibri" panose="020F0502020204030204" pitchFamily="34" charset="0"/>
                <a:ea typeface="Calibri" panose="020F0502020204030204" pitchFamily="34" charset="0"/>
                <a:cs typeface="Calibri" panose="020F0502020204030204" pitchFamily="34" charset="0"/>
              </a:rPr>
              <a:t> pada </a:t>
            </a:r>
            <a:r>
              <a:rPr lang="en-US" sz="2000" dirty="0" err="1">
                <a:latin typeface="Calibri" panose="020F0502020204030204" pitchFamily="34" charset="0"/>
                <a:ea typeface="Calibri" panose="020F0502020204030204" pitchFamily="34" charset="0"/>
                <a:cs typeface="Calibri" panose="020F0502020204030204" pitchFamily="34" charset="0"/>
              </a:rPr>
              <a:t>proporsi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jumlah</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tercatat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aset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sebelumnya</a:t>
            </a:r>
            <a:r>
              <a:rPr lang="en-US" sz="2000" dirty="0">
                <a:latin typeface="Calibri" panose="020F0502020204030204" pitchFamily="34" charset="0"/>
                <a:ea typeface="Calibri" panose="020F0502020204030204" pitchFamily="34" charset="0"/>
                <a:cs typeface="Calibri" panose="020F0502020204030204" pitchFamily="34" charset="0"/>
              </a:rPr>
              <a:t> yang </a:t>
            </a:r>
            <a:r>
              <a:rPr lang="en-US" sz="2000" dirty="0" err="1">
                <a:latin typeface="Calibri" panose="020F0502020204030204" pitchFamily="34" charset="0"/>
                <a:ea typeface="Calibri" panose="020F0502020204030204" pitchFamily="34" charset="0"/>
                <a:cs typeface="Calibri" panose="020F0502020204030204" pitchFamily="34" charset="0"/>
              </a:rPr>
              <a:t>terkait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dengan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hak</a:t>
            </a:r>
            <a:r>
              <a:rPr lang="en-US" sz="2000" dirty="0">
                <a:latin typeface="Calibri" panose="020F0502020204030204" pitchFamily="34" charset="0"/>
                <a:ea typeface="Calibri" panose="020F0502020204030204" pitchFamily="34" charset="0"/>
                <a:cs typeface="Calibri" panose="020F0502020204030204" pitchFamily="34" charset="0"/>
              </a:rPr>
              <a:t> </a:t>
            </a:r>
            <a:r>
              <a:rPr lang="sv-SE" sz="2000" dirty="0">
                <a:latin typeface="Calibri" panose="020F0502020204030204" pitchFamily="34" charset="0"/>
                <a:ea typeface="Calibri" panose="020F0502020204030204" pitchFamily="34" charset="0"/>
                <a:cs typeface="Calibri" panose="020F0502020204030204" pitchFamily="34" charset="0"/>
              </a:rPr>
              <a:t>guna yang dipertahankan oleh penjual–penyewa. P</a:t>
            </a:r>
            <a:r>
              <a:rPr lang="en-US" sz="2000" dirty="0" err="1">
                <a:latin typeface="Calibri" panose="020F0502020204030204" pitchFamily="34" charset="0"/>
                <a:ea typeface="Calibri" panose="020F0502020204030204" pitchFamily="34" charset="0"/>
                <a:cs typeface="Calibri" panose="020F0502020204030204" pitchFamily="34" charset="0"/>
              </a:rPr>
              <a:t>enjual</a:t>
            </a:r>
            <a:r>
              <a:rPr lang="en-US" sz="2000" dirty="0">
                <a:latin typeface="Calibri" panose="020F0502020204030204" pitchFamily="34" charset="0"/>
                <a:ea typeface="Calibri" panose="020F0502020204030204" pitchFamily="34" charset="0"/>
                <a:cs typeface="Calibri" panose="020F0502020204030204" pitchFamily="34" charset="0"/>
              </a:rPr>
              <a:t>–</a:t>
            </a:r>
            <a:r>
              <a:rPr lang="en-US" sz="2000" dirty="0" err="1">
                <a:latin typeface="Calibri" panose="020F0502020204030204" pitchFamily="34" charset="0"/>
                <a:ea typeface="Calibri" panose="020F0502020204030204" pitchFamily="34" charset="0"/>
                <a:cs typeface="Calibri" panose="020F0502020204030204" pitchFamily="34" charset="0"/>
              </a:rPr>
              <a:t>penyewa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mengakui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hanya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jumlah</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untung</a:t>
            </a:r>
            <a:r>
              <a:rPr lang="en-US" sz="2000" dirty="0">
                <a:latin typeface="Calibri" panose="020F0502020204030204" pitchFamily="34" charset="0"/>
                <a:ea typeface="Calibri" panose="020F0502020204030204" pitchFamily="34" charset="0"/>
                <a:cs typeface="Calibri" panose="020F0502020204030204" pitchFamily="34" charset="0"/>
              </a:rPr>
              <a:t> atau </a:t>
            </a:r>
            <a:r>
              <a:rPr lang="en-US" sz="2000" dirty="0" err="1">
                <a:latin typeface="Calibri" panose="020F0502020204030204" pitchFamily="34" charset="0"/>
                <a:ea typeface="Calibri" panose="020F0502020204030204" pitchFamily="34" charset="0"/>
                <a:cs typeface="Calibri" panose="020F0502020204030204" pitchFamily="34" charset="0"/>
              </a:rPr>
              <a:t>rugi</a:t>
            </a:r>
            <a:r>
              <a:rPr lang="en-US" sz="2000" dirty="0">
                <a:latin typeface="Calibri" panose="020F0502020204030204" pitchFamily="34" charset="0"/>
                <a:ea typeface="Calibri" panose="020F0502020204030204" pitchFamily="34" charset="0"/>
                <a:cs typeface="Calibri" panose="020F0502020204030204" pitchFamily="34" charset="0"/>
              </a:rPr>
              <a:t> yang </a:t>
            </a:r>
            <a:r>
              <a:rPr lang="en-US" sz="2000" dirty="0" err="1">
                <a:latin typeface="Calibri" panose="020F0502020204030204" pitchFamily="34" charset="0"/>
                <a:ea typeface="Calibri" panose="020F0502020204030204" pitchFamily="34" charset="0"/>
                <a:cs typeface="Calibri" panose="020F0502020204030204" pitchFamily="34" charset="0"/>
              </a:rPr>
              <a:t>terkait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dengan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hak</a:t>
            </a:r>
            <a:r>
              <a:rPr lang="en-US" sz="2000" dirty="0">
                <a:latin typeface="Calibri" panose="020F0502020204030204" pitchFamily="34" charset="0"/>
                <a:ea typeface="Calibri" panose="020F0502020204030204" pitchFamily="34" charset="0"/>
                <a:cs typeface="Calibri" panose="020F0502020204030204" pitchFamily="34" charset="0"/>
              </a:rPr>
              <a:t> yang </a:t>
            </a:r>
            <a:r>
              <a:rPr lang="en-US" sz="2000" dirty="0" err="1">
                <a:latin typeface="Calibri" panose="020F0502020204030204" pitchFamily="34" charset="0"/>
                <a:ea typeface="Calibri" panose="020F0502020204030204" pitchFamily="34" charset="0"/>
                <a:cs typeface="Calibri" panose="020F0502020204030204" pitchFamily="34" charset="0"/>
              </a:rPr>
              <a:t>dialihkan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ke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pembeli</a:t>
            </a:r>
            <a:r>
              <a:rPr lang="en-US" sz="2000" dirty="0">
                <a:latin typeface="Calibri" panose="020F0502020204030204" pitchFamily="34" charset="0"/>
                <a:ea typeface="Calibri" panose="020F0502020204030204" pitchFamily="34" charset="0"/>
                <a:cs typeface="Calibri" panose="020F0502020204030204" pitchFamily="34" charset="0"/>
              </a:rPr>
              <a:t>–pesewa.</a:t>
            </a:r>
          </a:p>
          <a:p>
            <a:pPr lvl="1">
              <a:lnSpc>
                <a:spcPct val="100000"/>
              </a:lnSpc>
            </a:pPr>
            <a:r>
              <a:rPr lang="en-US" sz="2000" dirty="0" err="1">
                <a:latin typeface="Calibri" panose="020F0502020204030204" pitchFamily="34" charset="0"/>
                <a:ea typeface="Calibri" panose="020F0502020204030204" pitchFamily="34" charset="0"/>
                <a:cs typeface="Calibri" panose="020F0502020204030204" pitchFamily="34" charset="0"/>
              </a:rPr>
              <a:t>pembeli</a:t>
            </a:r>
            <a:r>
              <a:rPr lang="en-US" sz="2000" dirty="0">
                <a:latin typeface="Calibri" panose="020F0502020204030204" pitchFamily="34" charset="0"/>
                <a:ea typeface="Calibri" panose="020F0502020204030204" pitchFamily="34" charset="0"/>
                <a:cs typeface="Calibri" panose="020F0502020204030204" pitchFamily="34" charset="0"/>
              </a:rPr>
              <a:t>–pesewa </a:t>
            </a:r>
            <a:r>
              <a:rPr lang="en-US" sz="2000" dirty="0" err="1">
                <a:latin typeface="Calibri" panose="020F0502020204030204" pitchFamily="34" charset="0"/>
                <a:ea typeface="Calibri" panose="020F0502020204030204" pitchFamily="34" charset="0"/>
                <a:cs typeface="Calibri" panose="020F0502020204030204" pitchFamily="34" charset="0"/>
              </a:rPr>
              <a:t>mencatat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pembelian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aset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dengan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menerapkan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Pernyataan</a:t>
            </a:r>
            <a:r>
              <a:rPr lang="en-US" sz="2000" dirty="0">
                <a:latin typeface="Calibri" panose="020F0502020204030204" pitchFamily="34" charset="0"/>
                <a:ea typeface="Calibri" panose="020F0502020204030204" pitchFamily="34" charset="0"/>
                <a:cs typeface="Calibri" panose="020F0502020204030204" pitchFamily="34" charset="0"/>
              </a:rPr>
              <a:t> yang </a:t>
            </a:r>
            <a:r>
              <a:rPr lang="en-US" sz="2000" dirty="0" err="1">
                <a:latin typeface="Calibri" panose="020F0502020204030204" pitchFamily="34" charset="0"/>
                <a:ea typeface="Calibri" panose="020F0502020204030204" pitchFamily="34" charset="0"/>
                <a:cs typeface="Calibri" panose="020F0502020204030204" pitchFamily="34" charset="0"/>
              </a:rPr>
              <a:t>relevan</a:t>
            </a:r>
            <a:r>
              <a:rPr lang="en-US" sz="2000" dirty="0">
                <a:latin typeface="Calibri" panose="020F0502020204030204" pitchFamily="34" charset="0"/>
                <a:ea typeface="Calibri" panose="020F0502020204030204" pitchFamily="34" charset="0"/>
                <a:cs typeface="Calibri" panose="020F0502020204030204" pitchFamily="34" charset="0"/>
              </a:rPr>
              <a:t>, dan </a:t>
            </a:r>
            <a:r>
              <a:rPr lang="en-US" sz="2000" dirty="0" err="1">
                <a:latin typeface="Calibri" panose="020F0502020204030204" pitchFamily="34" charset="0"/>
                <a:ea typeface="Calibri" panose="020F0502020204030204" pitchFamily="34" charset="0"/>
                <a:cs typeface="Calibri" panose="020F0502020204030204" pitchFamily="34" charset="0"/>
              </a:rPr>
              <a:t>untuk</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sewa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dengan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menerapkan</a:t>
            </a:r>
            <a:r>
              <a:rPr lang="en-US" sz="2000" dirty="0">
                <a:latin typeface="Calibri" panose="020F0502020204030204" pitchFamily="34" charset="0"/>
                <a:ea typeface="Calibri" panose="020F0502020204030204" pitchFamily="34" charset="0"/>
                <a:cs typeface="Calibri" panose="020F0502020204030204" pitchFamily="34" charset="0"/>
              </a:rPr>
              <a:t> </a:t>
            </a:r>
            <a:r>
              <a:rPr lang="fi-FI" sz="2000" dirty="0">
                <a:latin typeface="Calibri" panose="020F0502020204030204" pitchFamily="34" charset="0"/>
                <a:ea typeface="Calibri" panose="020F0502020204030204" pitchFamily="34" charset="0"/>
                <a:cs typeface="Calibri" panose="020F0502020204030204" pitchFamily="34" charset="0"/>
              </a:rPr>
              <a:t>persyaratan akuntansi pesewa dalam Pernyataan ini.</a:t>
            </a:r>
          </a:p>
        </p:txBody>
      </p:sp>
      <p:sp>
        <p:nvSpPr>
          <p:cNvPr id="2" name="Title 1">
            <a:extLst>
              <a:ext uri="{FF2B5EF4-FFF2-40B4-BE49-F238E27FC236}">
                <a16:creationId xmlns:a16="http://schemas.microsoft.com/office/drawing/2014/main" id="{A081B6A4-D4CE-40D5-A35B-1628C15596F2}"/>
              </a:ext>
            </a:extLst>
          </p:cNvPr>
          <p:cNvSpPr txBox="1">
            <a:spLocks/>
          </p:cNvSpPr>
          <p:nvPr/>
        </p:nvSpPr>
        <p:spPr>
          <a:xfrm>
            <a:off x="8991600" y="-6927"/>
            <a:ext cx="2722418" cy="508258"/>
          </a:xfrm>
          <a:prstGeom prst="rect">
            <a:avLst/>
          </a:prstGeom>
          <a:solidFill>
            <a:schemeClr val="accent1"/>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r>
              <a:rPr lang="en-US" sz="2000" dirty="0" err="1">
                <a:solidFill>
                  <a:schemeClr val="bg2"/>
                </a:solidFill>
                <a:latin typeface="Calibri" panose="020F0502020204030204" pitchFamily="34" charset="0"/>
                <a:ea typeface="Calibri" panose="020F0502020204030204" pitchFamily="34" charset="0"/>
                <a:cs typeface="Calibri" panose="020F0502020204030204" pitchFamily="34" charset="0"/>
              </a:rPr>
              <a:t>Jual</a:t>
            </a:r>
            <a:r>
              <a:rPr lang="en-US" sz="2000" dirty="0">
                <a:solidFill>
                  <a:schemeClr val="bg2"/>
                </a:solidFill>
                <a:latin typeface="Calibri" panose="020F0502020204030204" pitchFamily="34" charset="0"/>
                <a:ea typeface="Calibri" panose="020F0502020204030204" pitchFamily="34" charset="0"/>
                <a:cs typeface="Calibri" panose="020F0502020204030204" pitchFamily="34" charset="0"/>
              </a:rPr>
              <a:t> dan </a:t>
            </a:r>
            <a:r>
              <a:rPr lang="en-US" sz="2000" dirty="0" err="1">
                <a:solidFill>
                  <a:schemeClr val="bg2"/>
                </a:solidFill>
                <a:latin typeface="Calibri" panose="020F0502020204030204" pitchFamily="34" charset="0"/>
                <a:ea typeface="Calibri" panose="020F0502020204030204" pitchFamily="34" charset="0"/>
                <a:cs typeface="Calibri" panose="020F0502020204030204" pitchFamily="34" charset="0"/>
              </a:rPr>
              <a:t>Sewa</a:t>
            </a:r>
            <a:r>
              <a:rPr lang="en-US" sz="200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bg2"/>
                </a:solidFill>
                <a:latin typeface="Calibri" panose="020F0502020204030204" pitchFamily="34" charset="0"/>
                <a:ea typeface="Calibri" panose="020F0502020204030204" pitchFamily="34" charset="0"/>
                <a:cs typeface="Calibri" panose="020F0502020204030204" pitchFamily="34" charset="0"/>
              </a:rPr>
              <a:t>Balik</a:t>
            </a:r>
            <a:endParaRPr lang="en-US" sz="2000"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1">
            <a:extLst>
              <a:ext uri="{FF2B5EF4-FFF2-40B4-BE49-F238E27FC236}">
                <a16:creationId xmlns:a16="http://schemas.microsoft.com/office/drawing/2014/main" id="{9CF75C04-01E7-4106-A965-B3D737202CD9}"/>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60</a:t>
            </a:fld>
            <a:endParaRPr lang="en-US" b="1" dirty="0">
              <a:solidFill>
                <a:schemeClr val="tx1"/>
              </a:solidFill>
            </a:endParaRPr>
          </a:p>
        </p:txBody>
      </p:sp>
    </p:spTree>
    <p:extLst>
      <p:ext uri="{BB962C8B-B14F-4D97-AF65-F5344CB8AC3E}">
        <p14:creationId xmlns:p14="http://schemas.microsoft.com/office/powerpoint/2010/main" val="29692310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43952E27-3DBC-41A8-B0AB-91E31FAB9A8C}"/>
              </a:ext>
            </a:extLst>
          </p:cNvPr>
          <p:cNvSpPr txBox="1">
            <a:spLocks/>
          </p:cNvSpPr>
          <p:nvPr/>
        </p:nvSpPr>
        <p:spPr>
          <a:xfrm>
            <a:off x="1676400" y="1600200"/>
            <a:ext cx="8915399" cy="4267200"/>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dirty="0">
                <a:latin typeface="Calibri" panose="020F0502020204030204" pitchFamily="34" charset="0"/>
                <a:cs typeface="Calibri" panose="020F0502020204030204" pitchFamily="34" charset="0"/>
              </a:rPr>
              <a:t>Jika </a:t>
            </a:r>
            <a:r>
              <a:rPr lang="en-US" dirty="0" err="1">
                <a:latin typeface="Calibri" panose="020F0502020204030204" pitchFamily="34" charset="0"/>
                <a:cs typeface="Calibri" panose="020F0502020204030204" pitchFamily="34" charset="0"/>
              </a:rPr>
              <a:t>nilai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wajar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imbalan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penjualan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tidak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sama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dengan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nilai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wajar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atau </a:t>
            </a:r>
            <a:r>
              <a:rPr lang="en-US" dirty="0" err="1">
                <a:latin typeface="Calibri" panose="020F0502020204030204" pitchFamily="34" charset="0"/>
                <a:cs typeface="Calibri" panose="020F0502020204030204" pitchFamily="34" charset="0"/>
              </a:rPr>
              <a:t>jika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pembayaran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sewa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tidak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sama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dengan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harga</a:t>
            </a:r>
            <a:r>
              <a:rPr lang="en-US" dirty="0">
                <a:latin typeface="Calibri" panose="020F0502020204030204" pitchFamily="34" charset="0"/>
                <a:cs typeface="Calibri" panose="020F0502020204030204" pitchFamily="34" charset="0"/>
              </a:rPr>
              <a:t> pasar, </a:t>
            </a:r>
            <a:r>
              <a:rPr lang="en-US" dirty="0" err="1">
                <a:latin typeface="Calibri" panose="020F0502020204030204" pitchFamily="34" charset="0"/>
                <a:cs typeface="Calibri" panose="020F0502020204030204" pitchFamily="34" charset="0"/>
              </a:rPr>
              <a:t>maka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entitas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melakukan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penyesuaian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mengukur</a:t>
            </a:r>
            <a:r>
              <a:rPr lang="en-US" dirty="0">
                <a:latin typeface="Calibri" panose="020F0502020204030204" pitchFamily="34" charset="0"/>
                <a:cs typeface="Calibri" panose="020F0502020204030204" pitchFamily="34" charset="0"/>
              </a:rPr>
              <a:t> </a:t>
            </a:r>
            <a:r>
              <a:rPr lang="es-ES" dirty="0" err="1">
                <a:latin typeface="Calibri" panose="020F0502020204030204" pitchFamily="34" charset="0"/>
                <a:cs typeface="Calibri" panose="020F0502020204030204" pitchFamily="34" charset="0"/>
              </a:rPr>
              <a:t>hasil</a:t>
            </a:r>
            <a:r>
              <a:rPr lang="es-ES" dirty="0">
                <a:latin typeface="Calibri" panose="020F0502020204030204" pitchFamily="34" charset="0"/>
                <a:cs typeface="Calibri" panose="020F0502020204030204" pitchFamily="34" charset="0"/>
              </a:rPr>
              <a:t> </a:t>
            </a:r>
            <a:r>
              <a:rPr lang="es-ES" dirty="0" err="1">
                <a:latin typeface="Calibri" panose="020F0502020204030204" pitchFamily="34" charset="0"/>
                <a:cs typeface="Calibri" panose="020F0502020204030204" pitchFamily="34" charset="0"/>
              </a:rPr>
              <a:t>penjualan</a:t>
            </a:r>
            <a:r>
              <a:rPr lang="es-ES" dirty="0">
                <a:latin typeface="Calibri" panose="020F0502020204030204" pitchFamily="34" charset="0"/>
                <a:cs typeface="Calibri" panose="020F0502020204030204" pitchFamily="34" charset="0"/>
              </a:rPr>
              <a:t> pada </a:t>
            </a:r>
            <a:r>
              <a:rPr lang="es-ES" dirty="0" err="1">
                <a:latin typeface="Calibri" panose="020F0502020204030204" pitchFamily="34" charset="0"/>
                <a:cs typeface="Calibri" panose="020F0502020204030204" pitchFamily="34" charset="0"/>
              </a:rPr>
              <a:t>nilai</a:t>
            </a:r>
            <a:r>
              <a:rPr lang="es-ES" dirty="0">
                <a:latin typeface="Calibri" panose="020F0502020204030204" pitchFamily="34" charset="0"/>
                <a:cs typeface="Calibri" panose="020F0502020204030204" pitchFamily="34" charset="0"/>
              </a:rPr>
              <a:t> </a:t>
            </a:r>
            <a:r>
              <a:rPr lang="es-ES" dirty="0" err="1">
                <a:latin typeface="Calibri" panose="020F0502020204030204" pitchFamily="34" charset="0"/>
                <a:cs typeface="Calibri" panose="020F0502020204030204" pitchFamily="34" charset="0"/>
              </a:rPr>
              <a:t>wajar</a:t>
            </a:r>
            <a:r>
              <a:rPr lang="es-ES" dirty="0">
                <a:latin typeface="Calibri" panose="020F0502020204030204" pitchFamily="34" charset="0"/>
                <a:cs typeface="Calibri" panose="020F0502020204030204" pitchFamily="34" charset="0"/>
              </a:rPr>
              <a:t>:</a:t>
            </a:r>
          </a:p>
          <a:p>
            <a:pPr lvl="1">
              <a:lnSpc>
                <a:spcPct val="100000"/>
              </a:lnSpc>
            </a:pPr>
            <a:r>
              <a:rPr lang="en-US" sz="2000" dirty="0" err="1">
                <a:latin typeface="Calibri" panose="020F0502020204030204" pitchFamily="34" charset="0"/>
                <a:cs typeface="Calibri" panose="020F0502020204030204" pitchFamily="34" charset="0"/>
              </a:rPr>
              <a:t>jika</a:t>
            </a:r>
            <a:r>
              <a:rPr lang="en-US" sz="2000" dirty="0">
                <a:latin typeface="Calibri" panose="020F0502020204030204" pitchFamily="34" charset="0"/>
                <a:cs typeface="Calibri" panose="020F0502020204030204" pitchFamily="34" charset="0"/>
              </a:rPr>
              <a:t> di </a:t>
            </a:r>
            <a:r>
              <a:rPr lang="en-US" sz="2000" dirty="0" err="1">
                <a:latin typeface="Calibri" panose="020F0502020204030204" pitchFamily="34" charset="0"/>
                <a:cs typeface="Calibri" panose="020F0502020204030204" pitchFamily="34" charset="0"/>
              </a:rPr>
              <a:t>bawah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harga</a:t>
            </a:r>
            <a:r>
              <a:rPr lang="en-US" sz="2000" dirty="0">
                <a:latin typeface="Calibri" panose="020F0502020204030204" pitchFamily="34" charset="0"/>
                <a:cs typeface="Calibri" panose="020F0502020204030204" pitchFamily="34" charset="0"/>
              </a:rPr>
              <a:t> pasar, </a:t>
            </a:r>
            <a:r>
              <a:rPr lang="en-US" sz="2000" dirty="0" err="1">
                <a:latin typeface="Calibri" panose="020F0502020204030204" pitchFamily="34" charset="0"/>
                <a:cs typeface="Calibri" panose="020F0502020204030204" pitchFamily="34" charset="0"/>
              </a:rPr>
              <a:t>maka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dicatat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sebagai</a:t>
            </a:r>
            <a:r>
              <a:rPr lang="en-US" sz="2000"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pembayaran</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sewa</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dibayar</a:t>
            </a:r>
            <a:r>
              <a:rPr lang="en-US" sz="2000" b="1" dirty="0">
                <a:latin typeface="Calibri" panose="020F0502020204030204" pitchFamily="34" charset="0"/>
                <a:cs typeface="Calibri" panose="020F0502020204030204" pitchFamily="34" charset="0"/>
              </a:rPr>
              <a:t> di </a:t>
            </a:r>
            <a:r>
              <a:rPr lang="en-US" sz="2000" b="1" dirty="0" err="1">
                <a:latin typeface="Calibri" panose="020F0502020204030204" pitchFamily="34" charset="0"/>
                <a:cs typeface="Calibri" panose="020F0502020204030204" pitchFamily="34" charset="0"/>
              </a:rPr>
              <a:t>muka</a:t>
            </a:r>
            <a:r>
              <a:rPr lang="en-US" sz="2000" dirty="0">
                <a:latin typeface="Calibri" panose="020F0502020204030204" pitchFamily="34" charset="0"/>
                <a:cs typeface="Calibri" panose="020F0502020204030204" pitchFamily="34" charset="0"/>
              </a:rPr>
              <a:t>; dan</a:t>
            </a:r>
          </a:p>
          <a:p>
            <a:pPr lvl="1">
              <a:lnSpc>
                <a:spcPct val="100000"/>
              </a:lnSpc>
            </a:pPr>
            <a:r>
              <a:rPr lang="en-US" sz="2000" dirty="0" err="1">
                <a:latin typeface="Calibri" panose="020F0502020204030204" pitchFamily="34" charset="0"/>
                <a:cs typeface="Calibri" panose="020F0502020204030204" pitchFamily="34" charset="0"/>
              </a:rPr>
              <a:t>jika</a:t>
            </a:r>
            <a:r>
              <a:rPr lang="en-US" sz="2000" dirty="0">
                <a:latin typeface="Calibri" panose="020F0502020204030204" pitchFamily="34" charset="0"/>
                <a:cs typeface="Calibri" panose="020F0502020204030204" pitchFamily="34" charset="0"/>
              </a:rPr>
              <a:t> di </a:t>
            </a:r>
            <a:r>
              <a:rPr lang="en-US" sz="2000" dirty="0" err="1">
                <a:latin typeface="Calibri" panose="020F0502020204030204" pitchFamily="34" charset="0"/>
                <a:cs typeface="Calibri" panose="020F0502020204030204" pitchFamily="34" charset="0"/>
              </a:rPr>
              <a:t>atas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harga</a:t>
            </a:r>
            <a:r>
              <a:rPr lang="en-US" sz="2000" dirty="0">
                <a:latin typeface="Calibri" panose="020F0502020204030204" pitchFamily="34" charset="0"/>
                <a:cs typeface="Calibri" panose="020F0502020204030204" pitchFamily="34" charset="0"/>
              </a:rPr>
              <a:t> pasar, </a:t>
            </a:r>
            <a:r>
              <a:rPr lang="en-US" sz="2000" dirty="0" err="1">
                <a:latin typeface="Calibri" panose="020F0502020204030204" pitchFamily="34" charset="0"/>
                <a:cs typeface="Calibri" panose="020F0502020204030204" pitchFamily="34" charset="0"/>
              </a:rPr>
              <a:t>maka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dicatat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sebagai</a:t>
            </a:r>
            <a:r>
              <a:rPr lang="en-US" sz="2000"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tambahan</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pembiayaan</a:t>
            </a:r>
            <a:r>
              <a:rPr lang="en-US" sz="2000" b="1"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yang </a:t>
            </a:r>
            <a:r>
              <a:rPr lang="en-US" sz="2000" dirty="0" err="1">
                <a:latin typeface="Calibri" panose="020F0502020204030204" pitchFamily="34" charset="0"/>
                <a:cs typeface="Calibri" panose="020F0502020204030204" pitchFamily="34" charset="0"/>
              </a:rPr>
              <a:t>diberikan</a:t>
            </a:r>
            <a:r>
              <a:rPr lang="en-US" sz="2000" dirty="0">
                <a:latin typeface="Calibri" panose="020F0502020204030204" pitchFamily="34" charset="0"/>
                <a:cs typeface="Calibri" panose="020F0502020204030204" pitchFamily="34" charset="0"/>
              </a:rPr>
              <a:t> oleh </a:t>
            </a:r>
            <a:r>
              <a:rPr lang="en-US" sz="2000" dirty="0" err="1">
                <a:latin typeface="Calibri" panose="020F0502020204030204" pitchFamily="34" charset="0"/>
                <a:cs typeface="Calibri" panose="020F0502020204030204" pitchFamily="34" charset="0"/>
              </a:rPr>
              <a:t>pembeli</a:t>
            </a:r>
            <a:r>
              <a:rPr lang="en-US" sz="2000" dirty="0">
                <a:latin typeface="Calibri" panose="020F0502020204030204" pitchFamily="34" charset="0"/>
                <a:cs typeface="Calibri" panose="020F0502020204030204" pitchFamily="34" charset="0"/>
              </a:rPr>
              <a:t>–pesewa </a:t>
            </a:r>
            <a:r>
              <a:rPr lang="en-US" sz="2000" dirty="0" err="1">
                <a:latin typeface="Calibri" panose="020F0502020204030204" pitchFamily="34" charset="0"/>
                <a:cs typeface="Calibri" panose="020F0502020204030204" pitchFamily="34" charset="0"/>
              </a:rPr>
              <a:t>kepada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penjual</a:t>
            </a:r>
            <a:r>
              <a:rPr lang="en-US" sz="2000" dirty="0">
                <a:latin typeface="Calibri" panose="020F0502020204030204" pitchFamily="34" charset="0"/>
                <a:cs typeface="Calibri" panose="020F0502020204030204" pitchFamily="34" charset="0"/>
              </a:rPr>
              <a:t>–</a:t>
            </a:r>
            <a:r>
              <a:rPr lang="en-US" sz="2000" dirty="0" err="1">
                <a:latin typeface="Calibri" panose="020F0502020204030204" pitchFamily="34" charset="0"/>
                <a:cs typeface="Calibri" panose="020F0502020204030204" pitchFamily="34" charset="0"/>
              </a:rPr>
              <a:t>penyewa</a:t>
            </a:r>
            <a:r>
              <a:rPr lang="en-US" sz="2000" dirty="0">
                <a:latin typeface="Calibri" panose="020F0502020204030204" pitchFamily="34" charset="0"/>
                <a:cs typeface="Calibri" panose="020F0502020204030204" pitchFamily="34" charset="0"/>
              </a:rPr>
              <a:t>.</a:t>
            </a:r>
          </a:p>
          <a:p>
            <a:pPr>
              <a:lnSpc>
                <a:spcPct val="100000"/>
              </a:lnSpc>
            </a:pPr>
            <a:r>
              <a:rPr lang="en-US" dirty="0" err="1">
                <a:latin typeface="Calibri" panose="020F0502020204030204" pitchFamily="34" charset="0"/>
                <a:cs typeface="Calibri" panose="020F0502020204030204" pitchFamily="34" charset="0"/>
              </a:rPr>
              <a:t>Entitas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mengukur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kemungkinan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penyesuaian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berdasarkan</a:t>
            </a:r>
            <a:r>
              <a:rPr lang="en-US" dirty="0">
                <a:latin typeface="Calibri" panose="020F0502020204030204" pitchFamily="34" charset="0"/>
                <a:cs typeface="Calibri" panose="020F0502020204030204" pitchFamily="34" charset="0"/>
              </a:rPr>
              <a:t> mana yang </a:t>
            </a:r>
            <a:r>
              <a:rPr lang="en-US" dirty="0" err="1">
                <a:latin typeface="Calibri" panose="020F0502020204030204" pitchFamily="34" charset="0"/>
                <a:cs typeface="Calibri" panose="020F0502020204030204" pitchFamily="34" charset="0"/>
              </a:rPr>
              <a:t>lebih</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dapat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ditentukan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dari</a:t>
            </a:r>
            <a:r>
              <a:rPr lang="en-US" dirty="0">
                <a:latin typeface="Calibri" panose="020F0502020204030204" pitchFamily="34" charset="0"/>
                <a:cs typeface="Calibri" panose="020F0502020204030204" pitchFamily="34" charset="0"/>
              </a:rPr>
              <a:t>:</a:t>
            </a:r>
          </a:p>
          <a:p>
            <a:pPr lvl="1">
              <a:lnSpc>
                <a:spcPct val="100000"/>
              </a:lnSpc>
            </a:pPr>
            <a:r>
              <a:rPr lang="es-ES" sz="2000" dirty="0" err="1">
                <a:latin typeface="Calibri" panose="020F0502020204030204" pitchFamily="34" charset="0"/>
                <a:cs typeface="Calibri" panose="020F0502020204030204" pitchFamily="34" charset="0"/>
              </a:rPr>
              <a:t>selisih</a:t>
            </a:r>
            <a:r>
              <a:rPr lang="es-ES" sz="2000" dirty="0">
                <a:latin typeface="Calibri" panose="020F0502020204030204" pitchFamily="34" charset="0"/>
                <a:cs typeface="Calibri" panose="020F0502020204030204" pitchFamily="34" charset="0"/>
              </a:rPr>
              <a:t> antara </a:t>
            </a:r>
            <a:r>
              <a:rPr lang="es-ES" sz="2000" dirty="0" err="1">
                <a:latin typeface="Calibri" panose="020F0502020204030204" pitchFamily="34" charset="0"/>
                <a:cs typeface="Calibri" panose="020F0502020204030204" pitchFamily="34" charset="0"/>
              </a:rPr>
              <a:t>nilai</a:t>
            </a:r>
            <a:r>
              <a:rPr lang="es-E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wajar</a:t>
            </a:r>
            <a:r>
              <a:rPr lang="es-E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imbalan</a:t>
            </a:r>
            <a:r>
              <a:rPr lang="es-E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penjualan</a:t>
            </a:r>
            <a:r>
              <a:rPr lang="es-ES" sz="2000" dirty="0">
                <a:latin typeface="Calibri" panose="020F0502020204030204" pitchFamily="34" charset="0"/>
                <a:cs typeface="Calibri" panose="020F0502020204030204" pitchFamily="34" charset="0"/>
              </a:rPr>
              <a:t> dan </a:t>
            </a:r>
            <a:r>
              <a:rPr lang="es-ES" sz="2000" dirty="0" err="1">
                <a:latin typeface="Calibri" panose="020F0502020204030204" pitchFamily="34" charset="0"/>
                <a:cs typeface="Calibri" panose="020F0502020204030204" pitchFamily="34" charset="0"/>
              </a:rPr>
              <a:t>nilai</a:t>
            </a:r>
            <a:r>
              <a:rPr lang="es-E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wajar</a:t>
            </a:r>
            <a:r>
              <a:rPr lang="es-E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aset</a:t>
            </a:r>
            <a:r>
              <a:rPr lang="es-ES" sz="2000" dirty="0">
                <a:latin typeface="Calibri" panose="020F0502020204030204" pitchFamily="34" charset="0"/>
                <a:cs typeface="Calibri" panose="020F0502020204030204" pitchFamily="34" charset="0"/>
              </a:rPr>
              <a:t>; dan</a:t>
            </a:r>
          </a:p>
          <a:p>
            <a:pPr lvl="1">
              <a:lnSpc>
                <a:spcPct val="100000"/>
              </a:lnSpc>
            </a:pPr>
            <a:r>
              <a:rPr lang="en-US" sz="2000" dirty="0" err="1">
                <a:latin typeface="Calibri" panose="020F0502020204030204" pitchFamily="34" charset="0"/>
                <a:cs typeface="Calibri" panose="020F0502020204030204" pitchFamily="34" charset="0"/>
              </a:rPr>
              <a:t>selisih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antara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nilai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kini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pembayaran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kontraktual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sewa</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nilai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kini</a:t>
            </a:r>
            <a:r>
              <a:rPr lang="en-U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pembayaran</a:t>
            </a:r>
            <a:r>
              <a:rPr lang="es-E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sewa</a:t>
            </a:r>
            <a:r>
              <a:rPr lang="es-ES" sz="2000" dirty="0">
                <a:latin typeface="Calibri" panose="020F0502020204030204" pitchFamily="34" charset="0"/>
                <a:cs typeface="Calibri" panose="020F0502020204030204" pitchFamily="34" charset="0"/>
              </a:rPr>
              <a:t> pada </a:t>
            </a:r>
            <a:r>
              <a:rPr lang="es-ES" sz="2000" dirty="0" err="1">
                <a:latin typeface="Calibri" panose="020F0502020204030204" pitchFamily="34" charset="0"/>
                <a:cs typeface="Calibri" panose="020F0502020204030204" pitchFamily="34" charset="0"/>
              </a:rPr>
              <a:t>harga</a:t>
            </a:r>
            <a:r>
              <a:rPr lang="es-ES" sz="2000" dirty="0">
                <a:latin typeface="Calibri" panose="020F0502020204030204" pitchFamily="34" charset="0"/>
                <a:cs typeface="Calibri" panose="020F0502020204030204" pitchFamily="34" charset="0"/>
              </a:rPr>
              <a:t> pasar.</a:t>
            </a:r>
            <a:endParaRPr lang="en-US" sz="2000"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016BF38B-CDAC-4237-B00E-8717DE17EA9F}"/>
              </a:ext>
            </a:extLst>
          </p:cNvPr>
          <p:cNvSpPr txBox="1">
            <a:spLocks/>
          </p:cNvSpPr>
          <p:nvPr/>
        </p:nvSpPr>
        <p:spPr>
          <a:xfrm>
            <a:off x="8153400" y="0"/>
            <a:ext cx="2722418" cy="508258"/>
          </a:xfrm>
          <a:prstGeom prst="rect">
            <a:avLst/>
          </a:prstGeom>
          <a:solidFill>
            <a:schemeClr val="accent1"/>
          </a:solidFill>
        </p:spPr>
        <p:txBody>
          <a:bodyPr vert="horz" lIns="91440" tIns="45720" rIns="91440" bIns="45720" rtlCol="0" anchor="ctr">
            <a:noAutofit/>
          </a:bodyPr>
          <a:lstStyle>
            <a:lvl1pPr marL="225425" indent="9525"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marL="0" indent="0"/>
            <a:r>
              <a:rPr lang="en-US" sz="2000" dirty="0" err="1">
                <a:solidFill>
                  <a:schemeClr val="bg2"/>
                </a:solidFill>
                <a:latin typeface="Calibri" panose="020F0502020204030204" pitchFamily="34" charset="0"/>
                <a:ea typeface="Calibri" panose="020F0502020204030204" pitchFamily="34" charset="0"/>
                <a:cs typeface="Calibri" panose="020F0502020204030204" pitchFamily="34" charset="0"/>
              </a:rPr>
              <a:t>Jual</a:t>
            </a:r>
            <a:r>
              <a:rPr lang="en-US" sz="2000" dirty="0">
                <a:solidFill>
                  <a:schemeClr val="bg2"/>
                </a:solidFill>
                <a:latin typeface="Calibri" panose="020F0502020204030204" pitchFamily="34" charset="0"/>
                <a:ea typeface="Calibri" panose="020F0502020204030204" pitchFamily="34" charset="0"/>
                <a:cs typeface="Calibri" panose="020F0502020204030204" pitchFamily="34" charset="0"/>
              </a:rPr>
              <a:t> dan </a:t>
            </a:r>
            <a:r>
              <a:rPr lang="en-US" sz="2000" dirty="0" err="1">
                <a:solidFill>
                  <a:schemeClr val="bg2"/>
                </a:solidFill>
                <a:latin typeface="Calibri" panose="020F0502020204030204" pitchFamily="34" charset="0"/>
                <a:ea typeface="Calibri" panose="020F0502020204030204" pitchFamily="34" charset="0"/>
                <a:cs typeface="Calibri" panose="020F0502020204030204" pitchFamily="34" charset="0"/>
              </a:rPr>
              <a:t>Sewa</a:t>
            </a:r>
            <a:r>
              <a:rPr lang="en-US" sz="200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bg2"/>
                </a:solidFill>
                <a:latin typeface="Calibri" panose="020F0502020204030204" pitchFamily="34" charset="0"/>
                <a:ea typeface="Calibri" panose="020F0502020204030204" pitchFamily="34" charset="0"/>
                <a:cs typeface="Calibri" panose="020F0502020204030204" pitchFamily="34" charset="0"/>
              </a:rPr>
              <a:t>Balik</a:t>
            </a:r>
            <a:endParaRPr lang="en-US" sz="2000"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1">
            <a:extLst>
              <a:ext uri="{FF2B5EF4-FFF2-40B4-BE49-F238E27FC236}">
                <a16:creationId xmlns:a16="http://schemas.microsoft.com/office/drawing/2014/main" id="{A5AD88BA-CECA-4DCD-94D0-4E67E3D9D7EA}"/>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61</a:t>
            </a:fld>
            <a:endParaRPr lang="en-US" b="1" dirty="0">
              <a:solidFill>
                <a:schemeClr val="tx1"/>
              </a:solidFill>
            </a:endParaRPr>
          </a:p>
        </p:txBody>
      </p:sp>
    </p:spTree>
    <p:extLst>
      <p:ext uri="{BB962C8B-B14F-4D97-AF65-F5344CB8AC3E}">
        <p14:creationId xmlns:p14="http://schemas.microsoft.com/office/powerpoint/2010/main" val="238343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43952E27-3DBC-41A8-B0AB-91E31FAB9A8C}"/>
              </a:ext>
            </a:extLst>
          </p:cNvPr>
          <p:cNvSpPr txBox="1">
            <a:spLocks/>
          </p:cNvSpPr>
          <p:nvPr/>
        </p:nvSpPr>
        <p:spPr>
          <a:xfrm>
            <a:off x="2057400" y="1295400"/>
            <a:ext cx="7848599" cy="3843528"/>
          </a:xfrm>
          <a:prstGeom prst="rect">
            <a:avLst/>
          </a:prstGeom>
          <a:solidFill>
            <a:schemeClr val="accent3">
              <a:lumMod val="40000"/>
              <a:lumOff val="60000"/>
            </a:schemeClr>
          </a:solidFill>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fi-FI" b="1" dirty="0">
                <a:latin typeface="Calibri" panose="020F0502020204030204" pitchFamily="34" charset="0"/>
                <a:cs typeface="Calibri" panose="020F0502020204030204" pitchFamily="34" charset="0"/>
              </a:rPr>
              <a:t>Pengalihan Aset Bukan Merupakan Penjualan</a:t>
            </a:r>
          </a:p>
          <a:p>
            <a:pPr>
              <a:lnSpc>
                <a:spcPct val="100000"/>
              </a:lnSpc>
            </a:pPr>
            <a:r>
              <a:rPr lang="en-US" dirty="0" err="1">
                <a:latin typeface="Calibri" panose="020F0502020204030204" pitchFamily="34" charset="0"/>
                <a:cs typeface="Calibri" panose="020F0502020204030204" pitchFamily="34" charset="0"/>
              </a:rPr>
              <a:t>Jika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pengalihan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oleh </a:t>
            </a:r>
            <a:r>
              <a:rPr lang="en-US" dirty="0" err="1">
                <a:latin typeface="Calibri" panose="020F0502020204030204" pitchFamily="34" charset="0"/>
                <a:cs typeface="Calibri" panose="020F0502020204030204" pitchFamily="34" charset="0"/>
              </a:rPr>
              <a:t>penjual</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penyewa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tidak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memenuhi</a:t>
            </a:r>
            <a:r>
              <a:rPr lang="en-US" dirty="0">
                <a:latin typeface="Calibri" panose="020F0502020204030204" pitchFamily="34" charset="0"/>
                <a:cs typeface="Calibri" panose="020F0502020204030204" pitchFamily="34" charset="0"/>
              </a:rPr>
              <a:t> </a:t>
            </a:r>
            <a:r>
              <a:rPr lang="sv-SE" dirty="0">
                <a:latin typeface="Calibri" panose="020F0502020204030204" pitchFamily="34" charset="0"/>
                <a:cs typeface="Calibri" panose="020F0502020204030204" pitchFamily="34" charset="0"/>
              </a:rPr>
              <a:t>persyaratan dalam PSAK 115: </a:t>
            </a:r>
            <a:r>
              <a:rPr lang="sv-SE" i="1" dirty="0">
                <a:latin typeface="Calibri" panose="020F0502020204030204" pitchFamily="34" charset="0"/>
                <a:cs typeface="Calibri" panose="020F0502020204030204" pitchFamily="34" charset="0"/>
              </a:rPr>
              <a:t>Pendapatan dari Kontrak dengan Pelanggan </a:t>
            </a:r>
            <a:r>
              <a:rPr lang="fi-FI" dirty="0">
                <a:latin typeface="Calibri" panose="020F0502020204030204" pitchFamily="34" charset="0"/>
                <a:cs typeface="Calibri" panose="020F0502020204030204" pitchFamily="34" charset="0"/>
              </a:rPr>
              <a:t>untuk dicatat sebagai penjualan aset, maka:</a:t>
            </a:r>
          </a:p>
          <a:p>
            <a:pPr lvl="1">
              <a:lnSpc>
                <a:spcPct val="100000"/>
              </a:lnSpc>
            </a:pPr>
            <a:r>
              <a:rPr lang="en-US" sz="2000" dirty="0" err="1">
                <a:latin typeface="Calibri" panose="020F0502020204030204" pitchFamily="34" charset="0"/>
                <a:cs typeface="Calibri" panose="020F0502020204030204" pitchFamily="34" charset="0"/>
              </a:rPr>
              <a:t>penjual</a:t>
            </a:r>
            <a:r>
              <a:rPr lang="en-US" sz="2000" dirty="0">
                <a:latin typeface="Calibri" panose="020F0502020204030204" pitchFamily="34" charset="0"/>
                <a:cs typeface="Calibri" panose="020F0502020204030204" pitchFamily="34" charset="0"/>
              </a:rPr>
              <a:t>–</a:t>
            </a:r>
            <a:r>
              <a:rPr lang="en-US" sz="2000" dirty="0" err="1">
                <a:latin typeface="Calibri" panose="020F0502020204030204" pitchFamily="34" charset="0"/>
                <a:cs typeface="Calibri" panose="020F0502020204030204" pitchFamily="34" charset="0"/>
              </a:rPr>
              <a:t>penyewa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melanjutkan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pengakuan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alihan</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mengakui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liabilitas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keuangan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sebesar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hasil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pengalihan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Penjual-penyewa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mencatat</a:t>
            </a:r>
            <a:r>
              <a:rPr lang="en-US" sz="2000" dirty="0">
                <a:latin typeface="Calibri" panose="020F0502020204030204" pitchFamily="34" charset="0"/>
                <a:cs typeface="Calibri" panose="020F0502020204030204" pitchFamily="34" charset="0"/>
              </a:rPr>
              <a:t> </a:t>
            </a:r>
            <a:r>
              <a:rPr lang="sv-SE" sz="2000" dirty="0">
                <a:latin typeface="Calibri" panose="020F0502020204030204" pitchFamily="34" charset="0"/>
                <a:cs typeface="Calibri" panose="020F0502020204030204" pitchFamily="34" charset="0"/>
              </a:rPr>
              <a:t>liabilitas keuangan dengan menerapkan PSAK 109: </a:t>
            </a:r>
            <a:r>
              <a:rPr lang="sv-SE" sz="2000" i="1" dirty="0">
                <a:latin typeface="Calibri" panose="020F0502020204030204" pitchFamily="34" charset="0"/>
                <a:cs typeface="Calibri" panose="020F0502020204030204" pitchFamily="34" charset="0"/>
              </a:rPr>
              <a:t>Instrumen </a:t>
            </a:r>
            <a:r>
              <a:rPr lang="en-US" sz="2000" i="1" dirty="0" err="1">
                <a:latin typeface="Calibri" panose="020F0502020204030204" pitchFamily="34" charset="0"/>
                <a:cs typeface="Calibri" panose="020F0502020204030204" pitchFamily="34" charset="0"/>
              </a:rPr>
              <a:t>Keuangan</a:t>
            </a:r>
            <a:r>
              <a:rPr lang="en-US" sz="2000" dirty="0">
                <a:latin typeface="Calibri" panose="020F0502020204030204" pitchFamily="34" charset="0"/>
                <a:cs typeface="Calibri" panose="020F0502020204030204" pitchFamily="34" charset="0"/>
              </a:rPr>
              <a:t>.</a:t>
            </a:r>
          </a:p>
          <a:p>
            <a:pPr lvl="1">
              <a:lnSpc>
                <a:spcPct val="100000"/>
              </a:lnSpc>
            </a:pPr>
            <a:r>
              <a:rPr lang="en-US" sz="2000" dirty="0" err="1">
                <a:latin typeface="Calibri" panose="020F0502020204030204" pitchFamily="34" charset="0"/>
                <a:cs typeface="Calibri" panose="020F0502020204030204" pitchFamily="34" charset="0"/>
              </a:rPr>
              <a:t>pembeli</a:t>
            </a:r>
            <a:r>
              <a:rPr lang="en-US" sz="2000" dirty="0">
                <a:latin typeface="Calibri" panose="020F0502020204030204" pitchFamily="34" charset="0"/>
                <a:cs typeface="Calibri" panose="020F0502020204030204" pitchFamily="34" charset="0"/>
              </a:rPr>
              <a:t>–pesewa </a:t>
            </a:r>
            <a:r>
              <a:rPr lang="en-US" sz="2000" dirty="0" err="1">
                <a:latin typeface="Calibri" panose="020F0502020204030204" pitchFamily="34" charset="0"/>
                <a:cs typeface="Calibri" panose="020F0502020204030204" pitchFamily="34" charset="0"/>
              </a:rPr>
              <a:t>tidak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mengakui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alihan</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mengakui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keuangan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sebesar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hasil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pengalihan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Pembeli</a:t>
            </a:r>
            <a:r>
              <a:rPr lang="en-US" sz="2000" dirty="0">
                <a:latin typeface="Calibri" panose="020F0502020204030204" pitchFamily="34" charset="0"/>
                <a:cs typeface="Calibri" panose="020F0502020204030204" pitchFamily="34" charset="0"/>
              </a:rPr>
              <a:t>-pesewa </a:t>
            </a:r>
            <a:r>
              <a:rPr lang="en-US" sz="2000" dirty="0" err="1">
                <a:latin typeface="Calibri" panose="020F0502020204030204" pitchFamily="34" charset="0"/>
                <a:cs typeface="Calibri" panose="020F0502020204030204" pitchFamily="34" charset="0"/>
              </a:rPr>
              <a:t>mencatat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keuangan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menerapkan</a:t>
            </a:r>
            <a:r>
              <a:rPr lang="en-US" sz="2000" dirty="0">
                <a:latin typeface="Calibri" panose="020F0502020204030204" pitchFamily="34" charset="0"/>
                <a:cs typeface="Calibri" panose="020F0502020204030204" pitchFamily="34" charset="0"/>
              </a:rPr>
              <a:t>  PSAK 109: </a:t>
            </a:r>
            <a:r>
              <a:rPr lang="en-US" sz="2000" i="1" dirty="0" err="1">
                <a:latin typeface="Calibri" panose="020F0502020204030204" pitchFamily="34" charset="0"/>
                <a:cs typeface="Calibri" panose="020F0502020204030204" pitchFamily="34" charset="0"/>
              </a:rPr>
              <a:t>Instrumen</a:t>
            </a:r>
            <a:r>
              <a:rPr lang="en-US" sz="2000" i="1" dirty="0">
                <a:latin typeface="Calibri" panose="020F0502020204030204" pitchFamily="34" charset="0"/>
                <a:cs typeface="Calibri" panose="020F0502020204030204" pitchFamily="34" charset="0"/>
              </a:rPr>
              <a:t> </a:t>
            </a:r>
            <a:r>
              <a:rPr lang="en-US" sz="2000" i="1" dirty="0" err="1">
                <a:latin typeface="Calibri" panose="020F0502020204030204" pitchFamily="34" charset="0"/>
                <a:cs typeface="Calibri" panose="020F0502020204030204" pitchFamily="34" charset="0"/>
              </a:rPr>
              <a:t>Keuangan</a:t>
            </a:r>
            <a:r>
              <a:rPr lang="en-US" sz="2000" dirty="0">
                <a:latin typeface="Calibri" panose="020F0502020204030204" pitchFamily="34" charset="0"/>
                <a:cs typeface="Calibri" panose="020F0502020204030204" pitchFamily="34" charset="0"/>
              </a:rPr>
              <a:t>.</a:t>
            </a:r>
          </a:p>
        </p:txBody>
      </p:sp>
      <p:sp>
        <p:nvSpPr>
          <p:cNvPr id="3" name="Slide Number Placeholder 1">
            <a:extLst>
              <a:ext uri="{FF2B5EF4-FFF2-40B4-BE49-F238E27FC236}">
                <a16:creationId xmlns:a16="http://schemas.microsoft.com/office/drawing/2014/main" id="{B3A2042F-8F09-47FA-96E5-DFFA9C13E955}"/>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62</a:t>
            </a:fld>
            <a:endParaRPr lang="en-US" b="1" dirty="0">
              <a:solidFill>
                <a:schemeClr val="tx1"/>
              </a:solidFill>
            </a:endParaRPr>
          </a:p>
        </p:txBody>
      </p:sp>
    </p:spTree>
    <p:extLst>
      <p:ext uri="{BB962C8B-B14F-4D97-AF65-F5344CB8AC3E}">
        <p14:creationId xmlns:p14="http://schemas.microsoft.com/office/powerpoint/2010/main" val="9743659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9717-B1C8-40B8-9549-C4D8622EC6C8}"/>
              </a:ext>
            </a:extLst>
          </p:cNvPr>
          <p:cNvSpPr txBox="1">
            <a:spLocks/>
          </p:cNvSpPr>
          <p:nvPr/>
        </p:nvSpPr>
        <p:spPr>
          <a:xfrm>
            <a:off x="1668780" y="609600"/>
            <a:ext cx="9235440" cy="768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r>
              <a:rPr lang="en-US" sz="3200" dirty="0">
                <a:latin typeface="Fjalla One" panose="02000506040000020004" pitchFamily="2" charset="0"/>
              </a:rPr>
              <a:t>  - </a:t>
            </a:r>
            <a:r>
              <a:rPr lang="en-US" sz="3200" dirty="0" err="1">
                <a:latin typeface="Fjalla One" panose="02000506040000020004" pitchFamily="2" charset="0"/>
              </a:rPr>
              <a:t>Pengalihan</a:t>
            </a:r>
            <a:r>
              <a:rPr lang="en-US" sz="3200" dirty="0">
                <a:latin typeface="Fjalla One" panose="02000506040000020004" pitchFamily="2" charset="0"/>
              </a:rPr>
              <a:t> </a:t>
            </a:r>
            <a:r>
              <a:rPr lang="en-US" sz="3200" dirty="0" err="1">
                <a:latin typeface="Fjalla One" panose="02000506040000020004" pitchFamily="2" charset="0"/>
              </a:rPr>
              <a:t>Penjualan</a:t>
            </a:r>
            <a:endParaRPr lang="en-US" sz="3200" dirty="0">
              <a:latin typeface="Fjalla One" panose="02000506040000020004" pitchFamily="2" charset="0"/>
            </a:endParaRPr>
          </a:p>
        </p:txBody>
      </p:sp>
      <p:sp>
        <p:nvSpPr>
          <p:cNvPr id="4" name="TextBox 3">
            <a:extLst>
              <a:ext uri="{FF2B5EF4-FFF2-40B4-BE49-F238E27FC236}">
                <a16:creationId xmlns:a16="http://schemas.microsoft.com/office/drawing/2014/main" id="{BC6EDFFD-AB95-4DCD-A169-8E5E60E3AD58}"/>
              </a:ext>
            </a:extLst>
          </p:cNvPr>
          <p:cNvSpPr txBox="1"/>
          <p:nvPr/>
        </p:nvSpPr>
        <p:spPr>
          <a:xfrm>
            <a:off x="1314450" y="1605201"/>
            <a:ext cx="9498330" cy="3693319"/>
          </a:xfrm>
          <a:prstGeom prst="rect">
            <a:avLst/>
          </a:prstGeom>
          <a:noFill/>
        </p:spPr>
        <p:txBody>
          <a:bodyPr wrap="square">
            <a:spAutoFit/>
          </a:bodyPr>
          <a:lstStyle/>
          <a:p>
            <a:pPr algn="just">
              <a:spcBef>
                <a:spcPct val="0"/>
              </a:spcBef>
              <a:defRPr/>
            </a:pPr>
            <a:r>
              <a:rPr lang="en-US" dirty="0">
                <a:solidFill>
                  <a:prstClr val="black"/>
                </a:solidFill>
                <a:latin typeface="Arial" panose="020B0604020202020204" pitchFamily="34" charset="0"/>
                <a:ea typeface="MS PGothic" panose="020B0600070205080204" pitchFamily="34" charset="-128"/>
              </a:rPr>
              <a:t>Pada </a:t>
            </a:r>
            <a:r>
              <a:rPr lang="en-US" dirty="0" err="1">
                <a:solidFill>
                  <a:prstClr val="black"/>
                </a:solidFill>
                <a:latin typeface="Arial" panose="020B0604020202020204" pitchFamily="34" charset="0"/>
                <a:ea typeface="MS PGothic" panose="020B0600070205080204" pitchFamily="34" charset="-128"/>
              </a:rPr>
              <a:t>tanggal</a:t>
            </a:r>
            <a:r>
              <a:rPr lang="en-US" dirty="0">
                <a:solidFill>
                  <a:prstClr val="black"/>
                </a:solidFill>
                <a:latin typeface="Arial" panose="020B0604020202020204" pitchFamily="34" charset="0"/>
                <a:ea typeface="MS PGothic" panose="020B0600070205080204" pitchFamily="34" charset="-128"/>
              </a:rPr>
              <a:t> 1 </a:t>
            </a:r>
            <a:r>
              <a:rPr lang="en-US" dirty="0" err="1">
                <a:solidFill>
                  <a:prstClr val="black"/>
                </a:solidFill>
                <a:latin typeface="Arial" panose="020B0604020202020204" pitchFamily="34" charset="0"/>
                <a:ea typeface="MS PGothic" panose="020B0600070205080204" pitchFamily="34" charset="-128"/>
              </a:rPr>
              <a:t>Juli</a:t>
            </a:r>
            <a:r>
              <a:rPr lang="en-US" dirty="0">
                <a:solidFill>
                  <a:prstClr val="black"/>
                </a:solidFill>
                <a:latin typeface="Arial" panose="020B0604020202020204" pitchFamily="34" charset="0"/>
                <a:ea typeface="MS PGothic" panose="020B0600070205080204" pitchFamily="34" charset="-128"/>
              </a:rPr>
              <a:t> 2023 PT </a:t>
            </a:r>
            <a:r>
              <a:rPr lang="en-US" dirty="0" err="1">
                <a:solidFill>
                  <a:prstClr val="black"/>
                </a:solidFill>
                <a:latin typeface="Arial" panose="020B0604020202020204" pitchFamily="34" charset="0"/>
                <a:ea typeface="MS PGothic" panose="020B0600070205080204" pitchFamily="34" charset="-128"/>
              </a:rPr>
              <a:t>Kencana</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membuat</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perjanjian</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dengan</a:t>
            </a:r>
            <a:r>
              <a:rPr lang="en-US" dirty="0">
                <a:solidFill>
                  <a:prstClr val="black"/>
                </a:solidFill>
                <a:latin typeface="Arial" panose="020B0604020202020204" pitchFamily="34" charset="0"/>
                <a:ea typeface="MS PGothic" panose="020B0600070205080204" pitchFamily="34" charset="-128"/>
              </a:rPr>
              <a:t> PT </a:t>
            </a:r>
            <a:r>
              <a:rPr lang="en-US" dirty="0" err="1">
                <a:solidFill>
                  <a:prstClr val="black"/>
                </a:solidFill>
                <a:latin typeface="Arial" panose="020B0604020202020204" pitchFamily="34" charset="0"/>
                <a:ea typeface="MS PGothic" panose="020B0600070205080204" pitchFamily="34" charset="-128"/>
              </a:rPr>
              <a:t>Kenanga</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untuk</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menjual</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pabriknya</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seharga</a:t>
            </a:r>
            <a:r>
              <a:rPr lang="en-US" dirty="0">
                <a:solidFill>
                  <a:prstClr val="black"/>
                </a:solidFill>
                <a:latin typeface="Arial" panose="020B0604020202020204" pitchFamily="34" charset="0"/>
                <a:ea typeface="MS PGothic" panose="020B0600070205080204" pitchFamily="34" charset="-128"/>
              </a:rPr>
              <a:t> Rp7 </a:t>
            </a:r>
            <a:r>
              <a:rPr lang="en-US" dirty="0" err="1">
                <a:solidFill>
                  <a:prstClr val="black"/>
                </a:solidFill>
                <a:latin typeface="Arial" panose="020B0604020202020204" pitchFamily="34" charset="0"/>
                <a:ea typeface="MS PGothic" panose="020B0600070205080204" pitchFamily="34" charset="-128"/>
              </a:rPr>
              <a:t>miliar</a:t>
            </a:r>
            <a:r>
              <a:rPr lang="en-US" dirty="0">
                <a:solidFill>
                  <a:prstClr val="black"/>
                </a:solidFill>
                <a:latin typeface="Arial" panose="020B0604020202020204" pitchFamily="34" charset="0"/>
                <a:ea typeface="MS PGothic" panose="020B0600070205080204" pitchFamily="34" charset="-128"/>
              </a:rPr>
              <a:t> (pada </a:t>
            </a:r>
            <a:r>
              <a:rPr lang="en-US" dirty="0" err="1">
                <a:solidFill>
                  <a:prstClr val="black"/>
                </a:solidFill>
                <a:latin typeface="Arial" panose="020B0604020202020204" pitchFamily="34" charset="0"/>
                <a:ea typeface="MS PGothic" panose="020B0600070205080204" pitchFamily="34" charset="-128"/>
              </a:rPr>
              <a:t>nilai</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wajarnya</a:t>
            </a:r>
            <a:r>
              <a:rPr lang="en-US" dirty="0">
                <a:solidFill>
                  <a:prstClr val="black"/>
                </a:solidFill>
                <a:latin typeface="Arial" panose="020B0604020202020204" pitchFamily="34" charset="0"/>
                <a:ea typeface="MS PGothic" panose="020B0600070205080204" pitchFamily="34" charset="-128"/>
              </a:rPr>
              <a:t>). </a:t>
            </a:r>
          </a:p>
          <a:p>
            <a:pPr marL="287338" indent="-287338" algn="just">
              <a:spcBef>
                <a:spcPct val="0"/>
              </a:spcBef>
              <a:buFont typeface="Arial" pitchFamily="34" charset="0"/>
              <a:buChar char="•"/>
              <a:defRPr/>
            </a:pPr>
            <a:r>
              <a:rPr lang="en-US" dirty="0">
                <a:solidFill>
                  <a:prstClr val="black"/>
                </a:solidFill>
                <a:latin typeface="Arial" panose="020B0604020202020204" pitchFamily="34" charset="0"/>
                <a:ea typeface="MS PGothic" panose="020B0600070205080204" pitchFamily="34" charset="-128"/>
              </a:rPr>
              <a:t>Pada </a:t>
            </a:r>
            <a:r>
              <a:rPr lang="en-US" dirty="0" err="1">
                <a:solidFill>
                  <a:prstClr val="black"/>
                </a:solidFill>
                <a:latin typeface="Arial" panose="020B0604020202020204" pitchFamily="34" charset="0"/>
                <a:ea typeface="MS PGothic" panose="020B0600070205080204" pitchFamily="34" charset="-128"/>
              </a:rPr>
              <a:t>tanggal</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tersebut</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nilai</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buku</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pabrik</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adalah</a:t>
            </a:r>
            <a:r>
              <a:rPr lang="en-US" dirty="0">
                <a:solidFill>
                  <a:prstClr val="black"/>
                </a:solidFill>
                <a:latin typeface="Arial" panose="020B0604020202020204" pitchFamily="34" charset="0"/>
                <a:ea typeface="MS PGothic" panose="020B0600070205080204" pitchFamily="34" charset="-128"/>
              </a:rPr>
              <a:t> Rp6 </a:t>
            </a:r>
            <a:r>
              <a:rPr lang="en-US" dirty="0" err="1">
                <a:solidFill>
                  <a:prstClr val="black"/>
                </a:solidFill>
                <a:latin typeface="Arial" panose="020B0604020202020204" pitchFamily="34" charset="0"/>
                <a:ea typeface="MS PGothic" panose="020B0600070205080204" pitchFamily="34" charset="-128"/>
              </a:rPr>
              <a:t>miliar</a:t>
            </a:r>
            <a:endParaRPr lang="en-US" dirty="0">
              <a:solidFill>
                <a:prstClr val="black"/>
              </a:solidFill>
              <a:latin typeface="Arial" panose="020B0604020202020204" pitchFamily="34" charset="0"/>
              <a:ea typeface="MS PGothic" panose="020B0600070205080204" pitchFamily="34" charset="-128"/>
            </a:endParaRPr>
          </a:p>
          <a:p>
            <a:pPr marL="287338" indent="-287338" algn="just">
              <a:spcBef>
                <a:spcPct val="0"/>
              </a:spcBef>
              <a:buFont typeface="Arial" pitchFamily="34" charset="0"/>
              <a:buChar char="•"/>
              <a:defRPr/>
            </a:pPr>
            <a:r>
              <a:rPr lang="en-US" dirty="0">
                <a:solidFill>
                  <a:prstClr val="black"/>
                </a:solidFill>
                <a:latin typeface="Arial" panose="020B0604020202020204" pitchFamily="34" charset="0"/>
                <a:ea typeface="MS PGothic" panose="020B0600070205080204" pitchFamily="34" charset="-128"/>
              </a:rPr>
              <a:t>PT </a:t>
            </a:r>
            <a:r>
              <a:rPr lang="en-US" dirty="0" err="1">
                <a:solidFill>
                  <a:prstClr val="black"/>
                </a:solidFill>
                <a:latin typeface="Arial" panose="020B0604020202020204" pitchFamily="34" charset="0"/>
                <a:ea typeface="MS PGothic" panose="020B0600070205080204" pitchFamily="34" charset="-128"/>
              </a:rPr>
              <a:t>Kenanga</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langsung</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menyewakan</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kembali</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pabrik</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tersebut</a:t>
            </a:r>
            <a:r>
              <a:rPr lang="en-US" dirty="0">
                <a:solidFill>
                  <a:prstClr val="black"/>
                </a:solidFill>
                <a:latin typeface="Arial" panose="020B0604020202020204" pitchFamily="34" charset="0"/>
                <a:ea typeface="MS PGothic" panose="020B0600070205080204" pitchFamily="34" charset="-128"/>
              </a:rPr>
              <a:t> pada PT </a:t>
            </a:r>
            <a:r>
              <a:rPr lang="en-US" dirty="0" err="1">
                <a:solidFill>
                  <a:prstClr val="black"/>
                </a:solidFill>
                <a:latin typeface="Arial" panose="020B0604020202020204" pitchFamily="34" charset="0"/>
                <a:ea typeface="MS PGothic" panose="020B0600070205080204" pitchFamily="34" charset="-128"/>
              </a:rPr>
              <a:t>Kencana</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dengan</a:t>
            </a:r>
            <a:r>
              <a:rPr lang="en-US" dirty="0">
                <a:solidFill>
                  <a:prstClr val="black"/>
                </a:solidFill>
                <a:latin typeface="Arial" panose="020B0604020202020204" pitchFamily="34" charset="0"/>
                <a:ea typeface="MS PGothic" panose="020B0600070205080204" pitchFamily="34" charset="-128"/>
              </a:rPr>
              <a:t> masa </a:t>
            </a:r>
            <a:r>
              <a:rPr lang="en-US" dirty="0" err="1">
                <a:solidFill>
                  <a:prstClr val="black"/>
                </a:solidFill>
                <a:latin typeface="Arial" panose="020B0604020202020204" pitchFamily="34" charset="0"/>
                <a:ea typeface="MS PGothic" panose="020B0600070205080204" pitchFamily="34" charset="-128"/>
              </a:rPr>
              <a:t>sewa</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adalah</a:t>
            </a:r>
            <a:r>
              <a:rPr lang="en-US" dirty="0">
                <a:solidFill>
                  <a:prstClr val="black"/>
                </a:solidFill>
                <a:latin typeface="Arial" panose="020B0604020202020204" pitchFamily="34" charset="0"/>
                <a:ea typeface="MS PGothic" panose="020B0600070205080204" pitchFamily="34" charset="-128"/>
              </a:rPr>
              <a:t> 6 </a:t>
            </a:r>
            <a:r>
              <a:rPr lang="en-US" dirty="0" err="1">
                <a:solidFill>
                  <a:prstClr val="black"/>
                </a:solidFill>
                <a:latin typeface="Arial" panose="020B0604020202020204" pitchFamily="34" charset="0"/>
                <a:ea typeface="MS PGothic" panose="020B0600070205080204" pitchFamily="34" charset="-128"/>
              </a:rPr>
              <a:t>tahun</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sedangkan</a:t>
            </a:r>
            <a:r>
              <a:rPr lang="en-US" dirty="0">
                <a:solidFill>
                  <a:prstClr val="black"/>
                </a:solidFill>
                <a:latin typeface="Arial" panose="020B0604020202020204" pitchFamily="34" charset="0"/>
                <a:ea typeface="MS PGothic" panose="020B0600070205080204" pitchFamily="34" charset="-128"/>
              </a:rPr>
              <a:t> masa </a:t>
            </a:r>
            <a:r>
              <a:rPr lang="en-US" dirty="0" err="1">
                <a:solidFill>
                  <a:prstClr val="black"/>
                </a:solidFill>
                <a:latin typeface="Arial" panose="020B0604020202020204" pitchFamily="34" charset="0"/>
                <a:ea typeface="MS PGothic" panose="020B0600070205080204" pitchFamily="34" charset="-128"/>
              </a:rPr>
              <a:t>manfaat</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pabrik</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adalah</a:t>
            </a:r>
            <a:r>
              <a:rPr lang="en-US" dirty="0">
                <a:solidFill>
                  <a:prstClr val="black"/>
                </a:solidFill>
                <a:latin typeface="Arial" panose="020B0604020202020204" pitchFamily="34" charset="0"/>
                <a:ea typeface="MS PGothic" panose="020B0600070205080204" pitchFamily="34" charset="-128"/>
              </a:rPr>
              <a:t> 8 </a:t>
            </a:r>
            <a:r>
              <a:rPr lang="en-US" dirty="0" err="1">
                <a:solidFill>
                  <a:prstClr val="black"/>
                </a:solidFill>
                <a:latin typeface="Arial" panose="020B0604020202020204" pitchFamily="34" charset="0"/>
                <a:ea typeface="MS PGothic" panose="020B0600070205080204" pitchFamily="34" charset="-128"/>
              </a:rPr>
              <a:t>tahun</a:t>
            </a:r>
            <a:endParaRPr lang="en-US" dirty="0">
              <a:solidFill>
                <a:prstClr val="black"/>
              </a:solidFill>
              <a:latin typeface="Arial" panose="020B0604020202020204" pitchFamily="34" charset="0"/>
              <a:ea typeface="MS PGothic" panose="020B0600070205080204" pitchFamily="34" charset="-128"/>
            </a:endParaRPr>
          </a:p>
          <a:p>
            <a:pPr marL="287338" indent="-287338" algn="just">
              <a:spcBef>
                <a:spcPct val="0"/>
              </a:spcBef>
              <a:buFont typeface="Arial" pitchFamily="34" charset="0"/>
              <a:buChar char="•"/>
              <a:defRPr/>
            </a:pPr>
            <a:r>
              <a:rPr lang="en-US" dirty="0" err="1">
                <a:solidFill>
                  <a:prstClr val="black"/>
                </a:solidFill>
                <a:latin typeface="Arial" panose="020B0604020202020204" pitchFamily="34" charset="0"/>
                <a:ea typeface="MS PGothic" panose="020B0600070205080204" pitchFamily="34" charset="-128"/>
              </a:rPr>
              <a:t>Setelah</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dievaluasi</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pengalihan</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aset</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ini</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memenuhi</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kriteria</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sebagai</a:t>
            </a:r>
            <a:r>
              <a:rPr lang="en-US" dirty="0">
                <a:solidFill>
                  <a:prstClr val="black"/>
                </a:solidFill>
                <a:latin typeface="Arial" panose="020B0604020202020204" pitchFamily="34" charset="0"/>
                <a:ea typeface="MS PGothic" panose="020B0600070205080204" pitchFamily="34" charset="-128"/>
              </a:rPr>
              <a:t> </a:t>
            </a:r>
            <a:r>
              <a:rPr lang="en-US" dirty="0" err="1">
                <a:solidFill>
                  <a:prstClr val="black"/>
                </a:solidFill>
                <a:latin typeface="Arial" panose="020B0604020202020204" pitchFamily="34" charset="0"/>
                <a:ea typeface="MS PGothic" panose="020B0600070205080204" pitchFamily="34" charset="-128"/>
              </a:rPr>
              <a:t>penjualan</a:t>
            </a:r>
            <a:r>
              <a:rPr lang="en-US" dirty="0">
                <a:solidFill>
                  <a:prstClr val="black"/>
                </a:solidFill>
                <a:latin typeface="Arial" panose="020B0604020202020204" pitchFamily="34" charset="0"/>
                <a:ea typeface="MS PGothic" panose="020B0600070205080204" pitchFamily="34" charset="-128"/>
              </a:rPr>
              <a:t>.</a:t>
            </a:r>
          </a:p>
          <a:p>
            <a:pPr marL="287338" indent="-287338" algn="just">
              <a:spcBef>
                <a:spcPct val="0"/>
              </a:spcBef>
              <a:buFont typeface="Arial" pitchFamily="34" charset="0"/>
              <a:buChar char="•"/>
              <a:defRPr/>
            </a:pPr>
            <a:r>
              <a:rPr lang="en-US" sz="1800" dirty="0" err="1">
                <a:solidFill>
                  <a:prstClr val="black"/>
                </a:solidFill>
                <a:latin typeface="Arial" panose="020B0604020202020204" pitchFamily="34" charset="0"/>
                <a:ea typeface="MS PGothic" panose="020B0600070205080204" pitchFamily="34" charset="-128"/>
              </a:rPr>
              <a:t>Pembayaran</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sewa</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tahunan</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mulai</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dibayar</a:t>
            </a:r>
            <a:r>
              <a:rPr lang="en-US" sz="1800" dirty="0">
                <a:solidFill>
                  <a:prstClr val="black"/>
                </a:solidFill>
                <a:latin typeface="Arial" panose="020B0604020202020204" pitchFamily="34" charset="0"/>
                <a:ea typeface="MS PGothic" panose="020B0600070205080204" pitchFamily="34" charset="-128"/>
              </a:rPr>
              <a:t> pada 30 </a:t>
            </a:r>
            <a:r>
              <a:rPr lang="en-US" sz="1800" dirty="0" err="1">
                <a:solidFill>
                  <a:prstClr val="black"/>
                </a:solidFill>
                <a:latin typeface="Arial" panose="020B0604020202020204" pitchFamily="34" charset="0"/>
                <a:ea typeface="MS PGothic" panose="020B0600070205080204" pitchFamily="34" charset="-128"/>
              </a:rPr>
              <a:t>Juni</a:t>
            </a:r>
            <a:r>
              <a:rPr lang="en-US" sz="1800" dirty="0">
                <a:solidFill>
                  <a:prstClr val="black"/>
                </a:solidFill>
                <a:latin typeface="Arial" panose="020B0604020202020204" pitchFamily="34" charset="0"/>
                <a:ea typeface="MS PGothic" panose="020B0600070205080204" pitchFamily="34" charset="-128"/>
              </a:rPr>
              <a:t> 2024, </a:t>
            </a:r>
            <a:r>
              <a:rPr lang="en-US" sz="1800" dirty="0" err="1">
                <a:solidFill>
                  <a:prstClr val="black"/>
                </a:solidFill>
                <a:latin typeface="Arial" panose="020B0604020202020204" pitchFamily="34" charset="0"/>
                <a:ea typeface="MS PGothic" panose="020B0600070205080204" pitchFamily="34" charset="-128"/>
              </a:rPr>
              <a:t>adalah</a:t>
            </a:r>
            <a:r>
              <a:rPr lang="en-US" sz="1800" dirty="0">
                <a:solidFill>
                  <a:prstClr val="black"/>
                </a:solidFill>
                <a:latin typeface="Arial" panose="020B0604020202020204" pitchFamily="34" charset="0"/>
                <a:ea typeface="MS PGothic" panose="020B0600070205080204" pitchFamily="34" charset="-128"/>
              </a:rPr>
              <a:t> Rp1.400 </a:t>
            </a:r>
            <a:r>
              <a:rPr lang="en-US" sz="1800" dirty="0" err="1">
                <a:solidFill>
                  <a:prstClr val="black"/>
                </a:solidFill>
                <a:latin typeface="Arial" panose="020B0604020202020204" pitchFamily="34" charset="0"/>
                <a:ea typeface="MS PGothic" panose="020B0600070205080204" pitchFamily="34" charset="-128"/>
              </a:rPr>
              <a:t>juta</a:t>
            </a:r>
            <a:endParaRPr lang="en-US" sz="1800" dirty="0">
              <a:solidFill>
                <a:prstClr val="black"/>
              </a:solidFill>
              <a:latin typeface="Arial" panose="020B0604020202020204" pitchFamily="34" charset="0"/>
              <a:ea typeface="MS PGothic" panose="020B0600070205080204" pitchFamily="34" charset="-128"/>
            </a:endParaRPr>
          </a:p>
          <a:p>
            <a:pPr marL="287338" indent="-287338" algn="just">
              <a:spcBef>
                <a:spcPct val="0"/>
              </a:spcBef>
              <a:buFont typeface="Arial" pitchFamily="34" charset="0"/>
              <a:buChar char="•"/>
              <a:defRPr/>
            </a:pPr>
            <a:r>
              <a:rPr lang="en-US" sz="1800" dirty="0">
                <a:solidFill>
                  <a:prstClr val="black"/>
                </a:solidFill>
                <a:latin typeface="Arial" panose="020B0604020202020204" pitchFamily="34" charset="0"/>
                <a:ea typeface="MS PGothic" panose="020B0600070205080204" pitchFamily="34" charset="-128"/>
              </a:rPr>
              <a:t>Nilai </a:t>
            </a:r>
            <a:r>
              <a:rPr lang="en-US" sz="1800" dirty="0" err="1">
                <a:solidFill>
                  <a:prstClr val="black"/>
                </a:solidFill>
                <a:latin typeface="Arial" panose="020B0604020202020204" pitchFamily="34" charset="0"/>
                <a:ea typeface="MS PGothic" panose="020B0600070205080204" pitchFamily="34" charset="-128"/>
              </a:rPr>
              <a:t>sisa</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pabrik</a:t>
            </a:r>
            <a:r>
              <a:rPr lang="en-US" sz="1800" dirty="0">
                <a:solidFill>
                  <a:prstClr val="black"/>
                </a:solidFill>
                <a:latin typeface="Arial" panose="020B0604020202020204" pitchFamily="34" charset="0"/>
                <a:ea typeface="MS PGothic" panose="020B0600070205080204" pitchFamily="34" charset="-128"/>
              </a:rPr>
              <a:t> di </a:t>
            </a:r>
            <a:r>
              <a:rPr lang="en-US" sz="1800" dirty="0" err="1">
                <a:solidFill>
                  <a:prstClr val="black"/>
                </a:solidFill>
                <a:latin typeface="Arial" panose="020B0604020202020204" pitchFamily="34" charset="0"/>
                <a:ea typeface="MS PGothic" panose="020B0600070205080204" pitchFamily="34" charset="-128"/>
              </a:rPr>
              <a:t>akhir</a:t>
            </a:r>
            <a:r>
              <a:rPr lang="en-US" sz="1800" dirty="0">
                <a:solidFill>
                  <a:prstClr val="black"/>
                </a:solidFill>
                <a:latin typeface="Arial" panose="020B0604020202020204" pitchFamily="34" charset="0"/>
                <a:ea typeface="MS PGothic" panose="020B0600070205080204" pitchFamily="34" charset="-128"/>
              </a:rPr>
              <a:t> masa </a:t>
            </a:r>
            <a:r>
              <a:rPr lang="en-US" sz="1800" dirty="0" err="1">
                <a:solidFill>
                  <a:prstClr val="black"/>
                </a:solidFill>
                <a:latin typeface="Arial" panose="020B0604020202020204" pitchFamily="34" charset="0"/>
                <a:ea typeface="MS PGothic" panose="020B0600070205080204" pitchFamily="34" charset="-128"/>
              </a:rPr>
              <a:t>sewa</a:t>
            </a:r>
            <a:r>
              <a:rPr lang="en-US" sz="1800" dirty="0">
                <a:solidFill>
                  <a:prstClr val="black"/>
                </a:solidFill>
                <a:latin typeface="Arial" panose="020B0604020202020204" pitchFamily="34" charset="0"/>
                <a:ea typeface="MS PGothic" panose="020B0600070205080204" pitchFamily="34" charset="-128"/>
              </a:rPr>
              <a:t>, yang </a:t>
            </a:r>
            <a:r>
              <a:rPr lang="en-US" sz="1800" dirty="0" err="1">
                <a:solidFill>
                  <a:prstClr val="black"/>
                </a:solidFill>
                <a:latin typeface="Arial" panose="020B0604020202020204" pitchFamily="34" charset="0"/>
                <a:ea typeface="MS PGothic" panose="020B0600070205080204" pitchFamily="34" charset="-128"/>
              </a:rPr>
              <a:t>seluruhnya</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dijamin</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adalah</a:t>
            </a:r>
            <a:r>
              <a:rPr lang="en-US" sz="1800" dirty="0">
                <a:solidFill>
                  <a:prstClr val="black"/>
                </a:solidFill>
                <a:latin typeface="Arial" panose="020B0604020202020204" pitchFamily="34" charset="0"/>
                <a:ea typeface="MS PGothic" panose="020B0600070205080204" pitchFamily="34" charset="-128"/>
              </a:rPr>
              <a:t> Rp1.000 </a:t>
            </a:r>
            <a:r>
              <a:rPr lang="en-US" sz="1800" dirty="0" err="1">
                <a:solidFill>
                  <a:prstClr val="black"/>
                </a:solidFill>
                <a:latin typeface="Arial" panose="020B0604020202020204" pitchFamily="34" charset="0"/>
                <a:ea typeface="MS PGothic" panose="020B0600070205080204" pitchFamily="34" charset="-128"/>
              </a:rPr>
              <a:t>juta</a:t>
            </a:r>
            <a:endParaRPr lang="en-US" sz="1800" dirty="0">
              <a:solidFill>
                <a:prstClr val="black"/>
              </a:solidFill>
              <a:latin typeface="Arial" panose="020B0604020202020204" pitchFamily="34" charset="0"/>
              <a:ea typeface="MS PGothic" panose="020B0600070205080204" pitchFamily="34" charset="-128"/>
            </a:endParaRPr>
          </a:p>
          <a:p>
            <a:pPr marL="287338" indent="-287338" algn="just">
              <a:spcBef>
                <a:spcPct val="0"/>
              </a:spcBef>
              <a:buFont typeface="Arial" pitchFamily="34" charset="0"/>
              <a:buChar char="•"/>
              <a:defRPr/>
            </a:pPr>
            <a:r>
              <a:rPr lang="en-US" sz="1800" dirty="0">
                <a:solidFill>
                  <a:prstClr val="black"/>
                </a:solidFill>
                <a:latin typeface="Arial" panose="020B0604020202020204" pitchFamily="34" charset="0"/>
                <a:ea typeface="MS PGothic" panose="020B0600070205080204" pitchFamily="34" charset="-128"/>
              </a:rPr>
              <a:t>Tingkat </a:t>
            </a:r>
            <a:r>
              <a:rPr lang="en-US" sz="1800" dirty="0" err="1">
                <a:solidFill>
                  <a:prstClr val="black"/>
                </a:solidFill>
                <a:latin typeface="Arial" panose="020B0604020202020204" pitchFamily="34" charset="0"/>
                <a:ea typeface="MS PGothic" panose="020B0600070205080204" pitchFamily="34" charset="-128"/>
              </a:rPr>
              <a:t>bunga</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implisit</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adalah</a:t>
            </a:r>
            <a:r>
              <a:rPr lang="en-US" sz="1800" dirty="0">
                <a:solidFill>
                  <a:prstClr val="black"/>
                </a:solidFill>
                <a:latin typeface="Arial" panose="020B0604020202020204" pitchFamily="34" charset="0"/>
                <a:ea typeface="MS PGothic" panose="020B0600070205080204" pitchFamily="34" charset="-128"/>
              </a:rPr>
              <a:t> 10%</a:t>
            </a:r>
          </a:p>
          <a:p>
            <a:pPr marL="287338" indent="-287338" algn="just">
              <a:spcBef>
                <a:spcPct val="0"/>
              </a:spcBef>
              <a:buFont typeface="Arial" pitchFamily="34" charset="0"/>
              <a:buChar char="•"/>
              <a:defRPr/>
            </a:pPr>
            <a:r>
              <a:rPr lang="en-US" sz="1800" dirty="0" err="1">
                <a:solidFill>
                  <a:prstClr val="black"/>
                </a:solidFill>
                <a:latin typeface="Arial" panose="020B0604020202020204" pitchFamily="34" charset="0"/>
                <a:ea typeface="MS PGothic" panose="020B0600070205080204" pitchFamily="34" charset="-128"/>
              </a:rPr>
              <a:t>Sewa</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tidak</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dapat</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dibatalkan</a:t>
            </a:r>
            <a:endParaRPr lang="en-US" sz="1800" dirty="0">
              <a:solidFill>
                <a:prstClr val="black"/>
              </a:solidFill>
              <a:latin typeface="Arial" panose="020B0604020202020204" pitchFamily="34" charset="0"/>
              <a:ea typeface="MS PGothic" panose="020B0600070205080204" pitchFamily="34" charset="-128"/>
            </a:endParaRPr>
          </a:p>
          <a:p>
            <a:pPr marL="287338" indent="-287338" algn="just">
              <a:spcBef>
                <a:spcPct val="0"/>
              </a:spcBef>
              <a:buFont typeface="Arial" pitchFamily="34" charset="0"/>
              <a:buChar char="•"/>
              <a:defRPr/>
            </a:pPr>
            <a:r>
              <a:rPr lang="en-US" sz="1800" dirty="0" err="1">
                <a:solidFill>
                  <a:prstClr val="black"/>
                </a:solidFill>
                <a:latin typeface="Arial" panose="020B0604020202020204" pitchFamily="34" charset="0"/>
                <a:ea typeface="MS PGothic" panose="020B0600070205080204" pitchFamily="34" charset="-128"/>
              </a:rPr>
              <a:t>Pembayaran</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sewa</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tahunan</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termasuk</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biaya</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perawatan</a:t>
            </a:r>
            <a:r>
              <a:rPr lang="en-US" sz="1800" dirty="0">
                <a:solidFill>
                  <a:prstClr val="black"/>
                </a:solidFill>
                <a:latin typeface="Arial" panose="020B0604020202020204" pitchFamily="34" charset="0"/>
                <a:ea typeface="MS PGothic" panose="020B0600070205080204" pitchFamily="34" charset="-128"/>
              </a:rPr>
              <a:t> Rp70 </a:t>
            </a:r>
            <a:r>
              <a:rPr lang="en-US" sz="1800" dirty="0" err="1">
                <a:solidFill>
                  <a:prstClr val="black"/>
                </a:solidFill>
                <a:latin typeface="Arial" panose="020B0604020202020204" pitchFamily="34" charset="0"/>
                <a:ea typeface="MS PGothic" panose="020B0600070205080204" pitchFamily="34" charset="-128"/>
              </a:rPr>
              <a:t>juta</a:t>
            </a:r>
            <a:r>
              <a:rPr lang="en-US" sz="1800" dirty="0">
                <a:solidFill>
                  <a:prstClr val="black"/>
                </a:solidFill>
                <a:latin typeface="Arial" panose="020B0604020202020204" pitchFamily="34" charset="0"/>
                <a:ea typeface="MS PGothic" panose="020B0600070205080204" pitchFamily="34" charset="-128"/>
              </a:rPr>
              <a:t> yang </a:t>
            </a:r>
            <a:r>
              <a:rPr lang="en-US" sz="1800" dirty="0" err="1">
                <a:solidFill>
                  <a:prstClr val="black"/>
                </a:solidFill>
                <a:latin typeface="Arial" panose="020B0604020202020204" pitchFamily="34" charset="0"/>
                <a:ea typeface="MS PGothic" panose="020B0600070205080204" pitchFamily="34" charset="-128"/>
              </a:rPr>
              <a:t>dibayarkan</a:t>
            </a:r>
            <a:r>
              <a:rPr lang="en-US" sz="1800" dirty="0">
                <a:solidFill>
                  <a:prstClr val="black"/>
                </a:solidFill>
                <a:latin typeface="Arial" panose="020B0604020202020204" pitchFamily="34" charset="0"/>
                <a:ea typeface="MS PGothic" panose="020B0600070205080204" pitchFamily="34" charset="-128"/>
              </a:rPr>
              <a:t> oleh lessor </a:t>
            </a:r>
            <a:r>
              <a:rPr lang="en-US" sz="1800" dirty="0" err="1">
                <a:solidFill>
                  <a:prstClr val="black"/>
                </a:solidFill>
                <a:latin typeface="Arial" panose="020B0604020202020204" pitchFamily="34" charset="0"/>
                <a:ea typeface="MS PGothic" panose="020B0600070205080204" pitchFamily="34" charset="-128"/>
              </a:rPr>
              <a:t>atas</a:t>
            </a:r>
            <a:r>
              <a:rPr lang="en-US" sz="1800" dirty="0">
                <a:solidFill>
                  <a:prstClr val="black"/>
                </a:solidFill>
                <a:latin typeface="Arial" panose="020B0604020202020204" pitchFamily="34" charset="0"/>
                <a:ea typeface="MS PGothic" panose="020B0600070205080204" pitchFamily="34" charset="-128"/>
              </a:rPr>
              <a:t> </a:t>
            </a:r>
            <a:r>
              <a:rPr lang="en-US" sz="1800" dirty="0" err="1">
                <a:solidFill>
                  <a:prstClr val="black"/>
                </a:solidFill>
                <a:latin typeface="Arial" panose="020B0604020202020204" pitchFamily="34" charset="0"/>
                <a:ea typeface="MS PGothic" panose="020B0600070205080204" pitchFamily="34" charset="-128"/>
              </a:rPr>
              <a:t>nama</a:t>
            </a:r>
            <a:r>
              <a:rPr lang="en-US" sz="1800" dirty="0">
                <a:solidFill>
                  <a:prstClr val="black"/>
                </a:solidFill>
                <a:latin typeface="Arial" panose="020B0604020202020204" pitchFamily="34" charset="0"/>
                <a:ea typeface="MS PGothic" panose="020B0600070205080204" pitchFamily="34" charset="-128"/>
              </a:rPr>
              <a:t> lessee</a:t>
            </a:r>
          </a:p>
          <a:p>
            <a:pPr marL="287338" indent="-287338" algn="just">
              <a:spcBef>
                <a:spcPct val="0"/>
              </a:spcBef>
              <a:buFont typeface="Arial" pitchFamily="34" charset="0"/>
              <a:buChar char="•"/>
              <a:defRPr/>
            </a:pPr>
            <a:endParaRPr lang="en-US" dirty="0">
              <a:solidFill>
                <a:prstClr val="black"/>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8576665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9717-B1C8-40B8-9549-C4D8622EC6C8}"/>
              </a:ext>
            </a:extLst>
          </p:cNvPr>
          <p:cNvSpPr txBox="1">
            <a:spLocks/>
          </p:cNvSpPr>
          <p:nvPr/>
        </p:nvSpPr>
        <p:spPr>
          <a:xfrm>
            <a:off x="1668780" y="609600"/>
            <a:ext cx="9235440" cy="768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r>
              <a:rPr lang="en-US" sz="3200" dirty="0">
                <a:latin typeface="Fjalla One" panose="02000506040000020004" pitchFamily="2" charset="0"/>
              </a:rPr>
              <a:t>  - </a:t>
            </a:r>
            <a:r>
              <a:rPr lang="en-US" sz="3200" dirty="0" err="1">
                <a:latin typeface="Fjalla One" panose="02000506040000020004" pitchFamily="2" charset="0"/>
              </a:rPr>
              <a:t>Pengalihan</a:t>
            </a:r>
            <a:r>
              <a:rPr lang="en-US" sz="3200" dirty="0">
                <a:latin typeface="Fjalla One" panose="02000506040000020004" pitchFamily="2" charset="0"/>
              </a:rPr>
              <a:t> </a:t>
            </a:r>
            <a:r>
              <a:rPr lang="en-US" sz="3200" dirty="0" err="1">
                <a:latin typeface="Fjalla One" panose="02000506040000020004" pitchFamily="2" charset="0"/>
              </a:rPr>
              <a:t>Penjualan</a:t>
            </a:r>
            <a:endParaRPr lang="en-US" sz="3200" dirty="0">
              <a:latin typeface="Fjalla One" panose="02000506040000020004" pitchFamily="2" charset="0"/>
            </a:endParaRPr>
          </a:p>
        </p:txBody>
      </p:sp>
      <p:sp>
        <p:nvSpPr>
          <p:cNvPr id="5" name="Content Placeholder 2">
            <a:extLst>
              <a:ext uri="{FF2B5EF4-FFF2-40B4-BE49-F238E27FC236}">
                <a16:creationId xmlns:a16="http://schemas.microsoft.com/office/drawing/2014/main" id="{8634E192-9F78-4279-A054-DECCA0F416A6}"/>
              </a:ext>
            </a:extLst>
          </p:cNvPr>
          <p:cNvSpPr txBox="1">
            <a:spLocks/>
          </p:cNvSpPr>
          <p:nvPr/>
        </p:nvSpPr>
        <p:spPr>
          <a:xfrm>
            <a:off x="1798320" y="1377600"/>
            <a:ext cx="8229600" cy="1981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err="1"/>
              <a:t>Menghitung</a:t>
            </a:r>
            <a:r>
              <a:rPr lang="en-US" sz="2400" dirty="0"/>
              <a:t> </a:t>
            </a:r>
            <a:r>
              <a:rPr lang="en-US" sz="2400" dirty="0" err="1"/>
              <a:t>nilai</a:t>
            </a:r>
            <a:r>
              <a:rPr lang="en-US" sz="2400" dirty="0"/>
              <a:t> </a:t>
            </a:r>
            <a:r>
              <a:rPr lang="en-US" sz="2400" dirty="0" err="1"/>
              <a:t>kini</a:t>
            </a:r>
            <a:r>
              <a:rPr lang="en-US" sz="2400" dirty="0"/>
              <a:t> </a:t>
            </a:r>
            <a:r>
              <a:rPr lang="en-US" sz="2400" dirty="0" err="1"/>
              <a:t>dari</a:t>
            </a:r>
            <a:r>
              <a:rPr lang="en-US" sz="2400" dirty="0"/>
              <a:t> </a:t>
            </a:r>
            <a:r>
              <a:rPr lang="en-US" sz="2400" dirty="0" err="1"/>
              <a:t>sewa</a:t>
            </a:r>
            <a:r>
              <a:rPr lang="en-US" sz="2400" dirty="0"/>
              <a:t>:</a:t>
            </a:r>
          </a:p>
          <a:p>
            <a:pPr lvl="1"/>
            <a:r>
              <a:rPr lang="en-US" sz="2000" dirty="0" err="1"/>
              <a:t>Pembayaran</a:t>
            </a:r>
            <a:r>
              <a:rPr lang="en-US" sz="2000" dirty="0"/>
              <a:t> </a:t>
            </a:r>
            <a:r>
              <a:rPr lang="en-US" sz="2000" dirty="0" err="1"/>
              <a:t>sewa</a:t>
            </a:r>
            <a:r>
              <a:rPr lang="en-US" sz="2000" dirty="0"/>
              <a:t> = 1.400 </a:t>
            </a:r>
            <a:r>
              <a:rPr lang="en-US" sz="2000" dirty="0" err="1"/>
              <a:t>juta</a:t>
            </a:r>
            <a:r>
              <a:rPr lang="en-US" sz="2000" dirty="0"/>
              <a:t> – 70 </a:t>
            </a:r>
            <a:r>
              <a:rPr lang="en-US" sz="2000" dirty="0" err="1"/>
              <a:t>juta</a:t>
            </a:r>
            <a:r>
              <a:rPr lang="en-US" sz="2000" dirty="0"/>
              <a:t> = 1.330 </a:t>
            </a:r>
            <a:r>
              <a:rPr lang="en-US" sz="2000" dirty="0" err="1"/>
              <a:t>juta</a:t>
            </a:r>
            <a:endParaRPr lang="en-US" sz="2000" dirty="0"/>
          </a:p>
          <a:p>
            <a:pPr lvl="2"/>
            <a:r>
              <a:rPr lang="en-US" sz="1600" i="1" dirty="0"/>
              <a:t>Ordinary annuity </a:t>
            </a:r>
            <a:r>
              <a:rPr lang="en-US" sz="1600" dirty="0"/>
              <a:t>(</a:t>
            </a:r>
            <a:r>
              <a:rPr lang="en-US" sz="1600" dirty="0" err="1"/>
              <a:t>karena</a:t>
            </a:r>
            <a:r>
              <a:rPr lang="en-US" sz="1600" dirty="0"/>
              <a:t> </a:t>
            </a:r>
            <a:r>
              <a:rPr lang="en-US" sz="1600" dirty="0" err="1"/>
              <a:t>pembayaran</a:t>
            </a:r>
            <a:r>
              <a:rPr lang="en-US" sz="1600" dirty="0"/>
              <a:t> </a:t>
            </a:r>
            <a:r>
              <a:rPr lang="en-US" sz="1600" dirty="0" err="1"/>
              <a:t>sewa</a:t>
            </a:r>
            <a:r>
              <a:rPr lang="en-US" sz="1600" dirty="0"/>
              <a:t> </a:t>
            </a:r>
            <a:r>
              <a:rPr lang="en-US" sz="1600" dirty="0" err="1"/>
              <a:t>pertama</a:t>
            </a:r>
            <a:r>
              <a:rPr lang="en-US" sz="1600" dirty="0"/>
              <a:t> </a:t>
            </a:r>
            <a:r>
              <a:rPr lang="en-US" sz="1600" dirty="0" err="1"/>
              <a:t>dilakukan</a:t>
            </a:r>
            <a:r>
              <a:rPr lang="en-US" sz="1600" dirty="0"/>
              <a:t> di </a:t>
            </a:r>
            <a:r>
              <a:rPr lang="en-US" sz="1600" dirty="0" err="1"/>
              <a:t>akhir</a:t>
            </a:r>
            <a:r>
              <a:rPr lang="en-US" sz="1600" dirty="0"/>
              <a:t> </a:t>
            </a:r>
            <a:r>
              <a:rPr lang="en-US" sz="1600" dirty="0" err="1"/>
              <a:t>periode</a:t>
            </a:r>
            <a:r>
              <a:rPr lang="en-US" sz="1600" dirty="0"/>
              <a:t>)</a:t>
            </a:r>
          </a:p>
          <a:p>
            <a:pPr lvl="1"/>
            <a:r>
              <a:rPr lang="en-US" sz="2000" dirty="0" err="1"/>
              <a:t>Jaminan</a:t>
            </a:r>
            <a:r>
              <a:rPr lang="en-US" sz="2000" dirty="0"/>
              <a:t> </a:t>
            </a:r>
            <a:r>
              <a:rPr lang="en-US" sz="2000" dirty="0" err="1"/>
              <a:t>nilai</a:t>
            </a:r>
            <a:r>
              <a:rPr lang="en-US" sz="2000" dirty="0"/>
              <a:t> residual = 1.000 </a:t>
            </a:r>
            <a:r>
              <a:rPr lang="en-US" sz="2000" dirty="0" err="1"/>
              <a:t>juta</a:t>
            </a:r>
            <a:endParaRPr lang="en-US" sz="2000" dirty="0"/>
          </a:p>
          <a:p>
            <a:pPr lvl="1"/>
            <a:r>
              <a:rPr lang="en-US" sz="2000" dirty="0"/>
              <a:t>Masa </a:t>
            </a:r>
            <a:r>
              <a:rPr lang="en-US" sz="2000" dirty="0" err="1"/>
              <a:t>sewa</a:t>
            </a:r>
            <a:r>
              <a:rPr lang="en-US" sz="2000" dirty="0"/>
              <a:t> 6 </a:t>
            </a:r>
            <a:r>
              <a:rPr lang="en-US" sz="2000" dirty="0" err="1"/>
              <a:t>tahun</a:t>
            </a:r>
            <a:r>
              <a:rPr lang="en-US" sz="2000" dirty="0"/>
              <a:t> </a:t>
            </a:r>
          </a:p>
        </p:txBody>
      </p:sp>
      <p:sp>
        <p:nvSpPr>
          <p:cNvPr id="6" name="Content Placeholder 2">
            <a:extLst>
              <a:ext uri="{FF2B5EF4-FFF2-40B4-BE49-F238E27FC236}">
                <a16:creationId xmlns:a16="http://schemas.microsoft.com/office/drawing/2014/main" id="{16814D12-B9B9-4B88-B72B-3E8940E1054B}"/>
              </a:ext>
            </a:extLst>
          </p:cNvPr>
          <p:cNvSpPr txBox="1">
            <a:spLocks/>
          </p:cNvSpPr>
          <p:nvPr/>
        </p:nvSpPr>
        <p:spPr bwMode="auto">
          <a:xfrm>
            <a:off x="2560320" y="3323133"/>
            <a:ext cx="7239000" cy="122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2000" dirty="0">
                <a:solidFill>
                  <a:prstClr val="black"/>
                </a:solidFill>
                <a:latin typeface="Calibri"/>
              </a:rPr>
              <a:t>Nilai </a:t>
            </a:r>
            <a:r>
              <a:rPr lang="en-US" sz="2000" dirty="0" err="1">
                <a:solidFill>
                  <a:prstClr val="black"/>
                </a:solidFill>
                <a:latin typeface="Calibri"/>
              </a:rPr>
              <a:t>kini</a:t>
            </a:r>
            <a:r>
              <a:rPr lang="en-US" sz="2000" dirty="0">
                <a:solidFill>
                  <a:prstClr val="black"/>
                </a:solidFill>
                <a:latin typeface="Calibri"/>
              </a:rPr>
              <a:t> </a:t>
            </a:r>
            <a:r>
              <a:rPr lang="en-US" sz="2000" dirty="0" err="1">
                <a:solidFill>
                  <a:prstClr val="black"/>
                </a:solidFill>
                <a:latin typeface="Calibri"/>
              </a:rPr>
              <a:t>pembayaran</a:t>
            </a:r>
            <a:r>
              <a:rPr lang="en-US" sz="2000" dirty="0">
                <a:solidFill>
                  <a:prstClr val="black"/>
                </a:solidFill>
                <a:latin typeface="Calibri"/>
              </a:rPr>
              <a:t> </a:t>
            </a:r>
            <a:r>
              <a:rPr lang="en-US" sz="2000" dirty="0" err="1">
                <a:solidFill>
                  <a:prstClr val="black"/>
                </a:solidFill>
                <a:latin typeface="Calibri"/>
              </a:rPr>
              <a:t>sewa</a:t>
            </a:r>
            <a:r>
              <a:rPr lang="en-US" sz="2000" dirty="0">
                <a:solidFill>
                  <a:prstClr val="black"/>
                </a:solidFill>
                <a:latin typeface="Calibri"/>
              </a:rPr>
              <a:t> </a:t>
            </a:r>
            <a:r>
              <a:rPr lang="en-US" sz="2000" dirty="0" err="1">
                <a:solidFill>
                  <a:prstClr val="black"/>
                </a:solidFill>
                <a:latin typeface="Calibri"/>
              </a:rPr>
              <a:t>tahunan</a:t>
            </a:r>
            <a:r>
              <a:rPr lang="en-US" sz="2000" dirty="0">
                <a:solidFill>
                  <a:prstClr val="black"/>
                </a:solidFill>
                <a:latin typeface="Calibri"/>
              </a:rPr>
              <a:t>	=	5.772 </a:t>
            </a:r>
            <a:r>
              <a:rPr lang="en-US" sz="2000" dirty="0" err="1">
                <a:solidFill>
                  <a:prstClr val="black"/>
                </a:solidFill>
                <a:latin typeface="Calibri"/>
              </a:rPr>
              <a:t>juta</a:t>
            </a:r>
            <a:endParaRPr lang="en-US" sz="2000" dirty="0">
              <a:solidFill>
                <a:prstClr val="black"/>
              </a:solidFill>
              <a:latin typeface="Calibri"/>
            </a:endParaRPr>
          </a:p>
          <a:p>
            <a:pPr marL="0" indent="0">
              <a:buNone/>
              <a:defRPr/>
            </a:pPr>
            <a:r>
              <a:rPr lang="en-US" sz="2000" dirty="0">
                <a:solidFill>
                  <a:prstClr val="black"/>
                </a:solidFill>
                <a:latin typeface="Calibri"/>
              </a:rPr>
              <a:t>Nilai </a:t>
            </a:r>
            <a:r>
              <a:rPr lang="en-US" sz="2000" dirty="0" err="1">
                <a:solidFill>
                  <a:prstClr val="black"/>
                </a:solidFill>
                <a:latin typeface="Calibri"/>
              </a:rPr>
              <a:t>kini</a:t>
            </a:r>
            <a:r>
              <a:rPr lang="en-US" sz="2000" dirty="0">
                <a:solidFill>
                  <a:prstClr val="black"/>
                </a:solidFill>
                <a:latin typeface="Calibri"/>
              </a:rPr>
              <a:t> </a:t>
            </a:r>
            <a:r>
              <a:rPr lang="en-US" sz="2000" dirty="0" err="1">
                <a:solidFill>
                  <a:prstClr val="black"/>
                </a:solidFill>
                <a:latin typeface="Calibri"/>
              </a:rPr>
              <a:t>jaminan</a:t>
            </a:r>
            <a:r>
              <a:rPr lang="en-US" sz="2000" dirty="0">
                <a:solidFill>
                  <a:prstClr val="black"/>
                </a:solidFill>
                <a:latin typeface="Calibri"/>
              </a:rPr>
              <a:t> </a:t>
            </a:r>
            <a:r>
              <a:rPr lang="en-US" sz="2000" dirty="0" err="1">
                <a:solidFill>
                  <a:prstClr val="black"/>
                </a:solidFill>
                <a:latin typeface="Calibri"/>
              </a:rPr>
              <a:t>nilai</a:t>
            </a:r>
            <a:r>
              <a:rPr lang="en-US" sz="2000" dirty="0">
                <a:solidFill>
                  <a:prstClr val="black"/>
                </a:solidFill>
                <a:latin typeface="Calibri"/>
              </a:rPr>
              <a:t> residual		=	</a:t>
            </a:r>
            <a:r>
              <a:rPr lang="en-US" sz="2000" u="sng" dirty="0">
                <a:solidFill>
                  <a:prstClr val="black"/>
                </a:solidFill>
                <a:latin typeface="Calibri"/>
              </a:rPr>
              <a:t>    564 </a:t>
            </a:r>
            <a:r>
              <a:rPr lang="en-US" sz="2000" u="sng" dirty="0" err="1">
                <a:solidFill>
                  <a:prstClr val="black"/>
                </a:solidFill>
                <a:latin typeface="Calibri"/>
              </a:rPr>
              <a:t>juta</a:t>
            </a:r>
            <a:endParaRPr lang="en-US" sz="2000" u="sng" dirty="0">
              <a:solidFill>
                <a:prstClr val="black"/>
              </a:solidFill>
              <a:latin typeface="Calibri"/>
            </a:endParaRPr>
          </a:p>
          <a:p>
            <a:pPr marL="0" indent="0">
              <a:buNone/>
              <a:defRPr/>
            </a:pPr>
            <a:r>
              <a:rPr lang="en-US" sz="2000" b="1" dirty="0">
                <a:solidFill>
                  <a:srgbClr val="C00000"/>
                </a:solidFill>
                <a:latin typeface="Calibri"/>
              </a:rPr>
              <a:t>Nilai </a:t>
            </a:r>
            <a:r>
              <a:rPr lang="en-US" sz="2000" b="1" dirty="0" err="1">
                <a:solidFill>
                  <a:srgbClr val="C00000"/>
                </a:solidFill>
                <a:latin typeface="Calibri"/>
              </a:rPr>
              <a:t>kini</a:t>
            </a:r>
            <a:r>
              <a:rPr lang="en-US" sz="2000" b="1" dirty="0">
                <a:solidFill>
                  <a:srgbClr val="C00000"/>
                </a:solidFill>
                <a:latin typeface="Calibri"/>
              </a:rPr>
              <a:t> </a:t>
            </a:r>
            <a:r>
              <a:rPr lang="en-US" sz="2000" b="1" dirty="0" err="1">
                <a:solidFill>
                  <a:srgbClr val="C00000"/>
                </a:solidFill>
                <a:latin typeface="Calibri"/>
              </a:rPr>
              <a:t>dari</a:t>
            </a:r>
            <a:r>
              <a:rPr lang="en-US" sz="2000" b="1" dirty="0">
                <a:solidFill>
                  <a:srgbClr val="C00000"/>
                </a:solidFill>
                <a:latin typeface="Calibri"/>
              </a:rPr>
              <a:t> </a:t>
            </a:r>
            <a:r>
              <a:rPr lang="en-US" sz="2000" b="1" dirty="0" err="1">
                <a:solidFill>
                  <a:srgbClr val="C00000"/>
                </a:solidFill>
                <a:latin typeface="Calibri"/>
              </a:rPr>
              <a:t>sewa</a:t>
            </a:r>
            <a:r>
              <a:rPr lang="en-US" sz="2000" b="1" dirty="0">
                <a:solidFill>
                  <a:srgbClr val="C00000"/>
                </a:solidFill>
                <a:latin typeface="Calibri"/>
              </a:rPr>
              <a:t>			=	6.356 </a:t>
            </a:r>
            <a:r>
              <a:rPr lang="en-US" sz="2000" b="1" dirty="0" err="1">
                <a:solidFill>
                  <a:srgbClr val="C00000"/>
                </a:solidFill>
                <a:latin typeface="Calibri"/>
              </a:rPr>
              <a:t>juta</a:t>
            </a:r>
            <a:endParaRPr lang="en-US" sz="2000" b="1" dirty="0">
              <a:solidFill>
                <a:srgbClr val="C00000"/>
              </a:solidFill>
              <a:latin typeface="Calibri"/>
            </a:endParaRPr>
          </a:p>
        </p:txBody>
      </p:sp>
      <p:sp>
        <p:nvSpPr>
          <p:cNvPr id="7" name="Content Placeholder 2">
            <a:extLst>
              <a:ext uri="{FF2B5EF4-FFF2-40B4-BE49-F238E27FC236}">
                <a16:creationId xmlns:a16="http://schemas.microsoft.com/office/drawing/2014/main" id="{8011D3A9-85A4-4113-BF95-7670E1ED4833}"/>
              </a:ext>
            </a:extLst>
          </p:cNvPr>
          <p:cNvSpPr txBox="1">
            <a:spLocks/>
          </p:cNvSpPr>
          <p:nvPr/>
        </p:nvSpPr>
        <p:spPr bwMode="auto">
          <a:xfrm>
            <a:off x="2026920" y="46542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err="1">
                <a:solidFill>
                  <a:prstClr val="black"/>
                </a:solidFill>
                <a:latin typeface="Calibri"/>
              </a:rPr>
              <a:t>Menghitung</a:t>
            </a:r>
            <a:r>
              <a:rPr lang="en-US" sz="2400" dirty="0">
                <a:solidFill>
                  <a:prstClr val="black"/>
                </a:solidFill>
                <a:latin typeface="Calibri"/>
              </a:rPr>
              <a:t> </a:t>
            </a:r>
            <a:r>
              <a:rPr lang="en-US" sz="2400" dirty="0" err="1">
                <a:solidFill>
                  <a:prstClr val="black"/>
                </a:solidFill>
                <a:latin typeface="Calibri"/>
              </a:rPr>
              <a:t>persentase</a:t>
            </a:r>
            <a:r>
              <a:rPr lang="en-US" sz="2400" dirty="0">
                <a:solidFill>
                  <a:prstClr val="black"/>
                </a:solidFill>
                <a:latin typeface="Calibri"/>
              </a:rPr>
              <a:t> </a:t>
            </a:r>
            <a:r>
              <a:rPr lang="en-US" sz="2400" dirty="0" err="1">
                <a:solidFill>
                  <a:prstClr val="black"/>
                </a:solidFill>
                <a:latin typeface="Calibri"/>
              </a:rPr>
              <a:t>hak-guna</a:t>
            </a:r>
            <a:r>
              <a:rPr lang="en-US" sz="2400" dirty="0">
                <a:solidFill>
                  <a:prstClr val="black"/>
                </a:solidFill>
                <a:latin typeface="Calibri"/>
              </a:rPr>
              <a:t> yang </a:t>
            </a:r>
            <a:r>
              <a:rPr lang="en-US" sz="2400" dirty="0" err="1">
                <a:solidFill>
                  <a:prstClr val="black"/>
                </a:solidFill>
                <a:latin typeface="Calibri"/>
              </a:rPr>
              <a:t>dipertahankan</a:t>
            </a:r>
            <a:r>
              <a:rPr lang="en-US" sz="2400" dirty="0">
                <a:solidFill>
                  <a:prstClr val="black"/>
                </a:solidFill>
                <a:latin typeface="Calibri"/>
              </a:rPr>
              <a:t>:</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237CF821-DE8D-4167-991F-509AFDFEE8CE}"/>
                  </a:ext>
                </a:extLst>
              </p:cNvPr>
              <p:cNvSpPr txBox="1">
                <a:spLocks/>
              </p:cNvSpPr>
              <p:nvPr/>
            </p:nvSpPr>
            <p:spPr bwMode="auto">
              <a:xfrm>
                <a:off x="3219369" y="5220026"/>
                <a:ext cx="6301902" cy="87873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14:m>
                  <m:oMathPara xmlns:m="http://schemas.openxmlformats.org/officeDocument/2006/math">
                    <m:oMathParaPr>
                      <m:jc m:val="centerGroup"/>
                    </m:oMathParaPr>
                    <m:oMath xmlns:m="http://schemas.openxmlformats.org/officeDocument/2006/math">
                      <m:f>
                        <m:fPr>
                          <m:ctrlPr>
                            <a:rPr lang="en-US" sz="2400" i="1" smtClean="0">
                              <a:solidFill>
                                <a:prstClr val="black"/>
                              </a:solidFill>
                              <a:latin typeface="Cambria Math" panose="02040503050406030204" pitchFamily="18" charset="0"/>
                            </a:rPr>
                          </m:ctrlPr>
                        </m:fPr>
                        <m:num>
                          <m:r>
                            <a:rPr lang="en-US" sz="2400" i="1">
                              <a:solidFill>
                                <a:prstClr val="black"/>
                              </a:solidFill>
                              <a:latin typeface="Cambria Math" panose="02040503050406030204" pitchFamily="18" charset="0"/>
                            </a:rPr>
                            <m:t>𝑁𝑖𝑙𝑎𝑖</m:t>
                          </m:r>
                          <m:r>
                            <a:rPr lang="en-US" sz="2400" i="1">
                              <a:solidFill>
                                <a:prstClr val="black"/>
                              </a:solidFill>
                              <a:latin typeface="Cambria Math" panose="02040503050406030204" pitchFamily="18" charset="0"/>
                            </a:rPr>
                            <m:t> </m:t>
                          </m:r>
                          <m:r>
                            <a:rPr lang="en-US" sz="2400" i="1">
                              <a:solidFill>
                                <a:prstClr val="black"/>
                              </a:solidFill>
                              <a:latin typeface="Cambria Math" panose="02040503050406030204" pitchFamily="18" charset="0"/>
                            </a:rPr>
                            <m:t>𝑘𝑖𝑛𝑖</m:t>
                          </m:r>
                          <m:r>
                            <a:rPr lang="en-US" sz="2400" i="1">
                              <a:solidFill>
                                <a:prstClr val="black"/>
                              </a:solidFill>
                              <a:latin typeface="Cambria Math" panose="02040503050406030204" pitchFamily="18" charset="0"/>
                            </a:rPr>
                            <m:t> </m:t>
                          </m:r>
                          <m:r>
                            <a:rPr lang="en-US" sz="2400" i="1">
                              <a:solidFill>
                                <a:prstClr val="black"/>
                              </a:solidFill>
                              <a:latin typeface="Cambria Math" panose="02040503050406030204" pitchFamily="18" charset="0"/>
                            </a:rPr>
                            <m:t>𝑑𝑎𝑟𝑖</m:t>
                          </m:r>
                          <m:r>
                            <a:rPr lang="en-US" sz="2400" i="1">
                              <a:solidFill>
                                <a:prstClr val="black"/>
                              </a:solidFill>
                              <a:latin typeface="Cambria Math" panose="02040503050406030204" pitchFamily="18" charset="0"/>
                            </a:rPr>
                            <m:t> </m:t>
                          </m:r>
                          <m:r>
                            <a:rPr lang="en-US" sz="2400" i="1">
                              <a:solidFill>
                                <a:prstClr val="black"/>
                              </a:solidFill>
                              <a:latin typeface="Cambria Math" panose="02040503050406030204" pitchFamily="18" charset="0"/>
                            </a:rPr>
                            <m:t>𝑠𝑒𝑤𝑎</m:t>
                          </m:r>
                        </m:num>
                        <m:den>
                          <m:r>
                            <a:rPr lang="en-US" sz="2400" i="1">
                              <a:solidFill>
                                <a:prstClr val="black"/>
                              </a:solidFill>
                              <a:latin typeface="Cambria Math" panose="02040503050406030204" pitchFamily="18" charset="0"/>
                            </a:rPr>
                            <m:t>𝑁𝑖𝑙𝑎𝑖</m:t>
                          </m:r>
                          <m:r>
                            <a:rPr lang="en-US" sz="2400" i="1">
                              <a:solidFill>
                                <a:prstClr val="black"/>
                              </a:solidFill>
                              <a:latin typeface="Cambria Math" panose="02040503050406030204" pitchFamily="18" charset="0"/>
                            </a:rPr>
                            <m:t> </m:t>
                          </m:r>
                          <m:r>
                            <a:rPr lang="en-US" sz="2400" i="1">
                              <a:solidFill>
                                <a:prstClr val="black"/>
                              </a:solidFill>
                              <a:latin typeface="Cambria Math" panose="02040503050406030204" pitchFamily="18" charset="0"/>
                            </a:rPr>
                            <m:t>𝑤𝑎𝑗𝑎𝑟</m:t>
                          </m:r>
                          <m:r>
                            <a:rPr lang="en-US" sz="2400" i="1">
                              <a:solidFill>
                                <a:prstClr val="black"/>
                              </a:solidFill>
                              <a:latin typeface="Cambria Math" panose="02040503050406030204" pitchFamily="18" charset="0"/>
                            </a:rPr>
                            <m:t> </m:t>
                          </m:r>
                          <m:r>
                            <a:rPr lang="en-US" sz="2400" i="1">
                              <a:solidFill>
                                <a:prstClr val="black"/>
                              </a:solidFill>
                              <a:latin typeface="Cambria Math" panose="02040503050406030204" pitchFamily="18" charset="0"/>
                            </a:rPr>
                            <m:t>𝑎𝑠𝑒𝑡</m:t>
                          </m:r>
                        </m:den>
                      </m:f>
                      <m:r>
                        <a:rPr lang="en-US" sz="2400" i="1">
                          <a:solidFill>
                            <a:prstClr val="black"/>
                          </a:solidFill>
                          <a:latin typeface="Cambria Math" panose="02040503050406030204" pitchFamily="18" charset="0"/>
                        </a:rPr>
                        <m:t>=</m:t>
                      </m:r>
                      <m:f>
                        <m:fPr>
                          <m:ctrlPr>
                            <a:rPr lang="en-US" sz="2400" i="1">
                              <a:solidFill>
                                <a:prstClr val="black"/>
                              </a:solidFill>
                              <a:latin typeface="Cambria Math" panose="02040503050406030204" pitchFamily="18" charset="0"/>
                            </a:rPr>
                          </m:ctrlPr>
                        </m:fPr>
                        <m:num>
                          <m:r>
                            <a:rPr lang="en-US" sz="2400" b="0" i="1" smtClean="0">
                              <a:solidFill>
                                <a:prstClr val="black"/>
                              </a:solidFill>
                              <a:latin typeface="Cambria Math" panose="02040503050406030204" pitchFamily="18" charset="0"/>
                            </a:rPr>
                            <m:t>6.356</m:t>
                          </m:r>
                        </m:num>
                        <m:den>
                          <m:r>
                            <a:rPr lang="en-US" sz="2400" b="0" i="1" smtClean="0">
                              <a:solidFill>
                                <a:prstClr val="black"/>
                              </a:solidFill>
                              <a:latin typeface="Cambria Math" panose="02040503050406030204" pitchFamily="18" charset="0"/>
                            </a:rPr>
                            <m:t>7</m:t>
                          </m:r>
                          <m:r>
                            <a:rPr lang="en-US" sz="2400" i="1">
                              <a:solidFill>
                                <a:prstClr val="black"/>
                              </a:solidFill>
                              <a:latin typeface="Cambria Math" panose="02040503050406030204" pitchFamily="18" charset="0"/>
                            </a:rPr>
                            <m:t>.</m:t>
                          </m:r>
                          <m:r>
                            <a:rPr lang="en-US" sz="2400" b="0" i="1" smtClean="0">
                              <a:solidFill>
                                <a:prstClr val="black"/>
                              </a:solidFill>
                              <a:latin typeface="Cambria Math" panose="02040503050406030204" pitchFamily="18" charset="0"/>
                            </a:rPr>
                            <m:t>0</m:t>
                          </m:r>
                          <m:r>
                            <a:rPr lang="en-US" sz="2400" i="1">
                              <a:solidFill>
                                <a:prstClr val="black"/>
                              </a:solidFill>
                              <a:latin typeface="Cambria Math" panose="02040503050406030204" pitchFamily="18" charset="0"/>
                            </a:rPr>
                            <m:t>00</m:t>
                          </m:r>
                        </m:den>
                      </m:f>
                      <m:r>
                        <a:rPr lang="en-US" sz="2400" i="1">
                          <a:solidFill>
                            <a:prstClr val="black"/>
                          </a:solidFill>
                          <a:latin typeface="Cambria Math" panose="02040503050406030204" pitchFamily="18" charset="0"/>
                        </a:rPr>
                        <m:t>=90,80%</m:t>
                      </m:r>
                    </m:oMath>
                  </m:oMathPara>
                </a14:m>
                <a:endParaRPr lang="en-US" sz="2400" dirty="0">
                  <a:solidFill>
                    <a:prstClr val="black"/>
                  </a:solidFill>
                  <a:latin typeface="Calibri" panose="020F0502020204030204" pitchFamily="34" charset="0"/>
                </a:endParaRPr>
              </a:p>
            </p:txBody>
          </p:sp>
        </mc:Choice>
        <mc:Fallback xmlns="">
          <p:sp>
            <p:nvSpPr>
              <p:cNvPr id="8" name="Content Placeholder 2">
                <a:extLst>
                  <a:ext uri="{FF2B5EF4-FFF2-40B4-BE49-F238E27FC236}">
                    <a16:creationId xmlns:a16="http://schemas.microsoft.com/office/drawing/2014/main" id="{237CF821-DE8D-4167-991F-509AFDFEE8CE}"/>
                  </a:ext>
                </a:extLst>
              </p:cNvPr>
              <p:cNvSpPr txBox="1">
                <a:spLocks noRot="1" noChangeAspect="1" noMove="1" noResize="1" noEditPoints="1" noAdjustHandles="1" noChangeArrowheads="1" noChangeShapeType="1" noTextEdit="1"/>
              </p:cNvSpPr>
              <p:nvPr/>
            </p:nvSpPr>
            <p:spPr bwMode="auto">
              <a:xfrm>
                <a:off x="3219369" y="5220026"/>
                <a:ext cx="6301902" cy="878733"/>
              </a:xfrm>
              <a:prstGeom prst="rect">
                <a:avLst/>
              </a:prstGeom>
              <a:blipFill>
                <a:blip r:embed="rId2"/>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D">
                    <a:noFill/>
                  </a:rPr>
                  <a:t> </a:t>
                </a:r>
              </a:p>
            </p:txBody>
          </p:sp>
        </mc:Fallback>
      </mc:AlternateContent>
    </p:spTree>
    <p:extLst>
      <p:ext uri="{BB962C8B-B14F-4D97-AF65-F5344CB8AC3E}">
        <p14:creationId xmlns:p14="http://schemas.microsoft.com/office/powerpoint/2010/main" val="2733655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9717-B1C8-40B8-9549-C4D8622EC6C8}"/>
              </a:ext>
            </a:extLst>
          </p:cNvPr>
          <p:cNvSpPr txBox="1">
            <a:spLocks/>
          </p:cNvSpPr>
          <p:nvPr/>
        </p:nvSpPr>
        <p:spPr>
          <a:xfrm>
            <a:off x="1668780" y="609600"/>
            <a:ext cx="9235440" cy="768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r>
              <a:rPr lang="en-US" sz="3200" dirty="0">
                <a:latin typeface="Fjalla One" panose="02000506040000020004" pitchFamily="2" charset="0"/>
              </a:rPr>
              <a:t>  - </a:t>
            </a:r>
            <a:r>
              <a:rPr lang="en-US" sz="3200" dirty="0" err="1">
                <a:latin typeface="Fjalla One" panose="02000506040000020004" pitchFamily="2" charset="0"/>
              </a:rPr>
              <a:t>Pengalihan</a:t>
            </a:r>
            <a:r>
              <a:rPr lang="en-US" sz="3200" dirty="0">
                <a:latin typeface="Fjalla One" panose="02000506040000020004" pitchFamily="2" charset="0"/>
              </a:rPr>
              <a:t> </a:t>
            </a:r>
            <a:r>
              <a:rPr lang="en-US" sz="3200" dirty="0" err="1">
                <a:latin typeface="Fjalla One" panose="02000506040000020004" pitchFamily="2" charset="0"/>
              </a:rPr>
              <a:t>Penjualan</a:t>
            </a:r>
            <a:endParaRPr lang="en-US" sz="3200" dirty="0">
              <a:latin typeface="Fjalla One" panose="02000506040000020004" pitchFamily="2" charset="0"/>
            </a:endParaRPr>
          </a:p>
        </p:txBody>
      </p:sp>
      <p:sp>
        <p:nvSpPr>
          <p:cNvPr id="9" name="Content Placeholder 2">
            <a:extLst>
              <a:ext uri="{FF2B5EF4-FFF2-40B4-BE49-F238E27FC236}">
                <a16:creationId xmlns:a16="http://schemas.microsoft.com/office/drawing/2014/main" id="{9EE40D5B-0AFE-4C5F-B03A-E6BAEC27110B}"/>
              </a:ext>
            </a:extLst>
          </p:cNvPr>
          <p:cNvSpPr txBox="1">
            <a:spLocks/>
          </p:cNvSpPr>
          <p:nvPr/>
        </p:nvSpPr>
        <p:spPr bwMode="auto">
          <a:xfrm>
            <a:off x="1794510" y="1253490"/>
            <a:ext cx="8511540" cy="998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err="1">
                <a:solidFill>
                  <a:prstClr val="black"/>
                </a:solidFill>
                <a:latin typeface="Calibri"/>
              </a:rPr>
              <a:t>Menghitung</a:t>
            </a:r>
            <a:r>
              <a:rPr lang="en-US" sz="2400" dirty="0">
                <a:solidFill>
                  <a:prstClr val="black"/>
                </a:solidFill>
                <a:latin typeface="Calibri"/>
              </a:rPr>
              <a:t> </a:t>
            </a:r>
            <a:r>
              <a:rPr lang="en-US" sz="2400" dirty="0" err="1">
                <a:solidFill>
                  <a:prstClr val="black"/>
                </a:solidFill>
                <a:latin typeface="Calibri"/>
              </a:rPr>
              <a:t>hak-guna</a:t>
            </a:r>
            <a:r>
              <a:rPr lang="en-US" sz="2400" dirty="0">
                <a:solidFill>
                  <a:prstClr val="black"/>
                </a:solidFill>
                <a:latin typeface="Calibri"/>
              </a:rPr>
              <a:t> yang </a:t>
            </a:r>
            <a:r>
              <a:rPr lang="en-US" sz="2400" dirty="0" err="1">
                <a:solidFill>
                  <a:prstClr val="black"/>
                </a:solidFill>
                <a:latin typeface="Calibri"/>
              </a:rPr>
              <a:t>dipertahankan</a:t>
            </a:r>
            <a:r>
              <a:rPr lang="en-US" sz="2400" dirty="0">
                <a:solidFill>
                  <a:prstClr val="black"/>
                </a:solidFill>
                <a:latin typeface="Calibri"/>
              </a:rPr>
              <a:t>:</a:t>
            </a:r>
          </a:p>
          <a:p>
            <a:pPr lvl="1">
              <a:defRPr/>
            </a:pPr>
            <a:r>
              <a:rPr lang="en-US" sz="2000" dirty="0" err="1">
                <a:solidFill>
                  <a:prstClr val="black"/>
                </a:solidFill>
                <a:latin typeface="Calibri"/>
              </a:rPr>
              <a:t>Hak</a:t>
            </a:r>
            <a:r>
              <a:rPr lang="en-US" sz="2000" dirty="0">
                <a:solidFill>
                  <a:prstClr val="black"/>
                </a:solidFill>
                <a:latin typeface="Calibri"/>
              </a:rPr>
              <a:t> </a:t>
            </a:r>
            <a:r>
              <a:rPr lang="en-US" sz="2000" dirty="0" err="1">
                <a:solidFill>
                  <a:prstClr val="black"/>
                </a:solidFill>
                <a:latin typeface="Calibri"/>
              </a:rPr>
              <a:t>guna</a:t>
            </a:r>
            <a:r>
              <a:rPr lang="en-US" sz="2000" dirty="0">
                <a:solidFill>
                  <a:prstClr val="black"/>
                </a:solidFill>
                <a:latin typeface="Calibri"/>
              </a:rPr>
              <a:t> yang </a:t>
            </a:r>
            <a:r>
              <a:rPr lang="en-US" sz="2000" dirty="0" err="1">
                <a:solidFill>
                  <a:prstClr val="black"/>
                </a:solidFill>
                <a:latin typeface="Calibri"/>
              </a:rPr>
              <a:t>dipertahankan</a:t>
            </a:r>
            <a:r>
              <a:rPr lang="en-US" sz="2000" dirty="0">
                <a:solidFill>
                  <a:prstClr val="black"/>
                </a:solidFill>
                <a:latin typeface="Calibri"/>
              </a:rPr>
              <a:t> = 90,80% x Rp6.000 </a:t>
            </a:r>
            <a:r>
              <a:rPr lang="en-US" sz="2000" dirty="0" err="1">
                <a:solidFill>
                  <a:prstClr val="black"/>
                </a:solidFill>
                <a:latin typeface="Calibri"/>
              </a:rPr>
              <a:t>juta</a:t>
            </a:r>
            <a:r>
              <a:rPr lang="en-US" sz="2000" dirty="0">
                <a:solidFill>
                  <a:prstClr val="black"/>
                </a:solidFill>
                <a:latin typeface="Calibri"/>
              </a:rPr>
              <a:t> = Rp5.448 </a:t>
            </a:r>
            <a:r>
              <a:rPr lang="en-US" sz="2000" dirty="0" err="1">
                <a:solidFill>
                  <a:prstClr val="black"/>
                </a:solidFill>
                <a:latin typeface="Calibri"/>
              </a:rPr>
              <a:t>juta</a:t>
            </a:r>
            <a:endParaRPr lang="en-US" sz="2000" dirty="0">
              <a:solidFill>
                <a:prstClr val="black"/>
              </a:solidFill>
              <a:latin typeface="Calibri"/>
            </a:endParaRPr>
          </a:p>
        </p:txBody>
      </p:sp>
      <p:sp>
        <p:nvSpPr>
          <p:cNvPr id="10" name="Rectangle 9">
            <a:extLst>
              <a:ext uri="{FF2B5EF4-FFF2-40B4-BE49-F238E27FC236}">
                <a16:creationId xmlns:a16="http://schemas.microsoft.com/office/drawing/2014/main" id="{DD0154BC-63CD-4C65-997E-7CD09A151679}"/>
              </a:ext>
            </a:extLst>
          </p:cNvPr>
          <p:cNvSpPr/>
          <p:nvPr/>
        </p:nvSpPr>
        <p:spPr>
          <a:xfrm>
            <a:off x="2076450" y="2548891"/>
            <a:ext cx="7848600" cy="203132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lvl="1" fontAlgn="base">
              <a:spcBef>
                <a:spcPct val="0"/>
              </a:spcBef>
              <a:spcAft>
                <a:spcPct val="0"/>
              </a:spcAft>
              <a:defRPr/>
            </a:pPr>
            <a:r>
              <a:rPr lang="en-US" dirty="0" err="1">
                <a:solidFill>
                  <a:prstClr val="black"/>
                </a:solidFill>
                <a:latin typeface="Calibri"/>
              </a:rPr>
              <a:t>Jurnal</a:t>
            </a:r>
            <a:r>
              <a:rPr lang="en-US" dirty="0">
                <a:solidFill>
                  <a:prstClr val="black"/>
                </a:solidFill>
                <a:latin typeface="Calibri"/>
              </a:rPr>
              <a:t> </a:t>
            </a:r>
            <a:r>
              <a:rPr lang="en-US" dirty="0" err="1">
                <a:solidFill>
                  <a:prstClr val="black"/>
                </a:solidFill>
                <a:latin typeface="Calibri"/>
              </a:rPr>
              <a:t>penjualan</a:t>
            </a:r>
            <a:r>
              <a:rPr lang="en-US" dirty="0">
                <a:solidFill>
                  <a:prstClr val="black"/>
                </a:solidFill>
                <a:latin typeface="Calibri"/>
              </a:rPr>
              <a:t> </a:t>
            </a:r>
            <a:r>
              <a:rPr lang="en-US" dirty="0" err="1">
                <a:solidFill>
                  <a:prstClr val="black"/>
                </a:solidFill>
                <a:latin typeface="Calibri"/>
              </a:rPr>
              <a:t>dan</a:t>
            </a:r>
            <a:r>
              <a:rPr lang="en-US" dirty="0">
                <a:solidFill>
                  <a:prstClr val="black"/>
                </a:solidFill>
                <a:latin typeface="Calibri"/>
              </a:rPr>
              <a:t> </a:t>
            </a:r>
            <a:r>
              <a:rPr lang="en-US" dirty="0" err="1">
                <a:solidFill>
                  <a:prstClr val="black"/>
                </a:solidFill>
                <a:latin typeface="Calibri"/>
              </a:rPr>
              <a:t>sewa</a:t>
            </a:r>
            <a:r>
              <a:rPr lang="en-US" dirty="0">
                <a:solidFill>
                  <a:prstClr val="black"/>
                </a:solidFill>
                <a:latin typeface="Calibri"/>
              </a:rPr>
              <a:t> </a:t>
            </a:r>
            <a:r>
              <a:rPr lang="en-US" dirty="0" err="1">
                <a:solidFill>
                  <a:prstClr val="black"/>
                </a:solidFill>
                <a:latin typeface="Calibri"/>
              </a:rPr>
              <a:t>kembali</a:t>
            </a:r>
            <a:r>
              <a:rPr lang="en-US" dirty="0">
                <a:solidFill>
                  <a:prstClr val="black"/>
                </a:solidFill>
                <a:latin typeface="Calibri"/>
              </a:rPr>
              <a:t>:</a:t>
            </a:r>
          </a:p>
          <a:p>
            <a:pPr lvl="1" fontAlgn="base">
              <a:spcBef>
                <a:spcPct val="0"/>
              </a:spcBef>
              <a:spcAft>
                <a:spcPct val="0"/>
              </a:spcAft>
              <a:defRPr/>
            </a:pPr>
            <a:r>
              <a:rPr lang="en-US" dirty="0">
                <a:solidFill>
                  <a:prstClr val="black"/>
                </a:solidFill>
                <a:latin typeface="Calibri"/>
              </a:rPr>
              <a:t>	Dr. Kas			Rp 7.000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Dr. </a:t>
            </a:r>
            <a:r>
              <a:rPr lang="en-US" dirty="0" err="1">
                <a:solidFill>
                  <a:prstClr val="black"/>
                </a:solidFill>
                <a:latin typeface="Calibri"/>
              </a:rPr>
              <a:t>Aset</a:t>
            </a:r>
            <a:r>
              <a:rPr lang="en-US" dirty="0">
                <a:solidFill>
                  <a:prstClr val="black"/>
                </a:solidFill>
                <a:latin typeface="Calibri"/>
              </a:rPr>
              <a:t> </a:t>
            </a:r>
            <a:r>
              <a:rPr lang="en-US" dirty="0" err="1">
                <a:solidFill>
                  <a:prstClr val="black"/>
                </a:solidFill>
                <a:latin typeface="Calibri"/>
              </a:rPr>
              <a:t>hak-guna</a:t>
            </a:r>
            <a:r>
              <a:rPr lang="en-US" dirty="0">
                <a:solidFill>
                  <a:prstClr val="black"/>
                </a:solidFill>
                <a:latin typeface="Calibri"/>
              </a:rPr>
              <a:t>		Rp 5.448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Pabrik</a:t>
            </a:r>
            <a:r>
              <a:rPr lang="en-US" dirty="0">
                <a:solidFill>
                  <a:prstClr val="black"/>
                </a:solidFill>
                <a:latin typeface="Calibri"/>
              </a:rPr>
              <a:t>				Rp 6.000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Liabilitas</a:t>
            </a:r>
            <a:r>
              <a:rPr lang="en-US" dirty="0">
                <a:solidFill>
                  <a:prstClr val="black"/>
                </a:solidFill>
                <a:latin typeface="Calibri"/>
              </a:rPr>
              <a:t> </a:t>
            </a:r>
            <a:r>
              <a:rPr lang="en-US" dirty="0" err="1">
                <a:solidFill>
                  <a:prstClr val="black"/>
                </a:solidFill>
                <a:latin typeface="Calibri"/>
              </a:rPr>
              <a:t>sewa</a:t>
            </a:r>
            <a:r>
              <a:rPr lang="en-US" dirty="0">
                <a:solidFill>
                  <a:prstClr val="black"/>
                </a:solidFill>
                <a:latin typeface="Calibri"/>
              </a:rPr>
              <a:t>			Rp 6.356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Keuntungan</a:t>
            </a:r>
            <a:r>
              <a:rPr lang="en-US" dirty="0">
                <a:solidFill>
                  <a:prstClr val="black"/>
                </a:solidFill>
                <a:latin typeface="Calibri"/>
              </a:rPr>
              <a:t> </a:t>
            </a:r>
            <a:r>
              <a:rPr lang="en-US" dirty="0" err="1">
                <a:solidFill>
                  <a:prstClr val="black"/>
                </a:solidFill>
                <a:latin typeface="Calibri"/>
              </a:rPr>
              <a:t>penjualan</a:t>
            </a:r>
            <a:r>
              <a:rPr lang="en-US" dirty="0">
                <a:solidFill>
                  <a:prstClr val="black"/>
                </a:solidFill>
                <a:latin typeface="Calibri"/>
              </a:rPr>
              <a:t>		Rp      92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endParaRPr lang="en-US" dirty="0">
              <a:solidFill>
                <a:prstClr val="black"/>
              </a:solidFill>
              <a:latin typeface="Calibri"/>
            </a:endParaRPr>
          </a:p>
        </p:txBody>
      </p:sp>
    </p:spTree>
    <p:extLst>
      <p:ext uri="{BB962C8B-B14F-4D97-AF65-F5344CB8AC3E}">
        <p14:creationId xmlns:p14="http://schemas.microsoft.com/office/powerpoint/2010/main" val="909058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9717-B1C8-40B8-9549-C4D8622EC6C8}"/>
              </a:ext>
            </a:extLst>
          </p:cNvPr>
          <p:cNvSpPr txBox="1">
            <a:spLocks/>
          </p:cNvSpPr>
          <p:nvPr/>
        </p:nvSpPr>
        <p:spPr>
          <a:xfrm>
            <a:off x="1668780" y="609600"/>
            <a:ext cx="9235440" cy="768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r>
              <a:rPr lang="en-US" sz="3200" dirty="0">
                <a:latin typeface="Fjalla One" panose="02000506040000020004" pitchFamily="2" charset="0"/>
              </a:rPr>
              <a:t>  - </a:t>
            </a:r>
            <a:r>
              <a:rPr lang="en-US" sz="3200" dirty="0" err="1">
                <a:latin typeface="Fjalla One" panose="02000506040000020004" pitchFamily="2" charset="0"/>
              </a:rPr>
              <a:t>Pengalihan</a:t>
            </a:r>
            <a:r>
              <a:rPr lang="en-US" sz="3200" dirty="0">
                <a:latin typeface="Fjalla One" panose="02000506040000020004" pitchFamily="2" charset="0"/>
              </a:rPr>
              <a:t> </a:t>
            </a:r>
            <a:r>
              <a:rPr lang="en-US" sz="3200" dirty="0" err="1">
                <a:latin typeface="Fjalla One" panose="02000506040000020004" pitchFamily="2" charset="0"/>
              </a:rPr>
              <a:t>Penjualan</a:t>
            </a:r>
            <a:endParaRPr lang="en-US" sz="3200" dirty="0">
              <a:latin typeface="Fjalla One" panose="02000506040000020004" pitchFamily="2" charset="0"/>
            </a:endParaRPr>
          </a:p>
        </p:txBody>
      </p:sp>
      <p:sp>
        <p:nvSpPr>
          <p:cNvPr id="3" name="Content Placeholder 2">
            <a:extLst>
              <a:ext uri="{FF2B5EF4-FFF2-40B4-BE49-F238E27FC236}">
                <a16:creationId xmlns:a16="http://schemas.microsoft.com/office/drawing/2014/main" id="{3C758A66-9046-4E97-A744-361BFB56A62F}"/>
              </a:ext>
            </a:extLst>
          </p:cNvPr>
          <p:cNvSpPr txBox="1">
            <a:spLocks/>
          </p:cNvSpPr>
          <p:nvPr/>
        </p:nvSpPr>
        <p:spPr bwMode="auto">
          <a:xfrm>
            <a:off x="1780310" y="2279220"/>
            <a:ext cx="8751570" cy="157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a:solidFill>
                  <a:prstClr val="black"/>
                </a:solidFill>
                <a:latin typeface="Calibri"/>
              </a:rPr>
              <a:t>Jika </a:t>
            </a:r>
            <a:r>
              <a:rPr lang="en-US" sz="2400" dirty="0" err="1">
                <a:solidFill>
                  <a:prstClr val="black"/>
                </a:solidFill>
                <a:latin typeface="Calibri"/>
              </a:rPr>
              <a:t>informasi</a:t>
            </a:r>
            <a:r>
              <a:rPr lang="en-US" sz="2400" dirty="0">
                <a:solidFill>
                  <a:prstClr val="black"/>
                </a:solidFill>
                <a:latin typeface="Calibri"/>
              </a:rPr>
              <a:t> </a:t>
            </a:r>
            <a:r>
              <a:rPr lang="en-US" sz="2400" dirty="0" err="1">
                <a:solidFill>
                  <a:prstClr val="black"/>
                </a:solidFill>
                <a:latin typeface="Calibri"/>
              </a:rPr>
              <a:t>semuanya</a:t>
            </a:r>
            <a:r>
              <a:rPr lang="en-US" sz="2400" dirty="0">
                <a:solidFill>
                  <a:prstClr val="black"/>
                </a:solidFill>
                <a:latin typeface="Calibri"/>
              </a:rPr>
              <a:t> </a:t>
            </a:r>
            <a:r>
              <a:rPr lang="en-US" sz="2400" dirty="0" err="1">
                <a:solidFill>
                  <a:prstClr val="black"/>
                </a:solidFill>
                <a:latin typeface="Calibri"/>
              </a:rPr>
              <a:t>sama</a:t>
            </a:r>
            <a:r>
              <a:rPr lang="en-US" sz="2400" dirty="0">
                <a:solidFill>
                  <a:prstClr val="black"/>
                </a:solidFill>
                <a:latin typeface="Calibri"/>
              </a:rPr>
              <a:t> </a:t>
            </a:r>
            <a:r>
              <a:rPr lang="en-US" sz="2400" dirty="0" err="1">
                <a:solidFill>
                  <a:prstClr val="black"/>
                </a:solidFill>
                <a:latin typeface="Calibri"/>
              </a:rPr>
              <a:t>kecuali</a:t>
            </a:r>
            <a:r>
              <a:rPr lang="en-US" sz="2400" dirty="0">
                <a:solidFill>
                  <a:prstClr val="black"/>
                </a:solidFill>
                <a:latin typeface="Calibri"/>
              </a:rPr>
              <a:t> </a:t>
            </a:r>
            <a:r>
              <a:rPr lang="en-US" sz="2400" b="1" dirty="0" err="1">
                <a:solidFill>
                  <a:srgbClr val="C00000"/>
                </a:solidFill>
                <a:latin typeface="Calibri"/>
              </a:rPr>
              <a:t>harga</a:t>
            </a:r>
            <a:r>
              <a:rPr lang="en-US" sz="2400" b="1" dirty="0">
                <a:solidFill>
                  <a:srgbClr val="C00000"/>
                </a:solidFill>
                <a:latin typeface="Calibri"/>
              </a:rPr>
              <a:t> </a:t>
            </a:r>
            <a:r>
              <a:rPr lang="en-US" sz="2400" b="1" dirty="0" err="1">
                <a:solidFill>
                  <a:srgbClr val="C00000"/>
                </a:solidFill>
                <a:latin typeface="Calibri"/>
              </a:rPr>
              <a:t>jual</a:t>
            </a:r>
            <a:r>
              <a:rPr lang="en-US" sz="2400" b="1" dirty="0">
                <a:solidFill>
                  <a:srgbClr val="C00000"/>
                </a:solidFill>
                <a:latin typeface="Calibri"/>
              </a:rPr>
              <a:t> </a:t>
            </a:r>
            <a:r>
              <a:rPr lang="en-US" sz="2400" dirty="0" err="1">
                <a:solidFill>
                  <a:prstClr val="black"/>
                </a:solidFill>
                <a:latin typeface="Calibri"/>
              </a:rPr>
              <a:t>sebesar</a:t>
            </a:r>
            <a:r>
              <a:rPr lang="en-US" sz="2400" dirty="0">
                <a:solidFill>
                  <a:prstClr val="black"/>
                </a:solidFill>
                <a:latin typeface="Calibri"/>
              </a:rPr>
              <a:t> </a:t>
            </a:r>
            <a:r>
              <a:rPr lang="en-US" sz="2400" b="1" dirty="0">
                <a:solidFill>
                  <a:srgbClr val="C00000"/>
                </a:solidFill>
                <a:latin typeface="Calibri"/>
              </a:rPr>
              <a:t>Rp6,6 </a:t>
            </a:r>
            <a:r>
              <a:rPr lang="en-US" sz="2400" b="1" dirty="0" err="1">
                <a:solidFill>
                  <a:srgbClr val="C00000"/>
                </a:solidFill>
                <a:latin typeface="Calibri"/>
              </a:rPr>
              <a:t>miliar</a:t>
            </a:r>
            <a:r>
              <a:rPr lang="en-US" sz="2400" dirty="0">
                <a:solidFill>
                  <a:prstClr val="black"/>
                </a:solidFill>
                <a:latin typeface="Calibri"/>
              </a:rPr>
              <a:t> (</a:t>
            </a:r>
            <a:r>
              <a:rPr lang="en-US" sz="2400" dirty="0" err="1">
                <a:solidFill>
                  <a:prstClr val="black"/>
                </a:solidFill>
                <a:latin typeface="Calibri"/>
              </a:rPr>
              <a:t>nilai</a:t>
            </a:r>
            <a:r>
              <a:rPr lang="en-US" sz="2400" dirty="0">
                <a:solidFill>
                  <a:prstClr val="black"/>
                </a:solidFill>
                <a:latin typeface="Calibri"/>
              </a:rPr>
              <a:t> </a:t>
            </a:r>
            <a:r>
              <a:rPr lang="en-US" sz="2400" dirty="0" err="1">
                <a:solidFill>
                  <a:prstClr val="black"/>
                </a:solidFill>
                <a:latin typeface="Calibri"/>
              </a:rPr>
              <a:t>wajar</a:t>
            </a:r>
            <a:r>
              <a:rPr lang="en-US" sz="2400" dirty="0">
                <a:solidFill>
                  <a:prstClr val="black"/>
                </a:solidFill>
                <a:latin typeface="Calibri"/>
              </a:rPr>
              <a:t> Rp7 </a:t>
            </a:r>
            <a:r>
              <a:rPr lang="en-US" sz="2400" dirty="0" err="1">
                <a:solidFill>
                  <a:prstClr val="black"/>
                </a:solidFill>
                <a:latin typeface="Calibri"/>
              </a:rPr>
              <a:t>miliar</a:t>
            </a:r>
            <a:r>
              <a:rPr lang="en-US" sz="2400" dirty="0">
                <a:solidFill>
                  <a:prstClr val="black"/>
                </a:solidFill>
                <a:latin typeface="Calibri"/>
              </a:rPr>
              <a:t>).</a:t>
            </a:r>
          </a:p>
          <a:p>
            <a:pPr>
              <a:defRPr/>
            </a:pPr>
            <a:r>
              <a:rPr lang="en-US" sz="2400" dirty="0" err="1">
                <a:solidFill>
                  <a:prstClr val="black"/>
                </a:solidFill>
                <a:latin typeface="Calibri"/>
              </a:rPr>
              <a:t>Selisih</a:t>
            </a:r>
            <a:r>
              <a:rPr lang="en-US" sz="2400" dirty="0">
                <a:solidFill>
                  <a:prstClr val="black"/>
                </a:solidFill>
                <a:latin typeface="Calibri"/>
              </a:rPr>
              <a:t> </a:t>
            </a:r>
            <a:r>
              <a:rPr lang="en-US" sz="2400" dirty="0" err="1">
                <a:solidFill>
                  <a:prstClr val="black"/>
                </a:solidFill>
                <a:latin typeface="Calibri"/>
              </a:rPr>
              <a:t>harga</a:t>
            </a:r>
            <a:r>
              <a:rPr lang="en-US" sz="2400" dirty="0">
                <a:solidFill>
                  <a:prstClr val="black"/>
                </a:solidFill>
                <a:latin typeface="Calibri"/>
              </a:rPr>
              <a:t> </a:t>
            </a:r>
            <a:r>
              <a:rPr lang="en-US" sz="2400" dirty="0" err="1">
                <a:solidFill>
                  <a:prstClr val="black"/>
                </a:solidFill>
                <a:latin typeface="Calibri"/>
              </a:rPr>
              <a:t>jual</a:t>
            </a:r>
            <a:r>
              <a:rPr lang="en-US" sz="2400" dirty="0">
                <a:solidFill>
                  <a:prstClr val="black"/>
                </a:solidFill>
                <a:latin typeface="Calibri"/>
              </a:rPr>
              <a:t> </a:t>
            </a:r>
            <a:r>
              <a:rPr lang="en-US" sz="2400" dirty="0" err="1">
                <a:solidFill>
                  <a:prstClr val="black"/>
                </a:solidFill>
                <a:latin typeface="Calibri"/>
              </a:rPr>
              <a:t>dengan</a:t>
            </a:r>
            <a:r>
              <a:rPr lang="en-US" sz="2400" dirty="0">
                <a:solidFill>
                  <a:prstClr val="black"/>
                </a:solidFill>
                <a:latin typeface="Calibri"/>
              </a:rPr>
              <a:t> </a:t>
            </a:r>
            <a:r>
              <a:rPr lang="en-US" sz="2400" dirty="0" err="1">
                <a:solidFill>
                  <a:prstClr val="black"/>
                </a:solidFill>
                <a:latin typeface="Calibri"/>
              </a:rPr>
              <a:t>nilai</a:t>
            </a:r>
            <a:r>
              <a:rPr lang="en-US" sz="2400" dirty="0">
                <a:solidFill>
                  <a:prstClr val="black"/>
                </a:solidFill>
                <a:latin typeface="Calibri"/>
              </a:rPr>
              <a:t> </a:t>
            </a:r>
            <a:r>
              <a:rPr lang="en-US" sz="2400" dirty="0" err="1">
                <a:solidFill>
                  <a:prstClr val="black"/>
                </a:solidFill>
                <a:latin typeface="Calibri"/>
              </a:rPr>
              <a:t>wajar</a:t>
            </a:r>
            <a:r>
              <a:rPr lang="en-US" sz="2400" dirty="0">
                <a:solidFill>
                  <a:prstClr val="black"/>
                </a:solidFill>
                <a:latin typeface="Calibri"/>
              </a:rPr>
              <a:t> </a:t>
            </a:r>
            <a:r>
              <a:rPr lang="en-US" sz="2400" dirty="0" err="1">
                <a:solidFill>
                  <a:prstClr val="black"/>
                </a:solidFill>
                <a:latin typeface="Calibri"/>
              </a:rPr>
              <a:t>diakui</a:t>
            </a:r>
            <a:r>
              <a:rPr lang="en-US" sz="2400" dirty="0">
                <a:solidFill>
                  <a:prstClr val="black"/>
                </a:solidFill>
                <a:latin typeface="Calibri"/>
              </a:rPr>
              <a:t> </a:t>
            </a:r>
            <a:r>
              <a:rPr lang="en-US" sz="2400" dirty="0" err="1">
                <a:solidFill>
                  <a:prstClr val="black"/>
                </a:solidFill>
                <a:latin typeface="Calibri"/>
              </a:rPr>
              <a:t>sebagai</a:t>
            </a:r>
            <a:r>
              <a:rPr lang="en-US" sz="2400" dirty="0">
                <a:solidFill>
                  <a:prstClr val="black"/>
                </a:solidFill>
                <a:latin typeface="Calibri"/>
              </a:rPr>
              <a:t> </a:t>
            </a:r>
            <a:r>
              <a:rPr lang="en-US" sz="2400" dirty="0" err="1">
                <a:solidFill>
                  <a:prstClr val="black"/>
                </a:solidFill>
                <a:latin typeface="Calibri"/>
              </a:rPr>
              <a:t>sewa</a:t>
            </a:r>
            <a:r>
              <a:rPr lang="en-US" sz="2400" dirty="0">
                <a:solidFill>
                  <a:prstClr val="black"/>
                </a:solidFill>
                <a:latin typeface="Calibri"/>
              </a:rPr>
              <a:t> </a:t>
            </a:r>
            <a:r>
              <a:rPr lang="en-US" sz="2400" dirty="0" err="1">
                <a:solidFill>
                  <a:prstClr val="black"/>
                </a:solidFill>
                <a:latin typeface="Calibri"/>
              </a:rPr>
              <a:t>dibayar</a:t>
            </a:r>
            <a:r>
              <a:rPr lang="en-US" sz="2400" dirty="0">
                <a:solidFill>
                  <a:prstClr val="black"/>
                </a:solidFill>
                <a:latin typeface="Calibri"/>
              </a:rPr>
              <a:t> di </a:t>
            </a:r>
            <a:r>
              <a:rPr lang="en-US" sz="2400" dirty="0" err="1">
                <a:solidFill>
                  <a:prstClr val="black"/>
                </a:solidFill>
                <a:latin typeface="Calibri"/>
              </a:rPr>
              <a:t>muka</a:t>
            </a:r>
            <a:endParaRPr lang="en-US" sz="2400" dirty="0">
              <a:solidFill>
                <a:prstClr val="black"/>
              </a:solidFill>
              <a:latin typeface="Calibri"/>
            </a:endParaRPr>
          </a:p>
        </p:txBody>
      </p:sp>
      <p:sp>
        <p:nvSpPr>
          <p:cNvPr id="4" name="Rectangle 3">
            <a:extLst>
              <a:ext uri="{FF2B5EF4-FFF2-40B4-BE49-F238E27FC236}">
                <a16:creationId xmlns:a16="http://schemas.microsoft.com/office/drawing/2014/main" id="{1EC4A6DD-7B03-48EE-8F1F-75A8E8C320C5}"/>
              </a:ext>
            </a:extLst>
          </p:cNvPr>
          <p:cNvSpPr/>
          <p:nvPr/>
        </p:nvSpPr>
        <p:spPr>
          <a:xfrm>
            <a:off x="2171700" y="4149008"/>
            <a:ext cx="7848600"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lvl="1" fontAlgn="base">
              <a:spcBef>
                <a:spcPct val="0"/>
              </a:spcBef>
              <a:spcAft>
                <a:spcPct val="0"/>
              </a:spcAft>
              <a:defRPr/>
            </a:pPr>
            <a:r>
              <a:rPr lang="en-US" dirty="0" err="1">
                <a:solidFill>
                  <a:prstClr val="black"/>
                </a:solidFill>
                <a:latin typeface="Calibri"/>
              </a:rPr>
              <a:t>Jurnal</a:t>
            </a:r>
            <a:r>
              <a:rPr lang="en-US" dirty="0">
                <a:solidFill>
                  <a:prstClr val="black"/>
                </a:solidFill>
                <a:latin typeface="Calibri"/>
              </a:rPr>
              <a:t> </a:t>
            </a:r>
            <a:r>
              <a:rPr lang="en-US" dirty="0" err="1">
                <a:solidFill>
                  <a:prstClr val="black"/>
                </a:solidFill>
                <a:latin typeface="Calibri"/>
              </a:rPr>
              <a:t>penjualan</a:t>
            </a:r>
            <a:r>
              <a:rPr lang="en-US" dirty="0">
                <a:solidFill>
                  <a:prstClr val="black"/>
                </a:solidFill>
                <a:latin typeface="Calibri"/>
              </a:rPr>
              <a:t> </a:t>
            </a:r>
            <a:r>
              <a:rPr lang="en-US" dirty="0" err="1">
                <a:solidFill>
                  <a:prstClr val="black"/>
                </a:solidFill>
                <a:latin typeface="Calibri"/>
              </a:rPr>
              <a:t>dan</a:t>
            </a:r>
            <a:r>
              <a:rPr lang="en-US" dirty="0">
                <a:solidFill>
                  <a:prstClr val="black"/>
                </a:solidFill>
                <a:latin typeface="Calibri"/>
              </a:rPr>
              <a:t> </a:t>
            </a:r>
            <a:r>
              <a:rPr lang="en-US" dirty="0" err="1">
                <a:solidFill>
                  <a:prstClr val="black"/>
                </a:solidFill>
                <a:latin typeface="Calibri"/>
              </a:rPr>
              <a:t>sewa</a:t>
            </a:r>
            <a:r>
              <a:rPr lang="en-US" dirty="0">
                <a:solidFill>
                  <a:prstClr val="black"/>
                </a:solidFill>
                <a:latin typeface="Calibri"/>
              </a:rPr>
              <a:t> </a:t>
            </a:r>
            <a:r>
              <a:rPr lang="en-US" dirty="0" err="1">
                <a:solidFill>
                  <a:prstClr val="black"/>
                </a:solidFill>
                <a:latin typeface="Calibri"/>
              </a:rPr>
              <a:t>kembali</a:t>
            </a:r>
            <a:r>
              <a:rPr lang="en-US" dirty="0">
                <a:solidFill>
                  <a:prstClr val="black"/>
                </a:solidFill>
                <a:latin typeface="Calibri"/>
              </a:rPr>
              <a:t>:</a:t>
            </a:r>
          </a:p>
          <a:p>
            <a:pPr lvl="1" fontAlgn="base">
              <a:spcBef>
                <a:spcPct val="0"/>
              </a:spcBef>
              <a:spcAft>
                <a:spcPct val="0"/>
              </a:spcAft>
              <a:defRPr/>
            </a:pPr>
            <a:r>
              <a:rPr lang="en-US" dirty="0">
                <a:solidFill>
                  <a:prstClr val="black"/>
                </a:solidFill>
                <a:latin typeface="Calibri"/>
              </a:rPr>
              <a:t>	Dr. Kas			Rp 6.600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Dr. </a:t>
            </a:r>
            <a:r>
              <a:rPr lang="en-US" dirty="0" err="1">
                <a:solidFill>
                  <a:prstClr val="black"/>
                </a:solidFill>
                <a:latin typeface="Calibri"/>
              </a:rPr>
              <a:t>Aset</a:t>
            </a:r>
            <a:r>
              <a:rPr lang="en-US" dirty="0">
                <a:solidFill>
                  <a:prstClr val="black"/>
                </a:solidFill>
                <a:latin typeface="Calibri"/>
              </a:rPr>
              <a:t> </a:t>
            </a:r>
            <a:r>
              <a:rPr lang="en-US" dirty="0" err="1">
                <a:solidFill>
                  <a:prstClr val="black"/>
                </a:solidFill>
                <a:latin typeface="Calibri"/>
              </a:rPr>
              <a:t>hak-guna</a:t>
            </a:r>
            <a:r>
              <a:rPr lang="en-US" dirty="0">
                <a:solidFill>
                  <a:prstClr val="black"/>
                </a:solidFill>
                <a:latin typeface="Calibri"/>
              </a:rPr>
              <a:t>		Rp 5.448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a:t>
            </a:r>
            <a:r>
              <a:rPr lang="en-US" b="1" dirty="0">
                <a:solidFill>
                  <a:srgbClr val="C00000"/>
                </a:solidFill>
                <a:latin typeface="Calibri"/>
              </a:rPr>
              <a:t>Dr. </a:t>
            </a:r>
            <a:r>
              <a:rPr lang="en-US" b="1" dirty="0" err="1">
                <a:solidFill>
                  <a:srgbClr val="C00000"/>
                </a:solidFill>
                <a:latin typeface="Calibri"/>
              </a:rPr>
              <a:t>Sewa</a:t>
            </a:r>
            <a:r>
              <a:rPr lang="en-US" b="1" dirty="0">
                <a:solidFill>
                  <a:srgbClr val="C00000"/>
                </a:solidFill>
                <a:latin typeface="Calibri"/>
              </a:rPr>
              <a:t> </a:t>
            </a:r>
            <a:r>
              <a:rPr lang="en-US" b="1" dirty="0" err="1">
                <a:solidFill>
                  <a:srgbClr val="C00000"/>
                </a:solidFill>
                <a:latin typeface="Calibri"/>
              </a:rPr>
              <a:t>dibayar</a:t>
            </a:r>
            <a:r>
              <a:rPr lang="en-US" b="1" dirty="0">
                <a:solidFill>
                  <a:srgbClr val="C00000"/>
                </a:solidFill>
                <a:latin typeface="Calibri"/>
              </a:rPr>
              <a:t> di </a:t>
            </a:r>
            <a:r>
              <a:rPr lang="en-US" b="1" dirty="0" err="1">
                <a:solidFill>
                  <a:srgbClr val="C00000"/>
                </a:solidFill>
                <a:latin typeface="Calibri"/>
              </a:rPr>
              <a:t>muka</a:t>
            </a:r>
            <a:r>
              <a:rPr lang="en-US" b="1" dirty="0">
                <a:solidFill>
                  <a:srgbClr val="C00000"/>
                </a:solidFill>
                <a:latin typeface="Calibri"/>
              </a:rPr>
              <a:t>	Rp    400 </a:t>
            </a:r>
            <a:r>
              <a:rPr lang="en-US" b="1" dirty="0" err="1">
                <a:solidFill>
                  <a:srgbClr val="C00000"/>
                </a:solidFill>
                <a:latin typeface="Calibri"/>
              </a:rPr>
              <a:t>juta</a:t>
            </a:r>
            <a:endParaRPr lang="en-US" b="1" dirty="0">
              <a:solidFill>
                <a:srgbClr val="C00000"/>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Pabrik</a:t>
            </a:r>
            <a:r>
              <a:rPr lang="en-US" dirty="0">
                <a:solidFill>
                  <a:prstClr val="black"/>
                </a:solidFill>
                <a:latin typeface="Calibri"/>
              </a:rPr>
              <a:t>				Rp 6.000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Liabilitas</a:t>
            </a:r>
            <a:r>
              <a:rPr lang="en-US" dirty="0">
                <a:solidFill>
                  <a:prstClr val="black"/>
                </a:solidFill>
                <a:latin typeface="Calibri"/>
              </a:rPr>
              <a:t> </a:t>
            </a:r>
            <a:r>
              <a:rPr lang="en-US" dirty="0" err="1">
                <a:solidFill>
                  <a:prstClr val="black"/>
                </a:solidFill>
                <a:latin typeface="Calibri"/>
              </a:rPr>
              <a:t>sewa</a:t>
            </a:r>
            <a:r>
              <a:rPr lang="en-US" dirty="0">
                <a:solidFill>
                  <a:prstClr val="black"/>
                </a:solidFill>
                <a:latin typeface="Calibri"/>
              </a:rPr>
              <a:t>			Rp 6.356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Keuntungan</a:t>
            </a:r>
            <a:r>
              <a:rPr lang="en-US" dirty="0">
                <a:solidFill>
                  <a:prstClr val="black"/>
                </a:solidFill>
                <a:latin typeface="Calibri"/>
              </a:rPr>
              <a:t> </a:t>
            </a:r>
            <a:r>
              <a:rPr lang="en-US" dirty="0" err="1">
                <a:solidFill>
                  <a:prstClr val="black"/>
                </a:solidFill>
                <a:latin typeface="Calibri"/>
              </a:rPr>
              <a:t>penjualan</a:t>
            </a:r>
            <a:r>
              <a:rPr lang="en-US" dirty="0">
                <a:solidFill>
                  <a:prstClr val="black"/>
                </a:solidFill>
                <a:latin typeface="Calibri"/>
              </a:rPr>
              <a:t>		Rp      92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endParaRPr lang="en-US" dirty="0">
              <a:solidFill>
                <a:prstClr val="black"/>
              </a:solidFill>
              <a:latin typeface="Calibri"/>
            </a:endParaRPr>
          </a:p>
        </p:txBody>
      </p:sp>
      <p:sp>
        <p:nvSpPr>
          <p:cNvPr id="5" name="Rounded Rectangle 6">
            <a:extLst>
              <a:ext uri="{FF2B5EF4-FFF2-40B4-BE49-F238E27FC236}">
                <a16:creationId xmlns:a16="http://schemas.microsoft.com/office/drawing/2014/main" id="{49A402D7-EAFD-4B10-B794-49D139847B6D}"/>
              </a:ext>
            </a:extLst>
          </p:cNvPr>
          <p:cNvSpPr/>
          <p:nvPr/>
        </p:nvSpPr>
        <p:spPr>
          <a:xfrm>
            <a:off x="1780310" y="1377600"/>
            <a:ext cx="3135549" cy="519216"/>
          </a:xfrm>
          <a:prstGeom prst="roundRect">
            <a:avLst/>
          </a:prstGeom>
          <a:solidFill>
            <a:srgbClr val="7030A0"/>
          </a:solidFill>
        </p:spPr>
        <p:style>
          <a:lnRef idx="3">
            <a:schemeClr val="lt1"/>
          </a:lnRef>
          <a:fillRef idx="1">
            <a:schemeClr val="accent2"/>
          </a:fillRef>
          <a:effectRef idx="1">
            <a:schemeClr val="accent2"/>
          </a:effectRef>
          <a:fontRef idx="minor">
            <a:schemeClr val="lt1"/>
          </a:fontRef>
        </p:style>
        <p:txBody>
          <a:bodyPr rtlCol="0" anchor="ctr"/>
          <a:lstStyle/>
          <a:p>
            <a:pPr algn="ctr" fontAlgn="base">
              <a:spcBef>
                <a:spcPct val="0"/>
              </a:spcBef>
              <a:spcAft>
                <a:spcPct val="0"/>
              </a:spcAft>
              <a:defRPr/>
            </a:pPr>
            <a:r>
              <a:rPr lang="en-US" sz="2400" dirty="0" err="1">
                <a:solidFill>
                  <a:prstClr val="white"/>
                </a:solidFill>
                <a:latin typeface="Calibri"/>
              </a:rPr>
              <a:t>Harga</a:t>
            </a:r>
            <a:r>
              <a:rPr lang="en-US" sz="2400" dirty="0">
                <a:solidFill>
                  <a:prstClr val="white"/>
                </a:solidFill>
                <a:latin typeface="Calibri"/>
              </a:rPr>
              <a:t> </a:t>
            </a:r>
            <a:r>
              <a:rPr lang="en-US" sz="2400" dirty="0" err="1">
                <a:solidFill>
                  <a:prstClr val="white"/>
                </a:solidFill>
                <a:latin typeface="Calibri"/>
              </a:rPr>
              <a:t>jual</a:t>
            </a:r>
            <a:r>
              <a:rPr lang="en-US" sz="2400" dirty="0">
                <a:solidFill>
                  <a:prstClr val="white"/>
                </a:solidFill>
                <a:latin typeface="Calibri"/>
              </a:rPr>
              <a:t> &lt; </a:t>
            </a:r>
            <a:r>
              <a:rPr lang="en-US" sz="2400" dirty="0" err="1">
                <a:solidFill>
                  <a:prstClr val="white"/>
                </a:solidFill>
                <a:latin typeface="Calibri"/>
              </a:rPr>
              <a:t>Nilai</a:t>
            </a:r>
            <a:r>
              <a:rPr lang="en-US" sz="2400" dirty="0">
                <a:solidFill>
                  <a:prstClr val="white"/>
                </a:solidFill>
                <a:latin typeface="Calibri"/>
              </a:rPr>
              <a:t> </a:t>
            </a:r>
            <a:r>
              <a:rPr lang="en-US" sz="2400" dirty="0" err="1">
                <a:solidFill>
                  <a:prstClr val="white"/>
                </a:solidFill>
                <a:latin typeface="Calibri"/>
              </a:rPr>
              <a:t>Wajar</a:t>
            </a:r>
            <a:endParaRPr lang="en-US" sz="2400" b="1" u="sng" dirty="0">
              <a:solidFill>
                <a:prstClr val="white"/>
              </a:solidFill>
              <a:latin typeface="Calibri"/>
            </a:endParaRPr>
          </a:p>
        </p:txBody>
      </p:sp>
      <p:sp>
        <p:nvSpPr>
          <p:cNvPr id="6" name="Flowchart: Alternate Process 5">
            <a:extLst>
              <a:ext uri="{FF2B5EF4-FFF2-40B4-BE49-F238E27FC236}">
                <a16:creationId xmlns:a16="http://schemas.microsoft.com/office/drawing/2014/main" id="{199443CA-F170-4824-AE52-BC90028FBDBB}"/>
              </a:ext>
            </a:extLst>
          </p:cNvPr>
          <p:cNvSpPr/>
          <p:nvPr/>
        </p:nvSpPr>
        <p:spPr>
          <a:xfrm>
            <a:off x="5129219" y="1376004"/>
            <a:ext cx="5282471" cy="768000"/>
          </a:xfrm>
          <a:prstGeom prst="flowChartAlternateProcess">
            <a:avLst/>
          </a:prstGeom>
          <a:solidFill>
            <a:srgbClr val="FFCCFF"/>
          </a:solidFill>
        </p:spPr>
        <p:style>
          <a:lnRef idx="2">
            <a:schemeClr val="accent2"/>
          </a:lnRef>
          <a:fillRef idx="1">
            <a:schemeClr val="lt1"/>
          </a:fillRef>
          <a:effectRef idx="0">
            <a:schemeClr val="accent2"/>
          </a:effectRef>
          <a:fontRef idx="minor">
            <a:schemeClr val="dk1"/>
          </a:fontRef>
        </p:style>
        <p:txBody>
          <a:bodyPr rtlCol="0" anchor="ctr"/>
          <a:lstStyle/>
          <a:p>
            <a:pPr marL="342900" indent="-342900" fontAlgn="base">
              <a:spcBef>
                <a:spcPct val="0"/>
              </a:spcBef>
              <a:spcAft>
                <a:spcPct val="0"/>
              </a:spcAft>
              <a:buFont typeface="Arial" panose="020B0604020202020204" pitchFamily="34" charset="0"/>
              <a:buChar char="•"/>
              <a:defRPr/>
            </a:pPr>
            <a:r>
              <a:rPr lang="en-US" sz="2400" dirty="0" err="1">
                <a:solidFill>
                  <a:prstClr val="black"/>
                </a:solidFill>
                <a:latin typeface="Calibri"/>
              </a:rPr>
              <a:t>Dicatat</a:t>
            </a:r>
            <a:r>
              <a:rPr lang="en-US" sz="2400" dirty="0">
                <a:solidFill>
                  <a:prstClr val="black"/>
                </a:solidFill>
                <a:latin typeface="Calibri"/>
              </a:rPr>
              <a:t> </a:t>
            </a:r>
            <a:r>
              <a:rPr lang="en-US" sz="2400" dirty="0" err="1">
                <a:solidFill>
                  <a:prstClr val="black"/>
                </a:solidFill>
                <a:latin typeface="Calibri"/>
              </a:rPr>
              <a:t>sebagai</a:t>
            </a:r>
            <a:r>
              <a:rPr lang="en-US" sz="2400" dirty="0">
                <a:solidFill>
                  <a:prstClr val="black"/>
                </a:solidFill>
                <a:latin typeface="Calibri"/>
              </a:rPr>
              <a:t> </a:t>
            </a:r>
            <a:r>
              <a:rPr lang="en-US" sz="2400" dirty="0" err="1">
                <a:solidFill>
                  <a:prstClr val="black"/>
                </a:solidFill>
                <a:latin typeface="Calibri"/>
              </a:rPr>
              <a:t>pembayaran</a:t>
            </a:r>
            <a:r>
              <a:rPr lang="en-US" sz="2400" dirty="0">
                <a:solidFill>
                  <a:prstClr val="black"/>
                </a:solidFill>
                <a:latin typeface="Calibri"/>
              </a:rPr>
              <a:t> </a:t>
            </a:r>
            <a:r>
              <a:rPr lang="en-US" sz="2400" dirty="0" err="1">
                <a:solidFill>
                  <a:prstClr val="black"/>
                </a:solidFill>
                <a:latin typeface="Calibri"/>
              </a:rPr>
              <a:t>sewa</a:t>
            </a:r>
            <a:r>
              <a:rPr lang="en-US" sz="2400" dirty="0">
                <a:solidFill>
                  <a:prstClr val="black"/>
                </a:solidFill>
                <a:latin typeface="Calibri"/>
              </a:rPr>
              <a:t> </a:t>
            </a:r>
            <a:r>
              <a:rPr lang="en-US" sz="2400" dirty="0" err="1">
                <a:solidFill>
                  <a:prstClr val="black"/>
                </a:solidFill>
                <a:latin typeface="Calibri"/>
              </a:rPr>
              <a:t>dibayar</a:t>
            </a:r>
            <a:r>
              <a:rPr lang="en-US" sz="2400" dirty="0">
                <a:solidFill>
                  <a:prstClr val="black"/>
                </a:solidFill>
                <a:latin typeface="Calibri"/>
              </a:rPr>
              <a:t> di </a:t>
            </a:r>
            <a:r>
              <a:rPr lang="en-US" sz="2400" dirty="0" err="1">
                <a:solidFill>
                  <a:prstClr val="black"/>
                </a:solidFill>
                <a:latin typeface="Calibri"/>
              </a:rPr>
              <a:t>muka</a:t>
            </a:r>
            <a:endParaRPr lang="en-US" sz="2400" dirty="0">
              <a:solidFill>
                <a:prstClr val="black"/>
              </a:solidFill>
              <a:latin typeface="Calibri"/>
            </a:endParaRPr>
          </a:p>
        </p:txBody>
      </p:sp>
    </p:spTree>
    <p:extLst>
      <p:ext uri="{BB962C8B-B14F-4D97-AF65-F5344CB8AC3E}">
        <p14:creationId xmlns:p14="http://schemas.microsoft.com/office/powerpoint/2010/main" val="32746350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9717-B1C8-40B8-9549-C4D8622EC6C8}"/>
              </a:ext>
            </a:extLst>
          </p:cNvPr>
          <p:cNvSpPr txBox="1">
            <a:spLocks/>
          </p:cNvSpPr>
          <p:nvPr/>
        </p:nvSpPr>
        <p:spPr>
          <a:xfrm>
            <a:off x="1668780" y="609600"/>
            <a:ext cx="9235440" cy="768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r>
              <a:rPr lang="en-US" sz="3200" dirty="0">
                <a:latin typeface="Fjalla One" panose="02000506040000020004" pitchFamily="2" charset="0"/>
              </a:rPr>
              <a:t>  - </a:t>
            </a:r>
            <a:r>
              <a:rPr lang="en-US" sz="3200" dirty="0" err="1">
                <a:latin typeface="Fjalla One" panose="02000506040000020004" pitchFamily="2" charset="0"/>
              </a:rPr>
              <a:t>Pengalihan</a:t>
            </a:r>
            <a:r>
              <a:rPr lang="en-US" sz="3200" dirty="0">
                <a:latin typeface="Fjalla One" panose="02000506040000020004" pitchFamily="2" charset="0"/>
              </a:rPr>
              <a:t> </a:t>
            </a:r>
            <a:r>
              <a:rPr lang="en-US" sz="3200" dirty="0" err="1">
                <a:latin typeface="Fjalla One" panose="02000506040000020004" pitchFamily="2" charset="0"/>
              </a:rPr>
              <a:t>Penjualan</a:t>
            </a:r>
            <a:endParaRPr lang="en-US" sz="32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E998DDE-3470-4C96-885F-6842D44DAF1B}"/>
              </a:ext>
            </a:extLst>
          </p:cNvPr>
          <p:cNvSpPr txBox="1">
            <a:spLocks/>
          </p:cNvSpPr>
          <p:nvPr/>
        </p:nvSpPr>
        <p:spPr bwMode="auto">
          <a:xfrm>
            <a:off x="1837459" y="2429724"/>
            <a:ext cx="8689571" cy="153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a:solidFill>
                  <a:prstClr val="black"/>
                </a:solidFill>
                <a:latin typeface="Calibri"/>
              </a:rPr>
              <a:t>Jika </a:t>
            </a:r>
            <a:r>
              <a:rPr lang="en-US" sz="2400" dirty="0" err="1">
                <a:solidFill>
                  <a:prstClr val="black"/>
                </a:solidFill>
                <a:latin typeface="Calibri"/>
              </a:rPr>
              <a:t>informasi</a:t>
            </a:r>
            <a:r>
              <a:rPr lang="en-US" sz="2400" dirty="0">
                <a:solidFill>
                  <a:prstClr val="black"/>
                </a:solidFill>
                <a:latin typeface="Calibri"/>
              </a:rPr>
              <a:t> </a:t>
            </a:r>
            <a:r>
              <a:rPr lang="en-US" sz="2400" dirty="0" err="1">
                <a:solidFill>
                  <a:prstClr val="black"/>
                </a:solidFill>
                <a:latin typeface="Calibri"/>
              </a:rPr>
              <a:t>semuanya</a:t>
            </a:r>
            <a:r>
              <a:rPr lang="en-US" sz="2400" dirty="0">
                <a:solidFill>
                  <a:prstClr val="black"/>
                </a:solidFill>
                <a:latin typeface="Calibri"/>
              </a:rPr>
              <a:t> </a:t>
            </a:r>
            <a:r>
              <a:rPr lang="en-US" sz="2400" dirty="0" err="1">
                <a:solidFill>
                  <a:prstClr val="black"/>
                </a:solidFill>
                <a:latin typeface="Calibri"/>
              </a:rPr>
              <a:t>sama</a:t>
            </a:r>
            <a:r>
              <a:rPr lang="en-US" sz="2400" dirty="0">
                <a:solidFill>
                  <a:prstClr val="black"/>
                </a:solidFill>
                <a:latin typeface="Calibri"/>
              </a:rPr>
              <a:t> </a:t>
            </a:r>
            <a:r>
              <a:rPr lang="en-US" sz="2400" dirty="0" err="1">
                <a:solidFill>
                  <a:prstClr val="black"/>
                </a:solidFill>
                <a:latin typeface="Calibri"/>
              </a:rPr>
              <a:t>kecuali</a:t>
            </a:r>
            <a:r>
              <a:rPr lang="en-US" sz="2400" dirty="0">
                <a:solidFill>
                  <a:prstClr val="black"/>
                </a:solidFill>
                <a:latin typeface="Calibri"/>
              </a:rPr>
              <a:t> </a:t>
            </a:r>
            <a:r>
              <a:rPr lang="en-US" sz="2400" b="1" dirty="0" err="1">
                <a:solidFill>
                  <a:srgbClr val="C00000"/>
                </a:solidFill>
                <a:latin typeface="Calibri"/>
              </a:rPr>
              <a:t>harga</a:t>
            </a:r>
            <a:r>
              <a:rPr lang="en-US" sz="2400" b="1" dirty="0">
                <a:solidFill>
                  <a:srgbClr val="C00000"/>
                </a:solidFill>
                <a:latin typeface="Calibri"/>
              </a:rPr>
              <a:t> </a:t>
            </a:r>
            <a:r>
              <a:rPr lang="en-US" sz="2400" b="1" dirty="0" err="1">
                <a:solidFill>
                  <a:srgbClr val="C00000"/>
                </a:solidFill>
                <a:latin typeface="Calibri"/>
              </a:rPr>
              <a:t>jual</a:t>
            </a:r>
            <a:r>
              <a:rPr lang="en-US" sz="2400" b="1" dirty="0">
                <a:solidFill>
                  <a:srgbClr val="C00000"/>
                </a:solidFill>
                <a:latin typeface="Calibri"/>
              </a:rPr>
              <a:t> </a:t>
            </a:r>
            <a:r>
              <a:rPr lang="en-US" sz="2400" dirty="0" err="1">
                <a:solidFill>
                  <a:prstClr val="black"/>
                </a:solidFill>
                <a:latin typeface="Calibri"/>
              </a:rPr>
              <a:t>sebesar</a:t>
            </a:r>
            <a:r>
              <a:rPr lang="en-US" sz="2400" dirty="0">
                <a:solidFill>
                  <a:prstClr val="black"/>
                </a:solidFill>
                <a:latin typeface="Calibri"/>
              </a:rPr>
              <a:t> </a:t>
            </a:r>
            <a:r>
              <a:rPr lang="en-US" sz="2400" b="1" dirty="0">
                <a:solidFill>
                  <a:srgbClr val="C00000"/>
                </a:solidFill>
                <a:latin typeface="Calibri"/>
              </a:rPr>
              <a:t>Rp8 </a:t>
            </a:r>
            <a:r>
              <a:rPr lang="en-US" sz="2400" b="1" dirty="0" err="1">
                <a:solidFill>
                  <a:srgbClr val="C00000"/>
                </a:solidFill>
                <a:latin typeface="Calibri"/>
              </a:rPr>
              <a:t>miliar</a:t>
            </a:r>
            <a:r>
              <a:rPr lang="en-US" sz="2400" dirty="0">
                <a:solidFill>
                  <a:prstClr val="black"/>
                </a:solidFill>
                <a:latin typeface="Calibri"/>
              </a:rPr>
              <a:t> (</a:t>
            </a:r>
            <a:r>
              <a:rPr lang="en-US" sz="2400" dirty="0" err="1">
                <a:solidFill>
                  <a:prstClr val="black"/>
                </a:solidFill>
                <a:latin typeface="Calibri"/>
              </a:rPr>
              <a:t>nilai</a:t>
            </a:r>
            <a:r>
              <a:rPr lang="en-US" sz="2400" dirty="0">
                <a:solidFill>
                  <a:prstClr val="black"/>
                </a:solidFill>
                <a:latin typeface="Calibri"/>
              </a:rPr>
              <a:t> </a:t>
            </a:r>
            <a:r>
              <a:rPr lang="en-US" sz="2400" dirty="0" err="1">
                <a:solidFill>
                  <a:prstClr val="black"/>
                </a:solidFill>
                <a:latin typeface="Calibri"/>
              </a:rPr>
              <a:t>wajar</a:t>
            </a:r>
            <a:r>
              <a:rPr lang="en-US" sz="2400" dirty="0">
                <a:solidFill>
                  <a:prstClr val="black"/>
                </a:solidFill>
                <a:latin typeface="Calibri"/>
              </a:rPr>
              <a:t> Rp7 </a:t>
            </a:r>
            <a:r>
              <a:rPr lang="en-US" sz="2400" dirty="0" err="1">
                <a:solidFill>
                  <a:prstClr val="black"/>
                </a:solidFill>
                <a:latin typeface="Calibri"/>
              </a:rPr>
              <a:t>miliar</a:t>
            </a:r>
            <a:r>
              <a:rPr lang="en-US" sz="2400" dirty="0">
                <a:solidFill>
                  <a:prstClr val="black"/>
                </a:solidFill>
                <a:latin typeface="Calibri"/>
              </a:rPr>
              <a:t>)</a:t>
            </a:r>
          </a:p>
          <a:p>
            <a:pPr>
              <a:defRPr/>
            </a:pPr>
            <a:r>
              <a:rPr lang="en-US" sz="2400" dirty="0" err="1">
                <a:solidFill>
                  <a:prstClr val="black"/>
                </a:solidFill>
                <a:latin typeface="Calibri"/>
              </a:rPr>
              <a:t>Selisih</a:t>
            </a:r>
            <a:r>
              <a:rPr lang="en-US" sz="2400" dirty="0">
                <a:solidFill>
                  <a:prstClr val="black"/>
                </a:solidFill>
                <a:latin typeface="Calibri"/>
              </a:rPr>
              <a:t> </a:t>
            </a:r>
            <a:r>
              <a:rPr lang="en-US" sz="2400" dirty="0" err="1">
                <a:solidFill>
                  <a:prstClr val="black"/>
                </a:solidFill>
                <a:latin typeface="Calibri"/>
              </a:rPr>
              <a:t>harga</a:t>
            </a:r>
            <a:r>
              <a:rPr lang="en-US" sz="2400" dirty="0">
                <a:solidFill>
                  <a:prstClr val="black"/>
                </a:solidFill>
                <a:latin typeface="Calibri"/>
              </a:rPr>
              <a:t> </a:t>
            </a:r>
            <a:r>
              <a:rPr lang="en-US" sz="2400" dirty="0" err="1">
                <a:solidFill>
                  <a:prstClr val="black"/>
                </a:solidFill>
                <a:latin typeface="Calibri"/>
              </a:rPr>
              <a:t>jual</a:t>
            </a:r>
            <a:r>
              <a:rPr lang="en-US" sz="2400" dirty="0">
                <a:solidFill>
                  <a:prstClr val="black"/>
                </a:solidFill>
                <a:latin typeface="Calibri"/>
              </a:rPr>
              <a:t> </a:t>
            </a:r>
            <a:r>
              <a:rPr lang="en-US" sz="2400" dirty="0" err="1">
                <a:solidFill>
                  <a:prstClr val="black"/>
                </a:solidFill>
                <a:latin typeface="Calibri"/>
              </a:rPr>
              <a:t>dan</a:t>
            </a:r>
            <a:r>
              <a:rPr lang="en-US" sz="2400" dirty="0">
                <a:solidFill>
                  <a:prstClr val="black"/>
                </a:solidFill>
                <a:latin typeface="Calibri"/>
              </a:rPr>
              <a:t> </a:t>
            </a:r>
            <a:r>
              <a:rPr lang="en-US" sz="2400" dirty="0" err="1">
                <a:solidFill>
                  <a:prstClr val="black"/>
                </a:solidFill>
                <a:latin typeface="Calibri"/>
              </a:rPr>
              <a:t>nilai</a:t>
            </a:r>
            <a:r>
              <a:rPr lang="en-US" sz="2400" dirty="0">
                <a:solidFill>
                  <a:prstClr val="black"/>
                </a:solidFill>
                <a:latin typeface="Calibri"/>
              </a:rPr>
              <a:t> </a:t>
            </a:r>
            <a:r>
              <a:rPr lang="en-US" sz="2400" dirty="0" err="1">
                <a:solidFill>
                  <a:prstClr val="black"/>
                </a:solidFill>
                <a:latin typeface="Calibri"/>
              </a:rPr>
              <a:t>wajar</a:t>
            </a:r>
            <a:r>
              <a:rPr lang="en-US" sz="2400" dirty="0">
                <a:solidFill>
                  <a:prstClr val="black"/>
                </a:solidFill>
                <a:latin typeface="Calibri"/>
              </a:rPr>
              <a:t> </a:t>
            </a:r>
            <a:r>
              <a:rPr lang="en-US" sz="2400" dirty="0" err="1">
                <a:solidFill>
                  <a:prstClr val="black"/>
                </a:solidFill>
                <a:latin typeface="Calibri"/>
              </a:rPr>
              <a:t>diakui</a:t>
            </a:r>
            <a:r>
              <a:rPr lang="en-US" sz="2400" dirty="0">
                <a:solidFill>
                  <a:prstClr val="black"/>
                </a:solidFill>
                <a:latin typeface="Calibri"/>
              </a:rPr>
              <a:t> </a:t>
            </a:r>
            <a:r>
              <a:rPr lang="en-US" sz="2400" dirty="0" err="1">
                <a:solidFill>
                  <a:prstClr val="black"/>
                </a:solidFill>
                <a:latin typeface="Calibri"/>
              </a:rPr>
              <a:t>sebagai</a:t>
            </a:r>
            <a:r>
              <a:rPr lang="en-US" sz="2400" dirty="0">
                <a:solidFill>
                  <a:prstClr val="black"/>
                </a:solidFill>
                <a:latin typeface="Calibri"/>
              </a:rPr>
              <a:t> </a:t>
            </a:r>
            <a:r>
              <a:rPr lang="en-US" sz="2400" dirty="0" err="1">
                <a:solidFill>
                  <a:prstClr val="black"/>
                </a:solidFill>
                <a:latin typeface="Calibri"/>
              </a:rPr>
              <a:t>tambahan</a:t>
            </a:r>
            <a:r>
              <a:rPr lang="en-US" sz="2400" dirty="0">
                <a:solidFill>
                  <a:prstClr val="black"/>
                </a:solidFill>
                <a:latin typeface="Calibri"/>
              </a:rPr>
              <a:t> </a:t>
            </a:r>
            <a:r>
              <a:rPr lang="en-US" sz="2400" dirty="0" err="1">
                <a:solidFill>
                  <a:prstClr val="black"/>
                </a:solidFill>
                <a:latin typeface="Calibri"/>
              </a:rPr>
              <a:t>pendanaan</a:t>
            </a:r>
            <a:r>
              <a:rPr lang="en-US" sz="2400" dirty="0">
                <a:solidFill>
                  <a:prstClr val="black"/>
                </a:solidFill>
                <a:latin typeface="Calibri"/>
              </a:rPr>
              <a:t> </a:t>
            </a:r>
            <a:r>
              <a:rPr lang="en-US" sz="2400" dirty="0" err="1">
                <a:solidFill>
                  <a:prstClr val="black"/>
                </a:solidFill>
                <a:latin typeface="Calibri"/>
              </a:rPr>
              <a:t>kepada</a:t>
            </a:r>
            <a:r>
              <a:rPr lang="en-US" sz="2400" dirty="0">
                <a:solidFill>
                  <a:prstClr val="black"/>
                </a:solidFill>
                <a:latin typeface="Calibri"/>
              </a:rPr>
              <a:t> </a:t>
            </a:r>
            <a:r>
              <a:rPr lang="en-US" sz="2400" i="1" dirty="0">
                <a:solidFill>
                  <a:prstClr val="black"/>
                </a:solidFill>
                <a:latin typeface="Calibri"/>
              </a:rPr>
              <a:t>lessee.</a:t>
            </a:r>
            <a:endParaRPr lang="en-US" sz="2400" dirty="0">
              <a:solidFill>
                <a:prstClr val="black"/>
              </a:solidFill>
              <a:latin typeface="Calibri"/>
            </a:endParaRPr>
          </a:p>
        </p:txBody>
      </p:sp>
      <p:sp>
        <p:nvSpPr>
          <p:cNvPr id="4" name="Rectangle 3">
            <a:extLst>
              <a:ext uri="{FF2B5EF4-FFF2-40B4-BE49-F238E27FC236}">
                <a16:creationId xmlns:a16="http://schemas.microsoft.com/office/drawing/2014/main" id="{A5C8F580-C0B6-4BA1-B2C0-7D4B80C88D61}"/>
              </a:ext>
            </a:extLst>
          </p:cNvPr>
          <p:cNvSpPr/>
          <p:nvPr/>
        </p:nvSpPr>
        <p:spPr>
          <a:xfrm>
            <a:off x="2171700" y="4217075"/>
            <a:ext cx="7848600" cy="203132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lvl="1" fontAlgn="base">
              <a:spcBef>
                <a:spcPct val="0"/>
              </a:spcBef>
              <a:spcAft>
                <a:spcPct val="0"/>
              </a:spcAft>
              <a:defRPr/>
            </a:pPr>
            <a:r>
              <a:rPr lang="en-US" dirty="0" err="1">
                <a:solidFill>
                  <a:prstClr val="black"/>
                </a:solidFill>
                <a:latin typeface="Calibri"/>
              </a:rPr>
              <a:t>Jurnal</a:t>
            </a:r>
            <a:r>
              <a:rPr lang="en-US" dirty="0">
                <a:solidFill>
                  <a:prstClr val="black"/>
                </a:solidFill>
                <a:latin typeface="Calibri"/>
              </a:rPr>
              <a:t> </a:t>
            </a:r>
            <a:r>
              <a:rPr lang="en-US" dirty="0" err="1">
                <a:solidFill>
                  <a:prstClr val="black"/>
                </a:solidFill>
                <a:latin typeface="Calibri"/>
              </a:rPr>
              <a:t>penjualan</a:t>
            </a:r>
            <a:r>
              <a:rPr lang="en-US" dirty="0">
                <a:solidFill>
                  <a:prstClr val="black"/>
                </a:solidFill>
                <a:latin typeface="Calibri"/>
              </a:rPr>
              <a:t> </a:t>
            </a:r>
            <a:r>
              <a:rPr lang="en-US" dirty="0" err="1">
                <a:solidFill>
                  <a:prstClr val="black"/>
                </a:solidFill>
                <a:latin typeface="Calibri"/>
              </a:rPr>
              <a:t>dan</a:t>
            </a:r>
            <a:r>
              <a:rPr lang="en-US" dirty="0">
                <a:solidFill>
                  <a:prstClr val="black"/>
                </a:solidFill>
                <a:latin typeface="Calibri"/>
              </a:rPr>
              <a:t> </a:t>
            </a:r>
            <a:r>
              <a:rPr lang="en-US" dirty="0" err="1">
                <a:solidFill>
                  <a:prstClr val="black"/>
                </a:solidFill>
                <a:latin typeface="Calibri"/>
              </a:rPr>
              <a:t>sewa</a:t>
            </a:r>
            <a:r>
              <a:rPr lang="en-US" dirty="0">
                <a:solidFill>
                  <a:prstClr val="black"/>
                </a:solidFill>
                <a:latin typeface="Calibri"/>
              </a:rPr>
              <a:t> </a:t>
            </a:r>
            <a:r>
              <a:rPr lang="en-US" dirty="0" err="1">
                <a:solidFill>
                  <a:prstClr val="black"/>
                </a:solidFill>
                <a:latin typeface="Calibri"/>
              </a:rPr>
              <a:t>kembali</a:t>
            </a:r>
            <a:r>
              <a:rPr lang="en-US" dirty="0">
                <a:solidFill>
                  <a:prstClr val="black"/>
                </a:solidFill>
                <a:latin typeface="Calibri"/>
              </a:rPr>
              <a:t>:</a:t>
            </a:r>
          </a:p>
          <a:p>
            <a:pPr lvl="1" fontAlgn="base">
              <a:spcBef>
                <a:spcPct val="0"/>
              </a:spcBef>
              <a:spcAft>
                <a:spcPct val="0"/>
              </a:spcAft>
              <a:defRPr/>
            </a:pPr>
            <a:r>
              <a:rPr lang="en-US" dirty="0">
                <a:solidFill>
                  <a:prstClr val="black"/>
                </a:solidFill>
                <a:latin typeface="Calibri"/>
              </a:rPr>
              <a:t>	Dr. Kas			Rp 8.000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Dr. </a:t>
            </a:r>
            <a:r>
              <a:rPr lang="en-US" dirty="0" err="1">
                <a:solidFill>
                  <a:prstClr val="black"/>
                </a:solidFill>
                <a:latin typeface="Calibri"/>
              </a:rPr>
              <a:t>Aset</a:t>
            </a:r>
            <a:r>
              <a:rPr lang="en-US" dirty="0">
                <a:solidFill>
                  <a:prstClr val="black"/>
                </a:solidFill>
                <a:latin typeface="Calibri"/>
              </a:rPr>
              <a:t> </a:t>
            </a:r>
            <a:r>
              <a:rPr lang="en-US" dirty="0" err="1">
                <a:solidFill>
                  <a:prstClr val="black"/>
                </a:solidFill>
                <a:latin typeface="Calibri"/>
              </a:rPr>
              <a:t>hak-guna</a:t>
            </a:r>
            <a:r>
              <a:rPr lang="en-US" dirty="0">
                <a:solidFill>
                  <a:prstClr val="black"/>
                </a:solidFill>
                <a:latin typeface="Calibri"/>
              </a:rPr>
              <a:t>		Rp 5.448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Pabrik</a:t>
            </a:r>
            <a:r>
              <a:rPr lang="en-US" dirty="0">
                <a:solidFill>
                  <a:prstClr val="black"/>
                </a:solidFill>
                <a:latin typeface="Calibri"/>
              </a:rPr>
              <a:t>				Rp 6.000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a:t>
            </a:r>
            <a:r>
              <a:rPr lang="en-US" b="1" dirty="0">
                <a:solidFill>
                  <a:srgbClr val="C00000"/>
                </a:solidFill>
                <a:latin typeface="Calibri"/>
              </a:rPr>
              <a:t>Cr. </a:t>
            </a:r>
            <a:r>
              <a:rPr lang="en-US" b="1" dirty="0" err="1">
                <a:solidFill>
                  <a:srgbClr val="C00000"/>
                </a:solidFill>
                <a:latin typeface="Calibri"/>
              </a:rPr>
              <a:t>Liabilitas</a:t>
            </a:r>
            <a:r>
              <a:rPr lang="en-US" b="1" dirty="0">
                <a:solidFill>
                  <a:srgbClr val="C00000"/>
                </a:solidFill>
                <a:latin typeface="Calibri"/>
              </a:rPr>
              <a:t> </a:t>
            </a:r>
            <a:r>
              <a:rPr lang="en-US" b="1" dirty="0" err="1">
                <a:solidFill>
                  <a:srgbClr val="C00000"/>
                </a:solidFill>
                <a:latin typeface="Calibri"/>
              </a:rPr>
              <a:t>sewa</a:t>
            </a:r>
            <a:r>
              <a:rPr lang="en-US" b="1" dirty="0">
                <a:solidFill>
                  <a:srgbClr val="C00000"/>
                </a:solidFill>
                <a:latin typeface="Calibri"/>
              </a:rPr>
              <a:t>			Rp 7.356 </a:t>
            </a:r>
            <a:r>
              <a:rPr lang="en-US" b="1" dirty="0" err="1">
                <a:solidFill>
                  <a:srgbClr val="C00000"/>
                </a:solidFill>
                <a:latin typeface="Calibri"/>
              </a:rPr>
              <a:t>juta</a:t>
            </a:r>
            <a:endParaRPr lang="en-US" b="1" dirty="0">
              <a:solidFill>
                <a:srgbClr val="C00000"/>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Keuntungan</a:t>
            </a:r>
            <a:r>
              <a:rPr lang="en-US" dirty="0">
                <a:solidFill>
                  <a:prstClr val="black"/>
                </a:solidFill>
                <a:latin typeface="Calibri"/>
              </a:rPr>
              <a:t> </a:t>
            </a:r>
            <a:r>
              <a:rPr lang="en-US" dirty="0" err="1">
                <a:solidFill>
                  <a:prstClr val="black"/>
                </a:solidFill>
                <a:latin typeface="Calibri"/>
              </a:rPr>
              <a:t>penjualan</a:t>
            </a:r>
            <a:r>
              <a:rPr lang="en-US" dirty="0">
                <a:solidFill>
                  <a:prstClr val="black"/>
                </a:solidFill>
                <a:latin typeface="Calibri"/>
              </a:rPr>
              <a:t>		Rp      92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endParaRPr lang="en-US" dirty="0">
              <a:solidFill>
                <a:prstClr val="black"/>
              </a:solidFill>
              <a:latin typeface="Calibri"/>
            </a:endParaRPr>
          </a:p>
        </p:txBody>
      </p:sp>
      <p:sp>
        <p:nvSpPr>
          <p:cNvPr id="5" name="Rounded Rectangle 6">
            <a:extLst>
              <a:ext uri="{FF2B5EF4-FFF2-40B4-BE49-F238E27FC236}">
                <a16:creationId xmlns:a16="http://schemas.microsoft.com/office/drawing/2014/main" id="{E18C2962-3326-4B65-8353-ABCC51F9659C}"/>
              </a:ext>
            </a:extLst>
          </p:cNvPr>
          <p:cNvSpPr/>
          <p:nvPr/>
        </p:nvSpPr>
        <p:spPr>
          <a:xfrm>
            <a:off x="1894610" y="1542522"/>
            <a:ext cx="3135549" cy="519216"/>
          </a:xfrm>
          <a:prstGeom prst="roundRect">
            <a:avLst/>
          </a:prstGeom>
          <a:solidFill>
            <a:schemeClr val="accent6">
              <a:lumMod val="7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fontAlgn="base">
              <a:spcBef>
                <a:spcPct val="0"/>
              </a:spcBef>
              <a:spcAft>
                <a:spcPct val="0"/>
              </a:spcAft>
              <a:defRPr/>
            </a:pPr>
            <a:r>
              <a:rPr lang="en-US" sz="2400" dirty="0" err="1">
                <a:solidFill>
                  <a:prstClr val="white"/>
                </a:solidFill>
                <a:latin typeface="Calibri"/>
              </a:rPr>
              <a:t>Harga</a:t>
            </a:r>
            <a:r>
              <a:rPr lang="en-US" sz="2400" dirty="0">
                <a:solidFill>
                  <a:prstClr val="white"/>
                </a:solidFill>
                <a:latin typeface="Calibri"/>
              </a:rPr>
              <a:t> </a:t>
            </a:r>
            <a:r>
              <a:rPr lang="en-US" sz="2400" dirty="0" err="1">
                <a:solidFill>
                  <a:prstClr val="white"/>
                </a:solidFill>
                <a:latin typeface="Calibri"/>
              </a:rPr>
              <a:t>jual</a:t>
            </a:r>
            <a:r>
              <a:rPr lang="en-US" sz="2400" dirty="0">
                <a:solidFill>
                  <a:prstClr val="white"/>
                </a:solidFill>
                <a:latin typeface="Calibri"/>
              </a:rPr>
              <a:t> &gt; </a:t>
            </a:r>
            <a:r>
              <a:rPr lang="en-US" sz="2400" dirty="0" err="1">
                <a:solidFill>
                  <a:prstClr val="white"/>
                </a:solidFill>
                <a:latin typeface="Calibri"/>
              </a:rPr>
              <a:t>Nilai</a:t>
            </a:r>
            <a:r>
              <a:rPr lang="en-US" sz="2400" dirty="0">
                <a:solidFill>
                  <a:prstClr val="white"/>
                </a:solidFill>
                <a:latin typeface="Calibri"/>
              </a:rPr>
              <a:t> </a:t>
            </a:r>
            <a:r>
              <a:rPr lang="en-US" sz="2400" dirty="0" err="1">
                <a:solidFill>
                  <a:prstClr val="white"/>
                </a:solidFill>
                <a:latin typeface="Calibri"/>
              </a:rPr>
              <a:t>Wajar</a:t>
            </a:r>
            <a:endParaRPr lang="en-US" sz="2400" b="1" u="sng" dirty="0">
              <a:solidFill>
                <a:prstClr val="white"/>
              </a:solidFill>
              <a:latin typeface="Calibri"/>
            </a:endParaRPr>
          </a:p>
        </p:txBody>
      </p:sp>
      <p:sp>
        <p:nvSpPr>
          <p:cNvPr id="6" name="Flowchart: Alternate Process 5">
            <a:extLst>
              <a:ext uri="{FF2B5EF4-FFF2-40B4-BE49-F238E27FC236}">
                <a16:creationId xmlns:a16="http://schemas.microsoft.com/office/drawing/2014/main" id="{00D3C8CD-713F-4798-BA3F-ED5128A50CC6}"/>
              </a:ext>
            </a:extLst>
          </p:cNvPr>
          <p:cNvSpPr/>
          <p:nvPr/>
        </p:nvSpPr>
        <p:spPr>
          <a:xfrm>
            <a:off x="5691100" y="1512570"/>
            <a:ext cx="4650970" cy="768000"/>
          </a:xfrm>
          <a:prstGeom prst="flowChartAlternateProcess">
            <a:avLst/>
          </a:prstGeom>
          <a:solidFill>
            <a:schemeClr val="accent6">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marL="342900" indent="-342900" fontAlgn="base">
              <a:spcBef>
                <a:spcPct val="0"/>
              </a:spcBef>
              <a:spcAft>
                <a:spcPct val="0"/>
              </a:spcAft>
              <a:buFont typeface="Arial" panose="020B0604020202020204" pitchFamily="34" charset="0"/>
              <a:buChar char="•"/>
              <a:defRPr/>
            </a:pPr>
            <a:r>
              <a:rPr lang="en-US" sz="2400" dirty="0" err="1">
                <a:solidFill>
                  <a:prstClr val="black"/>
                </a:solidFill>
                <a:latin typeface="Calibri"/>
              </a:rPr>
              <a:t>Dicatat</a:t>
            </a:r>
            <a:r>
              <a:rPr lang="en-US" sz="2400" dirty="0">
                <a:solidFill>
                  <a:prstClr val="black"/>
                </a:solidFill>
                <a:latin typeface="Calibri"/>
              </a:rPr>
              <a:t> </a:t>
            </a:r>
            <a:r>
              <a:rPr lang="en-US" sz="2400" dirty="0" err="1">
                <a:solidFill>
                  <a:prstClr val="black"/>
                </a:solidFill>
                <a:latin typeface="Calibri"/>
              </a:rPr>
              <a:t>sebagai</a:t>
            </a:r>
            <a:r>
              <a:rPr lang="en-US" sz="2400" dirty="0">
                <a:solidFill>
                  <a:prstClr val="black"/>
                </a:solidFill>
                <a:latin typeface="Calibri"/>
              </a:rPr>
              <a:t> </a:t>
            </a:r>
            <a:r>
              <a:rPr lang="en-US" sz="2400" dirty="0" err="1">
                <a:solidFill>
                  <a:prstClr val="black"/>
                </a:solidFill>
                <a:latin typeface="Calibri"/>
              </a:rPr>
              <a:t>tambahan</a:t>
            </a:r>
            <a:r>
              <a:rPr lang="en-US" sz="2400" dirty="0">
                <a:solidFill>
                  <a:prstClr val="black"/>
                </a:solidFill>
                <a:latin typeface="Calibri"/>
              </a:rPr>
              <a:t> </a:t>
            </a:r>
            <a:r>
              <a:rPr lang="en-US" sz="2400" dirty="0" err="1">
                <a:solidFill>
                  <a:prstClr val="black"/>
                </a:solidFill>
                <a:latin typeface="Calibri"/>
              </a:rPr>
              <a:t>pembiayaan</a:t>
            </a:r>
            <a:r>
              <a:rPr lang="en-US" sz="2400" dirty="0">
                <a:solidFill>
                  <a:prstClr val="black"/>
                </a:solidFill>
                <a:latin typeface="Calibri"/>
              </a:rPr>
              <a:t> </a:t>
            </a:r>
            <a:r>
              <a:rPr lang="en-US" sz="2400" dirty="0" err="1">
                <a:solidFill>
                  <a:prstClr val="black"/>
                </a:solidFill>
                <a:latin typeface="Calibri"/>
              </a:rPr>
              <a:t>kepada</a:t>
            </a:r>
            <a:r>
              <a:rPr lang="en-US" sz="2400" dirty="0">
                <a:solidFill>
                  <a:prstClr val="black"/>
                </a:solidFill>
                <a:latin typeface="Calibri"/>
              </a:rPr>
              <a:t> </a:t>
            </a:r>
            <a:r>
              <a:rPr lang="en-US" sz="2400" i="1" dirty="0">
                <a:solidFill>
                  <a:prstClr val="black"/>
                </a:solidFill>
                <a:latin typeface="Calibri"/>
              </a:rPr>
              <a:t>lessee</a:t>
            </a:r>
            <a:endParaRPr lang="en-US" sz="2400" dirty="0">
              <a:solidFill>
                <a:prstClr val="black"/>
              </a:solidFill>
              <a:latin typeface="Calibri"/>
            </a:endParaRPr>
          </a:p>
        </p:txBody>
      </p:sp>
    </p:spTree>
    <p:extLst>
      <p:ext uri="{BB962C8B-B14F-4D97-AF65-F5344CB8AC3E}">
        <p14:creationId xmlns:p14="http://schemas.microsoft.com/office/powerpoint/2010/main" val="38676901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9717-B1C8-40B8-9549-C4D8622EC6C8}"/>
              </a:ext>
            </a:extLst>
          </p:cNvPr>
          <p:cNvSpPr txBox="1">
            <a:spLocks/>
          </p:cNvSpPr>
          <p:nvPr/>
        </p:nvSpPr>
        <p:spPr>
          <a:xfrm>
            <a:off x="1668780" y="609600"/>
            <a:ext cx="9235440" cy="768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r>
              <a:rPr lang="en-US" sz="3200" dirty="0">
                <a:latin typeface="Fjalla One" panose="02000506040000020004" pitchFamily="2" charset="0"/>
              </a:rPr>
              <a:t>  - </a:t>
            </a:r>
            <a:r>
              <a:rPr lang="en-US" sz="3200" dirty="0" err="1">
                <a:latin typeface="Fjalla One" panose="02000506040000020004" pitchFamily="2" charset="0"/>
              </a:rPr>
              <a:t>Bukan</a:t>
            </a:r>
            <a:r>
              <a:rPr lang="en-US" sz="3200" dirty="0">
                <a:latin typeface="Fjalla One" panose="02000506040000020004" pitchFamily="2" charset="0"/>
              </a:rPr>
              <a:t> </a:t>
            </a:r>
            <a:r>
              <a:rPr lang="en-US" sz="3200" dirty="0" err="1">
                <a:latin typeface="Fjalla One" panose="02000506040000020004" pitchFamily="2" charset="0"/>
              </a:rPr>
              <a:t>Penjualan</a:t>
            </a:r>
            <a:endParaRPr lang="en-US" sz="3200" dirty="0">
              <a:latin typeface="Fjalla One" panose="02000506040000020004" pitchFamily="2" charset="0"/>
            </a:endParaRPr>
          </a:p>
        </p:txBody>
      </p:sp>
      <p:sp>
        <p:nvSpPr>
          <p:cNvPr id="3" name="Flowchart: Alternate Process 2">
            <a:extLst>
              <a:ext uri="{FF2B5EF4-FFF2-40B4-BE49-F238E27FC236}">
                <a16:creationId xmlns:a16="http://schemas.microsoft.com/office/drawing/2014/main" id="{CA33DDFC-753E-4914-93AC-910BFE885F06}"/>
              </a:ext>
            </a:extLst>
          </p:cNvPr>
          <p:cNvSpPr/>
          <p:nvPr/>
        </p:nvSpPr>
        <p:spPr>
          <a:xfrm>
            <a:off x="1881492" y="1377600"/>
            <a:ext cx="8305800" cy="1316477"/>
          </a:xfrm>
          <a:prstGeom prst="flowChartAlternateProcess">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marL="342900" indent="-342900" fontAlgn="base">
              <a:spcBef>
                <a:spcPct val="0"/>
              </a:spcBef>
              <a:spcAft>
                <a:spcPct val="0"/>
              </a:spcAft>
              <a:buFont typeface="Arial" panose="020B0604020202020204" pitchFamily="34" charset="0"/>
              <a:buChar char="•"/>
              <a:defRPr/>
            </a:pPr>
            <a:r>
              <a:rPr lang="en-US" sz="2400" dirty="0" err="1">
                <a:solidFill>
                  <a:prstClr val="black"/>
                </a:solidFill>
                <a:latin typeface="Calibri"/>
              </a:rPr>
              <a:t>Pengalihan</a:t>
            </a:r>
            <a:r>
              <a:rPr lang="en-US" sz="2400" dirty="0">
                <a:solidFill>
                  <a:prstClr val="black"/>
                </a:solidFill>
                <a:latin typeface="Calibri"/>
              </a:rPr>
              <a:t> </a:t>
            </a:r>
            <a:r>
              <a:rPr lang="en-US" sz="2400" dirty="0" err="1">
                <a:solidFill>
                  <a:prstClr val="black"/>
                </a:solidFill>
                <a:latin typeface="Calibri"/>
              </a:rPr>
              <a:t>aset</a:t>
            </a:r>
            <a:r>
              <a:rPr lang="en-US" sz="2400" dirty="0">
                <a:solidFill>
                  <a:prstClr val="black"/>
                </a:solidFill>
                <a:latin typeface="Calibri"/>
              </a:rPr>
              <a:t> yang </a:t>
            </a:r>
            <a:r>
              <a:rPr lang="en-US" sz="2400" dirty="0" err="1">
                <a:solidFill>
                  <a:prstClr val="black"/>
                </a:solidFill>
                <a:latin typeface="Calibri"/>
              </a:rPr>
              <a:t>bukan</a:t>
            </a:r>
            <a:r>
              <a:rPr lang="en-US" sz="2400" dirty="0">
                <a:solidFill>
                  <a:prstClr val="black"/>
                </a:solidFill>
                <a:latin typeface="Calibri"/>
              </a:rPr>
              <a:t> </a:t>
            </a:r>
            <a:r>
              <a:rPr lang="en-US" sz="2400" dirty="0" err="1">
                <a:solidFill>
                  <a:prstClr val="black"/>
                </a:solidFill>
                <a:latin typeface="Calibri"/>
              </a:rPr>
              <a:t>merupakan</a:t>
            </a:r>
            <a:r>
              <a:rPr lang="en-US" sz="2400" dirty="0">
                <a:solidFill>
                  <a:prstClr val="black"/>
                </a:solidFill>
                <a:latin typeface="Calibri"/>
              </a:rPr>
              <a:t> </a:t>
            </a:r>
            <a:r>
              <a:rPr lang="en-US" sz="2400" dirty="0" err="1">
                <a:solidFill>
                  <a:prstClr val="black"/>
                </a:solidFill>
                <a:latin typeface="Calibri"/>
              </a:rPr>
              <a:t>penjualan</a:t>
            </a:r>
            <a:r>
              <a:rPr lang="en-US" sz="2400" dirty="0">
                <a:solidFill>
                  <a:prstClr val="black"/>
                </a:solidFill>
                <a:latin typeface="Calibri"/>
              </a:rPr>
              <a:t> </a:t>
            </a:r>
            <a:r>
              <a:rPr lang="en-US" sz="2400" dirty="0" err="1">
                <a:solidFill>
                  <a:prstClr val="black"/>
                </a:solidFill>
                <a:latin typeface="Calibri"/>
              </a:rPr>
              <a:t>diperlakukan</a:t>
            </a:r>
            <a:r>
              <a:rPr lang="en-US" sz="2400" dirty="0">
                <a:solidFill>
                  <a:prstClr val="black"/>
                </a:solidFill>
                <a:latin typeface="Calibri"/>
              </a:rPr>
              <a:t> </a:t>
            </a:r>
            <a:r>
              <a:rPr lang="en-US" sz="2400" dirty="0" err="1">
                <a:solidFill>
                  <a:prstClr val="black"/>
                </a:solidFill>
                <a:latin typeface="Calibri"/>
              </a:rPr>
              <a:t>seperti</a:t>
            </a:r>
            <a:r>
              <a:rPr lang="en-US" sz="2400" dirty="0">
                <a:solidFill>
                  <a:prstClr val="black"/>
                </a:solidFill>
                <a:latin typeface="Calibri"/>
              </a:rPr>
              <a:t> </a:t>
            </a:r>
            <a:r>
              <a:rPr lang="en-US" sz="2400" dirty="0" err="1">
                <a:solidFill>
                  <a:prstClr val="black"/>
                </a:solidFill>
                <a:latin typeface="Calibri"/>
              </a:rPr>
              <a:t>halnya</a:t>
            </a:r>
            <a:r>
              <a:rPr lang="en-US" sz="2400" dirty="0">
                <a:solidFill>
                  <a:prstClr val="black"/>
                </a:solidFill>
                <a:latin typeface="Calibri"/>
              </a:rPr>
              <a:t> </a:t>
            </a:r>
            <a:r>
              <a:rPr lang="en-US" sz="2400" dirty="0" err="1">
                <a:solidFill>
                  <a:prstClr val="black"/>
                </a:solidFill>
                <a:latin typeface="Calibri"/>
              </a:rPr>
              <a:t>transaksi</a:t>
            </a:r>
            <a:r>
              <a:rPr lang="en-US" sz="2400" dirty="0">
                <a:solidFill>
                  <a:prstClr val="black"/>
                </a:solidFill>
                <a:latin typeface="Calibri"/>
              </a:rPr>
              <a:t> </a:t>
            </a:r>
            <a:r>
              <a:rPr lang="en-US" sz="2400" dirty="0" err="1">
                <a:solidFill>
                  <a:prstClr val="black"/>
                </a:solidFill>
                <a:latin typeface="Calibri"/>
              </a:rPr>
              <a:t>pemberian</a:t>
            </a:r>
            <a:r>
              <a:rPr lang="en-US" sz="2400" dirty="0">
                <a:solidFill>
                  <a:prstClr val="black"/>
                </a:solidFill>
                <a:latin typeface="Calibri"/>
              </a:rPr>
              <a:t> </a:t>
            </a:r>
            <a:r>
              <a:rPr lang="en-US" sz="2400" dirty="0" err="1">
                <a:solidFill>
                  <a:prstClr val="black"/>
                </a:solidFill>
                <a:latin typeface="Calibri"/>
              </a:rPr>
              <a:t>kredit</a:t>
            </a:r>
            <a:r>
              <a:rPr lang="en-US" sz="2400" dirty="0">
                <a:solidFill>
                  <a:prstClr val="black"/>
                </a:solidFill>
                <a:latin typeface="Calibri"/>
              </a:rPr>
              <a:t> </a:t>
            </a:r>
            <a:r>
              <a:rPr lang="en-US" sz="2400" dirty="0" err="1">
                <a:solidFill>
                  <a:prstClr val="black"/>
                </a:solidFill>
                <a:latin typeface="Calibri"/>
              </a:rPr>
              <a:t>dengan</a:t>
            </a:r>
            <a:r>
              <a:rPr lang="en-US" sz="2400" dirty="0">
                <a:solidFill>
                  <a:prstClr val="black"/>
                </a:solidFill>
                <a:latin typeface="Calibri"/>
              </a:rPr>
              <a:t> </a:t>
            </a:r>
            <a:r>
              <a:rPr lang="en-US" sz="2400" dirty="0" err="1">
                <a:solidFill>
                  <a:prstClr val="black"/>
                </a:solidFill>
                <a:latin typeface="Calibri"/>
              </a:rPr>
              <a:t>jaminan</a:t>
            </a:r>
            <a:r>
              <a:rPr lang="en-US" sz="2400" dirty="0">
                <a:solidFill>
                  <a:prstClr val="black"/>
                </a:solidFill>
                <a:latin typeface="Calibri"/>
              </a:rPr>
              <a:t>.</a:t>
            </a:r>
          </a:p>
        </p:txBody>
      </p:sp>
      <p:sp>
        <p:nvSpPr>
          <p:cNvPr id="4" name="Rounded Rectangle 6">
            <a:extLst>
              <a:ext uri="{FF2B5EF4-FFF2-40B4-BE49-F238E27FC236}">
                <a16:creationId xmlns:a16="http://schemas.microsoft.com/office/drawing/2014/main" id="{6ADC50F8-7AE5-4CDF-812F-74D7BCF8C111}"/>
              </a:ext>
            </a:extLst>
          </p:cNvPr>
          <p:cNvSpPr/>
          <p:nvPr/>
        </p:nvSpPr>
        <p:spPr>
          <a:xfrm>
            <a:off x="1881492" y="2901600"/>
            <a:ext cx="3138792" cy="609600"/>
          </a:xfrm>
          <a:prstGeom prst="roundRect">
            <a:avLst/>
          </a:prstGeom>
          <a:solidFill>
            <a:schemeClr val="accent1">
              <a:lumMod val="7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fontAlgn="base">
              <a:spcBef>
                <a:spcPct val="0"/>
              </a:spcBef>
              <a:spcAft>
                <a:spcPct val="0"/>
              </a:spcAft>
              <a:defRPr/>
            </a:pPr>
            <a:r>
              <a:rPr lang="en-US" sz="2400" dirty="0" err="1">
                <a:solidFill>
                  <a:prstClr val="white"/>
                </a:solidFill>
                <a:latin typeface="Calibri"/>
              </a:rPr>
              <a:t>Penjual</a:t>
            </a:r>
            <a:r>
              <a:rPr lang="en-US" sz="2400" dirty="0">
                <a:solidFill>
                  <a:prstClr val="white"/>
                </a:solidFill>
                <a:latin typeface="Calibri"/>
              </a:rPr>
              <a:t>-lessee</a:t>
            </a:r>
            <a:endParaRPr lang="en-US" sz="2400" b="1" u="sng" dirty="0">
              <a:solidFill>
                <a:prstClr val="white"/>
              </a:solidFill>
              <a:latin typeface="Calibri"/>
            </a:endParaRPr>
          </a:p>
        </p:txBody>
      </p:sp>
      <p:sp>
        <p:nvSpPr>
          <p:cNvPr id="5" name="Flowchart: Alternate Process 4">
            <a:extLst>
              <a:ext uri="{FF2B5EF4-FFF2-40B4-BE49-F238E27FC236}">
                <a16:creationId xmlns:a16="http://schemas.microsoft.com/office/drawing/2014/main" id="{910DE944-363A-4244-8F96-008D802CA3B7}"/>
              </a:ext>
            </a:extLst>
          </p:cNvPr>
          <p:cNvSpPr/>
          <p:nvPr/>
        </p:nvSpPr>
        <p:spPr>
          <a:xfrm>
            <a:off x="1881492" y="3662582"/>
            <a:ext cx="8305800" cy="699984"/>
          </a:xfrm>
          <a:prstGeom prst="flowChartAlternateProcess">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marL="342900" indent="-342900" fontAlgn="base">
              <a:spcBef>
                <a:spcPct val="0"/>
              </a:spcBef>
              <a:spcAft>
                <a:spcPct val="0"/>
              </a:spcAft>
              <a:buFont typeface="Arial" panose="020B0604020202020204" pitchFamily="34" charset="0"/>
              <a:buChar char="•"/>
              <a:defRPr/>
            </a:pPr>
            <a:r>
              <a:rPr lang="en-US" sz="2400" dirty="0" err="1">
                <a:solidFill>
                  <a:prstClr val="black"/>
                </a:solidFill>
                <a:latin typeface="Calibri"/>
              </a:rPr>
              <a:t>Mengakui</a:t>
            </a:r>
            <a:r>
              <a:rPr lang="en-US" sz="2400" dirty="0">
                <a:solidFill>
                  <a:prstClr val="black"/>
                </a:solidFill>
                <a:latin typeface="Calibri"/>
              </a:rPr>
              <a:t> </a:t>
            </a:r>
            <a:r>
              <a:rPr lang="en-US" sz="2400" b="1" dirty="0" err="1">
                <a:solidFill>
                  <a:srgbClr val="C00000"/>
                </a:solidFill>
                <a:latin typeface="Calibri"/>
              </a:rPr>
              <a:t>liabilitas</a:t>
            </a:r>
            <a:r>
              <a:rPr lang="en-US" sz="2400" b="1" dirty="0">
                <a:solidFill>
                  <a:srgbClr val="C00000"/>
                </a:solidFill>
                <a:latin typeface="Calibri"/>
              </a:rPr>
              <a:t> </a:t>
            </a:r>
            <a:r>
              <a:rPr lang="en-US" sz="2400" b="1" dirty="0" err="1">
                <a:solidFill>
                  <a:srgbClr val="C00000"/>
                </a:solidFill>
                <a:latin typeface="Calibri"/>
              </a:rPr>
              <a:t>keuangan</a:t>
            </a:r>
            <a:r>
              <a:rPr lang="en-US" sz="2400" b="1" dirty="0">
                <a:solidFill>
                  <a:srgbClr val="C00000"/>
                </a:solidFill>
                <a:latin typeface="Calibri"/>
              </a:rPr>
              <a:t> </a:t>
            </a:r>
            <a:r>
              <a:rPr lang="en-US" sz="2400" dirty="0" err="1">
                <a:solidFill>
                  <a:prstClr val="black"/>
                </a:solidFill>
                <a:latin typeface="Calibri"/>
              </a:rPr>
              <a:t>sesuai</a:t>
            </a:r>
            <a:r>
              <a:rPr lang="en-US" sz="2400" dirty="0">
                <a:solidFill>
                  <a:prstClr val="black"/>
                </a:solidFill>
                <a:latin typeface="Calibri"/>
              </a:rPr>
              <a:t> PSAK 109</a:t>
            </a:r>
          </a:p>
        </p:txBody>
      </p:sp>
      <p:sp>
        <p:nvSpPr>
          <p:cNvPr id="6" name="Rounded Rectangle 8">
            <a:extLst>
              <a:ext uri="{FF2B5EF4-FFF2-40B4-BE49-F238E27FC236}">
                <a16:creationId xmlns:a16="http://schemas.microsoft.com/office/drawing/2014/main" id="{2B3F7971-08B1-4FA3-89BE-160CEE1CFF3A}"/>
              </a:ext>
            </a:extLst>
          </p:cNvPr>
          <p:cNvSpPr/>
          <p:nvPr/>
        </p:nvSpPr>
        <p:spPr>
          <a:xfrm>
            <a:off x="7126322" y="4730400"/>
            <a:ext cx="3135549" cy="621748"/>
          </a:xfrm>
          <a:prstGeom prst="roundRect">
            <a:avLst/>
          </a:prstGeom>
          <a:solidFill>
            <a:schemeClr val="accent1">
              <a:lumMod val="7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fontAlgn="base">
              <a:spcBef>
                <a:spcPct val="0"/>
              </a:spcBef>
              <a:spcAft>
                <a:spcPct val="0"/>
              </a:spcAft>
              <a:defRPr/>
            </a:pPr>
            <a:r>
              <a:rPr lang="en-US" sz="2400" dirty="0" err="1">
                <a:solidFill>
                  <a:prstClr val="white"/>
                </a:solidFill>
                <a:latin typeface="Calibri"/>
              </a:rPr>
              <a:t>Pembeli</a:t>
            </a:r>
            <a:r>
              <a:rPr lang="en-US" sz="2400" dirty="0">
                <a:solidFill>
                  <a:prstClr val="white"/>
                </a:solidFill>
                <a:latin typeface="Calibri"/>
              </a:rPr>
              <a:t>-lessor</a:t>
            </a:r>
            <a:endParaRPr lang="en-US" sz="2400" b="1" u="sng" dirty="0">
              <a:solidFill>
                <a:prstClr val="white"/>
              </a:solidFill>
              <a:latin typeface="Calibri"/>
            </a:endParaRPr>
          </a:p>
        </p:txBody>
      </p:sp>
      <p:sp>
        <p:nvSpPr>
          <p:cNvPr id="7" name="Flowchart: Alternate Process 6">
            <a:extLst>
              <a:ext uri="{FF2B5EF4-FFF2-40B4-BE49-F238E27FC236}">
                <a16:creationId xmlns:a16="http://schemas.microsoft.com/office/drawing/2014/main" id="{E9B8E37B-BDEA-4CA0-A58B-BE2C6EF2DDF9}"/>
              </a:ext>
            </a:extLst>
          </p:cNvPr>
          <p:cNvSpPr/>
          <p:nvPr/>
        </p:nvSpPr>
        <p:spPr>
          <a:xfrm>
            <a:off x="1943100" y="5559672"/>
            <a:ext cx="8305800" cy="621748"/>
          </a:xfrm>
          <a:prstGeom prst="flowChartAlternateProcess">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marL="342900" indent="-342900" fontAlgn="base">
              <a:spcBef>
                <a:spcPct val="0"/>
              </a:spcBef>
              <a:spcAft>
                <a:spcPct val="0"/>
              </a:spcAft>
              <a:buFont typeface="Arial" panose="020B0604020202020204" pitchFamily="34" charset="0"/>
              <a:buChar char="•"/>
              <a:defRPr/>
            </a:pPr>
            <a:r>
              <a:rPr lang="en-US" sz="2400" dirty="0" err="1">
                <a:solidFill>
                  <a:prstClr val="black"/>
                </a:solidFill>
                <a:latin typeface="Calibri"/>
              </a:rPr>
              <a:t>Mengakui</a:t>
            </a:r>
            <a:r>
              <a:rPr lang="en-US" sz="2400" dirty="0">
                <a:solidFill>
                  <a:prstClr val="black"/>
                </a:solidFill>
                <a:latin typeface="Calibri"/>
              </a:rPr>
              <a:t> </a:t>
            </a:r>
            <a:r>
              <a:rPr lang="en-US" sz="2400" b="1" dirty="0" err="1">
                <a:solidFill>
                  <a:srgbClr val="C00000"/>
                </a:solidFill>
                <a:latin typeface="Calibri"/>
              </a:rPr>
              <a:t>aset</a:t>
            </a:r>
            <a:r>
              <a:rPr lang="en-US" sz="2400" b="1" dirty="0">
                <a:solidFill>
                  <a:srgbClr val="C00000"/>
                </a:solidFill>
                <a:latin typeface="Calibri"/>
              </a:rPr>
              <a:t> </a:t>
            </a:r>
            <a:r>
              <a:rPr lang="en-US" sz="2400" b="1" dirty="0" err="1">
                <a:solidFill>
                  <a:srgbClr val="C00000"/>
                </a:solidFill>
                <a:latin typeface="Calibri"/>
              </a:rPr>
              <a:t>keuangan</a:t>
            </a:r>
            <a:r>
              <a:rPr lang="en-US" sz="2400" b="1" dirty="0">
                <a:solidFill>
                  <a:srgbClr val="C00000"/>
                </a:solidFill>
                <a:latin typeface="Calibri"/>
              </a:rPr>
              <a:t> </a:t>
            </a:r>
            <a:r>
              <a:rPr lang="en-US" sz="2400" dirty="0" err="1">
                <a:solidFill>
                  <a:prstClr val="black"/>
                </a:solidFill>
                <a:latin typeface="Calibri"/>
              </a:rPr>
              <a:t>sesuai</a:t>
            </a:r>
            <a:r>
              <a:rPr lang="en-US" sz="2400" dirty="0">
                <a:solidFill>
                  <a:prstClr val="black"/>
                </a:solidFill>
                <a:latin typeface="Calibri"/>
              </a:rPr>
              <a:t> PSAK 109</a:t>
            </a:r>
          </a:p>
        </p:txBody>
      </p:sp>
    </p:spTree>
    <p:extLst>
      <p:ext uri="{BB962C8B-B14F-4D97-AF65-F5344CB8AC3E}">
        <p14:creationId xmlns:p14="http://schemas.microsoft.com/office/powerpoint/2010/main" val="16300343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9717-B1C8-40B8-9549-C4D8622EC6C8}"/>
              </a:ext>
            </a:extLst>
          </p:cNvPr>
          <p:cNvSpPr txBox="1">
            <a:spLocks/>
          </p:cNvSpPr>
          <p:nvPr/>
        </p:nvSpPr>
        <p:spPr>
          <a:xfrm>
            <a:off x="1668780" y="609600"/>
            <a:ext cx="9235440" cy="768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Fjalla One" panose="02000506040000020004" pitchFamily="2" charset="0"/>
              </a:rPr>
              <a:t>Transaksi</a:t>
            </a:r>
            <a:r>
              <a:rPr lang="en-US" sz="3200" dirty="0">
                <a:latin typeface="Fjalla One" panose="02000506040000020004" pitchFamily="2" charset="0"/>
              </a:rPr>
              <a:t> </a:t>
            </a:r>
            <a:r>
              <a:rPr lang="en-US" sz="3200" dirty="0" err="1">
                <a:latin typeface="Fjalla One" panose="02000506040000020004" pitchFamily="2" charset="0"/>
              </a:rPr>
              <a:t>Jual</a:t>
            </a:r>
            <a:r>
              <a:rPr lang="en-US" sz="3200" dirty="0">
                <a:latin typeface="Fjalla One" panose="02000506040000020004" pitchFamily="2" charset="0"/>
              </a:rPr>
              <a:t> dan </a:t>
            </a:r>
            <a:r>
              <a:rPr lang="en-US" sz="3200" dirty="0" err="1">
                <a:latin typeface="Fjalla One" panose="02000506040000020004" pitchFamily="2" charset="0"/>
              </a:rPr>
              <a:t>Sewa</a:t>
            </a:r>
            <a:r>
              <a:rPr lang="en-US" sz="3200" dirty="0">
                <a:latin typeface="Fjalla One" panose="02000506040000020004" pitchFamily="2" charset="0"/>
              </a:rPr>
              <a:t> </a:t>
            </a:r>
            <a:r>
              <a:rPr lang="en-US" sz="3200" dirty="0" err="1">
                <a:latin typeface="Fjalla One" panose="02000506040000020004" pitchFamily="2" charset="0"/>
              </a:rPr>
              <a:t>Balik</a:t>
            </a:r>
            <a:r>
              <a:rPr lang="en-US" sz="3200" dirty="0">
                <a:latin typeface="Fjalla One" panose="02000506040000020004" pitchFamily="2" charset="0"/>
              </a:rPr>
              <a:t>  - </a:t>
            </a:r>
            <a:r>
              <a:rPr lang="en-US" sz="3200" dirty="0" err="1">
                <a:latin typeface="Fjalla One" panose="02000506040000020004" pitchFamily="2" charset="0"/>
              </a:rPr>
              <a:t>Bukan</a:t>
            </a:r>
            <a:r>
              <a:rPr lang="en-US" sz="3200" dirty="0">
                <a:latin typeface="Fjalla One" panose="02000506040000020004" pitchFamily="2" charset="0"/>
              </a:rPr>
              <a:t> </a:t>
            </a:r>
            <a:r>
              <a:rPr lang="en-US" sz="3200" dirty="0" err="1">
                <a:latin typeface="Fjalla One" panose="02000506040000020004" pitchFamily="2" charset="0"/>
              </a:rPr>
              <a:t>Penjualan</a:t>
            </a:r>
            <a:endParaRPr lang="en-US" sz="3200" dirty="0">
              <a:latin typeface="Fjalla One" panose="02000506040000020004" pitchFamily="2" charset="0"/>
            </a:endParaRPr>
          </a:p>
        </p:txBody>
      </p:sp>
      <p:sp>
        <p:nvSpPr>
          <p:cNvPr id="9" name="TextBox 8">
            <a:extLst>
              <a:ext uri="{FF2B5EF4-FFF2-40B4-BE49-F238E27FC236}">
                <a16:creationId xmlns:a16="http://schemas.microsoft.com/office/drawing/2014/main" id="{D87C3857-A076-409F-BC2F-D86C3B9D4875}"/>
              </a:ext>
            </a:extLst>
          </p:cNvPr>
          <p:cNvSpPr txBox="1"/>
          <p:nvPr/>
        </p:nvSpPr>
        <p:spPr>
          <a:xfrm>
            <a:off x="1421130" y="1305341"/>
            <a:ext cx="9403080" cy="4632037"/>
          </a:xfrm>
          <a:prstGeom prst="rect">
            <a:avLst/>
          </a:prstGeom>
          <a:noFill/>
        </p:spPr>
        <p:txBody>
          <a:bodyPr wrap="square">
            <a:spAutoFit/>
          </a:bodyPr>
          <a:lstStyle/>
          <a:p>
            <a:pPr algn="just">
              <a:spcBef>
                <a:spcPts val="600"/>
              </a:spcBef>
              <a:defRPr/>
            </a:pPr>
            <a:r>
              <a:rPr lang="en-US" sz="1600" dirty="0">
                <a:solidFill>
                  <a:prstClr val="black"/>
                </a:solidFill>
                <a:latin typeface="Arial" panose="020B0604020202020204" pitchFamily="34" charset="0"/>
                <a:ea typeface="MS PGothic" panose="020B0600070205080204" pitchFamily="34" charset="-128"/>
              </a:rPr>
              <a:t>Pada </a:t>
            </a:r>
            <a:r>
              <a:rPr lang="en-US" sz="1600" dirty="0" err="1">
                <a:solidFill>
                  <a:prstClr val="black"/>
                </a:solidFill>
                <a:latin typeface="Arial" panose="020B0604020202020204" pitchFamily="34" charset="0"/>
                <a:ea typeface="MS PGothic" panose="020B0600070205080204" pitchFamily="34" charset="-128"/>
              </a:rPr>
              <a:t>tanggal</a:t>
            </a:r>
            <a:r>
              <a:rPr lang="en-US" sz="1600" dirty="0">
                <a:solidFill>
                  <a:prstClr val="black"/>
                </a:solidFill>
                <a:latin typeface="Arial" panose="020B0604020202020204" pitchFamily="34" charset="0"/>
                <a:ea typeface="MS PGothic" panose="020B0600070205080204" pitchFamily="34" charset="-128"/>
              </a:rPr>
              <a:t> 1 </a:t>
            </a:r>
            <a:r>
              <a:rPr lang="en-US" sz="1600" dirty="0" err="1">
                <a:solidFill>
                  <a:prstClr val="black"/>
                </a:solidFill>
                <a:latin typeface="Arial" panose="020B0604020202020204" pitchFamily="34" charset="0"/>
                <a:ea typeface="MS PGothic" panose="020B0600070205080204" pitchFamily="34" charset="-128"/>
              </a:rPr>
              <a:t>Juli</a:t>
            </a:r>
            <a:r>
              <a:rPr lang="en-US" sz="1600" dirty="0">
                <a:solidFill>
                  <a:prstClr val="black"/>
                </a:solidFill>
                <a:latin typeface="Arial" panose="020B0604020202020204" pitchFamily="34" charset="0"/>
                <a:ea typeface="MS PGothic" panose="020B0600070205080204" pitchFamily="34" charset="-128"/>
              </a:rPr>
              <a:t> 2023 PT ABC </a:t>
            </a:r>
            <a:r>
              <a:rPr lang="en-US" sz="1600" dirty="0" err="1">
                <a:solidFill>
                  <a:prstClr val="black"/>
                </a:solidFill>
                <a:latin typeface="Arial" panose="020B0604020202020204" pitchFamily="34" charset="0"/>
                <a:ea typeface="MS PGothic" panose="020B0600070205080204" pitchFamily="34" charset="-128"/>
              </a:rPr>
              <a:t>membuat</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perjanjian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dengan</a:t>
            </a:r>
            <a:r>
              <a:rPr lang="en-US" sz="1600" dirty="0">
                <a:solidFill>
                  <a:prstClr val="black"/>
                </a:solidFill>
                <a:latin typeface="Arial" panose="020B0604020202020204" pitchFamily="34" charset="0"/>
                <a:ea typeface="MS PGothic" panose="020B0600070205080204" pitchFamily="34" charset="-128"/>
              </a:rPr>
              <a:t> PT XYZ </a:t>
            </a:r>
            <a:r>
              <a:rPr lang="en-US" sz="1600" dirty="0" err="1">
                <a:solidFill>
                  <a:prstClr val="black"/>
                </a:solidFill>
                <a:latin typeface="Arial" panose="020B0604020202020204" pitchFamily="34" charset="0"/>
                <a:ea typeface="MS PGothic" panose="020B0600070205080204" pitchFamily="34" charset="-128"/>
              </a:rPr>
              <a:t>untuk</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mengalihkan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pabriknya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seharga</a:t>
            </a:r>
            <a:r>
              <a:rPr lang="en-US" sz="1600" dirty="0">
                <a:solidFill>
                  <a:prstClr val="black"/>
                </a:solidFill>
                <a:latin typeface="Arial" panose="020B0604020202020204" pitchFamily="34" charset="0"/>
                <a:ea typeface="MS PGothic" panose="020B0600070205080204" pitchFamily="34" charset="-128"/>
              </a:rPr>
              <a:t> Rp7 </a:t>
            </a:r>
            <a:r>
              <a:rPr lang="en-US" sz="1600" dirty="0" err="1">
                <a:solidFill>
                  <a:prstClr val="black"/>
                </a:solidFill>
                <a:latin typeface="Arial" panose="020B0604020202020204" pitchFamily="34" charset="0"/>
                <a:ea typeface="MS PGothic" panose="020B0600070205080204" pitchFamily="34" charset="-128"/>
              </a:rPr>
              <a:t>miliar</a:t>
            </a:r>
            <a:r>
              <a:rPr lang="en-US" sz="1600" dirty="0">
                <a:solidFill>
                  <a:prstClr val="black"/>
                </a:solidFill>
                <a:latin typeface="Arial" panose="020B0604020202020204" pitchFamily="34" charset="0"/>
                <a:ea typeface="MS PGothic" panose="020B0600070205080204" pitchFamily="34" charset="-128"/>
              </a:rPr>
              <a:t> (pada </a:t>
            </a:r>
            <a:r>
              <a:rPr lang="en-US" sz="1600" dirty="0" err="1">
                <a:solidFill>
                  <a:prstClr val="black"/>
                </a:solidFill>
                <a:latin typeface="Arial" panose="020B0604020202020204" pitchFamily="34" charset="0"/>
                <a:ea typeface="MS PGothic" panose="020B0600070205080204" pitchFamily="34" charset="-128"/>
              </a:rPr>
              <a:t>nilai</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wajarnya</a:t>
            </a:r>
            <a:r>
              <a:rPr lang="en-US" sz="1600" dirty="0">
                <a:solidFill>
                  <a:prstClr val="black"/>
                </a:solidFill>
                <a:latin typeface="Arial" panose="020B0604020202020204" pitchFamily="34" charset="0"/>
                <a:ea typeface="MS PGothic" panose="020B0600070205080204" pitchFamily="34" charset="-128"/>
              </a:rPr>
              <a:t>). </a:t>
            </a:r>
          </a:p>
          <a:p>
            <a:pPr marL="287338" indent="-287338" algn="just">
              <a:spcBef>
                <a:spcPts val="600"/>
              </a:spcBef>
              <a:buFont typeface="Arial" pitchFamily="34" charset="0"/>
              <a:buChar char="•"/>
              <a:defRPr/>
            </a:pPr>
            <a:r>
              <a:rPr lang="en-US" sz="1600" dirty="0">
                <a:solidFill>
                  <a:prstClr val="black"/>
                </a:solidFill>
                <a:latin typeface="Arial" panose="020B0604020202020204" pitchFamily="34" charset="0"/>
                <a:ea typeface="MS PGothic" panose="020B0600070205080204" pitchFamily="34" charset="-128"/>
              </a:rPr>
              <a:t>Pada </a:t>
            </a:r>
            <a:r>
              <a:rPr lang="en-US" sz="1600" dirty="0" err="1">
                <a:solidFill>
                  <a:prstClr val="black"/>
                </a:solidFill>
                <a:latin typeface="Arial" panose="020B0604020202020204" pitchFamily="34" charset="0"/>
                <a:ea typeface="MS PGothic" panose="020B0600070205080204" pitchFamily="34" charset="-128"/>
              </a:rPr>
              <a:t>tanggal</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tersebut</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nilai</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buku</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pabrik</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adalah</a:t>
            </a:r>
            <a:r>
              <a:rPr lang="en-US" sz="1600" dirty="0">
                <a:solidFill>
                  <a:prstClr val="black"/>
                </a:solidFill>
                <a:latin typeface="Arial" panose="020B0604020202020204" pitchFamily="34" charset="0"/>
                <a:ea typeface="MS PGothic" panose="020B0600070205080204" pitchFamily="34" charset="-128"/>
              </a:rPr>
              <a:t> Rp6 </a:t>
            </a:r>
            <a:r>
              <a:rPr lang="en-US" sz="1600" dirty="0" err="1">
                <a:solidFill>
                  <a:prstClr val="black"/>
                </a:solidFill>
                <a:latin typeface="Arial" panose="020B0604020202020204" pitchFamily="34" charset="0"/>
                <a:ea typeface="MS PGothic" panose="020B0600070205080204" pitchFamily="34" charset="-128"/>
              </a:rPr>
              <a:t>miliar</a:t>
            </a:r>
            <a:endParaRPr lang="en-US" sz="1600" dirty="0">
              <a:solidFill>
                <a:prstClr val="black"/>
              </a:solidFill>
              <a:latin typeface="Arial" panose="020B0604020202020204" pitchFamily="34" charset="0"/>
              <a:ea typeface="MS PGothic" panose="020B0600070205080204" pitchFamily="34" charset="-128"/>
            </a:endParaRPr>
          </a:p>
          <a:p>
            <a:pPr marL="287338" indent="-287338" algn="just">
              <a:spcBef>
                <a:spcPts val="600"/>
              </a:spcBef>
              <a:buFont typeface="Arial" pitchFamily="34" charset="0"/>
              <a:buChar char="•"/>
              <a:defRPr/>
            </a:pPr>
            <a:r>
              <a:rPr lang="en-US" sz="1600" dirty="0">
                <a:solidFill>
                  <a:prstClr val="black"/>
                </a:solidFill>
                <a:latin typeface="Arial" panose="020B0604020202020204" pitchFamily="34" charset="0"/>
                <a:ea typeface="MS PGothic" panose="020B0600070205080204" pitchFamily="34" charset="-128"/>
              </a:rPr>
              <a:t>PT XYZ </a:t>
            </a:r>
            <a:r>
              <a:rPr lang="en-US" sz="1600" dirty="0" err="1">
                <a:solidFill>
                  <a:prstClr val="black"/>
                </a:solidFill>
                <a:latin typeface="Arial" panose="020B0604020202020204" pitchFamily="34" charset="0"/>
                <a:ea typeface="MS PGothic" panose="020B0600070205080204" pitchFamily="34" charset="-128"/>
              </a:rPr>
              <a:t>langsung</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menyewakan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kembali</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pabrik</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tersebut</a:t>
            </a:r>
            <a:r>
              <a:rPr lang="en-US" sz="1600" dirty="0">
                <a:solidFill>
                  <a:prstClr val="black"/>
                </a:solidFill>
                <a:latin typeface="Arial" panose="020B0604020202020204" pitchFamily="34" charset="0"/>
                <a:ea typeface="MS PGothic" panose="020B0600070205080204" pitchFamily="34" charset="-128"/>
              </a:rPr>
              <a:t> pada PT ABC.</a:t>
            </a:r>
          </a:p>
          <a:p>
            <a:pPr marL="287338" indent="-287338" algn="just">
              <a:spcBef>
                <a:spcPts val="600"/>
              </a:spcBef>
              <a:buFont typeface="Arial" pitchFamily="34" charset="0"/>
              <a:buChar char="•"/>
              <a:defRPr/>
            </a:pPr>
            <a:r>
              <a:rPr lang="en-US" sz="1600" dirty="0">
                <a:solidFill>
                  <a:prstClr val="black"/>
                </a:solidFill>
                <a:latin typeface="Arial" panose="020B0604020202020204" pitchFamily="34" charset="0"/>
                <a:ea typeface="MS PGothic" panose="020B0600070205080204" pitchFamily="34" charset="-128"/>
              </a:rPr>
              <a:t>Masa </a:t>
            </a:r>
            <a:r>
              <a:rPr lang="en-US" sz="1600" dirty="0" err="1">
                <a:solidFill>
                  <a:prstClr val="black"/>
                </a:solidFill>
                <a:latin typeface="Arial" panose="020B0604020202020204" pitchFamily="34" charset="0"/>
                <a:ea typeface="MS PGothic" panose="020B0600070205080204" pitchFamily="34" charset="-128"/>
              </a:rPr>
              <a:t>sewa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adalah</a:t>
            </a:r>
            <a:r>
              <a:rPr lang="en-US" sz="1600" dirty="0">
                <a:solidFill>
                  <a:prstClr val="black"/>
                </a:solidFill>
                <a:latin typeface="Arial" panose="020B0604020202020204" pitchFamily="34" charset="0"/>
                <a:ea typeface="MS PGothic" panose="020B0600070205080204" pitchFamily="34" charset="-128"/>
              </a:rPr>
              <a:t> 6 </a:t>
            </a:r>
            <a:r>
              <a:rPr lang="en-US" sz="1600" dirty="0" err="1">
                <a:solidFill>
                  <a:prstClr val="black"/>
                </a:solidFill>
                <a:latin typeface="Arial" panose="020B0604020202020204" pitchFamily="34" charset="0"/>
                <a:ea typeface="MS PGothic" panose="020B0600070205080204" pitchFamily="34" charset="-128"/>
              </a:rPr>
              <a:t>tahun</a:t>
            </a:r>
            <a:endParaRPr lang="en-US" sz="1600" dirty="0">
              <a:solidFill>
                <a:prstClr val="black"/>
              </a:solidFill>
              <a:latin typeface="Arial" panose="020B0604020202020204" pitchFamily="34" charset="0"/>
              <a:ea typeface="MS PGothic" panose="020B0600070205080204" pitchFamily="34" charset="-128"/>
            </a:endParaRPr>
          </a:p>
          <a:p>
            <a:pPr marL="287338" indent="-287338" algn="just">
              <a:spcBef>
                <a:spcPts val="600"/>
              </a:spcBef>
              <a:buFont typeface="Arial" pitchFamily="34" charset="0"/>
              <a:buChar char="•"/>
              <a:defRPr/>
            </a:pPr>
            <a:r>
              <a:rPr lang="en-US" sz="1600" dirty="0">
                <a:solidFill>
                  <a:prstClr val="black"/>
                </a:solidFill>
                <a:latin typeface="Arial" panose="020B0604020202020204" pitchFamily="34" charset="0"/>
                <a:ea typeface="MS PGothic" panose="020B0600070205080204" pitchFamily="34" charset="-128"/>
              </a:rPr>
              <a:t>Masa </a:t>
            </a:r>
            <a:r>
              <a:rPr lang="en-US" sz="1600" dirty="0" err="1">
                <a:solidFill>
                  <a:prstClr val="black"/>
                </a:solidFill>
                <a:latin typeface="Arial" panose="020B0604020202020204" pitchFamily="34" charset="0"/>
                <a:ea typeface="MS PGothic" panose="020B0600070205080204" pitchFamily="34" charset="-128"/>
              </a:rPr>
              <a:t>manfaat</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pabrik</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adalah</a:t>
            </a:r>
            <a:r>
              <a:rPr lang="en-US" sz="1600" dirty="0">
                <a:solidFill>
                  <a:prstClr val="black"/>
                </a:solidFill>
                <a:latin typeface="Arial" panose="020B0604020202020204" pitchFamily="34" charset="0"/>
                <a:ea typeface="MS PGothic" panose="020B0600070205080204" pitchFamily="34" charset="-128"/>
              </a:rPr>
              <a:t> 8 </a:t>
            </a:r>
            <a:r>
              <a:rPr lang="en-US" sz="1600" dirty="0" err="1">
                <a:solidFill>
                  <a:prstClr val="black"/>
                </a:solidFill>
                <a:latin typeface="Arial" panose="020B0604020202020204" pitchFamily="34" charset="0"/>
                <a:ea typeface="MS PGothic" panose="020B0600070205080204" pitchFamily="34" charset="-128"/>
              </a:rPr>
              <a:t>tahun</a:t>
            </a:r>
            <a:endParaRPr lang="en-US" sz="1600" dirty="0">
              <a:solidFill>
                <a:prstClr val="black"/>
              </a:solidFill>
              <a:latin typeface="Arial" panose="020B0604020202020204" pitchFamily="34" charset="0"/>
              <a:ea typeface="MS PGothic" panose="020B0600070205080204" pitchFamily="34" charset="-128"/>
            </a:endParaRPr>
          </a:p>
          <a:p>
            <a:pPr marL="287338" indent="-287338" algn="just">
              <a:spcBef>
                <a:spcPts val="600"/>
              </a:spcBef>
              <a:buFont typeface="Arial" pitchFamily="34" charset="0"/>
              <a:buChar char="•"/>
              <a:defRPr/>
            </a:pPr>
            <a:r>
              <a:rPr lang="en-US" sz="1600" dirty="0" err="1">
                <a:solidFill>
                  <a:prstClr val="black"/>
                </a:solidFill>
                <a:latin typeface="Arial" panose="020B0604020202020204" pitchFamily="34" charset="0"/>
                <a:ea typeface="MS PGothic" panose="020B0600070205080204" pitchFamily="34" charset="-128"/>
              </a:rPr>
              <a:t>Setelah</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dinilai</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menggunakan</a:t>
            </a:r>
            <a:r>
              <a:rPr lang="en-US" sz="1600" dirty="0">
                <a:solidFill>
                  <a:prstClr val="black"/>
                </a:solidFill>
                <a:latin typeface="Arial" panose="020B0604020202020204" pitchFamily="34" charset="0"/>
                <a:ea typeface="MS PGothic" panose="020B0600070205080204" pitchFamily="34" charset="-128"/>
              </a:rPr>
              <a:t> PSAK 115, </a:t>
            </a:r>
            <a:r>
              <a:rPr lang="en-US" sz="1600" dirty="0" err="1">
                <a:solidFill>
                  <a:prstClr val="black"/>
                </a:solidFill>
                <a:latin typeface="Arial" panose="020B0604020202020204" pitchFamily="34" charset="0"/>
                <a:ea typeface="MS PGothic" panose="020B0600070205080204" pitchFamily="34" charset="-128"/>
              </a:rPr>
              <a:t>pengalihan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tersebut</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tidak</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memenuhi</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kriteria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sebagai</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penjualan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aset</a:t>
            </a:r>
            <a:r>
              <a:rPr lang="en-US" sz="1600" dirty="0">
                <a:solidFill>
                  <a:prstClr val="black"/>
                </a:solidFill>
                <a:latin typeface="Arial" panose="020B0604020202020204" pitchFamily="34" charset="0"/>
                <a:ea typeface="MS PGothic" panose="020B0600070205080204" pitchFamily="34" charset="-128"/>
              </a:rPr>
              <a:t>.</a:t>
            </a:r>
          </a:p>
          <a:p>
            <a:pPr marL="287338" indent="-287338" algn="just">
              <a:spcBef>
                <a:spcPts val="600"/>
              </a:spcBef>
              <a:buFont typeface="Arial" pitchFamily="34" charset="0"/>
              <a:buChar char="•"/>
              <a:defRPr/>
            </a:pPr>
            <a:r>
              <a:rPr lang="en-US" sz="1600" dirty="0" err="1">
                <a:solidFill>
                  <a:prstClr val="black"/>
                </a:solidFill>
                <a:latin typeface="Arial" panose="020B0604020202020204" pitchFamily="34" charset="0"/>
                <a:ea typeface="MS PGothic" panose="020B0600070205080204" pitchFamily="34" charset="-128"/>
              </a:rPr>
              <a:t>Pembayaran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sewa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tahunan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mulai</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dibayar</a:t>
            </a:r>
            <a:r>
              <a:rPr lang="en-US" sz="1600" dirty="0">
                <a:solidFill>
                  <a:prstClr val="black"/>
                </a:solidFill>
                <a:latin typeface="Arial" panose="020B0604020202020204" pitchFamily="34" charset="0"/>
                <a:ea typeface="MS PGothic" panose="020B0600070205080204" pitchFamily="34" charset="-128"/>
              </a:rPr>
              <a:t> pada 30 </a:t>
            </a:r>
            <a:r>
              <a:rPr lang="en-US" sz="1600" dirty="0" err="1">
                <a:solidFill>
                  <a:prstClr val="black"/>
                </a:solidFill>
                <a:latin typeface="Arial" panose="020B0604020202020204" pitchFamily="34" charset="0"/>
                <a:ea typeface="MS PGothic" panose="020B0600070205080204" pitchFamily="34" charset="-128"/>
              </a:rPr>
              <a:t>Juni</a:t>
            </a:r>
            <a:r>
              <a:rPr lang="en-US" sz="1600" dirty="0">
                <a:solidFill>
                  <a:prstClr val="black"/>
                </a:solidFill>
                <a:latin typeface="Arial" panose="020B0604020202020204" pitchFamily="34" charset="0"/>
                <a:ea typeface="MS PGothic" panose="020B0600070205080204" pitchFamily="34" charset="-128"/>
              </a:rPr>
              <a:t> 2024, </a:t>
            </a:r>
            <a:r>
              <a:rPr lang="en-US" sz="1600" dirty="0" err="1">
                <a:solidFill>
                  <a:prstClr val="black"/>
                </a:solidFill>
                <a:latin typeface="Arial" panose="020B0604020202020204" pitchFamily="34" charset="0"/>
                <a:ea typeface="MS PGothic" panose="020B0600070205080204" pitchFamily="34" charset="-128"/>
              </a:rPr>
              <a:t>adalah</a:t>
            </a:r>
            <a:r>
              <a:rPr lang="en-US" sz="1600" dirty="0">
                <a:solidFill>
                  <a:prstClr val="black"/>
                </a:solidFill>
                <a:latin typeface="Arial" panose="020B0604020202020204" pitchFamily="34" charset="0"/>
                <a:ea typeface="MS PGothic" panose="020B0600070205080204" pitchFamily="34" charset="-128"/>
              </a:rPr>
              <a:t> Rp1.400 </a:t>
            </a:r>
            <a:r>
              <a:rPr lang="en-US" sz="1600" dirty="0" err="1">
                <a:solidFill>
                  <a:prstClr val="black"/>
                </a:solidFill>
                <a:latin typeface="Arial" panose="020B0604020202020204" pitchFamily="34" charset="0"/>
                <a:ea typeface="MS PGothic" panose="020B0600070205080204" pitchFamily="34" charset="-128"/>
              </a:rPr>
              <a:t>juta</a:t>
            </a:r>
            <a:endParaRPr lang="en-US" sz="1600" dirty="0">
              <a:solidFill>
                <a:prstClr val="black"/>
              </a:solidFill>
              <a:latin typeface="Arial" panose="020B0604020202020204" pitchFamily="34" charset="0"/>
              <a:ea typeface="MS PGothic" panose="020B0600070205080204" pitchFamily="34" charset="-128"/>
            </a:endParaRPr>
          </a:p>
          <a:p>
            <a:pPr marL="287338" indent="-287338" algn="just">
              <a:spcBef>
                <a:spcPts val="600"/>
              </a:spcBef>
              <a:buFont typeface="Arial" pitchFamily="34" charset="0"/>
              <a:buChar char="•"/>
              <a:defRPr/>
            </a:pPr>
            <a:r>
              <a:rPr lang="en-US" sz="1600" dirty="0">
                <a:solidFill>
                  <a:prstClr val="black"/>
                </a:solidFill>
                <a:latin typeface="Arial" panose="020B0604020202020204" pitchFamily="34" charset="0"/>
                <a:ea typeface="MS PGothic" panose="020B0600070205080204" pitchFamily="34" charset="-128"/>
              </a:rPr>
              <a:t>Nilai </a:t>
            </a:r>
            <a:r>
              <a:rPr lang="en-US" sz="1600" dirty="0" err="1">
                <a:solidFill>
                  <a:prstClr val="black"/>
                </a:solidFill>
                <a:latin typeface="Arial" panose="020B0604020202020204" pitchFamily="34" charset="0"/>
                <a:ea typeface="MS PGothic" panose="020B0600070205080204" pitchFamily="34" charset="-128"/>
              </a:rPr>
              <a:t>sisa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pabrik</a:t>
            </a:r>
            <a:r>
              <a:rPr lang="en-US" sz="1600" dirty="0">
                <a:solidFill>
                  <a:prstClr val="black"/>
                </a:solidFill>
                <a:latin typeface="Arial" panose="020B0604020202020204" pitchFamily="34" charset="0"/>
                <a:ea typeface="MS PGothic" panose="020B0600070205080204" pitchFamily="34" charset="-128"/>
              </a:rPr>
              <a:t> di </a:t>
            </a:r>
            <a:r>
              <a:rPr lang="en-US" sz="1600" dirty="0" err="1">
                <a:solidFill>
                  <a:prstClr val="black"/>
                </a:solidFill>
                <a:latin typeface="Arial" panose="020B0604020202020204" pitchFamily="34" charset="0"/>
                <a:ea typeface="MS PGothic" panose="020B0600070205080204" pitchFamily="34" charset="-128"/>
              </a:rPr>
              <a:t>akhir</a:t>
            </a:r>
            <a:r>
              <a:rPr lang="en-US" sz="1600" dirty="0">
                <a:solidFill>
                  <a:prstClr val="black"/>
                </a:solidFill>
                <a:latin typeface="Arial" panose="020B0604020202020204" pitchFamily="34" charset="0"/>
                <a:ea typeface="MS PGothic" panose="020B0600070205080204" pitchFamily="34" charset="-128"/>
              </a:rPr>
              <a:t> masa </a:t>
            </a:r>
            <a:r>
              <a:rPr lang="en-US" sz="1600" dirty="0" err="1">
                <a:solidFill>
                  <a:prstClr val="black"/>
                </a:solidFill>
                <a:latin typeface="Arial" panose="020B0604020202020204" pitchFamily="34" charset="0"/>
                <a:ea typeface="MS PGothic" panose="020B0600070205080204" pitchFamily="34" charset="-128"/>
              </a:rPr>
              <a:t>sewa</a:t>
            </a:r>
            <a:r>
              <a:rPr lang="en-US" sz="1600" dirty="0">
                <a:solidFill>
                  <a:prstClr val="black"/>
                </a:solidFill>
                <a:latin typeface="Arial" panose="020B0604020202020204" pitchFamily="34" charset="0"/>
                <a:ea typeface="MS PGothic" panose="020B0600070205080204" pitchFamily="34" charset="-128"/>
              </a:rPr>
              <a:t>, yang </a:t>
            </a:r>
            <a:r>
              <a:rPr lang="en-US" sz="1600" dirty="0" err="1">
                <a:solidFill>
                  <a:prstClr val="black"/>
                </a:solidFill>
                <a:latin typeface="Arial" panose="020B0604020202020204" pitchFamily="34" charset="0"/>
                <a:ea typeface="MS PGothic" panose="020B0600070205080204" pitchFamily="34" charset="-128"/>
              </a:rPr>
              <a:t>seluruhnya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dijamin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adalah</a:t>
            </a:r>
            <a:r>
              <a:rPr lang="en-US" sz="1600" dirty="0">
                <a:solidFill>
                  <a:prstClr val="black"/>
                </a:solidFill>
                <a:latin typeface="Arial" panose="020B0604020202020204" pitchFamily="34" charset="0"/>
                <a:ea typeface="MS PGothic" panose="020B0600070205080204" pitchFamily="34" charset="-128"/>
              </a:rPr>
              <a:t> Rp1.000 </a:t>
            </a:r>
            <a:r>
              <a:rPr lang="en-US" sz="1600" dirty="0" err="1">
                <a:solidFill>
                  <a:prstClr val="black"/>
                </a:solidFill>
                <a:latin typeface="Arial" panose="020B0604020202020204" pitchFamily="34" charset="0"/>
                <a:ea typeface="MS PGothic" panose="020B0600070205080204" pitchFamily="34" charset="-128"/>
              </a:rPr>
              <a:t>juta</a:t>
            </a:r>
            <a:endParaRPr lang="en-US" sz="1600" dirty="0">
              <a:solidFill>
                <a:prstClr val="black"/>
              </a:solidFill>
              <a:latin typeface="Arial" panose="020B0604020202020204" pitchFamily="34" charset="0"/>
              <a:ea typeface="MS PGothic" panose="020B0600070205080204" pitchFamily="34" charset="-128"/>
            </a:endParaRPr>
          </a:p>
          <a:p>
            <a:pPr marL="287338" indent="-287338" algn="just">
              <a:spcBef>
                <a:spcPts val="600"/>
              </a:spcBef>
              <a:buFont typeface="Arial" pitchFamily="34" charset="0"/>
              <a:buChar char="•"/>
              <a:defRPr/>
            </a:pPr>
            <a:r>
              <a:rPr lang="en-US" sz="1600" dirty="0">
                <a:solidFill>
                  <a:prstClr val="black"/>
                </a:solidFill>
                <a:latin typeface="Arial" panose="020B0604020202020204" pitchFamily="34" charset="0"/>
                <a:ea typeface="MS PGothic" panose="020B0600070205080204" pitchFamily="34" charset="-128"/>
              </a:rPr>
              <a:t>Tingkat </a:t>
            </a:r>
            <a:r>
              <a:rPr lang="en-US" sz="1600" dirty="0" err="1">
                <a:solidFill>
                  <a:prstClr val="black"/>
                </a:solidFill>
                <a:latin typeface="Arial" panose="020B0604020202020204" pitchFamily="34" charset="0"/>
                <a:ea typeface="MS PGothic" panose="020B0600070205080204" pitchFamily="34" charset="-128"/>
              </a:rPr>
              <a:t>bunga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implisit</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adalah</a:t>
            </a:r>
            <a:r>
              <a:rPr lang="en-US" sz="1600" dirty="0">
                <a:solidFill>
                  <a:prstClr val="black"/>
                </a:solidFill>
                <a:latin typeface="Arial" panose="020B0604020202020204" pitchFamily="34" charset="0"/>
                <a:ea typeface="MS PGothic" panose="020B0600070205080204" pitchFamily="34" charset="-128"/>
              </a:rPr>
              <a:t> 10%</a:t>
            </a:r>
          </a:p>
          <a:p>
            <a:pPr marL="287338" indent="-287338" algn="just">
              <a:spcBef>
                <a:spcPts val="600"/>
              </a:spcBef>
              <a:buFont typeface="Arial" pitchFamily="34" charset="0"/>
              <a:buChar char="•"/>
              <a:defRPr/>
            </a:pPr>
            <a:r>
              <a:rPr lang="en-US" sz="1600" dirty="0" err="1">
                <a:solidFill>
                  <a:prstClr val="black"/>
                </a:solidFill>
                <a:latin typeface="Arial" panose="020B0604020202020204" pitchFamily="34" charset="0"/>
                <a:ea typeface="MS PGothic" panose="020B0600070205080204" pitchFamily="34" charset="-128"/>
              </a:rPr>
              <a:t>Sewa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tidak</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dapat</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dibatalkan</a:t>
            </a:r>
            <a:endParaRPr lang="en-US" sz="1600" dirty="0">
              <a:solidFill>
                <a:prstClr val="black"/>
              </a:solidFill>
              <a:latin typeface="Arial" panose="020B0604020202020204" pitchFamily="34" charset="0"/>
              <a:ea typeface="MS PGothic" panose="020B0600070205080204" pitchFamily="34" charset="-128"/>
            </a:endParaRPr>
          </a:p>
          <a:p>
            <a:pPr marL="287338" indent="-287338" algn="just">
              <a:spcBef>
                <a:spcPts val="600"/>
              </a:spcBef>
              <a:buFont typeface="Arial" pitchFamily="34" charset="0"/>
              <a:buChar char="•"/>
              <a:defRPr/>
            </a:pPr>
            <a:r>
              <a:rPr lang="en-US" sz="1600" dirty="0" err="1">
                <a:solidFill>
                  <a:prstClr val="black"/>
                </a:solidFill>
                <a:latin typeface="Arial" panose="020B0604020202020204" pitchFamily="34" charset="0"/>
                <a:ea typeface="MS PGothic" panose="020B0600070205080204" pitchFamily="34" charset="-128"/>
              </a:rPr>
              <a:t>Pembayaran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sewa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tahunan</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termasuk</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biaya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perawatan</a:t>
            </a:r>
            <a:r>
              <a:rPr lang="en-US" sz="1600" dirty="0">
                <a:solidFill>
                  <a:prstClr val="black"/>
                </a:solidFill>
                <a:latin typeface="Arial" panose="020B0604020202020204" pitchFamily="34" charset="0"/>
                <a:ea typeface="MS PGothic" panose="020B0600070205080204" pitchFamily="34" charset="-128"/>
              </a:rPr>
              <a:t> Rp70 </a:t>
            </a:r>
            <a:r>
              <a:rPr lang="en-US" sz="1600" dirty="0" err="1">
                <a:solidFill>
                  <a:prstClr val="black"/>
                </a:solidFill>
                <a:latin typeface="Arial" panose="020B0604020202020204" pitchFamily="34" charset="0"/>
                <a:ea typeface="MS PGothic" panose="020B0600070205080204" pitchFamily="34" charset="-128"/>
              </a:rPr>
              <a:t>juta</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yg</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dibayarkan</a:t>
            </a:r>
            <a:r>
              <a:rPr lang="en-US" sz="1600" dirty="0">
                <a:solidFill>
                  <a:prstClr val="black"/>
                </a:solidFill>
                <a:latin typeface="Arial" panose="020B0604020202020204" pitchFamily="34" charset="0"/>
                <a:ea typeface="MS PGothic" panose="020B0600070205080204" pitchFamily="34" charset="-128"/>
              </a:rPr>
              <a:t> oleh lessor </a:t>
            </a:r>
            <a:r>
              <a:rPr lang="en-US" sz="1600" dirty="0" err="1">
                <a:solidFill>
                  <a:prstClr val="black"/>
                </a:solidFill>
                <a:latin typeface="Arial" panose="020B0604020202020204" pitchFamily="34" charset="0"/>
                <a:ea typeface="MS PGothic" panose="020B0600070205080204" pitchFamily="34" charset="-128"/>
              </a:rPr>
              <a:t>atas</a:t>
            </a:r>
            <a:r>
              <a:rPr lang="en-US" sz="1600" dirty="0">
                <a:solidFill>
                  <a:prstClr val="black"/>
                </a:solidFill>
                <a:latin typeface="Arial" panose="020B0604020202020204" pitchFamily="34" charset="0"/>
                <a:ea typeface="MS PGothic" panose="020B0600070205080204" pitchFamily="34" charset="-128"/>
              </a:rPr>
              <a:t> </a:t>
            </a:r>
            <a:r>
              <a:rPr lang="en-US" sz="1600" dirty="0" err="1">
                <a:solidFill>
                  <a:prstClr val="black"/>
                </a:solidFill>
                <a:latin typeface="Arial" panose="020B0604020202020204" pitchFamily="34" charset="0"/>
                <a:ea typeface="MS PGothic" panose="020B0600070205080204" pitchFamily="34" charset="-128"/>
              </a:rPr>
              <a:t>nama</a:t>
            </a:r>
            <a:r>
              <a:rPr lang="en-US" sz="1600" dirty="0">
                <a:solidFill>
                  <a:prstClr val="black"/>
                </a:solidFill>
                <a:latin typeface="Arial" panose="020B0604020202020204" pitchFamily="34" charset="0"/>
                <a:ea typeface="MS PGothic" panose="020B0600070205080204" pitchFamily="34" charset="-128"/>
              </a:rPr>
              <a:t> lessee</a:t>
            </a:r>
          </a:p>
          <a:p>
            <a:pPr marL="287338" indent="-287338" algn="just">
              <a:spcBef>
                <a:spcPts val="600"/>
              </a:spcBef>
              <a:buFont typeface="Arial" pitchFamily="34" charset="0"/>
              <a:buChar char="•"/>
              <a:defRPr/>
            </a:pPr>
            <a:endParaRPr lang="en-US" sz="1600" dirty="0">
              <a:solidFill>
                <a:prstClr val="black"/>
              </a:solidFill>
              <a:latin typeface="Arial" panose="020B0604020202020204" pitchFamily="34" charset="0"/>
              <a:ea typeface="MS PGothic" panose="020B0600070205080204" pitchFamily="34" charset="-128"/>
            </a:endParaRPr>
          </a:p>
        </p:txBody>
      </p:sp>
      <p:sp>
        <p:nvSpPr>
          <p:cNvPr id="12" name="Rectangle 11">
            <a:extLst>
              <a:ext uri="{FF2B5EF4-FFF2-40B4-BE49-F238E27FC236}">
                <a16:creationId xmlns:a16="http://schemas.microsoft.com/office/drawing/2014/main" id="{146DEC78-9B2E-4EEC-A73B-CCBBC06FDA09}"/>
              </a:ext>
            </a:extLst>
          </p:cNvPr>
          <p:cNvSpPr/>
          <p:nvPr/>
        </p:nvSpPr>
        <p:spPr>
          <a:xfrm>
            <a:off x="2918460" y="5614212"/>
            <a:ext cx="635508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1" fontAlgn="base">
              <a:spcBef>
                <a:spcPct val="0"/>
              </a:spcBef>
              <a:spcAft>
                <a:spcPct val="0"/>
              </a:spcAft>
              <a:defRPr/>
            </a:pPr>
            <a:r>
              <a:rPr lang="en-US" dirty="0">
                <a:solidFill>
                  <a:prstClr val="black"/>
                </a:solidFill>
                <a:latin typeface="Calibri"/>
              </a:rPr>
              <a:t>Dr. </a:t>
            </a:r>
            <a:r>
              <a:rPr lang="en-US" dirty="0" err="1">
                <a:solidFill>
                  <a:prstClr val="black"/>
                </a:solidFill>
                <a:latin typeface="Calibri"/>
              </a:rPr>
              <a:t>Kas</a:t>
            </a:r>
            <a:r>
              <a:rPr lang="en-US" dirty="0">
                <a:solidFill>
                  <a:prstClr val="black"/>
                </a:solidFill>
                <a:latin typeface="Calibri"/>
              </a:rPr>
              <a:t>			</a:t>
            </a:r>
            <a:r>
              <a:rPr lang="en-US" dirty="0" err="1">
                <a:solidFill>
                  <a:prstClr val="black"/>
                </a:solidFill>
                <a:latin typeface="Calibri"/>
              </a:rPr>
              <a:t>Rp</a:t>
            </a:r>
            <a:r>
              <a:rPr lang="en-US" dirty="0">
                <a:solidFill>
                  <a:prstClr val="black"/>
                </a:solidFill>
                <a:latin typeface="Calibri"/>
              </a:rPr>
              <a:t> 3.500 </a:t>
            </a:r>
            <a:r>
              <a:rPr lang="en-US" dirty="0" err="1">
                <a:solidFill>
                  <a:prstClr val="black"/>
                </a:solidFill>
                <a:latin typeface="Calibri"/>
              </a:rPr>
              <a:t>juta</a:t>
            </a:r>
            <a:endParaRPr lang="en-US" dirty="0">
              <a:solidFill>
                <a:prstClr val="black"/>
              </a:solidFill>
              <a:latin typeface="Calibri"/>
            </a:endParaRPr>
          </a:p>
          <a:p>
            <a:pPr lvl="1" fontAlgn="base">
              <a:spcBef>
                <a:spcPct val="0"/>
              </a:spcBef>
              <a:spcAft>
                <a:spcPct val="0"/>
              </a:spcAft>
              <a:defRPr/>
            </a:pPr>
            <a:r>
              <a:rPr lang="en-US" dirty="0">
                <a:solidFill>
                  <a:prstClr val="black"/>
                </a:solidFill>
                <a:latin typeface="Calibri"/>
              </a:rPr>
              <a:t>	Cr. </a:t>
            </a:r>
            <a:r>
              <a:rPr lang="en-US" dirty="0" err="1">
                <a:solidFill>
                  <a:prstClr val="black"/>
                </a:solidFill>
                <a:latin typeface="Calibri"/>
              </a:rPr>
              <a:t>Liabilitas</a:t>
            </a:r>
            <a:r>
              <a:rPr lang="en-US" dirty="0">
                <a:solidFill>
                  <a:prstClr val="black"/>
                </a:solidFill>
                <a:latin typeface="Calibri"/>
              </a:rPr>
              <a:t> </a:t>
            </a:r>
            <a:r>
              <a:rPr lang="en-US" dirty="0" err="1">
                <a:solidFill>
                  <a:prstClr val="black"/>
                </a:solidFill>
                <a:latin typeface="Calibri"/>
              </a:rPr>
              <a:t>sewa</a:t>
            </a:r>
            <a:r>
              <a:rPr lang="en-US" dirty="0">
                <a:solidFill>
                  <a:prstClr val="black"/>
                </a:solidFill>
                <a:latin typeface="Calibri"/>
              </a:rPr>
              <a:t>			Rp 3.500 </a:t>
            </a:r>
            <a:r>
              <a:rPr lang="en-US" dirty="0" err="1">
                <a:solidFill>
                  <a:prstClr val="black"/>
                </a:solidFill>
                <a:latin typeface="Calibri"/>
              </a:rPr>
              <a:t>juta</a:t>
            </a:r>
            <a:endParaRPr lang="en-US" dirty="0">
              <a:solidFill>
                <a:prstClr val="black"/>
              </a:solidFill>
              <a:latin typeface="Calibri"/>
            </a:endParaRPr>
          </a:p>
        </p:txBody>
      </p:sp>
    </p:spTree>
    <p:extLst>
      <p:ext uri="{BB962C8B-B14F-4D97-AF65-F5344CB8AC3E}">
        <p14:creationId xmlns:p14="http://schemas.microsoft.com/office/powerpoint/2010/main" val="1959370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a:xfrm>
            <a:off x="2543784" y="506011"/>
            <a:ext cx="7393353" cy="768000"/>
          </a:xfrm>
        </p:spPr>
        <p:txBody>
          <a:bodyPr/>
          <a:lstStyle/>
          <a:p>
            <a:r>
              <a:rPr lang="en-US" sz="4000" dirty="0" err="1">
                <a:latin typeface="Fjalla One" panose="02000506040000020004" pitchFamily="2" charset="0"/>
              </a:rPr>
              <a:t>Dampak</a:t>
            </a:r>
            <a:r>
              <a:rPr lang="en-US" sz="4000" dirty="0">
                <a:latin typeface="Fjalla One" panose="02000506040000020004" pitchFamily="2" charset="0"/>
              </a:rPr>
              <a:t> </a:t>
            </a:r>
            <a:r>
              <a:rPr lang="en-US" sz="4000" dirty="0" err="1">
                <a:latin typeface="Fjalla One" panose="02000506040000020004" pitchFamily="2" charset="0"/>
              </a:rPr>
              <a:t>Pajak</a:t>
            </a:r>
            <a:r>
              <a:rPr lang="en-US" sz="4000" dirty="0">
                <a:latin typeface="Fjalla One" panose="02000506040000020004" pitchFamily="2" charset="0"/>
              </a:rPr>
              <a:t> </a:t>
            </a:r>
            <a:r>
              <a:rPr lang="en-US" sz="4000" dirty="0" err="1">
                <a:latin typeface="Fjalla One" panose="02000506040000020004" pitchFamily="2" charset="0"/>
              </a:rPr>
              <a:t>Penerapan</a:t>
            </a:r>
            <a:r>
              <a:rPr lang="en-US" sz="4000" dirty="0">
                <a:latin typeface="Fjalla One" panose="02000506040000020004" pitchFamily="2" charset="0"/>
              </a:rPr>
              <a:t> PSAK 116</a:t>
            </a: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10"/>
          </p:nvPr>
        </p:nvSpPr>
        <p:spPr>
          <a:xfrm>
            <a:off x="905870" y="1600200"/>
            <a:ext cx="10669181" cy="5110449"/>
          </a:xfrm>
        </p:spPr>
        <p:txBody>
          <a:bodyPr/>
          <a:lstStyle/>
          <a:p>
            <a:pPr>
              <a:spcBef>
                <a:spcPts val="600"/>
              </a:spcBef>
            </a:pPr>
            <a:r>
              <a:rPr lang="en-US" sz="1800" dirty="0" err="1"/>
              <a:t>Pajak</a:t>
            </a:r>
            <a:r>
              <a:rPr lang="en-US" sz="1800" dirty="0"/>
              <a:t> </a:t>
            </a:r>
            <a:r>
              <a:rPr lang="en-US" sz="1800" dirty="0" err="1"/>
              <a:t>memiliki</a:t>
            </a:r>
            <a:r>
              <a:rPr lang="en-US" sz="1800" dirty="0"/>
              <a:t> </a:t>
            </a:r>
            <a:r>
              <a:rPr lang="en-US" sz="1800" dirty="0" err="1"/>
              <a:t>ketentuan</a:t>
            </a:r>
            <a:r>
              <a:rPr lang="en-US" sz="1800" dirty="0"/>
              <a:t> </a:t>
            </a:r>
            <a:r>
              <a:rPr lang="en-US" sz="1800" dirty="0" err="1"/>
              <a:t>khusus</a:t>
            </a:r>
            <a:r>
              <a:rPr lang="en-US" sz="1800" dirty="0"/>
              <a:t> </a:t>
            </a:r>
            <a:r>
              <a:rPr lang="en-US" sz="1800" dirty="0" err="1"/>
              <a:t>sewa</a:t>
            </a:r>
            <a:r>
              <a:rPr lang="en-US" sz="1800" dirty="0"/>
              <a:t> </a:t>
            </a:r>
            <a:r>
              <a:rPr lang="en-US" sz="1800" dirty="0" err="1"/>
              <a:t>dengan</a:t>
            </a:r>
            <a:r>
              <a:rPr lang="en-US" sz="1800" dirty="0"/>
              <a:t> </a:t>
            </a:r>
            <a:r>
              <a:rPr lang="en-US" sz="1800" dirty="0" err="1"/>
              <a:t>membedakan</a:t>
            </a:r>
            <a:r>
              <a:rPr lang="en-US" sz="1800" dirty="0"/>
              <a:t>: </a:t>
            </a:r>
            <a:r>
              <a:rPr lang="en-US" sz="1800" dirty="0" err="1"/>
              <a:t>sewa</a:t>
            </a:r>
            <a:r>
              <a:rPr lang="en-US" sz="1800" dirty="0"/>
              <a:t> </a:t>
            </a:r>
            <a:r>
              <a:rPr lang="en-US" sz="1800" dirty="0" err="1"/>
              <a:t>opsi</a:t>
            </a:r>
            <a:r>
              <a:rPr lang="en-US" sz="1800" dirty="0"/>
              <a:t> dan </a:t>
            </a:r>
            <a:r>
              <a:rPr lang="en-US" sz="1800" dirty="0" err="1"/>
              <a:t>sewa</a:t>
            </a:r>
            <a:r>
              <a:rPr lang="en-US" sz="1800" dirty="0"/>
              <a:t> </a:t>
            </a:r>
            <a:r>
              <a:rPr lang="en-US" sz="1800" dirty="0" err="1"/>
              <a:t>tanpa</a:t>
            </a:r>
            <a:r>
              <a:rPr lang="en-US" sz="1800" dirty="0"/>
              <a:t> </a:t>
            </a:r>
            <a:r>
              <a:rPr lang="en-US" sz="1800" dirty="0" err="1"/>
              <a:t>opsi</a:t>
            </a:r>
            <a:r>
              <a:rPr lang="en-US" sz="1800" dirty="0"/>
              <a:t> </a:t>
            </a:r>
            <a:r>
              <a:rPr lang="en-US" sz="1800" dirty="0" err="1"/>
              <a:t>sesuai</a:t>
            </a:r>
            <a:r>
              <a:rPr lang="en-US" sz="1800" dirty="0"/>
              <a:t> KMK 1169/1991. </a:t>
            </a:r>
            <a:r>
              <a:rPr lang="en-US" sz="1800" dirty="0" err="1"/>
              <a:t>Kegiatan</a:t>
            </a:r>
            <a:r>
              <a:rPr lang="en-US" sz="1800" dirty="0"/>
              <a:t> </a:t>
            </a:r>
            <a:r>
              <a:rPr lang="en-US" sz="1800" dirty="0" err="1"/>
              <a:t>Sewa</a:t>
            </a:r>
            <a:r>
              <a:rPr lang="en-US" sz="1800" dirty="0"/>
              <a:t> </a:t>
            </a:r>
            <a:r>
              <a:rPr lang="en-US" sz="1800" dirty="0" err="1"/>
              <a:t>Guna</a:t>
            </a:r>
            <a:r>
              <a:rPr lang="en-US" sz="1800" dirty="0"/>
              <a:t> Usaha (</a:t>
            </a:r>
            <a:r>
              <a:rPr lang="en-US" sz="1800" i="1" dirty="0"/>
              <a:t>Leasing</a:t>
            </a:r>
            <a:r>
              <a:rPr lang="en-US" sz="1800" dirty="0"/>
              <a:t>)</a:t>
            </a:r>
          </a:p>
          <a:p>
            <a:pPr>
              <a:spcBef>
                <a:spcPts val="600"/>
              </a:spcBef>
            </a:pPr>
            <a:r>
              <a:rPr lang="en-US" sz="1800" dirty="0" err="1"/>
              <a:t>Ketentuan</a:t>
            </a:r>
            <a:r>
              <a:rPr lang="en-US" sz="1800" dirty="0"/>
              <a:t> </a:t>
            </a:r>
            <a:r>
              <a:rPr lang="en-US" sz="1800" dirty="0" err="1"/>
              <a:t>pajak</a:t>
            </a:r>
            <a:endParaRPr lang="en-US" sz="1800" dirty="0"/>
          </a:p>
          <a:p>
            <a:pPr lvl="1">
              <a:spcBef>
                <a:spcPts val="600"/>
              </a:spcBef>
            </a:pPr>
            <a:r>
              <a:rPr lang="en-US" sz="1800" dirty="0" err="1"/>
              <a:t>Obyek</a:t>
            </a:r>
            <a:r>
              <a:rPr lang="en-US" sz="1800" dirty="0"/>
              <a:t> </a:t>
            </a:r>
            <a:r>
              <a:rPr lang="en-US" sz="1800" dirty="0" err="1"/>
              <a:t>sewa</a:t>
            </a:r>
            <a:r>
              <a:rPr lang="en-US" sz="1800" dirty="0"/>
              <a:t>: </a:t>
            </a:r>
            <a:r>
              <a:rPr lang="en-US" sz="1800" dirty="0" err="1"/>
              <a:t>tanah</a:t>
            </a:r>
            <a:r>
              <a:rPr lang="en-US" sz="1800" dirty="0"/>
              <a:t> </a:t>
            </a:r>
            <a:r>
              <a:rPr lang="en-US" sz="1800" dirty="0" err="1"/>
              <a:t>bangunan</a:t>
            </a:r>
            <a:r>
              <a:rPr lang="en-US" sz="1800" dirty="0"/>
              <a:t> (</a:t>
            </a:r>
            <a:r>
              <a:rPr lang="en-US" sz="1800" dirty="0" err="1"/>
              <a:t>PPh</a:t>
            </a:r>
            <a:r>
              <a:rPr lang="en-US" sz="1800" dirty="0"/>
              <a:t> 4 </a:t>
            </a:r>
            <a:r>
              <a:rPr lang="en-US" sz="1800" dirty="0" err="1"/>
              <a:t>ayat</a:t>
            </a:r>
            <a:r>
              <a:rPr lang="en-US" sz="1800" dirty="0"/>
              <a:t> 2) </a:t>
            </a:r>
            <a:r>
              <a:rPr lang="en-US" sz="1800" dirty="0" err="1"/>
              <a:t>pajaknya</a:t>
            </a:r>
            <a:r>
              <a:rPr lang="en-US" sz="1800" dirty="0"/>
              <a:t> final </a:t>
            </a:r>
            <a:r>
              <a:rPr lang="en-US" sz="1800" dirty="0" err="1"/>
              <a:t>diatur</a:t>
            </a:r>
            <a:r>
              <a:rPr lang="en-US" sz="1800" dirty="0"/>
              <a:t> </a:t>
            </a:r>
            <a:r>
              <a:rPr lang="en-US" sz="1800" dirty="0" err="1"/>
              <a:t>dalam</a:t>
            </a:r>
            <a:r>
              <a:rPr lang="en-US" sz="1800" dirty="0"/>
              <a:t> PP 05/2002, </a:t>
            </a:r>
            <a:r>
              <a:rPr lang="en-US" sz="1800" dirty="0" err="1"/>
              <a:t>sewa</a:t>
            </a:r>
            <a:r>
              <a:rPr lang="en-US" sz="1800" dirty="0"/>
              <a:t> </a:t>
            </a:r>
            <a:r>
              <a:rPr lang="en-US" sz="1800" dirty="0" err="1"/>
              <a:t>lainnya</a:t>
            </a:r>
            <a:r>
              <a:rPr lang="en-US" sz="1800" dirty="0"/>
              <a:t> </a:t>
            </a:r>
          </a:p>
          <a:p>
            <a:pPr lvl="1">
              <a:spcBef>
                <a:spcPts val="600"/>
              </a:spcBef>
            </a:pPr>
            <a:r>
              <a:rPr lang="en-US" sz="1800" dirty="0" err="1"/>
              <a:t>Klasifikasi</a:t>
            </a:r>
            <a:r>
              <a:rPr lang="en-US" sz="1800" dirty="0"/>
              <a:t> </a:t>
            </a:r>
            <a:r>
              <a:rPr lang="en-US" sz="1800" dirty="0" err="1"/>
              <a:t>sewa</a:t>
            </a:r>
            <a:r>
              <a:rPr lang="en-US" sz="1800" dirty="0"/>
              <a:t> </a:t>
            </a:r>
            <a:r>
              <a:rPr lang="en-US" sz="1800" dirty="0" err="1"/>
              <a:t>sebagai</a:t>
            </a:r>
            <a:r>
              <a:rPr lang="en-US" sz="1800" dirty="0"/>
              <a:t> </a:t>
            </a:r>
            <a:r>
              <a:rPr lang="en-US" sz="1800" dirty="0" err="1"/>
              <a:t>sewa</a:t>
            </a:r>
            <a:r>
              <a:rPr lang="en-US" sz="1800" dirty="0"/>
              <a:t> </a:t>
            </a:r>
            <a:r>
              <a:rPr lang="en-US" sz="1800" dirty="0" err="1"/>
              <a:t>dengan</a:t>
            </a:r>
            <a:r>
              <a:rPr lang="en-US" sz="1800" dirty="0"/>
              <a:t> </a:t>
            </a:r>
            <a:r>
              <a:rPr lang="en-US" sz="1800" dirty="0" err="1"/>
              <a:t>opsi</a:t>
            </a:r>
            <a:r>
              <a:rPr lang="en-US" sz="1800" dirty="0"/>
              <a:t> – </a:t>
            </a:r>
            <a:r>
              <a:rPr lang="en-US" sz="1800" dirty="0" err="1"/>
              <a:t>sewa</a:t>
            </a:r>
            <a:r>
              <a:rPr lang="en-US" sz="1800" dirty="0"/>
              <a:t> </a:t>
            </a:r>
            <a:r>
              <a:rPr lang="en-US" sz="1800" dirty="0" err="1"/>
              <a:t>pembiayaan</a:t>
            </a:r>
            <a:r>
              <a:rPr lang="en-US" sz="1800" dirty="0"/>
              <a:t> dan </a:t>
            </a:r>
            <a:r>
              <a:rPr lang="en-US" sz="1800" dirty="0" err="1"/>
              <a:t>sewa</a:t>
            </a:r>
            <a:r>
              <a:rPr lang="en-US" sz="1800" dirty="0"/>
              <a:t> </a:t>
            </a:r>
            <a:r>
              <a:rPr lang="en-US" sz="1800" dirty="0" err="1"/>
              <a:t>tanpa</a:t>
            </a:r>
            <a:r>
              <a:rPr lang="en-US" sz="1800" dirty="0"/>
              <a:t> </a:t>
            </a:r>
            <a:r>
              <a:rPr lang="en-US" sz="1800" dirty="0" err="1"/>
              <a:t>opsi</a:t>
            </a:r>
            <a:r>
              <a:rPr lang="en-US" sz="1800" dirty="0"/>
              <a:t> - </a:t>
            </a:r>
            <a:r>
              <a:rPr lang="en-US" sz="1800" dirty="0" err="1"/>
              <a:t>sewa</a:t>
            </a:r>
            <a:r>
              <a:rPr lang="en-US" sz="1800" dirty="0"/>
              <a:t> </a:t>
            </a:r>
            <a:r>
              <a:rPr lang="en-US" sz="1800" dirty="0" err="1"/>
              <a:t>operasi</a:t>
            </a:r>
            <a:r>
              <a:rPr lang="en-US" sz="1800" dirty="0"/>
              <a:t>. (KMK 1169/1991)</a:t>
            </a:r>
          </a:p>
          <a:p>
            <a:pPr lvl="1">
              <a:spcBef>
                <a:spcPts val="600"/>
              </a:spcBef>
            </a:pPr>
            <a:r>
              <a:rPr lang="en-US" sz="1800" dirty="0" err="1"/>
              <a:t>PPh</a:t>
            </a:r>
            <a:r>
              <a:rPr lang="en-US" sz="1800" dirty="0"/>
              <a:t> Final </a:t>
            </a:r>
            <a:r>
              <a:rPr lang="en-US" sz="1800" dirty="0" err="1"/>
              <a:t>Pasal</a:t>
            </a:r>
            <a:r>
              <a:rPr lang="en-US" sz="1800" dirty="0"/>
              <a:t> 15 </a:t>
            </a:r>
            <a:r>
              <a:rPr lang="en-US" sz="1800" dirty="0" err="1"/>
              <a:t>atas</a:t>
            </a:r>
            <a:r>
              <a:rPr lang="en-US" sz="1800" dirty="0"/>
              <a:t> </a:t>
            </a:r>
            <a:r>
              <a:rPr lang="en-US" sz="1800" dirty="0" err="1"/>
              <a:t>Perjanjian</a:t>
            </a:r>
            <a:r>
              <a:rPr lang="en-US" sz="1800" dirty="0"/>
              <a:t> Charter </a:t>
            </a:r>
            <a:r>
              <a:rPr lang="en-US" sz="1800" dirty="0" err="1"/>
              <a:t>Kapal</a:t>
            </a:r>
            <a:r>
              <a:rPr lang="en-US" sz="1800" dirty="0"/>
              <a:t> dan </a:t>
            </a:r>
            <a:r>
              <a:rPr lang="en-US" sz="1800" dirty="0" err="1"/>
              <a:t>Pesawat</a:t>
            </a:r>
            <a:r>
              <a:rPr lang="en-US" sz="1800" dirty="0"/>
              <a:t> oleh Perusahaan </a:t>
            </a:r>
            <a:r>
              <a:rPr lang="en-US" sz="1800" dirty="0" err="1"/>
              <a:t>Pelayaran</a:t>
            </a:r>
            <a:r>
              <a:rPr lang="en-US" sz="1800" dirty="0"/>
              <a:t> dan </a:t>
            </a:r>
            <a:r>
              <a:rPr lang="en-US" sz="1800" dirty="0" err="1"/>
              <a:t>Penerbangan</a:t>
            </a:r>
            <a:r>
              <a:rPr lang="en-US" sz="1800" dirty="0"/>
              <a:t> </a:t>
            </a:r>
            <a:r>
              <a:rPr lang="en-US" sz="1800" dirty="0" err="1"/>
              <a:t>baik</a:t>
            </a:r>
            <a:r>
              <a:rPr lang="en-US" sz="1800" dirty="0"/>
              <a:t> </a:t>
            </a:r>
            <a:r>
              <a:rPr lang="en-US" sz="1800" dirty="0" err="1"/>
              <a:t>dalam</a:t>
            </a:r>
            <a:r>
              <a:rPr lang="en-US" sz="1800" dirty="0"/>
              <a:t> negeri </a:t>
            </a:r>
            <a:r>
              <a:rPr lang="en-US" sz="1800" dirty="0" err="1"/>
              <a:t>maupun</a:t>
            </a:r>
            <a:r>
              <a:rPr lang="en-US" sz="1800" dirty="0"/>
              <a:t> </a:t>
            </a:r>
            <a:r>
              <a:rPr lang="en-US" sz="1800" dirty="0" err="1"/>
              <a:t>luar</a:t>
            </a:r>
            <a:r>
              <a:rPr lang="en-US" sz="1800" dirty="0"/>
              <a:t> negeri; </a:t>
            </a:r>
          </a:p>
          <a:p>
            <a:pPr>
              <a:spcBef>
                <a:spcPts val="600"/>
              </a:spcBef>
            </a:pPr>
            <a:r>
              <a:rPr lang="en-US" sz="1800" dirty="0" err="1">
                <a:sym typeface="Wingdings" panose="05000000000000000000" pitchFamily="2" charset="2"/>
              </a:rPr>
              <a:t>Penyewa</a:t>
            </a:r>
            <a:r>
              <a:rPr lang="en-US" sz="1800" dirty="0">
                <a:sym typeface="Wingdings" panose="05000000000000000000" pitchFamily="2" charset="2"/>
              </a:rPr>
              <a:t> </a:t>
            </a:r>
            <a:r>
              <a:rPr lang="en-US" sz="1800" dirty="0" err="1">
                <a:sym typeface="Wingdings" panose="05000000000000000000" pitchFamily="2" charset="2"/>
              </a:rPr>
              <a:t>menurut</a:t>
            </a:r>
            <a:r>
              <a:rPr lang="en-US" sz="1800" dirty="0">
                <a:sym typeface="Wingdings" panose="05000000000000000000" pitchFamily="2" charset="2"/>
              </a:rPr>
              <a:t> </a:t>
            </a:r>
            <a:r>
              <a:rPr lang="en-US" sz="1800" dirty="0" err="1">
                <a:sym typeface="Wingdings" panose="05000000000000000000" pitchFamily="2" charset="2"/>
              </a:rPr>
              <a:t>akuntansi</a:t>
            </a:r>
            <a:r>
              <a:rPr lang="en-US" sz="1800" dirty="0">
                <a:sym typeface="Wingdings" panose="05000000000000000000" pitchFamily="2" charset="2"/>
              </a:rPr>
              <a:t> </a:t>
            </a:r>
            <a:r>
              <a:rPr lang="en-US" sz="1800" dirty="0" err="1">
                <a:sym typeface="Wingdings" panose="05000000000000000000" pitchFamily="2" charset="2"/>
              </a:rPr>
              <a:t>tidak</a:t>
            </a:r>
            <a:r>
              <a:rPr lang="en-US" sz="1800" dirty="0">
                <a:sym typeface="Wingdings" panose="05000000000000000000" pitchFamily="2" charset="2"/>
              </a:rPr>
              <a:t> </a:t>
            </a:r>
            <a:r>
              <a:rPr lang="en-US" sz="1800" dirty="0" err="1">
                <a:sym typeface="Wingdings" panose="05000000000000000000" pitchFamily="2" charset="2"/>
              </a:rPr>
              <a:t>lagi</a:t>
            </a:r>
            <a:r>
              <a:rPr lang="en-US" sz="1800" dirty="0">
                <a:sym typeface="Wingdings" panose="05000000000000000000" pitchFamily="2" charset="2"/>
              </a:rPr>
              <a:t> </a:t>
            </a:r>
            <a:r>
              <a:rPr lang="en-US" sz="1800" dirty="0" err="1">
                <a:sym typeface="Wingdings" panose="05000000000000000000" pitchFamily="2" charset="2"/>
              </a:rPr>
              <a:t>memisahkan</a:t>
            </a:r>
            <a:r>
              <a:rPr lang="en-US" sz="1800" dirty="0">
                <a:sym typeface="Wingdings" panose="05000000000000000000" pitchFamily="2" charset="2"/>
              </a:rPr>
              <a:t> </a:t>
            </a:r>
            <a:r>
              <a:rPr lang="en-US" sz="1800" dirty="0" err="1">
                <a:sym typeface="Wingdings" panose="05000000000000000000" pitchFamily="2" charset="2"/>
              </a:rPr>
              <a:t>dua</a:t>
            </a:r>
            <a:r>
              <a:rPr lang="en-US" sz="1800" dirty="0">
                <a:sym typeface="Wingdings" panose="05000000000000000000" pitchFamily="2" charset="2"/>
              </a:rPr>
              <a:t> </a:t>
            </a:r>
            <a:r>
              <a:rPr lang="en-US" sz="1800" dirty="0" err="1">
                <a:sym typeface="Wingdings" panose="05000000000000000000" pitchFamily="2" charset="2"/>
              </a:rPr>
              <a:t>kategori</a:t>
            </a:r>
            <a:r>
              <a:rPr lang="en-US" sz="1800" dirty="0">
                <a:sym typeface="Wingdings" panose="05000000000000000000" pitchFamily="2" charset="2"/>
              </a:rPr>
              <a:t> </a:t>
            </a:r>
            <a:r>
              <a:rPr lang="en-US" sz="1800" dirty="0" err="1">
                <a:sym typeface="Wingdings" panose="05000000000000000000" pitchFamily="2" charset="2"/>
              </a:rPr>
              <a:t>tersebut</a:t>
            </a:r>
            <a:r>
              <a:rPr lang="en-US" sz="1800" dirty="0">
                <a:sym typeface="Wingdings" panose="05000000000000000000" pitchFamily="2" charset="2"/>
              </a:rPr>
              <a:t> </a:t>
            </a:r>
            <a:r>
              <a:rPr lang="en-US" sz="1800" dirty="0" err="1">
                <a:sym typeface="Wingdings" panose="05000000000000000000" pitchFamily="2" charset="2"/>
              </a:rPr>
              <a:t>untuk</a:t>
            </a:r>
            <a:r>
              <a:rPr lang="en-US" sz="1800" dirty="0">
                <a:sym typeface="Wingdings" panose="05000000000000000000" pitchFamily="2" charset="2"/>
              </a:rPr>
              <a:t> </a:t>
            </a:r>
            <a:r>
              <a:rPr lang="en-US" sz="1800" dirty="0" err="1">
                <a:sym typeface="Wingdings" panose="05000000000000000000" pitchFamily="2" charset="2"/>
              </a:rPr>
              <a:t>penyewa</a:t>
            </a:r>
            <a:r>
              <a:rPr lang="en-US" sz="1800" dirty="0">
                <a:sym typeface="Wingdings" panose="05000000000000000000" pitchFamily="2" charset="2"/>
              </a:rPr>
              <a:t>, </a:t>
            </a:r>
            <a:r>
              <a:rPr lang="en-US" sz="1800" dirty="0" err="1">
                <a:sym typeface="Wingdings" panose="05000000000000000000" pitchFamily="2" charset="2"/>
              </a:rPr>
              <a:t>pengecualian</a:t>
            </a:r>
            <a:r>
              <a:rPr lang="en-US" sz="1800" dirty="0">
                <a:sym typeface="Wingdings" panose="05000000000000000000" pitchFamily="2" charset="2"/>
              </a:rPr>
              <a:t> </a:t>
            </a:r>
            <a:r>
              <a:rPr lang="en-US" sz="1800" dirty="0" err="1">
                <a:sym typeface="Wingdings" panose="05000000000000000000" pitchFamily="2" charset="2"/>
              </a:rPr>
              <a:t>hanya</a:t>
            </a:r>
            <a:r>
              <a:rPr lang="en-US" sz="1800" dirty="0">
                <a:sym typeface="Wingdings" panose="05000000000000000000" pitchFamily="2" charset="2"/>
              </a:rPr>
              <a:t> </a:t>
            </a:r>
            <a:r>
              <a:rPr lang="en-US" sz="1800" dirty="0" err="1">
                <a:sym typeface="Wingdings" panose="05000000000000000000" pitchFamily="2" charset="2"/>
              </a:rPr>
              <a:t>diberikan</a:t>
            </a:r>
            <a:r>
              <a:rPr lang="en-US" sz="1800" dirty="0">
                <a:sym typeface="Wingdings" panose="05000000000000000000" pitchFamily="2" charset="2"/>
              </a:rPr>
              <a:t> </a:t>
            </a:r>
            <a:r>
              <a:rPr lang="en-US" sz="1800" dirty="0" err="1">
                <a:sym typeface="Wingdings" panose="05000000000000000000" pitchFamily="2" charset="2"/>
              </a:rPr>
              <a:t>sewa</a:t>
            </a:r>
            <a:r>
              <a:rPr lang="en-US" sz="1800" dirty="0">
                <a:sym typeface="Wingdings" panose="05000000000000000000" pitchFamily="2" charset="2"/>
              </a:rPr>
              <a:t> </a:t>
            </a:r>
            <a:r>
              <a:rPr lang="en-US" sz="1800" dirty="0" err="1">
                <a:sym typeface="Wingdings" panose="05000000000000000000" pitchFamily="2" charset="2"/>
              </a:rPr>
              <a:t>jangka</a:t>
            </a:r>
            <a:r>
              <a:rPr lang="en-US" sz="1800" dirty="0">
                <a:sym typeface="Wingdings" panose="05000000000000000000" pitchFamily="2" charset="2"/>
              </a:rPr>
              <a:t> </a:t>
            </a:r>
            <a:r>
              <a:rPr lang="en-US" sz="1800" dirty="0" err="1">
                <a:sym typeface="Wingdings" panose="05000000000000000000" pitchFamily="2" charset="2"/>
              </a:rPr>
              <a:t>pendek</a:t>
            </a:r>
            <a:r>
              <a:rPr lang="en-US" sz="1800" dirty="0">
                <a:sym typeface="Wingdings" panose="05000000000000000000" pitchFamily="2" charset="2"/>
              </a:rPr>
              <a:t> dan </a:t>
            </a:r>
            <a:r>
              <a:rPr lang="en-US" sz="1800" dirty="0" err="1">
                <a:sym typeface="Wingdings" panose="05000000000000000000" pitchFamily="2" charset="2"/>
              </a:rPr>
              <a:t>sewa</a:t>
            </a:r>
            <a:r>
              <a:rPr lang="en-US" sz="1800" dirty="0">
                <a:sym typeface="Wingdings" panose="05000000000000000000" pitchFamily="2" charset="2"/>
              </a:rPr>
              <a:t> </a:t>
            </a:r>
            <a:r>
              <a:rPr lang="en-US" sz="1800" dirty="0" err="1">
                <a:sym typeface="Wingdings" panose="05000000000000000000" pitchFamily="2" charset="2"/>
              </a:rPr>
              <a:t>dengan</a:t>
            </a:r>
            <a:r>
              <a:rPr lang="en-US" sz="1800" dirty="0">
                <a:sym typeface="Wingdings" panose="05000000000000000000" pitchFamily="2" charset="2"/>
              </a:rPr>
              <a:t> </a:t>
            </a:r>
            <a:r>
              <a:rPr lang="en-US" sz="1800" dirty="0" err="1">
                <a:sym typeface="Wingdings" panose="05000000000000000000" pitchFamily="2" charset="2"/>
              </a:rPr>
              <a:t>aset</a:t>
            </a:r>
            <a:r>
              <a:rPr lang="en-US" sz="1800" dirty="0">
                <a:sym typeface="Wingdings" panose="05000000000000000000" pitchFamily="2" charset="2"/>
              </a:rPr>
              <a:t> </a:t>
            </a:r>
            <a:r>
              <a:rPr lang="en-US" sz="1800" dirty="0" err="1">
                <a:sym typeface="Wingdings" panose="05000000000000000000" pitchFamily="2" charset="2"/>
              </a:rPr>
              <a:t>pendasar</a:t>
            </a:r>
            <a:r>
              <a:rPr lang="en-US" sz="1800" dirty="0">
                <a:sym typeface="Wingdings" panose="05000000000000000000" pitchFamily="2" charset="2"/>
              </a:rPr>
              <a:t> </a:t>
            </a:r>
            <a:r>
              <a:rPr lang="en-US" sz="1800" dirty="0" err="1">
                <a:sym typeface="Wingdings" panose="05000000000000000000" pitchFamily="2" charset="2"/>
              </a:rPr>
              <a:t>rendah</a:t>
            </a:r>
            <a:r>
              <a:rPr lang="en-US" sz="1800" dirty="0">
                <a:sym typeface="Wingdings" panose="05000000000000000000" pitchFamily="2" charset="2"/>
              </a:rPr>
              <a:t>.</a:t>
            </a:r>
          </a:p>
          <a:p>
            <a:pPr>
              <a:spcBef>
                <a:spcPts val="600"/>
              </a:spcBef>
            </a:pPr>
            <a:r>
              <a:rPr lang="en-US" sz="1800" dirty="0" err="1">
                <a:sym typeface="Wingdings" panose="05000000000000000000" pitchFamily="2" charset="2"/>
              </a:rPr>
              <a:t>Untuk</a:t>
            </a:r>
            <a:r>
              <a:rPr lang="en-US" sz="1800" dirty="0">
                <a:sym typeface="Wingdings" panose="05000000000000000000" pitchFamily="2" charset="2"/>
              </a:rPr>
              <a:t> </a:t>
            </a:r>
            <a:r>
              <a:rPr lang="en-US" sz="1800" dirty="0" err="1">
                <a:sym typeface="Wingdings" panose="05000000000000000000" pitchFamily="2" charset="2"/>
              </a:rPr>
              <a:t>sewa</a:t>
            </a:r>
            <a:r>
              <a:rPr lang="en-US" sz="1800" dirty="0">
                <a:sym typeface="Wingdings" panose="05000000000000000000" pitchFamily="2" charset="2"/>
              </a:rPr>
              <a:t> </a:t>
            </a:r>
            <a:r>
              <a:rPr lang="en-US" sz="1800" dirty="0" err="1">
                <a:sym typeface="Wingdings" panose="05000000000000000000" pitchFamily="2" charset="2"/>
              </a:rPr>
              <a:t>dengan</a:t>
            </a:r>
            <a:r>
              <a:rPr lang="en-US" sz="1800" dirty="0">
                <a:sym typeface="Wingdings" panose="05000000000000000000" pitchFamily="2" charset="2"/>
              </a:rPr>
              <a:t> </a:t>
            </a:r>
            <a:r>
              <a:rPr lang="en-US" sz="1800" dirty="0" err="1">
                <a:sym typeface="Wingdings" panose="05000000000000000000" pitchFamily="2" charset="2"/>
              </a:rPr>
              <a:t>opsi</a:t>
            </a:r>
            <a:r>
              <a:rPr lang="en-US" sz="1800" dirty="0">
                <a:sym typeface="Wingdings" panose="05000000000000000000" pitchFamily="2" charset="2"/>
              </a:rPr>
              <a:t>  </a:t>
            </a:r>
            <a:r>
              <a:rPr lang="en-US" sz="1800" dirty="0" err="1">
                <a:sym typeface="Wingdings" panose="05000000000000000000" pitchFamily="2" charset="2"/>
              </a:rPr>
              <a:t>secara</a:t>
            </a:r>
            <a:r>
              <a:rPr lang="en-US" sz="1800" dirty="0">
                <a:sym typeface="Wingdings" panose="05000000000000000000" pitchFamily="2" charset="2"/>
              </a:rPr>
              <a:t> </a:t>
            </a:r>
            <a:r>
              <a:rPr lang="en-US" sz="1800" dirty="0" err="1">
                <a:sym typeface="Wingdings" panose="05000000000000000000" pitchFamily="2" charset="2"/>
              </a:rPr>
              <a:t>substansi</a:t>
            </a:r>
            <a:r>
              <a:rPr lang="en-US" sz="1800" dirty="0">
                <a:sym typeface="Wingdings" panose="05000000000000000000" pitchFamily="2" charset="2"/>
              </a:rPr>
              <a:t> </a:t>
            </a:r>
            <a:r>
              <a:rPr lang="en-US" sz="1800" dirty="0" err="1">
                <a:sym typeface="Wingdings" panose="05000000000000000000" pitchFamily="2" charset="2"/>
              </a:rPr>
              <a:t>sudah</a:t>
            </a:r>
            <a:r>
              <a:rPr lang="en-US" sz="1800" dirty="0">
                <a:sym typeface="Wingdings" panose="05000000000000000000" pitchFamily="2" charset="2"/>
              </a:rPr>
              <a:t> </a:t>
            </a:r>
            <a:r>
              <a:rPr lang="en-US" sz="1800" dirty="0" err="1">
                <a:sym typeface="Wingdings" panose="05000000000000000000" pitchFamily="2" charset="2"/>
              </a:rPr>
              <a:t>sama</a:t>
            </a:r>
            <a:r>
              <a:rPr lang="en-US" sz="1800" dirty="0">
                <a:sym typeface="Wingdings" panose="05000000000000000000" pitchFamily="2" charset="2"/>
              </a:rPr>
              <a:t>, </a:t>
            </a:r>
            <a:r>
              <a:rPr lang="en-US" sz="1800" dirty="0" err="1">
                <a:sym typeface="Wingdings" panose="05000000000000000000" pitchFamily="2" charset="2"/>
              </a:rPr>
              <a:t>namun</a:t>
            </a:r>
            <a:r>
              <a:rPr lang="en-US" sz="1800" dirty="0">
                <a:sym typeface="Wingdings" panose="05000000000000000000" pitchFamily="2" charset="2"/>
              </a:rPr>
              <a:t> </a:t>
            </a:r>
            <a:r>
              <a:rPr lang="en-US" sz="1800" dirty="0" err="1">
                <a:sym typeface="Wingdings" panose="05000000000000000000" pitchFamily="2" charset="2"/>
              </a:rPr>
              <a:t>secara</a:t>
            </a:r>
            <a:r>
              <a:rPr lang="en-US" sz="1800" dirty="0">
                <a:sym typeface="Wingdings" panose="05000000000000000000" pitchFamily="2" charset="2"/>
              </a:rPr>
              <a:t> </a:t>
            </a:r>
            <a:r>
              <a:rPr lang="en-US" sz="1800" dirty="0" err="1">
                <a:sym typeface="Wingdings" panose="05000000000000000000" pitchFamily="2" charset="2"/>
              </a:rPr>
              <a:t>akuntansi</a:t>
            </a:r>
            <a:r>
              <a:rPr lang="en-US" sz="1800" dirty="0">
                <a:sym typeface="Wingdings" panose="05000000000000000000" pitchFamily="2" charset="2"/>
              </a:rPr>
              <a:t> </a:t>
            </a:r>
            <a:r>
              <a:rPr lang="en-US" sz="1800" dirty="0" err="1">
                <a:sym typeface="Wingdings" panose="05000000000000000000" pitchFamily="2" charset="2"/>
              </a:rPr>
              <a:t>asetnya</a:t>
            </a:r>
            <a:r>
              <a:rPr lang="en-US" sz="1800" dirty="0">
                <a:sym typeface="Wingdings" panose="05000000000000000000" pitchFamily="2" charset="2"/>
              </a:rPr>
              <a:t> </a:t>
            </a:r>
            <a:r>
              <a:rPr lang="en-US" sz="1800" dirty="0" err="1">
                <a:sym typeface="Wingdings" panose="05000000000000000000" pitchFamily="2" charset="2"/>
              </a:rPr>
              <a:t>diakui</a:t>
            </a:r>
            <a:r>
              <a:rPr lang="en-US" sz="1800" dirty="0">
                <a:sym typeface="Wingdings" panose="05000000000000000000" pitchFamily="2" charset="2"/>
              </a:rPr>
              <a:t> </a:t>
            </a:r>
            <a:r>
              <a:rPr lang="en-US" sz="1800" dirty="0" err="1">
                <a:sym typeface="Wingdings" panose="05000000000000000000" pitchFamily="2" charset="2"/>
              </a:rPr>
              <a:t>sebagai</a:t>
            </a:r>
            <a:r>
              <a:rPr lang="en-US" sz="1800" dirty="0">
                <a:sym typeface="Wingdings" panose="05000000000000000000" pitchFamily="2" charset="2"/>
              </a:rPr>
              <a:t> </a:t>
            </a:r>
            <a:r>
              <a:rPr lang="en-US" sz="1800" dirty="0" err="1">
                <a:sym typeface="Wingdings" panose="05000000000000000000" pitchFamily="2" charset="2"/>
              </a:rPr>
              <a:t>Aset</a:t>
            </a:r>
            <a:r>
              <a:rPr lang="en-US" sz="1800" dirty="0">
                <a:sym typeface="Wingdings" panose="05000000000000000000" pitchFamily="2" charset="2"/>
              </a:rPr>
              <a:t> </a:t>
            </a:r>
            <a:r>
              <a:rPr lang="en-US" sz="1800" dirty="0" err="1">
                <a:sym typeface="Wingdings" panose="05000000000000000000" pitchFamily="2" charset="2"/>
              </a:rPr>
              <a:t>Hak</a:t>
            </a:r>
            <a:r>
              <a:rPr lang="en-US" sz="1800" dirty="0">
                <a:sym typeface="Wingdings" panose="05000000000000000000" pitchFamily="2" charset="2"/>
              </a:rPr>
              <a:t> </a:t>
            </a:r>
            <a:r>
              <a:rPr lang="en-US" sz="1800" dirty="0" err="1">
                <a:sym typeface="Wingdings" panose="05000000000000000000" pitchFamily="2" charset="2"/>
              </a:rPr>
              <a:t>Guna</a:t>
            </a:r>
            <a:r>
              <a:rPr lang="en-US" sz="1800" dirty="0">
                <a:sym typeface="Wingdings" panose="05000000000000000000" pitchFamily="2" charset="2"/>
              </a:rPr>
              <a:t>, </a:t>
            </a:r>
            <a:r>
              <a:rPr lang="en-US" sz="1800" dirty="0" err="1">
                <a:sym typeface="Wingdings" panose="05000000000000000000" pitchFamily="2" charset="2"/>
              </a:rPr>
              <a:t>bukan</a:t>
            </a:r>
            <a:r>
              <a:rPr lang="en-US" sz="1800" dirty="0">
                <a:sym typeface="Wingdings" panose="05000000000000000000" pitchFamily="2" charset="2"/>
              </a:rPr>
              <a:t> </a:t>
            </a:r>
            <a:r>
              <a:rPr lang="en-US" sz="1800" dirty="0" err="1">
                <a:sym typeface="Wingdings" panose="05000000000000000000" pitchFamily="2" charset="2"/>
              </a:rPr>
              <a:t>sebagai</a:t>
            </a:r>
            <a:r>
              <a:rPr lang="en-US" sz="1800" dirty="0">
                <a:sym typeface="Wingdings" panose="05000000000000000000" pitchFamily="2" charset="2"/>
              </a:rPr>
              <a:t> </a:t>
            </a:r>
            <a:r>
              <a:rPr lang="en-US" sz="1800" dirty="0" err="1">
                <a:sym typeface="Wingdings" panose="05000000000000000000" pitchFamily="2" charset="2"/>
              </a:rPr>
              <a:t>aset</a:t>
            </a:r>
            <a:r>
              <a:rPr lang="en-US" sz="1800" dirty="0">
                <a:sym typeface="Wingdings" panose="05000000000000000000" pitchFamily="2" charset="2"/>
              </a:rPr>
              <a:t> </a:t>
            </a:r>
            <a:r>
              <a:rPr lang="en-US" sz="1800" dirty="0" err="1">
                <a:sym typeface="Wingdings" panose="05000000000000000000" pitchFamily="2" charset="2"/>
              </a:rPr>
              <a:t>tetap</a:t>
            </a:r>
            <a:r>
              <a:rPr lang="en-US" sz="1800" dirty="0">
                <a:sym typeface="Wingdings" panose="05000000000000000000" pitchFamily="2" charset="2"/>
              </a:rPr>
              <a:t>. </a:t>
            </a:r>
            <a:r>
              <a:rPr lang="en-US" sz="1800" dirty="0" err="1">
                <a:sym typeface="Wingdings" panose="05000000000000000000" pitchFamily="2" charset="2"/>
              </a:rPr>
              <a:t>Aset</a:t>
            </a:r>
            <a:r>
              <a:rPr lang="en-US" sz="1800" dirty="0">
                <a:sym typeface="Wingdings" panose="05000000000000000000" pitchFamily="2" charset="2"/>
              </a:rPr>
              <a:t> </a:t>
            </a:r>
            <a:r>
              <a:rPr lang="en-US" sz="1800" dirty="0" err="1">
                <a:sym typeface="Wingdings" panose="05000000000000000000" pitchFamily="2" charset="2"/>
              </a:rPr>
              <a:t>hak</a:t>
            </a:r>
            <a:r>
              <a:rPr lang="en-US" sz="1800" dirty="0">
                <a:sym typeface="Wingdings" panose="05000000000000000000" pitchFamily="2" charset="2"/>
              </a:rPr>
              <a:t> </a:t>
            </a:r>
            <a:r>
              <a:rPr lang="en-US" sz="1800" dirty="0" err="1">
                <a:sym typeface="Wingdings" panose="05000000000000000000" pitchFamily="2" charset="2"/>
              </a:rPr>
              <a:t>guna</a:t>
            </a:r>
            <a:r>
              <a:rPr lang="en-US" sz="1800" dirty="0">
                <a:sym typeface="Wingdings" panose="05000000000000000000" pitchFamily="2" charset="2"/>
              </a:rPr>
              <a:t> </a:t>
            </a:r>
            <a:r>
              <a:rPr lang="en-US" sz="1800" dirty="0" err="1">
                <a:sym typeface="Wingdings" panose="05000000000000000000" pitchFamily="2" charset="2"/>
              </a:rPr>
              <a:t>akan</a:t>
            </a:r>
            <a:r>
              <a:rPr lang="en-US" sz="1800" dirty="0">
                <a:sym typeface="Wingdings" panose="05000000000000000000" pitchFamily="2" charset="2"/>
              </a:rPr>
              <a:t> </a:t>
            </a:r>
            <a:r>
              <a:rPr lang="en-US" sz="1800" dirty="0" err="1">
                <a:sym typeface="Wingdings" panose="05000000000000000000" pitchFamily="2" charset="2"/>
              </a:rPr>
              <a:t>didepresiasikan</a:t>
            </a:r>
            <a:r>
              <a:rPr lang="en-US" sz="1800" dirty="0">
                <a:sym typeface="Wingdings" panose="05000000000000000000" pitchFamily="2" charset="2"/>
              </a:rPr>
              <a:t>.</a:t>
            </a:r>
          </a:p>
          <a:p>
            <a:pPr>
              <a:spcBef>
                <a:spcPts val="600"/>
              </a:spcBef>
            </a:pPr>
            <a:r>
              <a:rPr lang="en-US" sz="1800" dirty="0" err="1">
                <a:sym typeface="Wingdings" panose="05000000000000000000" pitchFamily="2" charset="2"/>
              </a:rPr>
              <a:t>Untuk</a:t>
            </a:r>
            <a:r>
              <a:rPr lang="en-US" sz="1800" dirty="0">
                <a:sym typeface="Wingdings" panose="05000000000000000000" pitchFamily="2" charset="2"/>
              </a:rPr>
              <a:t> </a:t>
            </a:r>
            <a:r>
              <a:rPr lang="en-US" sz="1800" dirty="0" err="1">
                <a:sym typeface="Wingdings" panose="05000000000000000000" pitchFamily="2" charset="2"/>
              </a:rPr>
              <a:t>sewa</a:t>
            </a:r>
            <a:r>
              <a:rPr lang="en-US" sz="1800" dirty="0">
                <a:sym typeface="Wingdings" panose="05000000000000000000" pitchFamily="2" charset="2"/>
              </a:rPr>
              <a:t> </a:t>
            </a:r>
            <a:r>
              <a:rPr lang="en-US" sz="1800" dirty="0" err="1">
                <a:sym typeface="Wingdings" panose="05000000000000000000" pitchFamily="2" charset="2"/>
              </a:rPr>
              <a:t>tanpa</a:t>
            </a:r>
            <a:r>
              <a:rPr lang="en-US" sz="1800" dirty="0">
                <a:sym typeface="Wingdings" panose="05000000000000000000" pitchFamily="2" charset="2"/>
              </a:rPr>
              <a:t> </a:t>
            </a:r>
            <a:r>
              <a:rPr lang="en-US" sz="1800" dirty="0" err="1">
                <a:sym typeface="Wingdings" panose="05000000000000000000" pitchFamily="2" charset="2"/>
              </a:rPr>
              <a:t>opsi</a:t>
            </a:r>
            <a:r>
              <a:rPr lang="en-US" sz="1800" dirty="0">
                <a:sym typeface="Wingdings" panose="05000000000000000000" pitchFamily="2" charset="2"/>
              </a:rPr>
              <a:t>  </a:t>
            </a:r>
            <a:r>
              <a:rPr lang="en-US" sz="1800" dirty="0" err="1">
                <a:sym typeface="Wingdings" panose="05000000000000000000" pitchFamily="2" charset="2"/>
              </a:rPr>
              <a:t>berubah</a:t>
            </a:r>
            <a:r>
              <a:rPr lang="en-US" sz="1800" dirty="0">
                <a:sym typeface="Wingdings" panose="05000000000000000000" pitchFamily="2" charset="2"/>
              </a:rPr>
              <a:t> yang </a:t>
            </a:r>
            <a:r>
              <a:rPr lang="en-US" sz="1800" dirty="0" err="1">
                <a:sym typeface="Wingdings" panose="05000000000000000000" pitchFamily="2" charset="2"/>
              </a:rPr>
              <a:t>sebelumnya</a:t>
            </a:r>
            <a:r>
              <a:rPr lang="en-US" sz="1800" dirty="0">
                <a:sym typeface="Wingdings" panose="05000000000000000000" pitchFamily="2" charset="2"/>
              </a:rPr>
              <a:t> </a:t>
            </a:r>
            <a:r>
              <a:rPr lang="en-US" sz="1800" dirty="0" err="1">
                <a:sym typeface="Wingdings" panose="05000000000000000000" pitchFamily="2" charset="2"/>
              </a:rPr>
              <a:t>diakui</a:t>
            </a:r>
            <a:r>
              <a:rPr lang="en-US" sz="1800" dirty="0">
                <a:sym typeface="Wingdings" panose="05000000000000000000" pitchFamily="2" charset="2"/>
              </a:rPr>
              <a:t> </a:t>
            </a:r>
            <a:r>
              <a:rPr lang="en-US" sz="1800" dirty="0" err="1">
                <a:sym typeface="Wingdings" panose="05000000000000000000" pitchFamily="2" charset="2"/>
              </a:rPr>
              <a:t>sebagai</a:t>
            </a:r>
            <a:r>
              <a:rPr lang="en-US" sz="1800" dirty="0">
                <a:sym typeface="Wingdings" panose="05000000000000000000" pitchFamily="2" charset="2"/>
              </a:rPr>
              <a:t> </a:t>
            </a:r>
            <a:r>
              <a:rPr lang="en-US" sz="1800" dirty="0" err="1">
                <a:sym typeface="Wingdings" panose="05000000000000000000" pitchFamily="2" charset="2"/>
              </a:rPr>
              <a:t>beban</a:t>
            </a:r>
            <a:r>
              <a:rPr lang="en-US" sz="1800" dirty="0">
                <a:sym typeface="Wingdings" panose="05000000000000000000" pitchFamily="2" charset="2"/>
              </a:rPr>
              <a:t> </a:t>
            </a:r>
            <a:r>
              <a:rPr lang="en-US" sz="1800" dirty="0" err="1">
                <a:sym typeface="Wingdings" panose="05000000000000000000" pitchFamily="2" charset="2"/>
              </a:rPr>
              <a:t>sewa</a:t>
            </a:r>
            <a:r>
              <a:rPr lang="en-US" sz="1800" dirty="0">
                <a:sym typeface="Wingdings" panose="05000000000000000000" pitchFamily="2" charset="2"/>
              </a:rPr>
              <a:t> </a:t>
            </a:r>
            <a:r>
              <a:rPr lang="en-US" sz="1800" dirty="0" err="1">
                <a:sym typeface="Wingdings" panose="05000000000000000000" pitchFamily="2" charset="2"/>
              </a:rPr>
              <a:t>akan</a:t>
            </a:r>
            <a:r>
              <a:rPr lang="en-US" sz="1800" dirty="0">
                <a:sym typeface="Wingdings" panose="05000000000000000000" pitchFamily="2" charset="2"/>
              </a:rPr>
              <a:t> </a:t>
            </a:r>
            <a:r>
              <a:rPr lang="en-US" sz="1800" dirty="0" err="1">
                <a:sym typeface="Wingdings" panose="05000000000000000000" pitchFamily="2" charset="2"/>
              </a:rPr>
              <a:t>berubah</a:t>
            </a:r>
            <a:r>
              <a:rPr lang="en-US" sz="1800" dirty="0">
                <a:sym typeface="Wingdings" panose="05000000000000000000" pitchFamily="2" charset="2"/>
              </a:rPr>
              <a:t> </a:t>
            </a:r>
            <a:r>
              <a:rPr lang="en-US" sz="1800" dirty="0" err="1">
                <a:sym typeface="Wingdings" panose="05000000000000000000" pitchFamily="2" charset="2"/>
              </a:rPr>
              <a:t>menjadi</a:t>
            </a:r>
            <a:r>
              <a:rPr lang="en-US" sz="1800" dirty="0">
                <a:sym typeface="Wingdings" panose="05000000000000000000" pitchFamily="2" charset="2"/>
              </a:rPr>
              <a:t> </a:t>
            </a:r>
            <a:r>
              <a:rPr lang="en-US" sz="1800" dirty="0" err="1">
                <a:sym typeface="Wingdings" panose="05000000000000000000" pitchFamily="2" charset="2"/>
              </a:rPr>
              <a:t>beban</a:t>
            </a:r>
            <a:r>
              <a:rPr lang="en-US" sz="1800" dirty="0">
                <a:sym typeface="Wingdings" panose="05000000000000000000" pitchFamily="2" charset="2"/>
              </a:rPr>
              <a:t> </a:t>
            </a:r>
            <a:r>
              <a:rPr lang="en-US" sz="1800" dirty="0" err="1">
                <a:sym typeface="Wingdings" panose="05000000000000000000" pitchFamily="2" charset="2"/>
              </a:rPr>
              <a:t>depresiasi</a:t>
            </a:r>
            <a:r>
              <a:rPr lang="en-US" sz="1800" dirty="0">
                <a:sym typeface="Wingdings" panose="05000000000000000000" pitchFamily="2" charset="2"/>
              </a:rPr>
              <a:t> </a:t>
            </a:r>
            <a:r>
              <a:rPr lang="en-US" sz="1800" dirty="0" err="1">
                <a:sym typeface="Wingdings" panose="05000000000000000000" pitchFamily="2" charset="2"/>
              </a:rPr>
              <a:t>aset</a:t>
            </a:r>
            <a:r>
              <a:rPr lang="en-US" sz="1800" dirty="0">
                <a:sym typeface="Wingdings" panose="05000000000000000000" pitchFamily="2" charset="2"/>
              </a:rPr>
              <a:t> </a:t>
            </a:r>
            <a:r>
              <a:rPr lang="en-US" sz="1800" dirty="0" err="1">
                <a:sym typeface="Wingdings" panose="05000000000000000000" pitchFamily="2" charset="2"/>
              </a:rPr>
              <a:t>hak</a:t>
            </a:r>
            <a:r>
              <a:rPr lang="en-US" sz="1800" dirty="0">
                <a:sym typeface="Wingdings" panose="05000000000000000000" pitchFamily="2" charset="2"/>
              </a:rPr>
              <a:t> </a:t>
            </a:r>
            <a:r>
              <a:rPr lang="en-US" sz="1800" dirty="0" err="1">
                <a:sym typeface="Wingdings" panose="05000000000000000000" pitchFamily="2" charset="2"/>
              </a:rPr>
              <a:t>guna</a:t>
            </a:r>
            <a:r>
              <a:rPr lang="en-US" sz="1800" dirty="0">
                <a:sym typeface="Wingdings" panose="05000000000000000000" pitchFamily="2" charset="2"/>
              </a:rPr>
              <a:t> dan </a:t>
            </a:r>
            <a:r>
              <a:rPr lang="en-US" sz="1800" dirty="0" err="1">
                <a:sym typeface="Wingdings" panose="05000000000000000000" pitchFamily="2" charset="2"/>
              </a:rPr>
              <a:t>beban</a:t>
            </a:r>
            <a:r>
              <a:rPr lang="en-US" sz="1800" dirty="0">
                <a:sym typeface="Wingdings" panose="05000000000000000000" pitchFamily="2" charset="2"/>
              </a:rPr>
              <a:t> </a:t>
            </a:r>
            <a:r>
              <a:rPr lang="en-US" sz="1800" dirty="0" err="1">
                <a:sym typeface="Wingdings" panose="05000000000000000000" pitchFamily="2" charset="2"/>
              </a:rPr>
              <a:t>bunga</a:t>
            </a:r>
            <a:r>
              <a:rPr lang="en-US" sz="1800" dirty="0">
                <a:sym typeface="Wingdings" panose="05000000000000000000" pitchFamily="2" charset="2"/>
              </a:rPr>
              <a:t>.</a:t>
            </a:r>
          </a:p>
          <a:p>
            <a:pPr lvl="1">
              <a:spcBef>
                <a:spcPts val="600"/>
              </a:spcBef>
            </a:pPr>
            <a:r>
              <a:rPr lang="en-US" sz="1800" dirty="0" err="1">
                <a:sym typeface="Wingdings" panose="05000000000000000000" pitchFamily="2" charset="2"/>
              </a:rPr>
              <a:t>Ekualisasi</a:t>
            </a:r>
            <a:r>
              <a:rPr lang="en-US" sz="1800" dirty="0">
                <a:sym typeface="Wingdings" panose="05000000000000000000" pitchFamily="2" charset="2"/>
              </a:rPr>
              <a:t> </a:t>
            </a:r>
            <a:r>
              <a:rPr lang="en-US" sz="1800" dirty="0" err="1">
                <a:sym typeface="Wingdings" panose="05000000000000000000" pitchFamily="2" charset="2"/>
              </a:rPr>
              <a:t>PPh</a:t>
            </a:r>
            <a:r>
              <a:rPr lang="en-US" sz="1800" dirty="0">
                <a:sym typeface="Wingdings" panose="05000000000000000000" pitchFamily="2" charset="2"/>
              </a:rPr>
              <a:t> 23 </a:t>
            </a:r>
            <a:r>
              <a:rPr lang="en-US" sz="1800" dirty="0" err="1">
                <a:sym typeface="Wingdings" panose="05000000000000000000" pitchFamily="2" charset="2"/>
              </a:rPr>
              <a:t>sewa</a:t>
            </a:r>
            <a:r>
              <a:rPr lang="en-US" sz="1800" dirty="0">
                <a:sym typeface="Wingdings" panose="05000000000000000000" pitchFamily="2" charset="2"/>
              </a:rPr>
              <a:t> dan PPN </a:t>
            </a:r>
            <a:r>
              <a:rPr lang="en-US" sz="1800" dirty="0" err="1">
                <a:sym typeface="Wingdings" panose="05000000000000000000" pitchFamily="2" charset="2"/>
              </a:rPr>
              <a:t>sewa</a:t>
            </a:r>
            <a:r>
              <a:rPr lang="en-US" sz="1800" dirty="0">
                <a:sym typeface="Wingdings" panose="05000000000000000000" pitchFamily="2" charset="2"/>
              </a:rPr>
              <a:t> </a:t>
            </a:r>
            <a:r>
              <a:rPr lang="en-US" sz="1800" dirty="0" err="1">
                <a:sym typeface="Wingdings" panose="05000000000000000000" pitchFamily="2" charset="2"/>
              </a:rPr>
              <a:t>agak</a:t>
            </a:r>
            <a:r>
              <a:rPr lang="en-US" sz="1800" dirty="0">
                <a:sym typeface="Wingdings" panose="05000000000000000000" pitchFamily="2" charset="2"/>
              </a:rPr>
              <a:t> </a:t>
            </a:r>
            <a:r>
              <a:rPr lang="en-US" sz="1800" dirty="0" err="1">
                <a:sym typeface="Wingdings" panose="05000000000000000000" pitchFamily="2" charset="2"/>
              </a:rPr>
              <a:t>sulit</a:t>
            </a:r>
            <a:r>
              <a:rPr lang="en-US" sz="1800" dirty="0">
                <a:sym typeface="Wingdings" panose="05000000000000000000" pitchFamily="2" charset="2"/>
              </a:rPr>
              <a:t> </a:t>
            </a:r>
            <a:r>
              <a:rPr lang="en-US" sz="1800" dirty="0" err="1">
                <a:sym typeface="Wingdings" panose="05000000000000000000" pitchFamily="2" charset="2"/>
              </a:rPr>
              <a:t>karena</a:t>
            </a:r>
            <a:r>
              <a:rPr lang="en-US" sz="1800" dirty="0">
                <a:sym typeface="Wingdings" panose="05000000000000000000" pitchFamily="2" charset="2"/>
              </a:rPr>
              <a:t> </a:t>
            </a:r>
            <a:r>
              <a:rPr lang="en-US" sz="1800" dirty="0" err="1">
                <a:sym typeface="Wingdings" panose="05000000000000000000" pitchFamily="2" charset="2"/>
              </a:rPr>
              <a:t>beban</a:t>
            </a:r>
            <a:r>
              <a:rPr lang="en-US" sz="1800" dirty="0">
                <a:sym typeface="Wingdings" panose="05000000000000000000" pitchFamily="2" charset="2"/>
              </a:rPr>
              <a:t> </a:t>
            </a:r>
            <a:r>
              <a:rPr lang="en-US" sz="1800" dirty="0" err="1">
                <a:sym typeface="Wingdings" panose="05000000000000000000" pitchFamily="2" charset="2"/>
              </a:rPr>
              <a:t>depresiasi</a:t>
            </a:r>
            <a:r>
              <a:rPr lang="en-US" sz="1800" dirty="0">
                <a:sym typeface="Wingdings" panose="05000000000000000000" pitchFamily="2" charset="2"/>
              </a:rPr>
              <a:t> dan </a:t>
            </a:r>
            <a:r>
              <a:rPr lang="en-US" sz="1800" dirty="0" err="1">
                <a:sym typeface="Wingdings" panose="05000000000000000000" pitchFamily="2" charset="2"/>
              </a:rPr>
              <a:t>beban</a:t>
            </a:r>
            <a:r>
              <a:rPr lang="en-US" sz="1800" dirty="0">
                <a:sym typeface="Wingdings" panose="05000000000000000000" pitchFamily="2" charset="2"/>
              </a:rPr>
              <a:t> </a:t>
            </a:r>
            <a:r>
              <a:rPr lang="en-US" sz="1800" dirty="0" err="1">
                <a:sym typeface="Wingdings" panose="05000000000000000000" pitchFamily="2" charset="2"/>
              </a:rPr>
              <a:t>bunga</a:t>
            </a:r>
            <a:r>
              <a:rPr lang="en-US" sz="1800" dirty="0">
                <a:sym typeface="Wingdings" panose="05000000000000000000" pitchFamily="2" charset="2"/>
              </a:rPr>
              <a:t> </a:t>
            </a:r>
            <a:r>
              <a:rPr lang="en-US" sz="1800" dirty="0" err="1">
                <a:sym typeface="Wingdings" panose="05000000000000000000" pitchFamily="2" charset="2"/>
              </a:rPr>
              <a:t>tidak</a:t>
            </a:r>
            <a:r>
              <a:rPr lang="en-US" sz="1800" dirty="0">
                <a:sym typeface="Wingdings" panose="05000000000000000000" pitchFamily="2" charset="2"/>
              </a:rPr>
              <a:t> </a:t>
            </a:r>
            <a:r>
              <a:rPr lang="en-US" sz="1800" dirty="0" err="1">
                <a:sym typeface="Wingdings" panose="05000000000000000000" pitchFamily="2" charset="2"/>
              </a:rPr>
              <a:t>sama</a:t>
            </a:r>
            <a:r>
              <a:rPr lang="en-US" sz="1800" dirty="0">
                <a:sym typeface="Wingdings" panose="05000000000000000000" pitchFamily="2" charset="2"/>
              </a:rPr>
              <a:t> </a:t>
            </a:r>
            <a:r>
              <a:rPr lang="en-US" sz="1800" dirty="0" err="1">
                <a:sym typeface="Wingdings" panose="05000000000000000000" pitchFamily="2" charset="2"/>
              </a:rPr>
              <a:t>persis</a:t>
            </a:r>
            <a:r>
              <a:rPr lang="en-US" sz="1800" dirty="0">
                <a:sym typeface="Wingdings" panose="05000000000000000000" pitchFamily="2" charset="2"/>
              </a:rPr>
              <a:t> </a:t>
            </a:r>
            <a:r>
              <a:rPr lang="en-US" sz="1800" dirty="0" err="1">
                <a:sym typeface="Wingdings" panose="05000000000000000000" pitchFamily="2" charset="2"/>
              </a:rPr>
              <a:t>dengan</a:t>
            </a:r>
            <a:r>
              <a:rPr lang="en-US" sz="1800" dirty="0">
                <a:sym typeface="Wingdings" panose="05000000000000000000" pitchFamily="2" charset="2"/>
              </a:rPr>
              <a:t> </a:t>
            </a:r>
            <a:r>
              <a:rPr lang="en-US" sz="1800" dirty="0" err="1">
                <a:sym typeface="Wingdings" panose="05000000000000000000" pitchFamily="2" charset="2"/>
              </a:rPr>
              <a:t>nilai</a:t>
            </a:r>
            <a:r>
              <a:rPr lang="en-US" sz="1800" dirty="0">
                <a:sym typeface="Wingdings" panose="05000000000000000000" pitchFamily="2" charset="2"/>
              </a:rPr>
              <a:t> </a:t>
            </a:r>
            <a:r>
              <a:rPr lang="en-US" sz="1800" dirty="0" err="1">
                <a:sym typeface="Wingdings" panose="05000000000000000000" pitchFamily="2" charset="2"/>
              </a:rPr>
              <a:t>sewa</a:t>
            </a:r>
            <a:r>
              <a:rPr lang="en-US" sz="1800" dirty="0">
                <a:sym typeface="Wingdings" panose="05000000000000000000" pitchFamily="2" charset="2"/>
              </a:rPr>
              <a:t> yang </a:t>
            </a:r>
            <a:r>
              <a:rPr lang="en-US" sz="1800" dirty="0" err="1">
                <a:sym typeface="Wingdings" panose="05000000000000000000" pitchFamily="2" charset="2"/>
              </a:rPr>
              <a:t>dibayarkan</a:t>
            </a:r>
            <a:r>
              <a:rPr lang="en-US" sz="1800" dirty="0">
                <a:sym typeface="Wingdings" panose="05000000000000000000" pitchFamily="2" charset="2"/>
              </a:rPr>
              <a:t>, </a:t>
            </a:r>
            <a:r>
              <a:rPr lang="en-US" sz="1800" dirty="0" err="1">
                <a:sym typeface="Wingdings" panose="05000000000000000000" pitchFamily="2" charset="2"/>
              </a:rPr>
              <a:t>kecuali</a:t>
            </a:r>
            <a:r>
              <a:rPr lang="en-US" sz="1800" dirty="0">
                <a:sym typeface="Wingdings" panose="05000000000000000000" pitchFamily="2" charset="2"/>
              </a:rPr>
              <a:t> </a:t>
            </a:r>
            <a:r>
              <a:rPr lang="en-US" sz="1800" dirty="0" err="1">
                <a:sym typeface="Wingdings" panose="05000000000000000000" pitchFamily="2" charset="2"/>
              </a:rPr>
              <a:t>untuk</a:t>
            </a:r>
            <a:r>
              <a:rPr lang="en-US" sz="1800" dirty="0">
                <a:sym typeface="Wingdings" panose="05000000000000000000" pitchFamily="2" charset="2"/>
              </a:rPr>
              <a:t> </a:t>
            </a:r>
            <a:r>
              <a:rPr lang="en-US" sz="1800" dirty="0" err="1">
                <a:sym typeface="Wingdings" panose="05000000000000000000" pitchFamily="2" charset="2"/>
              </a:rPr>
              <a:t>sewa</a:t>
            </a:r>
            <a:r>
              <a:rPr lang="en-US" sz="1800" dirty="0">
                <a:sym typeface="Wingdings" panose="05000000000000000000" pitchFamily="2" charset="2"/>
              </a:rPr>
              <a:t> yang </a:t>
            </a:r>
            <a:r>
              <a:rPr lang="en-US" sz="1800" dirty="0" err="1">
                <a:sym typeface="Wingdings" panose="05000000000000000000" pitchFamily="2" charset="2"/>
              </a:rPr>
              <a:t>dibayar</a:t>
            </a:r>
            <a:r>
              <a:rPr lang="en-US" sz="1800" dirty="0">
                <a:sym typeface="Wingdings" panose="05000000000000000000" pitchFamily="2" charset="2"/>
              </a:rPr>
              <a:t> </a:t>
            </a:r>
            <a:r>
              <a:rPr lang="en-US" sz="1800" dirty="0" err="1">
                <a:sym typeface="Wingdings" panose="05000000000000000000" pitchFamily="2" charset="2"/>
              </a:rPr>
              <a:t>tunai</a:t>
            </a:r>
            <a:r>
              <a:rPr lang="en-US" sz="1800" dirty="0">
                <a:sym typeface="Wingdings" panose="05000000000000000000" pitchFamily="2" charset="2"/>
              </a:rPr>
              <a:t> di </a:t>
            </a:r>
            <a:r>
              <a:rPr lang="en-US" sz="1800" dirty="0" err="1">
                <a:sym typeface="Wingdings" panose="05000000000000000000" pitchFamily="2" charset="2"/>
              </a:rPr>
              <a:t>depan</a:t>
            </a:r>
            <a:r>
              <a:rPr lang="en-US" sz="1800" dirty="0">
                <a:sym typeface="Wingdings" panose="05000000000000000000" pitchFamily="2" charset="2"/>
              </a:rPr>
              <a:t>. </a:t>
            </a:r>
          </a:p>
          <a:p>
            <a:endParaRPr lang="en-US" sz="1800" dirty="0"/>
          </a:p>
        </p:txBody>
      </p:sp>
      <p:sp>
        <p:nvSpPr>
          <p:cNvPr id="7" name="Slide Number Placeholder 1">
            <a:extLst>
              <a:ext uri="{FF2B5EF4-FFF2-40B4-BE49-F238E27FC236}">
                <a16:creationId xmlns:a16="http://schemas.microsoft.com/office/drawing/2014/main" id="{D0B4023C-12E6-B447-A35B-E98B6D1AEEF7}"/>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70</a:t>
            </a:fld>
            <a:endParaRPr lang="en-US" b="1" dirty="0">
              <a:solidFill>
                <a:schemeClr val="tx1"/>
              </a:solidFill>
            </a:endParaRPr>
          </a:p>
        </p:txBody>
      </p:sp>
    </p:spTree>
    <p:extLst>
      <p:ext uri="{BB962C8B-B14F-4D97-AF65-F5344CB8AC3E}">
        <p14:creationId xmlns:p14="http://schemas.microsoft.com/office/powerpoint/2010/main" val="3581345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a:xfrm>
            <a:off x="2543784" y="506011"/>
            <a:ext cx="7393353" cy="768000"/>
          </a:xfrm>
        </p:spPr>
        <p:txBody>
          <a:bodyPr/>
          <a:lstStyle/>
          <a:p>
            <a:r>
              <a:rPr lang="en-US" sz="4000" dirty="0" err="1">
                <a:latin typeface="Fjalla One" panose="02000506040000020004" pitchFamily="2" charset="0"/>
              </a:rPr>
              <a:t>Kriteria</a:t>
            </a:r>
            <a:r>
              <a:rPr lang="en-US" sz="4000" dirty="0">
                <a:latin typeface="Fjalla One" panose="02000506040000020004" pitchFamily="2" charset="0"/>
              </a:rPr>
              <a:t> </a:t>
            </a:r>
            <a:r>
              <a:rPr lang="en-US" sz="4000" dirty="0" err="1">
                <a:latin typeface="Fjalla One" panose="02000506040000020004" pitchFamily="2" charset="0"/>
              </a:rPr>
              <a:t>Sewa</a:t>
            </a:r>
            <a:endParaRPr lang="en-US" sz="4000" dirty="0">
              <a:latin typeface="Fjalla One" panose="02000506040000020004" pitchFamily="2" charset="0"/>
            </a:endParaRP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10"/>
          </p:nvPr>
        </p:nvSpPr>
        <p:spPr>
          <a:xfrm>
            <a:off x="905870" y="1600200"/>
            <a:ext cx="10669181" cy="5110449"/>
          </a:xfrm>
        </p:spPr>
        <p:txBody>
          <a:bodyPr/>
          <a:lstStyle/>
          <a:p>
            <a:pPr>
              <a:spcBef>
                <a:spcPts val="600"/>
              </a:spcBef>
            </a:pPr>
            <a:r>
              <a:rPr lang="en-ID" dirty="0"/>
              <a:t>Finance lease </a:t>
            </a:r>
            <a:r>
              <a:rPr lang="en-ID" dirty="0" err="1"/>
              <a:t>atau</a:t>
            </a:r>
            <a:r>
              <a:rPr lang="en-ID" dirty="0"/>
              <a:t> </a:t>
            </a:r>
            <a:r>
              <a:rPr lang="en-ID" dirty="0" err="1"/>
              <a:t>sewa</a:t>
            </a:r>
            <a:r>
              <a:rPr lang="en-ID" dirty="0"/>
              <a:t> </a:t>
            </a:r>
            <a:r>
              <a:rPr lang="en-ID" dirty="0" err="1"/>
              <a:t>dengan</a:t>
            </a:r>
            <a:r>
              <a:rPr lang="en-ID" dirty="0"/>
              <a:t> </a:t>
            </a:r>
            <a:r>
              <a:rPr lang="en-ID" dirty="0" err="1"/>
              <a:t>opsi</a:t>
            </a:r>
            <a:r>
              <a:rPr lang="en-ID" dirty="0"/>
              <a:t> </a:t>
            </a:r>
            <a:r>
              <a:rPr lang="en-ID" dirty="0" err="1"/>
              <a:t>harus</a:t>
            </a:r>
            <a:r>
              <a:rPr lang="en-ID" dirty="0"/>
              <a:t> </a:t>
            </a:r>
            <a:r>
              <a:rPr lang="en-ID" dirty="0" err="1"/>
              <a:t>memenuhi</a:t>
            </a:r>
            <a:r>
              <a:rPr lang="en-ID" dirty="0"/>
              <a:t> </a:t>
            </a:r>
            <a:r>
              <a:rPr lang="en-ID" dirty="0" err="1"/>
              <a:t>ketiga</a:t>
            </a:r>
            <a:r>
              <a:rPr lang="en-ID" dirty="0"/>
              <a:t> </a:t>
            </a:r>
            <a:r>
              <a:rPr lang="en-ID" dirty="0" err="1"/>
              <a:t>kriteria</a:t>
            </a:r>
            <a:r>
              <a:rPr lang="en-ID" dirty="0"/>
              <a:t> </a:t>
            </a:r>
            <a:r>
              <a:rPr lang="en-ID" dirty="0" err="1"/>
              <a:t>berikut</a:t>
            </a:r>
            <a:r>
              <a:rPr lang="en-ID" dirty="0"/>
              <a:t> </a:t>
            </a:r>
            <a:r>
              <a:rPr lang="en-ID" dirty="0" err="1"/>
              <a:t>ini</a:t>
            </a:r>
            <a:r>
              <a:rPr lang="en-ID" dirty="0"/>
              <a:t>. </a:t>
            </a:r>
          </a:p>
          <a:p>
            <a:pPr lvl="1">
              <a:spcBef>
                <a:spcPts val="600"/>
              </a:spcBef>
            </a:pPr>
            <a:r>
              <a:rPr lang="en-ID" dirty="0" err="1"/>
              <a:t>Pertama</a:t>
            </a:r>
            <a:r>
              <a:rPr lang="en-ID" dirty="0"/>
              <a:t>, </a:t>
            </a:r>
            <a:r>
              <a:rPr lang="en-ID" dirty="0" err="1"/>
              <a:t>jumlah</a:t>
            </a:r>
            <a:r>
              <a:rPr lang="en-ID" dirty="0"/>
              <a:t> </a:t>
            </a:r>
            <a:r>
              <a:rPr lang="en-ID" dirty="0" err="1"/>
              <a:t>pembayaran</a:t>
            </a:r>
            <a:r>
              <a:rPr lang="en-ID" dirty="0"/>
              <a:t> </a:t>
            </a:r>
            <a:r>
              <a:rPr lang="en-ID" dirty="0" err="1"/>
              <a:t>sewa-guna-usaha</a:t>
            </a:r>
            <a:r>
              <a:rPr lang="en-ID" dirty="0"/>
              <a:t> </a:t>
            </a:r>
            <a:r>
              <a:rPr lang="en-ID" dirty="0" err="1"/>
              <a:t>selama</a:t>
            </a:r>
            <a:r>
              <a:rPr lang="en-ID" dirty="0"/>
              <a:t> masa </a:t>
            </a:r>
            <a:r>
              <a:rPr lang="en-ID" dirty="0" err="1"/>
              <a:t>sewa-guna-usaha</a:t>
            </a:r>
            <a:r>
              <a:rPr lang="en-ID" dirty="0"/>
              <a:t> </a:t>
            </a:r>
            <a:r>
              <a:rPr lang="en-ID" dirty="0" err="1"/>
              <a:t>pertama</a:t>
            </a:r>
            <a:r>
              <a:rPr lang="en-ID" dirty="0"/>
              <a:t> </a:t>
            </a:r>
            <a:r>
              <a:rPr lang="en-ID" dirty="0" err="1"/>
              <a:t>ditambah</a:t>
            </a:r>
            <a:r>
              <a:rPr lang="en-ID" dirty="0"/>
              <a:t> </a:t>
            </a:r>
            <a:r>
              <a:rPr lang="en-ID" dirty="0" err="1"/>
              <a:t>dengan</a:t>
            </a:r>
            <a:r>
              <a:rPr lang="en-ID" dirty="0"/>
              <a:t> </a:t>
            </a:r>
            <a:r>
              <a:rPr lang="en-ID" dirty="0" err="1"/>
              <a:t>nilai</a:t>
            </a:r>
            <a:r>
              <a:rPr lang="en-ID" dirty="0"/>
              <a:t> </a:t>
            </a:r>
            <a:r>
              <a:rPr lang="en-ID" dirty="0" err="1"/>
              <a:t>sisa</a:t>
            </a:r>
            <a:r>
              <a:rPr lang="en-ID" dirty="0"/>
              <a:t> </a:t>
            </a:r>
            <a:r>
              <a:rPr lang="en-ID" dirty="0" err="1"/>
              <a:t>barang</a:t>
            </a:r>
            <a:r>
              <a:rPr lang="en-ID" dirty="0"/>
              <a:t> modal, </a:t>
            </a:r>
            <a:r>
              <a:rPr lang="en-ID" dirty="0" err="1"/>
              <a:t>harus</a:t>
            </a:r>
            <a:r>
              <a:rPr lang="en-ID" dirty="0"/>
              <a:t> </a:t>
            </a:r>
            <a:r>
              <a:rPr lang="en-ID" dirty="0" err="1"/>
              <a:t>dapat</a:t>
            </a:r>
            <a:r>
              <a:rPr lang="en-ID" dirty="0"/>
              <a:t> </a:t>
            </a:r>
            <a:r>
              <a:rPr lang="en-ID" dirty="0" err="1"/>
              <a:t>menutup</a:t>
            </a:r>
            <a:r>
              <a:rPr lang="en-ID" dirty="0"/>
              <a:t> </a:t>
            </a:r>
            <a:r>
              <a:rPr lang="en-ID" dirty="0" err="1"/>
              <a:t>harga</a:t>
            </a:r>
            <a:r>
              <a:rPr lang="en-ID" dirty="0"/>
              <a:t> </a:t>
            </a:r>
            <a:r>
              <a:rPr lang="en-ID" dirty="0" err="1"/>
              <a:t>perolehan</a:t>
            </a:r>
            <a:r>
              <a:rPr lang="en-ID" dirty="0"/>
              <a:t> </a:t>
            </a:r>
            <a:r>
              <a:rPr lang="en-ID" dirty="0" err="1"/>
              <a:t>barang</a:t>
            </a:r>
            <a:r>
              <a:rPr lang="en-ID" dirty="0"/>
              <a:t> modal dan </a:t>
            </a:r>
            <a:r>
              <a:rPr lang="en-ID" dirty="0" err="1"/>
              <a:t>keuntungan</a:t>
            </a:r>
            <a:r>
              <a:rPr lang="en-ID" dirty="0"/>
              <a:t> lessor. </a:t>
            </a:r>
          </a:p>
          <a:p>
            <a:pPr lvl="1">
              <a:spcBef>
                <a:spcPts val="600"/>
              </a:spcBef>
            </a:pPr>
            <a:r>
              <a:rPr lang="en-ID" dirty="0" err="1"/>
              <a:t>Kedua</a:t>
            </a:r>
            <a:r>
              <a:rPr lang="en-ID" dirty="0"/>
              <a:t>, masa </a:t>
            </a:r>
            <a:r>
              <a:rPr lang="en-ID" dirty="0" err="1"/>
              <a:t>sewa-guna-usaha</a:t>
            </a:r>
            <a:r>
              <a:rPr lang="en-ID" dirty="0"/>
              <a:t> </a:t>
            </a:r>
            <a:r>
              <a:rPr lang="en-ID" dirty="0" err="1"/>
              <a:t>ditetapkan</a:t>
            </a:r>
            <a:r>
              <a:rPr lang="en-ID" dirty="0"/>
              <a:t> </a:t>
            </a:r>
            <a:r>
              <a:rPr lang="en-ID" dirty="0" err="1"/>
              <a:t>sekurang-kurangnya</a:t>
            </a:r>
            <a:r>
              <a:rPr lang="en-ID" dirty="0"/>
              <a:t> 2 (</a:t>
            </a:r>
            <a:r>
              <a:rPr lang="en-ID" dirty="0" err="1"/>
              <a:t>dua</a:t>
            </a:r>
            <a:r>
              <a:rPr lang="en-ID" dirty="0"/>
              <a:t>) </a:t>
            </a:r>
            <a:r>
              <a:rPr lang="en-ID" dirty="0" err="1"/>
              <a:t>tahun</a:t>
            </a:r>
            <a:r>
              <a:rPr lang="en-ID" dirty="0"/>
              <a:t> </a:t>
            </a:r>
            <a:r>
              <a:rPr lang="en-ID" dirty="0" err="1"/>
              <a:t>untuk</a:t>
            </a:r>
            <a:r>
              <a:rPr lang="en-ID" dirty="0"/>
              <a:t> </a:t>
            </a:r>
            <a:r>
              <a:rPr lang="en-ID" dirty="0" err="1"/>
              <a:t>barang</a:t>
            </a:r>
            <a:r>
              <a:rPr lang="en-ID" dirty="0"/>
              <a:t> modal </a:t>
            </a:r>
            <a:r>
              <a:rPr lang="en-ID" dirty="0" err="1"/>
              <a:t>Golongan</a:t>
            </a:r>
            <a:r>
              <a:rPr lang="en-ID" dirty="0"/>
              <a:t> I, 3 (</a:t>
            </a:r>
            <a:r>
              <a:rPr lang="en-ID" dirty="0" err="1"/>
              <a:t>tiga</a:t>
            </a:r>
            <a:r>
              <a:rPr lang="en-ID" dirty="0"/>
              <a:t>) </a:t>
            </a:r>
            <a:r>
              <a:rPr lang="en-ID" dirty="0" err="1"/>
              <a:t>tahun</a:t>
            </a:r>
            <a:r>
              <a:rPr lang="en-ID" dirty="0"/>
              <a:t> </a:t>
            </a:r>
            <a:r>
              <a:rPr lang="en-ID" dirty="0" err="1"/>
              <a:t>untuk</a:t>
            </a:r>
            <a:r>
              <a:rPr lang="en-ID" dirty="0"/>
              <a:t> </a:t>
            </a:r>
            <a:r>
              <a:rPr lang="en-ID" dirty="0" err="1"/>
              <a:t>barang</a:t>
            </a:r>
            <a:r>
              <a:rPr lang="en-ID" dirty="0"/>
              <a:t> modal </a:t>
            </a:r>
            <a:r>
              <a:rPr lang="en-ID" dirty="0" err="1"/>
              <a:t>Golongan</a:t>
            </a:r>
            <a:r>
              <a:rPr lang="en-ID" dirty="0"/>
              <a:t> II dan III, dan 7 (</a:t>
            </a:r>
            <a:r>
              <a:rPr lang="en-ID" dirty="0" err="1"/>
              <a:t>tujuh</a:t>
            </a:r>
            <a:r>
              <a:rPr lang="en-ID" dirty="0"/>
              <a:t>) </a:t>
            </a:r>
            <a:r>
              <a:rPr lang="en-ID" dirty="0" err="1"/>
              <a:t>tahun</a:t>
            </a:r>
            <a:r>
              <a:rPr lang="en-ID" dirty="0"/>
              <a:t> </a:t>
            </a:r>
            <a:r>
              <a:rPr lang="en-ID" dirty="0" err="1"/>
              <a:t>untuk</a:t>
            </a:r>
            <a:r>
              <a:rPr lang="en-ID" dirty="0"/>
              <a:t> </a:t>
            </a:r>
            <a:r>
              <a:rPr lang="en-ID" dirty="0" err="1"/>
              <a:t>Golongan</a:t>
            </a:r>
            <a:r>
              <a:rPr lang="en-ID" dirty="0"/>
              <a:t> </a:t>
            </a:r>
            <a:r>
              <a:rPr lang="en-ID" dirty="0" err="1"/>
              <a:t>bangunan</a:t>
            </a:r>
            <a:r>
              <a:rPr lang="en-ID" dirty="0"/>
              <a:t>. </a:t>
            </a:r>
          </a:p>
          <a:p>
            <a:pPr lvl="1">
              <a:spcBef>
                <a:spcPts val="600"/>
              </a:spcBef>
            </a:pPr>
            <a:r>
              <a:rPr lang="en-ID" dirty="0" err="1"/>
              <a:t>ketiga</a:t>
            </a:r>
            <a:r>
              <a:rPr lang="en-ID" dirty="0"/>
              <a:t>, </a:t>
            </a:r>
            <a:r>
              <a:rPr lang="en-ID" dirty="0" err="1"/>
              <a:t>perjanjian</a:t>
            </a:r>
            <a:r>
              <a:rPr lang="en-ID" dirty="0"/>
              <a:t> </a:t>
            </a:r>
            <a:r>
              <a:rPr lang="en-ID" dirty="0" err="1"/>
              <a:t>sewa-guna-usaha</a:t>
            </a:r>
            <a:r>
              <a:rPr lang="en-ID" dirty="0"/>
              <a:t> </a:t>
            </a:r>
            <a:r>
              <a:rPr lang="en-ID" dirty="0" err="1"/>
              <a:t>memuat</a:t>
            </a:r>
            <a:r>
              <a:rPr lang="en-ID" dirty="0"/>
              <a:t> </a:t>
            </a:r>
            <a:r>
              <a:rPr lang="en-ID" dirty="0" err="1"/>
              <a:t>ketentuan</a:t>
            </a:r>
            <a:r>
              <a:rPr lang="en-ID" dirty="0"/>
              <a:t> </a:t>
            </a:r>
            <a:r>
              <a:rPr lang="en-ID" dirty="0" err="1"/>
              <a:t>mengenai</a:t>
            </a:r>
            <a:r>
              <a:rPr lang="en-ID" dirty="0"/>
              <a:t> </a:t>
            </a:r>
            <a:r>
              <a:rPr lang="en-ID" dirty="0" err="1"/>
              <a:t>opsi</a:t>
            </a:r>
            <a:r>
              <a:rPr lang="en-ID" dirty="0"/>
              <a:t> </a:t>
            </a:r>
            <a:r>
              <a:rPr lang="en-ID" dirty="0" err="1"/>
              <a:t>bagi</a:t>
            </a:r>
            <a:r>
              <a:rPr lang="en-ID" dirty="0"/>
              <a:t> lessee. </a:t>
            </a:r>
          </a:p>
          <a:p>
            <a:pPr>
              <a:spcBef>
                <a:spcPts val="600"/>
              </a:spcBef>
            </a:pPr>
            <a:r>
              <a:rPr lang="en-ID" dirty="0"/>
              <a:t>Operating lease, </a:t>
            </a:r>
            <a:r>
              <a:rPr lang="en-ID" dirty="0" err="1"/>
              <a:t>terdapa</a:t>
            </a:r>
            <a:r>
              <a:rPr lang="en-ID" dirty="0"/>
              <a:t> 2 </a:t>
            </a:r>
            <a:r>
              <a:rPr lang="en-ID" dirty="0" err="1"/>
              <a:t>kriteria</a:t>
            </a:r>
            <a:r>
              <a:rPr lang="en-ID" dirty="0"/>
              <a:t> yang </a:t>
            </a:r>
            <a:r>
              <a:rPr lang="en-ID" dirty="0" err="1"/>
              <a:t>harus</a:t>
            </a:r>
            <a:r>
              <a:rPr lang="en-ID" dirty="0"/>
              <a:t> </a:t>
            </a:r>
            <a:r>
              <a:rPr lang="en-ID" dirty="0" err="1"/>
              <a:t>dipenuhi</a:t>
            </a:r>
            <a:r>
              <a:rPr lang="en-ID" dirty="0"/>
              <a:t>, </a:t>
            </a:r>
            <a:r>
              <a:rPr lang="en-ID" dirty="0" err="1"/>
              <a:t>yaitu</a:t>
            </a:r>
            <a:r>
              <a:rPr lang="en-ID" dirty="0"/>
              <a:t>:</a:t>
            </a:r>
          </a:p>
          <a:p>
            <a:pPr lvl="1">
              <a:spcBef>
                <a:spcPts val="600"/>
              </a:spcBef>
            </a:pPr>
            <a:r>
              <a:rPr lang="en-ID" dirty="0"/>
              <a:t> </a:t>
            </a:r>
            <a:r>
              <a:rPr lang="en-ID" dirty="0" err="1"/>
              <a:t>jumlah</a:t>
            </a:r>
            <a:r>
              <a:rPr lang="en-ID" dirty="0"/>
              <a:t> </a:t>
            </a:r>
            <a:r>
              <a:rPr lang="en-ID" dirty="0" err="1"/>
              <a:t>pembayaran</a:t>
            </a:r>
            <a:r>
              <a:rPr lang="en-ID" dirty="0"/>
              <a:t> </a:t>
            </a:r>
            <a:r>
              <a:rPr lang="en-ID" dirty="0" err="1"/>
              <a:t>sewa-guna-usaha</a:t>
            </a:r>
            <a:r>
              <a:rPr lang="en-ID" dirty="0"/>
              <a:t> </a:t>
            </a:r>
            <a:r>
              <a:rPr lang="en-ID" dirty="0" err="1"/>
              <a:t>selama</a:t>
            </a:r>
            <a:r>
              <a:rPr lang="en-ID" dirty="0"/>
              <a:t> masa </a:t>
            </a:r>
            <a:r>
              <a:rPr lang="en-ID" dirty="0" err="1"/>
              <a:t>sewa-guna-usaha</a:t>
            </a:r>
            <a:r>
              <a:rPr lang="en-ID" dirty="0"/>
              <a:t> </a:t>
            </a:r>
            <a:r>
              <a:rPr lang="en-ID" dirty="0" err="1"/>
              <a:t>pertama</a:t>
            </a:r>
            <a:r>
              <a:rPr lang="en-ID" dirty="0"/>
              <a:t> </a:t>
            </a:r>
            <a:r>
              <a:rPr lang="en-ID" dirty="0" err="1"/>
              <a:t>tidak</a:t>
            </a:r>
            <a:r>
              <a:rPr lang="en-ID" dirty="0"/>
              <a:t> </a:t>
            </a:r>
            <a:r>
              <a:rPr lang="en-ID" dirty="0" err="1"/>
              <a:t>dapat</a:t>
            </a:r>
            <a:r>
              <a:rPr lang="en-ID" dirty="0"/>
              <a:t> </a:t>
            </a:r>
            <a:r>
              <a:rPr lang="en-ID" dirty="0" err="1"/>
              <a:t>menutupi</a:t>
            </a:r>
            <a:r>
              <a:rPr lang="en-ID" dirty="0"/>
              <a:t> </a:t>
            </a:r>
            <a:r>
              <a:rPr lang="en-ID" dirty="0" err="1"/>
              <a:t>harga</a:t>
            </a:r>
            <a:r>
              <a:rPr lang="en-ID" dirty="0"/>
              <a:t> </a:t>
            </a:r>
            <a:r>
              <a:rPr lang="en-ID" dirty="0" err="1"/>
              <a:t>perolehan</a:t>
            </a:r>
            <a:r>
              <a:rPr lang="en-ID" dirty="0"/>
              <a:t> </a:t>
            </a:r>
            <a:r>
              <a:rPr lang="en-ID" dirty="0" err="1"/>
              <a:t>barang</a:t>
            </a:r>
            <a:r>
              <a:rPr lang="en-ID" dirty="0"/>
              <a:t> modal yang </a:t>
            </a:r>
            <a:r>
              <a:rPr lang="en-ID" dirty="0" err="1"/>
              <a:t>disewa-guna-usahakan</a:t>
            </a:r>
            <a:r>
              <a:rPr lang="en-ID" dirty="0"/>
              <a:t> </a:t>
            </a:r>
            <a:r>
              <a:rPr lang="en-ID" dirty="0" err="1"/>
              <a:t>ditambah</a:t>
            </a:r>
            <a:r>
              <a:rPr lang="en-ID" dirty="0"/>
              <a:t> </a:t>
            </a:r>
            <a:r>
              <a:rPr lang="en-ID" dirty="0" err="1"/>
              <a:t>keuntungan</a:t>
            </a:r>
            <a:r>
              <a:rPr lang="en-ID" dirty="0"/>
              <a:t> yang </a:t>
            </a:r>
            <a:r>
              <a:rPr lang="en-ID" dirty="0" err="1"/>
              <a:t>diperhitungkan</a:t>
            </a:r>
            <a:r>
              <a:rPr lang="en-ID" dirty="0"/>
              <a:t> oleh lessor, dan </a:t>
            </a:r>
          </a:p>
          <a:p>
            <a:pPr lvl="1">
              <a:spcBef>
                <a:spcPts val="600"/>
              </a:spcBef>
            </a:pPr>
            <a:r>
              <a:rPr lang="en-ID" dirty="0" err="1"/>
              <a:t>perjanjian</a:t>
            </a:r>
            <a:r>
              <a:rPr lang="en-ID" dirty="0"/>
              <a:t> </a:t>
            </a:r>
            <a:r>
              <a:rPr lang="en-ID" dirty="0" err="1"/>
              <a:t>sewa-guna-usaha</a:t>
            </a:r>
            <a:r>
              <a:rPr lang="en-ID" dirty="0"/>
              <a:t> </a:t>
            </a:r>
            <a:r>
              <a:rPr lang="en-ID" dirty="0" err="1"/>
              <a:t>tidak</a:t>
            </a:r>
            <a:r>
              <a:rPr lang="en-ID" dirty="0"/>
              <a:t> </a:t>
            </a:r>
            <a:r>
              <a:rPr lang="en-ID" dirty="0" err="1"/>
              <a:t>memuat</a:t>
            </a:r>
            <a:r>
              <a:rPr lang="en-ID" dirty="0"/>
              <a:t> </a:t>
            </a:r>
            <a:r>
              <a:rPr lang="en-ID" dirty="0" err="1"/>
              <a:t>ketentuan</a:t>
            </a:r>
            <a:r>
              <a:rPr lang="en-ID" dirty="0"/>
              <a:t> </a:t>
            </a:r>
            <a:r>
              <a:rPr lang="en-ID" dirty="0" err="1"/>
              <a:t>mengenai</a:t>
            </a:r>
            <a:r>
              <a:rPr lang="en-ID" dirty="0"/>
              <a:t> </a:t>
            </a:r>
            <a:r>
              <a:rPr lang="en-ID" dirty="0" err="1"/>
              <a:t>opsi</a:t>
            </a:r>
            <a:r>
              <a:rPr lang="en-ID" dirty="0"/>
              <a:t> </a:t>
            </a:r>
            <a:r>
              <a:rPr lang="en-ID" dirty="0" err="1"/>
              <a:t>bagi</a:t>
            </a:r>
            <a:r>
              <a:rPr lang="en-ID" dirty="0"/>
              <a:t> lessee.</a:t>
            </a:r>
            <a:endParaRPr lang="en-US" sz="1800" dirty="0"/>
          </a:p>
        </p:txBody>
      </p:sp>
      <p:sp>
        <p:nvSpPr>
          <p:cNvPr id="6" name="Slide Number Placeholder 1">
            <a:extLst>
              <a:ext uri="{FF2B5EF4-FFF2-40B4-BE49-F238E27FC236}">
                <a16:creationId xmlns:a16="http://schemas.microsoft.com/office/drawing/2014/main" id="{98EB8CC1-0D9E-4C62-B570-F1A895F36017}"/>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71</a:t>
            </a:fld>
            <a:endParaRPr lang="en-US" b="1" dirty="0">
              <a:solidFill>
                <a:schemeClr val="tx1"/>
              </a:solidFill>
            </a:endParaRPr>
          </a:p>
        </p:txBody>
      </p:sp>
    </p:spTree>
    <p:extLst>
      <p:ext uri="{BB962C8B-B14F-4D97-AF65-F5344CB8AC3E}">
        <p14:creationId xmlns:p14="http://schemas.microsoft.com/office/powerpoint/2010/main" val="18460056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a:xfrm>
            <a:off x="2543784" y="506011"/>
            <a:ext cx="7393353" cy="768000"/>
          </a:xfrm>
        </p:spPr>
        <p:txBody>
          <a:bodyPr/>
          <a:lstStyle/>
          <a:p>
            <a:r>
              <a:rPr lang="en-US" sz="4000" dirty="0" err="1">
                <a:latin typeface="Fjalla One" panose="02000506040000020004" pitchFamily="2" charset="0"/>
              </a:rPr>
              <a:t>Sewa</a:t>
            </a:r>
            <a:r>
              <a:rPr lang="en-US" sz="4000" dirty="0">
                <a:latin typeface="Fjalla One" panose="02000506040000020004" pitchFamily="2" charset="0"/>
              </a:rPr>
              <a:t> </a:t>
            </a:r>
            <a:r>
              <a:rPr lang="en-US" sz="4000" dirty="0" err="1">
                <a:latin typeface="Fjalla One" panose="02000506040000020004" pitchFamily="2" charset="0"/>
              </a:rPr>
              <a:t>dengan</a:t>
            </a:r>
            <a:r>
              <a:rPr lang="en-US" sz="4000" dirty="0">
                <a:latin typeface="Fjalla One" panose="02000506040000020004" pitchFamily="2" charset="0"/>
              </a:rPr>
              <a:t> </a:t>
            </a:r>
            <a:r>
              <a:rPr lang="en-US" sz="4000" dirty="0" err="1">
                <a:latin typeface="Fjalla One" panose="02000506040000020004" pitchFamily="2" charset="0"/>
              </a:rPr>
              <a:t>Opsi</a:t>
            </a:r>
            <a:endParaRPr lang="en-US" sz="4000" dirty="0">
              <a:latin typeface="Fjalla One" panose="02000506040000020004" pitchFamily="2" charset="0"/>
            </a:endParaRP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10"/>
          </p:nvPr>
        </p:nvSpPr>
        <p:spPr>
          <a:xfrm>
            <a:off x="905870" y="1600200"/>
            <a:ext cx="10669181" cy="5110449"/>
          </a:xfrm>
        </p:spPr>
        <p:txBody>
          <a:bodyPr/>
          <a:lstStyle/>
          <a:p>
            <a:pPr>
              <a:spcBef>
                <a:spcPts val="600"/>
              </a:spcBef>
            </a:pPr>
            <a:r>
              <a:rPr lang="en-ID" dirty="0" err="1"/>
              <a:t>Berikut</a:t>
            </a:r>
            <a:r>
              <a:rPr lang="en-ID" dirty="0"/>
              <a:t> </a:t>
            </a:r>
            <a:r>
              <a:rPr lang="en-ID" dirty="0" err="1"/>
              <a:t>adalah</a:t>
            </a:r>
            <a:r>
              <a:rPr lang="en-ID" dirty="0"/>
              <a:t> </a:t>
            </a:r>
            <a:r>
              <a:rPr lang="en-ID" dirty="0" err="1"/>
              <a:t>perlakuan</a:t>
            </a:r>
            <a:r>
              <a:rPr lang="en-ID" dirty="0"/>
              <a:t> </a:t>
            </a:r>
            <a:r>
              <a:rPr lang="en-ID" dirty="0" err="1"/>
              <a:t>pajak</a:t>
            </a:r>
            <a:r>
              <a:rPr lang="en-ID" dirty="0"/>
              <a:t> </a:t>
            </a:r>
            <a:r>
              <a:rPr lang="en-ID" dirty="0" err="1"/>
              <a:t>bagi</a:t>
            </a:r>
            <a:r>
              <a:rPr lang="en-ID" dirty="0"/>
              <a:t> Lessee </a:t>
            </a:r>
            <a:r>
              <a:rPr lang="en-ID" dirty="0" err="1"/>
              <a:t>terkait</a:t>
            </a:r>
            <a:r>
              <a:rPr lang="en-ID" dirty="0"/>
              <a:t> </a:t>
            </a:r>
            <a:r>
              <a:rPr lang="en-ID" dirty="0" err="1"/>
              <a:t>sewa</a:t>
            </a:r>
            <a:r>
              <a:rPr lang="en-ID" dirty="0"/>
              <a:t> </a:t>
            </a:r>
            <a:r>
              <a:rPr lang="en-ID" dirty="0" err="1"/>
              <a:t>guna</a:t>
            </a:r>
            <a:r>
              <a:rPr lang="en-ID" dirty="0"/>
              <a:t> </a:t>
            </a:r>
            <a:r>
              <a:rPr lang="en-ID" dirty="0" err="1"/>
              <a:t>usaha</a:t>
            </a:r>
            <a:r>
              <a:rPr lang="en-ID" dirty="0"/>
              <a:t> </a:t>
            </a:r>
            <a:r>
              <a:rPr lang="en-ID" dirty="0" err="1"/>
              <a:t>dengan</a:t>
            </a:r>
            <a:r>
              <a:rPr lang="en-ID" dirty="0"/>
              <a:t> </a:t>
            </a:r>
            <a:r>
              <a:rPr lang="en-ID" dirty="0" err="1"/>
              <a:t>hak</a:t>
            </a:r>
            <a:r>
              <a:rPr lang="en-ID" dirty="0"/>
              <a:t> </a:t>
            </a:r>
            <a:r>
              <a:rPr lang="en-ID" dirty="0" err="1"/>
              <a:t>opsi</a:t>
            </a:r>
            <a:r>
              <a:rPr lang="en-ID" dirty="0"/>
              <a:t>;</a:t>
            </a:r>
          </a:p>
          <a:p>
            <a:pPr lvl="1">
              <a:spcBef>
                <a:spcPts val="600"/>
              </a:spcBef>
            </a:pPr>
            <a:r>
              <a:rPr lang="en-ID" dirty="0" err="1"/>
              <a:t>selama</a:t>
            </a:r>
            <a:r>
              <a:rPr lang="en-ID" dirty="0"/>
              <a:t> masa </a:t>
            </a:r>
            <a:r>
              <a:rPr lang="en-ID" dirty="0" err="1"/>
              <a:t>sewa-guna-usaha</a:t>
            </a:r>
            <a:r>
              <a:rPr lang="en-ID" dirty="0"/>
              <a:t>, lessee </a:t>
            </a:r>
            <a:r>
              <a:rPr lang="en-ID" dirty="0" err="1"/>
              <a:t>tidak</a:t>
            </a:r>
            <a:r>
              <a:rPr lang="en-ID" dirty="0"/>
              <a:t> </a:t>
            </a:r>
            <a:r>
              <a:rPr lang="en-ID" dirty="0" err="1"/>
              <a:t>boleh</a:t>
            </a:r>
            <a:r>
              <a:rPr lang="en-ID" dirty="0"/>
              <a:t> </a:t>
            </a:r>
            <a:r>
              <a:rPr lang="en-ID" dirty="0" err="1"/>
              <a:t>melakukan</a:t>
            </a:r>
            <a:r>
              <a:rPr lang="en-ID" dirty="0"/>
              <a:t> </a:t>
            </a:r>
            <a:r>
              <a:rPr lang="en-ID" dirty="0" err="1"/>
              <a:t>penyusutan</a:t>
            </a:r>
            <a:r>
              <a:rPr lang="en-ID" dirty="0"/>
              <a:t> </a:t>
            </a:r>
            <a:r>
              <a:rPr lang="en-ID" dirty="0" err="1"/>
              <a:t>atas</a:t>
            </a:r>
            <a:r>
              <a:rPr lang="en-ID" dirty="0"/>
              <a:t> </a:t>
            </a:r>
            <a:r>
              <a:rPr lang="en-ID" dirty="0" err="1"/>
              <a:t>barang</a:t>
            </a:r>
            <a:r>
              <a:rPr lang="en-ID" dirty="0"/>
              <a:t> modal yang </a:t>
            </a:r>
            <a:r>
              <a:rPr lang="en-ID" dirty="0" err="1"/>
              <a:t>disewa-guna-usaha</a:t>
            </a:r>
            <a:r>
              <a:rPr lang="en-ID" dirty="0"/>
              <a:t>, </a:t>
            </a:r>
            <a:r>
              <a:rPr lang="en-ID" dirty="0" err="1"/>
              <a:t>sampai</a:t>
            </a:r>
            <a:r>
              <a:rPr lang="en-ID" dirty="0"/>
              <a:t> </a:t>
            </a:r>
            <a:r>
              <a:rPr lang="en-ID" dirty="0" err="1"/>
              <a:t>saat</a:t>
            </a:r>
            <a:r>
              <a:rPr lang="en-ID" dirty="0"/>
              <a:t> lessee </a:t>
            </a:r>
            <a:r>
              <a:rPr lang="en-ID" dirty="0" err="1"/>
              <a:t>menggunakan</a:t>
            </a:r>
            <a:r>
              <a:rPr lang="en-ID" dirty="0"/>
              <a:t> </a:t>
            </a:r>
            <a:r>
              <a:rPr lang="en-ID" dirty="0" err="1"/>
              <a:t>hak</a:t>
            </a:r>
            <a:r>
              <a:rPr lang="en-ID" dirty="0"/>
              <a:t> </a:t>
            </a:r>
            <a:r>
              <a:rPr lang="en-ID" dirty="0" err="1"/>
              <a:t>opsi</a:t>
            </a:r>
            <a:r>
              <a:rPr lang="en-ID" dirty="0"/>
              <a:t> </a:t>
            </a:r>
            <a:r>
              <a:rPr lang="en-ID" dirty="0" err="1"/>
              <a:t>untuk</a:t>
            </a:r>
            <a:r>
              <a:rPr lang="en-ID" dirty="0"/>
              <a:t> </a:t>
            </a:r>
            <a:r>
              <a:rPr lang="en-ID" dirty="0" err="1"/>
              <a:t>membeli</a:t>
            </a:r>
            <a:r>
              <a:rPr lang="en-ID" dirty="0"/>
              <a:t>;</a:t>
            </a:r>
          </a:p>
          <a:p>
            <a:pPr lvl="1">
              <a:spcBef>
                <a:spcPts val="600"/>
              </a:spcBef>
            </a:pPr>
            <a:r>
              <a:rPr lang="en-ID" dirty="0" err="1"/>
              <a:t>setelah</a:t>
            </a:r>
            <a:r>
              <a:rPr lang="en-ID" dirty="0"/>
              <a:t> lessee </a:t>
            </a:r>
            <a:r>
              <a:rPr lang="en-ID" dirty="0" err="1"/>
              <a:t>menggunakan</a:t>
            </a:r>
            <a:r>
              <a:rPr lang="en-ID" dirty="0"/>
              <a:t> </a:t>
            </a:r>
            <a:r>
              <a:rPr lang="en-ID" dirty="0" err="1"/>
              <a:t>hak</a:t>
            </a:r>
            <a:r>
              <a:rPr lang="en-ID" dirty="0"/>
              <a:t> </a:t>
            </a:r>
            <a:r>
              <a:rPr lang="en-ID" dirty="0" err="1"/>
              <a:t>opsi</a:t>
            </a:r>
            <a:r>
              <a:rPr lang="en-ID" dirty="0"/>
              <a:t> </a:t>
            </a:r>
            <a:r>
              <a:rPr lang="en-ID" dirty="0" err="1"/>
              <a:t>untuk</a:t>
            </a:r>
            <a:r>
              <a:rPr lang="en-ID" dirty="0"/>
              <a:t> </a:t>
            </a:r>
            <a:r>
              <a:rPr lang="en-ID" dirty="0" err="1"/>
              <a:t>membeli</a:t>
            </a:r>
            <a:r>
              <a:rPr lang="en-ID" dirty="0"/>
              <a:t> </a:t>
            </a:r>
            <a:r>
              <a:rPr lang="en-ID" dirty="0" err="1"/>
              <a:t>barang</a:t>
            </a:r>
            <a:r>
              <a:rPr lang="en-ID" dirty="0"/>
              <a:t> modal </a:t>
            </a:r>
            <a:r>
              <a:rPr lang="en-ID" dirty="0" err="1"/>
              <a:t>tersebut</a:t>
            </a:r>
            <a:r>
              <a:rPr lang="en-ID" dirty="0"/>
              <a:t>, lessee </a:t>
            </a:r>
            <a:r>
              <a:rPr lang="en-ID" dirty="0" err="1"/>
              <a:t>melakukan</a:t>
            </a:r>
            <a:r>
              <a:rPr lang="en-ID" dirty="0"/>
              <a:t> </a:t>
            </a:r>
            <a:r>
              <a:rPr lang="en-ID" dirty="0" err="1"/>
              <a:t>penyusutan</a:t>
            </a:r>
            <a:r>
              <a:rPr lang="en-ID" dirty="0"/>
              <a:t> dan </a:t>
            </a:r>
            <a:r>
              <a:rPr lang="en-ID" dirty="0" err="1"/>
              <a:t>dasar</a:t>
            </a:r>
            <a:r>
              <a:rPr lang="en-ID" dirty="0"/>
              <a:t> </a:t>
            </a:r>
            <a:r>
              <a:rPr lang="en-ID" dirty="0" err="1"/>
              <a:t>penyusutannya</a:t>
            </a:r>
            <a:r>
              <a:rPr lang="en-ID" dirty="0"/>
              <a:t> </a:t>
            </a:r>
            <a:r>
              <a:rPr lang="en-ID" dirty="0" err="1"/>
              <a:t>adalah</a:t>
            </a:r>
            <a:r>
              <a:rPr lang="en-ID" dirty="0"/>
              <a:t> </a:t>
            </a:r>
            <a:r>
              <a:rPr lang="en-ID" dirty="0" err="1"/>
              <a:t>nilai</a:t>
            </a:r>
            <a:r>
              <a:rPr lang="en-ID" dirty="0"/>
              <a:t> </a:t>
            </a:r>
            <a:r>
              <a:rPr lang="en-ID" dirty="0" err="1"/>
              <a:t>sisa</a:t>
            </a:r>
            <a:r>
              <a:rPr lang="en-ID" dirty="0"/>
              <a:t> (residual value) </a:t>
            </a:r>
            <a:r>
              <a:rPr lang="en-ID" dirty="0" err="1"/>
              <a:t>barang</a:t>
            </a:r>
            <a:r>
              <a:rPr lang="en-ID" dirty="0"/>
              <a:t> modal yang </a:t>
            </a:r>
            <a:r>
              <a:rPr lang="en-ID" dirty="0" err="1"/>
              <a:t>bersangkutan</a:t>
            </a:r>
            <a:r>
              <a:rPr lang="en-ID" dirty="0"/>
              <a:t>;</a:t>
            </a:r>
          </a:p>
          <a:p>
            <a:pPr lvl="1">
              <a:spcBef>
                <a:spcPts val="600"/>
              </a:spcBef>
            </a:pPr>
            <a:r>
              <a:rPr lang="en-ID" dirty="0" err="1"/>
              <a:t>pembayaran</a:t>
            </a:r>
            <a:r>
              <a:rPr lang="en-ID" dirty="0"/>
              <a:t> </a:t>
            </a:r>
            <a:r>
              <a:rPr lang="en-ID" dirty="0" err="1"/>
              <a:t>sewa-guna-usaha</a:t>
            </a:r>
            <a:r>
              <a:rPr lang="en-ID" dirty="0"/>
              <a:t> yang </a:t>
            </a:r>
            <a:r>
              <a:rPr lang="en-ID" dirty="0" err="1"/>
              <a:t>dibayar</a:t>
            </a:r>
            <a:r>
              <a:rPr lang="en-ID" dirty="0"/>
              <a:t> </a:t>
            </a:r>
            <a:r>
              <a:rPr lang="en-ID" dirty="0" err="1"/>
              <a:t>atau</a:t>
            </a:r>
            <a:r>
              <a:rPr lang="en-ID" dirty="0"/>
              <a:t> </a:t>
            </a:r>
            <a:r>
              <a:rPr lang="en-ID" dirty="0" err="1"/>
              <a:t>terutang</a:t>
            </a:r>
            <a:r>
              <a:rPr lang="en-ID" dirty="0"/>
              <a:t> oleh lessee </a:t>
            </a:r>
            <a:r>
              <a:rPr lang="en-ID" dirty="0" err="1"/>
              <a:t>kecuali</a:t>
            </a:r>
            <a:r>
              <a:rPr lang="en-ID" dirty="0"/>
              <a:t> </a:t>
            </a:r>
            <a:r>
              <a:rPr lang="en-ID" dirty="0" err="1"/>
              <a:t>pembebanan</a:t>
            </a:r>
            <a:r>
              <a:rPr lang="en-ID" dirty="0"/>
              <a:t> </a:t>
            </a:r>
            <a:r>
              <a:rPr lang="en-ID" dirty="0" err="1"/>
              <a:t>atas</a:t>
            </a:r>
            <a:r>
              <a:rPr lang="en-ID" dirty="0"/>
              <a:t> </a:t>
            </a:r>
            <a:r>
              <a:rPr lang="en-ID" dirty="0" err="1"/>
              <a:t>tanah</a:t>
            </a:r>
            <a:r>
              <a:rPr lang="en-ID" dirty="0"/>
              <a:t>, </a:t>
            </a:r>
            <a:r>
              <a:rPr lang="en-ID" dirty="0" err="1"/>
              <a:t>merupakan</a:t>
            </a:r>
            <a:r>
              <a:rPr lang="en-ID" dirty="0"/>
              <a:t> </a:t>
            </a:r>
            <a:r>
              <a:rPr lang="en-ID" dirty="0" err="1"/>
              <a:t>biaya</a:t>
            </a:r>
            <a:r>
              <a:rPr lang="en-ID" dirty="0"/>
              <a:t> yang </a:t>
            </a:r>
            <a:r>
              <a:rPr lang="en-ID" dirty="0" err="1"/>
              <a:t>dapat</a:t>
            </a:r>
            <a:r>
              <a:rPr lang="en-ID" dirty="0"/>
              <a:t> </a:t>
            </a:r>
            <a:r>
              <a:rPr lang="en-ID" dirty="0" err="1"/>
              <a:t>dikurangkan</a:t>
            </a:r>
            <a:r>
              <a:rPr lang="en-ID" dirty="0"/>
              <a:t> </a:t>
            </a:r>
            <a:r>
              <a:rPr lang="en-ID" dirty="0" err="1"/>
              <a:t>dari</a:t>
            </a:r>
            <a:r>
              <a:rPr lang="en-ID" dirty="0"/>
              <a:t> </a:t>
            </a:r>
            <a:r>
              <a:rPr lang="en-ID" dirty="0" err="1"/>
              <a:t>penghasilan</a:t>
            </a:r>
            <a:r>
              <a:rPr lang="en-ID" dirty="0"/>
              <a:t> </a:t>
            </a:r>
            <a:r>
              <a:rPr lang="en-ID" dirty="0" err="1"/>
              <a:t>bruto</a:t>
            </a:r>
            <a:r>
              <a:rPr lang="en-ID" dirty="0"/>
              <a:t> lessee </a:t>
            </a:r>
            <a:r>
              <a:rPr lang="en-ID" dirty="0" err="1"/>
              <a:t>sepanjang</a:t>
            </a:r>
            <a:r>
              <a:rPr lang="en-ID" dirty="0"/>
              <a:t> </a:t>
            </a:r>
            <a:r>
              <a:rPr lang="en-ID" dirty="0" err="1"/>
              <a:t>transaksi</a:t>
            </a:r>
            <a:r>
              <a:rPr lang="en-ID" dirty="0"/>
              <a:t> </a:t>
            </a:r>
            <a:r>
              <a:rPr lang="en-ID" dirty="0" err="1"/>
              <a:t>sewa-guna-usaha</a:t>
            </a:r>
            <a:r>
              <a:rPr lang="en-ID" dirty="0"/>
              <a:t> </a:t>
            </a:r>
            <a:r>
              <a:rPr lang="en-ID" dirty="0" err="1"/>
              <a:t>tersebut</a:t>
            </a:r>
            <a:r>
              <a:rPr lang="en-ID" dirty="0"/>
              <a:t> </a:t>
            </a:r>
            <a:r>
              <a:rPr lang="en-ID" dirty="0" err="1"/>
              <a:t>memenuhi</a:t>
            </a:r>
            <a:r>
              <a:rPr lang="en-ID" dirty="0"/>
              <a:t> </a:t>
            </a:r>
            <a:r>
              <a:rPr lang="en-ID" dirty="0" err="1"/>
              <a:t>ketentuan</a:t>
            </a:r>
            <a:r>
              <a:rPr lang="en-ID" dirty="0"/>
              <a:t> </a:t>
            </a:r>
            <a:r>
              <a:rPr lang="en-ID" dirty="0" err="1"/>
              <a:t>dalam</a:t>
            </a:r>
            <a:r>
              <a:rPr lang="en-ID" dirty="0"/>
              <a:t> </a:t>
            </a:r>
            <a:r>
              <a:rPr lang="en-ID" dirty="0" err="1"/>
              <a:t>Pasal</a:t>
            </a:r>
            <a:r>
              <a:rPr lang="en-ID" dirty="0"/>
              <a:t> 3 Keputusan </a:t>
            </a:r>
            <a:r>
              <a:rPr lang="en-ID" dirty="0" err="1"/>
              <a:t>ini</a:t>
            </a:r>
            <a:r>
              <a:rPr lang="en-ID" dirty="0"/>
              <a:t>;</a:t>
            </a:r>
          </a:p>
          <a:p>
            <a:pPr lvl="1">
              <a:spcBef>
                <a:spcPts val="600"/>
              </a:spcBef>
            </a:pPr>
            <a:r>
              <a:rPr lang="en-ID" dirty="0" err="1"/>
              <a:t>dalam</a:t>
            </a:r>
            <a:r>
              <a:rPr lang="en-ID" dirty="0"/>
              <a:t> </a:t>
            </a:r>
            <a:r>
              <a:rPr lang="en-ID" dirty="0" err="1"/>
              <a:t>hal</a:t>
            </a:r>
            <a:r>
              <a:rPr lang="en-ID" dirty="0"/>
              <a:t> masa </a:t>
            </a:r>
            <a:r>
              <a:rPr lang="en-ID" dirty="0" err="1"/>
              <a:t>sewa-guna-usaha</a:t>
            </a:r>
            <a:r>
              <a:rPr lang="en-ID" dirty="0"/>
              <a:t> </a:t>
            </a:r>
            <a:r>
              <a:rPr lang="en-ID" dirty="0" err="1"/>
              <a:t>lebih</a:t>
            </a:r>
            <a:r>
              <a:rPr lang="en-ID" dirty="0"/>
              <a:t> </a:t>
            </a:r>
            <a:r>
              <a:rPr lang="en-ID" dirty="0" err="1"/>
              <a:t>pendek</a:t>
            </a:r>
            <a:r>
              <a:rPr lang="en-ID" dirty="0"/>
              <a:t> </a:t>
            </a:r>
            <a:r>
              <a:rPr lang="en-ID" dirty="0" err="1"/>
              <a:t>dari</a:t>
            </a:r>
            <a:r>
              <a:rPr lang="en-ID" dirty="0"/>
              <a:t> masa yang </a:t>
            </a:r>
            <a:r>
              <a:rPr lang="en-ID" dirty="0" err="1"/>
              <a:t>ditentukan</a:t>
            </a:r>
            <a:r>
              <a:rPr lang="en-ID" dirty="0"/>
              <a:t> </a:t>
            </a:r>
            <a:r>
              <a:rPr lang="en-ID" dirty="0" err="1"/>
              <a:t>dalam</a:t>
            </a:r>
            <a:r>
              <a:rPr lang="en-ID" dirty="0"/>
              <a:t> </a:t>
            </a:r>
            <a:r>
              <a:rPr lang="en-ID" dirty="0" err="1"/>
              <a:t>Pasal</a:t>
            </a:r>
            <a:r>
              <a:rPr lang="en-ID" dirty="0"/>
              <a:t> 3 Keputusan </a:t>
            </a:r>
            <a:r>
              <a:rPr lang="en-ID" dirty="0" err="1"/>
              <a:t>ini</a:t>
            </a:r>
            <a:r>
              <a:rPr lang="en-ID" dirty="0"/>
              <a:t>, </a:t>
            </a:r>
            <a:r>
              <a:rPr lang="en-ID" dirty="0" err="1"/>
              <a:t>Direktur</a:t>
            </a:r>
            <a:r>
              <a:rPr lang="en-ID" dirty="0"/>
              <a:t> </a:t>
            </a:r>
            <a:r>
              <a:rPr lang="en-ID" dirty="0" err="1"/>
              <a:t>Jenderal</a:t>
            </a:r>
            <a:r>
              <a:rPr lang="en-ID" dirty="0"/>
              <a:t> </a:t>
            </a:r>
            <a:r>
              <a:rPr lang="en-ID" dirty="0" err="1"/>
              <a:t>Pajak</a:t>
            </a:r>
            <a:r>
              <a:rPr lang="en-ID" dirty="0"/>
              <a:t> </a:t>
            </a:r>
            <a:r>
              <a:rPr lang="en-ID" dirty="0" err="1"/>
              <a:t>melakukan</a:t>
            </a:r>
            <a:r>
              <a:rPr lang="en-ID" dirty="0"/>
              <a:t> </a:t>
            </a:r>
            <a:r>
              <a:rPr lang="en-ID" dirty="0" err="1"/>
              <a:t>koreksi</a:t>
            </a:r>
            <a:r>
              <a:rPr lang="en-ID" dirty="0"/>
              <a:t> </a:t>
            </a:r>
            <a:r>
              <a:rPr lang="en-ID" dirty="0" err="1"/>
              <a:t>atas</a:t>
            </a:r>
            <a:r>
              <a:rPr lang="en-ID" dirty="0"/>
              <a:t> </a:t>
            </a:r>
            <a:r>
              <a:rPr lang="en-ID" dirty="0" err="1"/>
              <a:t>pembebanan</a:t>
            </a:r>
            <a:r>
              <a:rPr lang="en-ID" dirty="0"/>
              <a:t> </a:t>
            </a:r>
            <a:r>
              <a:rPr lang="en-ID" dirty="0" err="1"/>
              <a:t>biaya</a:t>
            </a:r>
            <a:r>
              <a:rPr lang="en-ID" dirty="0"/>
              <a:t> </a:t>
            </a:r>
            <a:r>
              <a:rPr lang="en-ID" dirty="0" err="1"/>
              <a:t>sewa-guna-usaha</a:t>
            </a:r>
            <a:r>
              <a:rPr lang="en-ID" dirty="0"/>
              <a:t>.</a:t>
            </a:r>
          </a:p>
          <a:p>
            <a:endParaRPr lang="en-US" sz="1800" dirty="0"/>
          </a:p>
        </p:txBody>
      </p:sp>
      <p:sp>
        <p:nvSpPr>
          <p:cNvPr id="6" name="Slide Number Placeholder 1">
            <a:extLst>
              <a:ext uri="{FF2B5EF4-FFF2-40B4-BE49-F238E27FC236}">
                <a16:creationId xmlns:a16="http://schemas.microsoft.com/office/drawing/2014/main" id="{4F1A3214-6ADA-4B41-9827-14BFBEDFA430}"/>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72</a:t>
            </a:fld>
            <a:endParaRPr lang="en-US" b="1" dirty="0">
              <a:solidFill>
                <a:schemeClr val="tx1"/>
              </a:solidFill>
            </a:endParaRPr>
          </a:p>
        </p:txBody>
      </p:sp>
    </p:spTree>
    <p:extLst>
      <p:ext uri="{BB962C8B-B14F-4D97-AF65-F5344CB8AC3E}">
        <p14:creationId xmlns:p14="http://schemas.microsoft.com/office/powerpoint/2010/main" val="33381601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p:txBody>
          <a:bodyPr/>
          <a:lstStyle/>
          <a:p>
            <a:r>
              <a:rPr lang="en-US" sz="4000" b="0" dirty="0" err="1">
                <a:latin typeface="Fjalla One" panose="02000506040000020004" pitchFamily="2" charset="0"/>
              </a:rPr>
              <a:t>Pajak</a:t>
            </a:r>
            <a:r>
              <a:rPr lang="en-US" sz="4000" dirty="0">
                <a:latin typeface="Fjalla One" panose="02000506040000020004" pitchFamily="2" charset="0"/>
              </a:rPr>
              <a:t> </a:t>
            </a:r>
            <a:r>
              <a:rPr lang="en-US" sz="4000" b="0" dirty="0" err="1">
                <a:latin typeface="Fjalla One" panose="02000506040000020004" pitchFamily="2" charset="0"/>
              </a:rPr>
              <a:t>atas</a:t>
            </a:r>
            <a:r>
              <a:rPr lang="en-US" sz="4000" b="0" dirty="0">
                <a:latin typeface="Fjalla One" panose="02000506040000020004" pitchFamily="2" charset="0"/>
              </a:rPr>
              <a:t> </a:t>
            </a:r>
            <a:r>
              <a:rPr lang="en-US" sz="4000" b="0" dirty="0" err="1">
                <a:latin typeface="Fjalla One" panose="02000506040000020004" pitchFamily="2" charset="0"/>
              </a:rPr>
              <a:t>Sewa</a:t>
            </a:r>
            <a:r>
              <a:rPr lang="en-US" sz="4000" b="0" dirty="0">
                <a:latin typeface="Fjalla One" panose="02000506040000020004" pitchFamily="2" charset="0"/>
              </a:rPr>
              <a:t> - </a:t>
            </a:r>
            <a:r>
              <a:rPr lang="en-US" sz="4000" b="0" dirty="0" err="1">
                <a:latin typeface="Fjalla One" panose="02000506040000020004" pitchFamily="2" charset="0"/>
              </a:rPr>
              <a:t>Penyewa</a:t>
            </a:r>
            <a:endParaRPr lang="en-US" sz="4000" b="0" dirty="0">
              <a:latin typeface="Fjalla One" panose="02000506040000020004" pitchFamily="2" charset="0"/>
            </a:endParaRP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4294967295"/>
          </p:nvPr>
        </p:nvSpPr>
        <p:spPr>
          <a:xfrm>
            <a:off x="1524000" y="1600200"/>
            <a:ext cx="8991600" cy="5110163"/>
          </a:xfrm>
          <a:prstGeom prst="rect">
            <a:avLst/>
          </a:prstGeom>
        </p:spPr>
        <p:txBody>
          <a:bodyPr/>
          <a:lstStyle/>
          <a:p>
            <a:pPr marL="342900" indent="-342900">
              <a:spcBef>
                <a:spcPts val="600"/>
              </a:spcBef>
              <a:buFont typeface="Arial" panose="020B0604020202020204" pitchFamily="34" charset="0"/>
              <a:buChar char="•"/>
            </a:pPr>
            <a:r>
              <a:rPr lang="en-ID" sz="2400" dirty="0" err="1">
                <a:latin typeface="Calibri" panose="020F0502020204030204" pitchFamily="34" charset="0"/>
                <a:cs typeface="Calibri" panose="020F0502020204030204" pitchFamily="34" charset="0"/>
              </a:rPr>
              <a:t>Pajak</a:t>
            </a:r>
            <a:r>
              <a:rPr lang="en-ID" sz="2400" dirty="0">
                <a:latin typeface="Calibri" panose="020F0502020204030204" pitchFamily="34" charset="0"/>
                <a:cs typeface="Calibri" panose="020F0502020204030204" pitchFamily="34" charset="0"/>
              </a:rPr>
              <a:t> dan </a:t>
            </a:r>
            <a:r>
              <a:rPr lang="en-ID" sz="2400" dirty="0" err="1">
                <a:latin typeface="Calibri" panose="020F0502020204030204" pitchFamily="34" charset="0"/>
                <a:cs typeface="Calibri" panose="020F0502020204030204" pitchFamily="34" charset="0"/>
              </a:rPr>
              <a:t>akuntansi</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akan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sama</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untuk</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sewa</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jangka</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pendek</a:t>
            </a:r>
            <a:r>
              <a:rPr lang="en-ID" sz="2400" dirty="0">
                <a:latin typeface="Calibri" panose="020F0502020204030204" pitchFamily="34" charset="0"/>
                <a:cs typeface="Calibri" panose="020F0502020204030204" pitchFamily="34" charset="0"/>
              </a:rPr>
              <a:t> dan </a:t>
            </a:r>
            <a:r>
              <a:rPr lang="en-ID" sz="2400" dirty="0" err="1">
                <a:latin typeface="Calibri" panose="020F0502020204030204" pitchFamily="34" charset="0"/>
                <a:cs typeface="Calibri" panose="020F0502020204030204" pitchFamily="34" charset="0"/>
              </a:rPr>
              <a:t>sewa</a:t>
            </a:r>
            <a:r>
              <a:rPr lang="en-ID" sz="2400" dirty="0">
                <a:latin typeface="Calibri" panose="020F0502020204030204" pitchFamily="34" charset="0"/>
                <a:cs typeface="Calibri" panose="020F0502020204030204" pitchFamily="34" charset="0"/>
              </a:rPr>
              <a:t> yang </a:t>
            </a:r>
            <a:r>
              <a:rPr lang="en-ID" sz="2400" dirty="0" err="1">
                <a:latin typeface="Calibri" panose="020F0502020204030204" pitchFamily="34" charset="0"/>
                <a:cs typeface="Calibri" panose="020F0502020204030204" pitchFamily="34" charset="0"/>
              </a:rPr>
              <a:t>umurnya</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kurang</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dari</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satu</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tahun</a:t>
            </a:r>
            <a:r>
              <a:rPr lang="en-ID" sz="2400" dirty="0">
                <a:latin typeface="Calibri" panose="020F0502020204030204" pitchFamily="34" charset="0"/>
                <a:cs typeface="Calibri" panose="020F0502020204030204" pitchFamily="34" charset="0"/>
              </a:rPr>
              <a:t>.</a:t>
            </a:r>
          </a:p>
          <a:p>
            <a:pPr marL="342900" indent="-342900">
              <a:spcBef>
                <a:spcPts val="600"/>
              </a:spcBef>
              <a:buFont typeface="Arial" panose="020B0604020202020204" pitchFamily="34" charset="0"/>
              <a:buChar char="•"/>
            </a:pPr>
            <a:r>
              <a:rPr lang="en-ID" sz="2400" dirty="0">
                <a:latin typeface="Calibri" panose="020F0502020204030204" pitchFamily="34" charset="0"/>
                <a:cs typeface="Calibri" panose="020F0502020204030204" pitchFamily="34" charset="0"/>
              </a:rPr>
              <a:t>Beban </a:t>
            </a:r>
            <a:r>
              <a:rPr lang="en-ID" sz="2400" dirty="0" err="1">
                <a:latin typeface="Calibri" panose="020F0502020204030204" pitchFamily="34" charset="0"/>
                <a:cs typeface="Calibri" panose="020F0502020204030204" pitchFamily="34" charset="0"/>
              </a:rPr>
              <a:t>sewa</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menjadi</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pengurang</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penghasilan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dalam</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perhitungan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pajak</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penghasilan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akhir</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tahun</a:t>
            </a:r>
            <a:r>
              <a:rPr lang="en-ID" sz="2400" dirty="0">
                <a:latin typeface="Calibri" panose="020F0502020204030204" pitchFamily="34" charset="0"/>
                <a:cs typeface="Calibri" panose="020F0502020204030204" pitchFamily="34" charset="0"/>
              </a:rPr>
              <a:t>.</a:t>
            </a:r>
          </a:p>
          <a:p>
            <a:pPr marL="342900" indent="-342900">
              <a:spcBef>
                <a:spcPts val="600"/>
              </a:spcBef>
              <a:buFont typeface="Arial" panose="020B0604020202020204" pitchFamily="34" charset="0"/>
              <a:buChar char="•"/>
            </a:pPr>
            <a:r>
              <a:rPr lang="en-ID" sz="2400" dirty="0" err="1">
                <a:latin typeface="Calibri" panose="020F0502020204030204" pitchFamily="34" charset="0"/>
                <a:cs typeface="Calibri" panose="020F0502020204030204" pitchFamily="34" charset="0"/>
              </a:rPr>
              <a:t>Sewa</a:t>
            </a:r>
            <a:r>
              <a:rPr lang="en-ID" sz="2400" dirty="0">
                <a:latin typeface="Calibri" panose="020F0502020204030204" pitchFamily="34" charset="0"/>
                <a:cs typeface="Calibri" panose="020F0502020204030204" pitchFamily="34" charset="0"/>
              </a:rPr>
              <a:t> yang </a:t>
            </a:r>
            <a:r>
              <a:rPr lang="en-ID" sz="2400" dirty="0" err="1">
                <a:latin typeface="Calibri" panose="020F0502020204030204" pitchFamily="34" charset="0"/>
                <a:cs typeface="Calibri" panose="020F0502020204030204" pitchFamily="34" charset="0"/>
              </a:rPr>
              <a:t>dibayarkan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kepada</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pihak</a:t>
            </a:r>
            <a:r>
              <a:rPr lang="en-ID" sz="2400" dirty="0">
                <a:latin typeface="Calibri" panose="020F0502020204030204" pitchFamily="34" charset="0"/>
                <a:cs typeface="Calibri" panose="020F0502020204030204" pitchFamily="34" charset="0"/>
              </a:rPr>
              <a:t> lain </a:t>
            </a:r>
            <a:r>
              <a:rPr lang="en-ID" sz="2400" dirty="0" err="1">
                <a:latin typeface="Calibri" panose="020F0502020204030204" pitchFamily="34" charset="0"/>
                <a:cs typeface="Calibri" panose="020F0502020204030204" pitchFamily="34" charset="0"/>
              </a:rPr>
              <a:t>dipotong</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PPh</a:t>
            </a:r>
            <a:r>
              <a:rPr lang="en-ID" sz="2400" dirty="0">
                <a:latin typeface="Calibri" panose="020F0502020204030204" pitchFamily="34" charset="0"/>
                <a:cs typeface="Calibri" panose="020F0502020204030204" pitchFamily="34" charset="0"/>
              </a:rPr>
              <a:t> 23 </a:t>
            </a:r>
            <a:r>
              <a:rPr lang="en-ID" sz="2400" dirty="0" err="1">
                <a:latin typeface="Calibri" panose="020F0502020204030204" pitchFamily="34" charset="0"/>
                <a:cs typeface="Calibri" panose="020F0502020204030204" pitchFamily="34" charset="0"/>
              </a:rPr>
              <a:t>atau</a:t>
            </a:r>
            <a:r>
              <a:rPr lang="en-ID" sz="2400" dirty="0">
                <a:latin typeface="Calibri" panose="020F0502020204030204" pitchFamily="34" charset="0"/>
                <a:cs typeface="Calibri" panose="020F0502020204030204" pitchFamily="34" charset="0"/>
              </a:rPr>
              <a:t> 4(2).</a:t>
            </a:r>
          </a:p>
          <a:p>
            <a:pPr marL="342900" indent="-342900">
              <a:spcBef>
                <a:spcPts val="600"/>
              </a:spcBef>
              <a:buFont typeface="Arial" panose="020B0604020202020204" pitchFamily="34" charset="0"/>
              <a:buChar char="•"/>
            </a:pPr>
            <a:r>
              <a:rPr lang="en-ID" sz="2400" dirty="0" err="1">
                <a:latin typeface="Calibri" panose="020F0502020204030204" pitchFamily="34" charset="0"/>
                <a:cs typeface="Calibri" panose="020F0502020204030204" pitchFamily="34" charset="0"/>
              </a:rPr>
              <a:t>Ekualisasi</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akan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menemukan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masalah</a:t>
            </a:r>
            <a:r>
              <a:rPr lang="en-ID" sz="2400" dirty="0">
                <a:latin typeface="Calibri" panose="020F0502020204030204" pitchFamily="34" charset="0"/>
                <a:cs typeface="Calibri" panose="020F0502020204030204" pitchFamily="34" charset="0"/>
              </a:rPr>
              <a:t>:</a:t>
            </a:r>
          </a:p>
          <a:p>
            <a:pPr marL="895350" lvl="1" indent="-530225">
              <a:spcBef>
                <a:spcPts val="600"/>
              </a:spcBef>
              <a:buFont typeface="Arial" panose="020B0604020202020204" pitchFamily="34" charset="0"/>
              <a:buChar char="•"/>
            </a:pPr>
            <a:r>
              <a:rPr lang="en-ID" sz="2400" b="1" dirty="0" err="1">
                <a:latin typeface="Calibri" panose="020F0502020204030204" pitchFamily="34" charset="0"/>
                <a:cs typeface="Calibri" panose="020F0502020204030204" pitchFamily="34" charset="0"/>
              </a:rPr>
              <a:t>Akuntansi</a:t>
            </a:r>
            <a:r>
              <a:rPr lang="en-ID" sz="2400" dirty="0">
                <a:latin typeface="Calibri" panose="020F0502020204030204" pitchFamily="34" charset="0"/>
                <a:cs typeface="Calibri" panose="020F0502020204030204" pitchFamily="34" charset="0"/>
              </a:rPr>
              <a:t>: Beban </a:t>
            </a:r>
            <a:r>
              <a:rPr lang="en-ID" sz="2400" dirty="0" err="1">
                <a:latin typeface="Calibri" panose="020F0502020204030204" pitchFamily="34" charset="0"/>
                <a:cs typeface="Calibri" panose="020F0502020204030204" pitchFamily="34" charset="0"/>
              </a:rPr>
              <a:t>sewa</a:t>
            </a:r>
            <a:r>
              <a:rPr lang="en-ID" sz="2400" dirty="0">
                <a:latin typeface="Calibri" panose="020F0502020204030204" pitchFamily="34" charset="0"/>
                <a:cs typeface="Calibri" panose="020F0502020204030204" pitchFamily="34" charset="0"/>
              </a:rPr>
              <a:t> = </a:t>
            </a:r>
            <a:r>
              <a:rPr lang="en-ID" sz="2400" dirty="0" err="1">
                <a:latin typeface="Calibri" panose="020F0502020204030204" pitchFamily="34" charset="0"/>
                <a:cs typeface="Calibri" panose="020F0502020204030204" pitchFamily="34" charset="0"/>
              </a:rPr>
              <a:t>beban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depresiasi</a:t>
            </a:r>
            <a:r>
              <a:rPr lang="en-ID" sz="2400" dirty="0">
                <a:latin typeface="Calibri" panose="020F0502020204030204" pitchFamily="34" charset="0"/>
                <a:cs typeface="Calibri" panose="020F0502020204030204" pitchFamily="34" charset="0"/>
              </a:rPr>
              <a:t> dan </a:t>
            </a:r>
            <a:r>
              <a:rPr lang="en-ID" sz="2400" dirty="0" err="1">
                <a:latin typeface="Calibri" panose="020F0502020204030204" pitchFamily="34" charset="0"/>
                <a:cs typeface="Calibri" panose="020F0502020204030204" pitchFamily="34" charset="0"/>
              </a:rPr>
              <a:t>beban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bunga</a:t>
            </a:r>
            <a:endParaRPr lang="en-ID" sz="2400" dirty="0">
              <a:latin typeface="Calibri" panose="020F0502020204030204" pitchFamily="34" charset="0"/>
              <a:cs typeface="Calibri" panose="020F0502020204030204" pitchFamily="34" charset="0"/>
            </a:endParaRPr>
          </a:p>
          <a:p>
            <a:pPr marL="895350" lvl="1" indent="-530225">
              <a:spcBef>
                <a:spcPts val="600"/>
              </a:spcBef>
              <a:buFont typeface="Arial" panose="020B0604020202020204" pitchFamily="34" charset="0"/>
              <a:buChar char="•"/>
            </a:pPr>
            <a:r>
              <a:rPr lang="en-ID" sz="2400" b="1" dirty="0" err="1">
                <a:latin typeface="Calibri" panose="020F0502020204030204" pitchFamily="34" charset="0"/>
                <a:cs typeface="Calibri" panose="020F0502020204030204" pitchFamily="34" charset="0"/>
              </a:rPr>
              <a:t>Pajak</a:t>
            </a:r>
            <a:r>
              <a:rPr lang="en-ID" sz="2400" b="1"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didasarkan</a:t>
            </a:r>
            <a:r>
              <a:rPr lang="en-ID" sz="2400" dirty="0">
                <a:latin typeface="Calibri" panose="020F0502020204030204" pitchFamily="34" charset="0"/>
                <a:cs typeface="Calibri" panose="020F0502020204030204" pitchFamily="34" charset="0"/>
              </a:rPr>
              <a:t> pada </a:t>
            </a:r>
            <a:r>
              <a:rPr lang="en-ID" sz="2400" dirty="0" err="1">
                <a:latin typeface="Calibri" panose="020F0502020204030204" pitchFamily="34" charset="0"/>
                <a:cs typeface="Calibri" panose="020F0502020204030204" pitchFamily="34" charset="0"/>
              </a:rPr>
              <a:t>pajak</a:t>
            </a:r>
            <a:r>
              <a:rPr lang="en-ID" sz="2400" dirty="0">
                <a:latin typeface="Calibri" panose="020F0502020204030204" pitchFamily="34" charset="0"/>
                <a:cs typeface="Calibri" panose="020F0502020204030204" pitchFamily="34" charset="0"/>
              </a:rPr>
              <a:t> yang </a:t>
            </a:r>
            <a:r>
              <a:rPr lang="en-ID" sz="2400" dirty="0" err="1">
                <a:latin typeface="Calibri" panose="020F0502020204030204" pitchFamily="34" charset="0"/>
                <a:cs typeface="Calibri" panose="020F0502020204030204" pitchFamily="34" charset="0"/>
              </a:rPr>
              <a:t>dibayarkan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baik</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sebagai</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pengurang</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penghasilan</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atau</a:t>
            </a:r>
            <a:r>
              <a:rPr lang="en-ID" sz="2400" dirty="0">
                <a:latin typeface="Calibri" panose="020F0502020204030204" pitchFamily="34" charset="0"/>
                <a:cs typeface="Calibri" panose="020F0502020204030204" pitchFamily="34" charset="0"/>
              </a:rPr>
              <a:t> </a:t>
            </a:r>
            <a:r>
              <a:rPr lang="en-ID" sz="2400" dirty="0" err="1">
                <a:latin typeface="Calibri" panose="020F0502020204030204" pitchFamily="34" charset="0"/>
                <a:cs typeface="Calibri" panose="020F0502020204030204" pitchFamily="34" charset="0"/>
              </a:rPr>
              <a:t>obyek</a:t>
            </a:r>
            <a:r>
              <a:rPr lang="en-ID" sz="2400" dirty="0">
                <a:latin typeface="Calibri" panose="020F0502020204030204" pitchFamily="34" charset="0"/>
                <a:cs typeface="Calibri" panose="020F0502020204030204" pitchFamily="34" charset="0"/>
              </a:rPr>
              <a:t> withholding.</a:t>
            </a:r>
          </a:p>
          <a:p>
            <a:pPr marL="365125" indent="-365125">
              <a:spcBef>
                <a:spcPts val="600"/>
              </a:spcBef>
              <a:buFont typeface="Arial" panose="020B0604020202020204" pitchFamily="34" charset="0"/>
              <a:buChar char="•"/>
            </a:pPr>
            <a:r>
              <a:rPr lang="en-ID" sz="2400" dirty="0">
                <a:latin typeface="Calibri" panose="020F0502020204030204" pitchFamily="34" charset="0"/>
                <a:cs typeface="Calibri" panose="020F0502020204030204" pitchFamily="34" charset="0"/>
              </a:rPr>
              <a:t>Utang </a:t>
            </a:r>
            <a:r>
              <a:rPr lang="en-ID" sz="2400" dirty="0" err="1">
                <a:latin typeface="Calibri" panose="020F0502020204030204" pitchFamily="34" charset="0"/>
                <a:cs typeface="Calibri" panose="020F0502020204030204" pitchFamily="34" charset="0"/>
              </a:rPr>
              <a:t>sewa</a:t>
            </a:r>
            <a:r>
              <a:rPr lang="en-ID" sz="2400" dirty="0">
                <a:latin typeface="Calibri" panose="020F0502020204030204" pitchFamily="34" charset="0"/>
                <a:cs typeface="Calibri" panose="020F0502020204030204" pitchFamily="34" charset="0"/>
              </a:rPr>
              <a:t> dan </a:t>
            </a:r>
            <a:r>
              <a:rPr lang="en-ID" sz="2400" dirty="0" err="1">
                <a:latin typeface="Calibri" panose="020F0502020204030204" pitchFamily="34" charset="0"/>
                <a:cs typeface="Calibri" panose="020F0502020204030204" pitchFamily="34" charset="0"/>
              </a:rPr>
              <a:t>beban</a:t>
            </a:r>
            <a:r>
              <a:rPr lang="en-ID" sz="2400" dirty="0">
                <a:latin typeface="Calibri" panose="020F0502020204030204" pitchFamily="34" charset="0"/>
                <a:cs typeface="Calibri" panose="020F0502020204030204" pitchFamily="34" charset="0"/>
              </a:rPr>
              <a:t> Bunga </a:t>
            </a:r>
            <a:r>
              <a:rPr lang="en-ID" sz="2400" dirty="0">
                <a:latin typeface="Calibri" panose="020F0502020204030204" pitchFamily="34" charset="0"/>
                <a:cs typeface="Calibri" panose="020F0502020204030204" pitchFamily="34" charset="0"/>
                <a:sym typeface="Wingdings" panose="05000000000000000000" pitchFamily="2" charset="2"/>
              </a:rPr>
              <a:t> </a:t>
            </a:r>
            <a:r>
              <a:rPr lang="en-ID" sz="2400" dirty="0" err="1">
                <a:latin typeface="Calibri" panose="020F0502020204030204" pitchFamily="34" charset="0"/>
                <a:cs typeface="Calibri" panose="020F0502020204030204" pitchFamily="34" charset="0"/>
                <a:sym typeface="Wingdings" panose="05000000000000000000" pitchFamily="2" charset="2"/>
              </a:rPr>
              <a:t>untuk</a:t>
            </a:r>
            <a:r>
              <a:rPr lang="en-ID" sz="2400" dirty="0">
                <a:latin typeface="Calibri" panose="020F0502020204030204" pitchFamily="34" charset="0"/>
                <a:cs typeface="Calibri" panose="020F0502020204030204" pitchFamily="34" charset="0"/>
                <a:sym typeface="Wingdings" panose="05000000000000000000" pitchFamily="2" charset="2"/>
              </a:rPr>
              <a:t> </a:t>
            </a:r>
            <a:r>
              <a:rPr lang="en-ID" sz="2400" dirty="0" err="1">
                <a:latin typeface="Calibri" panose="020F0502020204030204" pitchFamily="34" charset="0"/>
                <a:cs typeface="Calibri" panose="020F0502020204030204" pitchFamily="34" charset="0"/>
                <a:sym typeface="Wingdings" panose="05000000000000000000" pitchFamily="2" charset="2"/>
              </a:rPr>
              <a:t>sewa</a:t>
            </a:r>
            <a:r>
              <a:rPr lang="en-ID" sz="2400" dirty="0">
                <a:latin typeface="Calibri" panose="020F0502020204030204" pitchFamily="34" charset="0"/>
                <a:cs typeface="Calibri" panose="020F0502020204030204" pitchFamily="34" charset="0"/>
                <a:sym typeface="Wingdings" panose="05000000000000000000" pitchFamily="2" charset="2"/>
              </a:rPr>
              <a:t> yang </a:t>
            </a:r>
            <a:r>
              <a:rPr lang="en-ID" sz="2400" dirty="0" err="1">
                <a:latin typeface="Calibri" panose="020F0502020204030204" pitchFamily="34" charset="0"/>
                <a:cs typeface="Calibri" panose="020F0502020204030204" pitchFamily="34" charset="0"/>
                <a:sym typeface="Wingdings" panose="05000000000000000000" pitchFamily="2" charset="2"/>
              </a:rPr>
              <a:t>tidak</a:t>
            </a:r>
            <a:r>
              <a:rPr lang="en-ID" sz="2400" dirty="0">
                <a:latin typeface="Calibri" panose="020F0502020204030204" pitchFamily="34" charset="0"/>
                <a:cs typeface="Calibri" panose="020F0502020204030204" pitchFamily="34" charset="0"/>
                <a:sym typeface="Wingdings" panose="05000000000000000000" pitchFamily="2" charset="2"/>
              </a:rPr>
              <a:t> </a:t>
            </a:r>
            <a:r>
              <a:rPr lang="en-ID" sz="2400" dirty="0" err="1">
                <a:latin typeface="Calibri" panose="020F0502020204030204" pitchFamily="34" charset="0"/>
                <a:cs typeface="Calibri" panose="020F0502020204030204" pitchFamily="34" charset="0"/>
                <a:sym typeface="Wingdings" panose="05000000000000000000" pitchFamily="2" charset="2"/>
              </a:rPr>
              <a:t>ada</a:t>
            </a:r>
            <a:r>
              <a:rPr lang="en-ID" sz="2400" dirty="0">
                <a:latin typeface="Calibri" panose="020F0502020204030204" pitchFamily="34" charset="0"/>
                <a:cs typeface="Calibri" panose="020F0502020204030204" pitchFamily="34" charset="0"/>
                <a:sym typeface="Wingdings" panose="05000000000000000000" pitchFamily="2" charset="2"/>
              </a:rPr>
              <a:t> </a:t>
            </a:r>
            <a:r>
              <a:rPr lang="en-ID" sz="2400" dirty="0" err="1">
                <a:latin typeface="Calibri" panose="020F0502020204030204" pitchFamily="34" charset="0"/>
                <a:cs typeface="Calibri" panose="020F0502020204030204" pitchFamily="34" charset="0"/>
                <a:sym typeface="Wingdings" panose="05000000000000000000" pitchFamily="2" charset="2"/>
              </a:rPr>
              <a:t>opsi</a:t>
            </a:r>
            <a:r>
              <a:rPr lang="en-ID" sz="2400" dirty="0">
                <a:latin typeface="Calibri" panose="020F0502020204030204" pitchFamily="34" charset="0"/>
                <a:cs typeface="Calibri" panose="020F0502020204030204" pitchFamily="34" charset="0"/>
                <a:sym typeface="Wingdings" panose="05000000000000000000" pitchFamily="2" charset="2"/>
              </a:rPr>
              <a:t>  </a:t>
            </a:r>
            <a:r>
              <a:rPr lang="en-ID" sz="2400" dirty="0" err="1">
                <a:latin typeface="Calibri" panose="020F0502020204030204" pitchFamily="34" charset="0"/>
                <a:cs typeface="Calibri" panose="020F0502020204030204" pitchFamily="34" charset="0"/>
                <a:sym typeface="Wingdings" panose="05000000000000000000" pitchFamily="2" charset="2"/>
              </a:rPr>
              <a:t>bukan</a:t>
            </a:r>
            <a:r>
              <a:rPr lang="en-ID" sz="2400" dirty="0">
                <a:latin typeface="Calibri" panose="020F0502020204030204" pitchFamily="34" charset="0"/>
                <a:cs typeface="Calibri" panose="020F0502020204030204" pitchFamily="34" charset="0"/>
                <a:sym typeface="Wingdings" panose="05000000000000000000" pitchFamily="2" charset="2"/>
              </a:rPr>
              <a:t> utang </a:t>
            </a:r>
            <a:r>
              <a:rPr lang="en-ID" sz="2400" dirty="0" err="1">
                <a:latin typeface="Calibri" panose="020F0502020204030204" pitchFamily="34" charset="0"/>
                <a:cs typeface="Calibri" panose="020F0502020204030204" pitchFamily="34" charset="0"/>
                <a:sym typeface="Wingdings" panose="05000000000000000000" pitchFamily="2" charset="2"/>
              </a:rPr>
              <a:t>dalam</a:t>
            </a:r>
            <a:r>
              <a:rPr lang="en-ID" sz="2400" dirty="0">
                <a:latin typeface="Calibri" panose="020F0502020204030204" pitchFamily="34" charset="0"/>
                <a:cs typeface="Calibri" panose="020F0502020204030204" pitchFamily="34" charset="0"/>
                <a:sym typeface="Wingdings" panose="05000000000000000000" pitchFamily="2" charset="2"/>
              </a:rPr>
              <a:t> </a:t>
            </a:r>
            <a:r>
              <a:rPr lang="en-ID" sz="2400" dirty="0" err="1">
                <a:latin typeface="Calibri" panose="020F0502020204030204" pitchFamily="34" charset="0"/>
                <a:cs typeface="Calibri" panose="020F0502020204030204" pitchFamily="34" charset="0"/>
                <a:sym typeface="Wingdings" panose="05000000000000000000" pitchFamily="2" charset="2"/>
              </a:rPr>
              <a:t>menentukan</a:t>
            </a:r>
            <a:r>
              <a:rPr lang="en-ID" sz="2400" dirty="0">
                <a:latin typeface="Calibri" panose="020F0502020204030204" pitchFamily="34" charset="0"/>
                <a:cs typeface="Calibri" panose="020F0502020204030204" pitchFamily="34" charset="0"/>
                <a:sym typeface="Wingdings" panose="05000000000000000000" pitchFamily="2" charset="2"/>
              </a:rPr>
              <a:t> </a:t>
            </a:r>
            <a:r>
              <a:rPr lang="en-ID" sz="2400" dirty="0" err="1">
                <a:latin typeface="Calibri" panose="020F0502020204030204" pitchFamily="34" charset="0"/>
                <a:cs typeface="Calibri" panose="020F0502020204030204" pitchFamily="34" charset="0"/>
                <a:sym typeface="Wingdings" panose="05000000000000000000" pitchFamily="2" charset="2"/>
              </a:rPr>
              <a:t>rasio</a:t>
            </a:r>
            <a:r>
              <a:rPr lang="en-ID" sz="2400" dirty="0">
                <a:latin typeface="Calibri" panose="020F0502020204030204" pitchFamily="34" charset="0"/>
                <a:cs typeface="Calibri" panose="020F0502020204030204" pitchFamily="34" charset="0"/>
                <a:sym typeface="Wingdings" panose="05000000000000000000" pitchFamily="2" charset="2"/>
              </a:rPr>
              <a:t> utang 4:1</a:t>
            </a:r>
            <a:endParaRPr lang="en-ID"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6" name="Slide Number Placeholder 1">
            <a:extLst>
              <a:ext uri="{FF2B5EF4-FFF2-40B4-BE49-F238E27FC236}">
                <a16:creationId xmlns:a16="http://schemas.microsoft.com/office/drawing/2014/main" id="{8C1C2740-4497-4EBC-AB60-55A150435ADA}"/>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73</a:t>
            </a:fld>
            <a:endParaRPr lang="en-US" b="1" dirty="0">
              <a:solidFill>
                <a:schemeClr val="tx1"/>
              </a:solidFill>
            </a:endParaRPr>
          </a:p>
        </p:txBody>
      </p:sp>
    </p:spTree>
    <p:extLst>
      <p:ext uri="{BB962C8B-B14F-4D97-AF65-F5344CB8AC3E}">
        <p14:creationId xmlns:p14="http://schemas.microsoft.com/office/powerpoint/2010/main" val="32022640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EC967-6FC4-B14A-9F4F-987EEB70FD6F}"/>
              </a:ext>
            </a:extLst>
          </p:cNvPr>
          <p:cNvSpPr>
            <a:spLocks noGrp="1"/>
          </p:cNvSpPr>
          <p:nvPr>
            <p:ph type="title"/>
          </p:nvPr>
        </p:nvSpPr>
        <p:spPr>
          <a:xfrm>
            <a:off x="1219200" y="266943"/>
            <a:ext cx="7393353" cy="768000"/>
          </a:xfrm>
        </p:spPr>
        <p:txBody>
          <a:bodyPr/>
          <a:lstStyle/>
          <a:p>
            <a:r>
              <a:rPr lang="en-US" sz="4000" dirty="0" err="1">
                <a:latin typeface="Fjalla One" panose="02000506040000020004" pitchFamily="2" charset="0"/>
              </a:rPr>
              <a:t>Sewa</a:t>
            </a:r>
            <a:r>
              <a:rPr lang="en-US" sz="4000" dirty="0">
                <a:latin typeface="Fjalla One" panose="02000506040000020004" pitchFamily="2" charset="0"/>
              </a:rPr>
              <a:t> </a:t>
            </a:r>
            <a:r>
              <a:rPr lang="en-US" sz="4000" dirty="0" err="1">
                <a:latin typeface="Fjalla One" panose="02000506040000020004" pitchFamily="2" charset="0"/>
              </a:rPr>
              <a:t>tanpa</a:t>
            </a:r>
            <a:r>
              <a:rPr lang="en-US" sz="4000" dirty="0">
                <a:latin typeface="Fjalla One" panose="02000506040000020004" pitchFamily="2" charset="0"/>
              </a:rPr>
              <a:t> </a:t>
            </a:r>
            <a:r>
              <a:rPr lang="en-US" sz="4000" dirty="0" err="1">
                <a:latin typeface="Fjalla One" panose="02000506040000020004" pitchFamily="2" charset="0"/>
              </a:rPr>
              <a:t>Opsi</a:t>
            </a:r>
            <a:endParaRPr lang="en-US" sz="4000" dirty="0">
              <a:latin typeface="Fjalla One" panose="02000506040000020004" pitchFamily="2" charset="0"/>
            </a:endParaRPr>
          </a:p>
        </p:txBody>
      </p:sp>
      <p:sp>
        <p:nvSpPr>
          <p:cNvPr id="5" name="Text Placeholder 4">
            <a:extLst>
              <a:ext uri="{FF2B5EF4-FFF2-40B4-BE49-F238E27FC236}">
                <a16:creationId xmlns:a16="http://schemas.microsoft.com/office/drawing/2014/main" id="{DE6ABA2B-C997-9D4F-A5CA-0A1940BBD2F7}"/>
              </a:ext>
            </a:extLst>
          </p:cNvPr>
          <p:cNvSpPr>
            <a:spLocks noGrp="1"/>
          </p:cNvSpPr>
          <p:nvPr>
            <p:ph type="body" sz="quarter" idx="10"/>
          </p:nvPr>
        </p:nvSpPr>
        <p:spPr>
          <a:xfrm>
            <a:off x="367734" y="1493015"/>
            <a:ext cx="9419394" cy="1998615"/>
          </a:xfrm>
          <a:solidFill>
            <a:schemeClr val="accent1">
              <a:lumMod val="40000"/>
              <a:lumOff val="60000"/>
            </a:schemeClr>
          </a:solidFill>
        </p:spPr>
        <p:txBody>
          <a:bodyPr/>
          <a:lstStyle/>
          <a:p>
            <a:pPr>
              <a:spcBef>
                <a:spcPts val="600"/>
              </a:spcBef>
            </a:pPr>
            <a:r>
              <a:rPr lang="en-ID" dirty="0" err="1"/>
              <a:t>Perlakuan</a:t>
            </a:r>
            <a:r>
              <a:rPr lang="en-ID" dirty="0"/>
              <a:t> </a:t>
            </a:r>
            <a:r>
              <a:rPr lang="en-ID" dirty="0" err="1"/>
              <a:t>Pajak</a:t>
            </a:r>
            <a:r>
              <a:rPr lang="en-ID" dirty="0"/>
              <a:t> </a:t>
            </a:r>
            <a:r>
              <a:rPr lang="en-ID" dirty="0" err="1"/>
              <a:t>Penghasilan</a:t>
            </a:r>
            <a:r>
              <a:rPr lang="en-ID" dirty="0"/>
              <a:t> </a:t>
            </a:r>
            <a:r>
              <a:rPr lang="en-ID" dirty="0" err="1"/>
              <a:t>bagi</a:t>
            </a:r>
            <a:r>
              <a:rPr lang="en-ID" dirty="0"/>
              <a:t> lessee </a:t>
            </a:r>
            <a:r>
              <a:rPr lang="en-ID" dirty="0" err="1"/>
              <a:t>adalah</a:t>
            </a:r>
            <a:r>
              <a:rPr lang="en-ID" dirty="0"/>
              <a:t> </a:t>
            </a:r>
            <a:r>
              <a:rPr lang="en-ID" dirty="0" err="1"/>
              <a:t>sebagai</a:t>
            </a:r>
            <a:r>
              <a:rPr lang="en-ID" dirty="0"/>
              <a:t> </a:t>
            </a:r>
            <a:r>
              <a:rPr lang="en-ID" dirty="0" err="1"/>
              <a:t>berikut</a:t>
            </a:r>
            <a:r>
              <a:rPr lang="en-ID" dirty="0"/>
              <a:t> :</a:t>
            </a:r>
          </a:p>
          <a:p>
            <a:pPr lvl="1">
              <a:spcBef>
                <a:spcPts val="600"/>
              </a:spcBef>
            </a:pPr>
            <a:r>
              <a:rPr lang="en-ID" dirty="0" err="1"/>
              <a:t>pembayaran</a:t>
            </a:r>
            <a:r>
              <a:rPr lang="en-ID" dirty="0"/>
              <a:t> </a:t>
            </a:r>
            <a:r>
              <a:rPr lang="en-ID" dirty="0" err="1"/>
              <a:t>sewa-guna-usaha</a:t>
            </a:r>
            <a:r>
              <a:rPr lang="en-ID" dirty="0"/>
              <a:t> </a:t>
            </a:r>
            <a:r>
              <a:rPr lang="en-ID" dirty="0" err="1"/>
              <a:t>tanpa</a:t>
            </a:r>
            <a:r>
              <a:rPr lang="en-ID" dirty="0"/>
              <a:t> </a:t>
            </a:r>
            <a:r>
              <a:rPr lang="en-ID" dirty="0" err="1"/>
              <a:t>hak</a:t>
            </a:r>
            <a:r>
              <a:rPr lang="en-ID" dirty="0"/>
              <a:t> </a:t>
            </a:r>
            <a:r>
              <a:rPr lang="en-ID" dirty="0" err="1"/>
              <a:t>opsi</a:t>
            </a:r>
            <a:r>
              <a:rPr lang="en-ID" dirty="0"/>
              <a:t> yang </a:t>
            </a:r>
            <a:r>
              <a:rPr lang="en-ID" dirty="0" err="1"/>
              <a:t>dibayar</a:t>
            </a:r>
            <a:r>
              <a:rPr lang="en-ID" dirty="0"/>
              <a:t> </a:t>
            </a:r>
            <a:r>
              <a:rPr lang="en-ID" dirty="0" err="1"/>
              <a:t>atau</a:t>
            </a:r>
            <a:r>
              <a:rPr lang="en-ID" dirty="0"/>
              <a:t> </a:t>
            </a:r>
            <a:r>
              <a:rPr lang="en-ID" dirty="0" err="1"/>
              <a:t>terutang</a:t>
            </a:r>
            <a:r>
              <a:rPr lang="en-ID" dirty="0"/>
              <a:t> oleh lessee </a:t>
            </a:r>
            <a:r>
              <a:rPr lang="en-ID" dirty="0" err="1"/>
              <a:t>adalah</a:t>
            </a:r>
            <a:r>
              <a:rPr lang="en-ID" dirty="0"/>
              <a:t> </a:t>
            </a:r>
            <a:r>
              <a:rPr lang="en-ID" dirty="0" err="1"/>
              <a:t>biaya</a:t>
            </a:r>
            <a:r>
              <a:rPr lang="en-ID" dirty="0"/>
              <a:t> yang </a:t>
            </a:r>
            <a:r>
              <a:rPr lang="en-ID" dirty="0" err="1"/>
              <a:t>dapat</a:t>
            </a:r>
            <a:r>
              <a:rPr lang="en-ID" dirty="0"/>
              <a:t> </a:t>
            </a:r>
            <a:r>
              <a:rPr lang="en-ID" dirty="0" err="1"/>
              <a:t>dikurangkan</a:t>
            </a:r>
            <a:r>
              <a:rPr lang="en-ID" dirty="0"/>
              <a:t> </a:t>
            </a:r>
            <a:r>
              <a:rPr lang="en-ID" dirty="0" err="1"/>
              <a:t>dari</a:t>
            </a:r>
            <a:r>
              <a:rPr lang="en-ID" dirty="0"/>
              <a:t> </a:t>
            </a:r>
            <a:r>
              <a:rPr lang="en-ID" dirty="0" err="1"/>
              <a:t>penghasilan</a:t>
            </a:r>
            <a:r>
              <a:rPr lang="en-ID" dirty="0"/>
              <a:t> </a:t>
            </a:r>
            <a:r>
              <a:rPr lang="en-ID" dirty="0" err="1"/>
              <a:t>bruto</a:t>
            </a:r>
            <a:r>
              <a:rPr lang="en-ID" dirty="0"/>
              <a:t>.</a:t>
            </a:r>
          </a:p>
          <a:p>
            <a:pPr lvl="1">
              <a:spcBef>
                <a:spcPts val="600"/>
              </a:spcBef>
            </a:pPr>
            <a:r>
              <a:rPr lang="en-ID" dirty="0"/>
              <a:t>lessee </a:t>
            </a:r>
            <a:r>
              <a:rPr lang="en-ID" dirty="0" err="1"/>
              <a:t>wajib</a:t>
            </a:r>
            <a:r>
              <a:rPr lang="en-ID" dirty="0"/>
              <a:t> </a:t>
            </a:r>
            <a:r>
              <a:rPr lang="en-ID" dirty="0" err="1"/>
              <a:t>memotong</a:t>
            </a:r>
            <a:r>
              <a:rPr lang="en-ID" dirty="0"/>
              <a:t> </a:t>
            </a:r>
            <a:r>
              <a:rPr lang="en-ID" dirty="0" err="1"/>
              <a:t>Pajak</a:t>
            </a:r>
            <a:r>
              <a:rPr lang="en-ID" dirty="0"/>
              <a:t> </a:t>
            </a:r>
            <a:r>
              <a:rPr lang="en-ID" dirty="0" err="1"/>
              <a:t>Penghasilan</a:t>
            </a:r>
            <a:r>
              <a:rPr lang="en-ID" dirty="0"/>
              <a:t> </a:t>
            </a:r>
            <a:r>
              <a:rPr lang="en-ID" dirty="0" err="1"/>
              <a:t>Pasal</a:t>
            </a:r>
            <a:r>
              <a:rPr lang="en-ID" dirty="0"/>
              <a:t> 23 </a:t>
            </a:r>
            <a:r>
              <a:rPr lang="en-ID" dirty="0" err="1"/>
              <a:t>atas</a:t>
            </a:r>
            <a:r>
              <a:rPr lang="en-ID" dirty="0"/>
              <a:t> </a:t>
            </a:r>
            <a:r>
              <a:rPr lang="en-ID" dirty="0" err="1"/>
              <a:t>pembayaran</a:t>
            </a:r>
            <a:r>
              <a:rPr lang="en-ID" dirty="0"/>
              <a:t> </a:t>
            </a:r>
            <a:r>
              <a:rPr lang="en-ID" dirty="0" err="1"/>
              <a:t>sewa-guna-usaha</a:t>
            </a:r>
            <a:r>
              <a:rPr lang="en-ID" dirty="0"/>
              <a:t> </a:t>
            </a:r>
            <a:r>
              <a:rPr lang="en-ID" dirty="0" err="1"/>
              <a:t>tanpa</a:t>
            </a:r>
            <a:r>
              <a:rPr lang="en-ID" dirty="0"/>
              <a:t> </a:t>
            </a:r>
            <a:r>
              <a:rPr lang="en-ID" dirty="0" err="1"/>
              <a:t>hak</a:t>
            </a:r>
            <a:r>
              <a:rPr lang="en-ID" dirty="0"/>
              <a:t> </a:t>
            </a:r>
            <a:r>
              <a:rPr lang="en-ID" dirty="0" err="1"/>
              <a:t>opsi</a:t>
            </a:r>
            <a:r>
              <a:rPr lang="en-ID" dirty="0"/>
              <a:t> yang </a:t>
            </a:r>
            <a:r>
              <a:rPr lang="en-ID" dirty="0" err="1"/>
              <a:t>dibayarkan</a:t>
            </a:r>
            <a:r>
              <a:rPr lang="en-ID" dirty="0"/>
              <a:t> </a:t>
            </a:r>
            <a:r>
              <a:rPr lang="en-ID" dirty="0" err="1"/>
              <a:t>atau</a:t>
            </a:r>
            <a:r>
              <a:rPr lang="en-ID" dirty="0"/>
              <a:t> </a:t>
            </a:r>
            <a:r>
              <a:rPr lang="en-ID" dirty="0" err="1"/>
              <a:t>terutang</a:t>
            </a:r>
            <a:r>
              <a:rPr lang="en-ID" dirty="0"/>
              <a:t> </a:t>
            </a:r>
            <a:r>
              <a:rPr lang="en-ID" dirty="0" err="1"/>
              <a:t>kepada</a:t>
            </a:r>
            <a:r>
              <a:rPr lang="en-ID" dirty="0"/>
              <a:t> lessor.</a:t>
            </a:r>
          </a:p>
        </p:txBody>
      </p:sp>
      <p:sp>
        <p:nvSpPr>
          <p:cNvPr id="6" name="TextBox 5">
            <a:extLst>
              <a:ext uri="{FF2B5EF4-FFF2-40B4-BE49-F238E27FC236}">
                <a16:creationId xmlns:a16="http://schemas.microsoft.com/office/drawing/2014/main" id="{A4009888-F00F-144F-8F90-C52FC6354A42}"/>
              </a:ext>
            </a:extLst>
          </p:cNvPr>
          <p:cNvSpPr txBox="1"/>
          <p:nvPr/>
        </p:nvSpPr>
        <p:spPr>
          <a:xfrm>
            <a:off x="10318044" y="-15631"/>
            <a:ext cx="1905219" cy="420564"/>
          </a:xfrm>
          <a:prstGeom prst="rect">
            <a:avLst/>
          </a:prstGeom>
          <a:solidFill>
            <a:schemeClr val="tx1">
              <a:lumMod val="65000"/>
              <a:lumOff val="3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133" b="1" dirty="0" err="1">
                <a:solidFill>
                  <a:schemeClr val="bg1"/>
                </a:solidFill>
                <a:latin typeface="Calibri" panose="020F0502020204030204" pitchFamily="34" charset="0"/>
                <a:cs typeface="Calibri" panose="020F0502020204030204" pitchFamily="34" charset="0"/>
              </a:rPr>
              <a:t>Penyewa</a:t>
            </a:r>
            <a:endParaRPr lang="en-US" sz="4800" b="1" dirty="0">
              <a:solidFill>
                <a:schemeClr val="bg1"/>
              </a:solidFill>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C72D9F59-8FD3-4D4F-B4C6-114C8356E317}"/>
              </a:ext>
            </a:extLst>
          </p:cNvPr>
          <p:cNvSpPr txBox="1">
            <a:spLocks/>
          </p:cNvSpPr>
          <p:nvPr/>
        </p:nvSpPr>
        <p:spPr>
          <a:xfrm>
            <a:off x="1485900" y="3697994"/>
            <a:ext cx="9220200" cy="2398005"/>
          </a:xfrm>
          <a:solidFill>
            <a:schemeClr val="accent4">
              <a:lumMod val="90000"/>
            </a:schemeClr>
          </a:solidFill>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endParaRPr lang="en-US" sz="2000" kern="0" dirty="0">
              <a:latin typeface="Calibri" panose="020F0502020204030204" pitchFamily="34" charset="0"/>
              <a:cs typeface="Calibri" panose="020F0502020204030204" pitchFamily="34" charset="0"/>
            </a:endParaRPr>
          </a:p>
        </p:txBody>
      </p:sp>
      <p:sp>
        <p:nvSpPr>
          <p:cNvPr id="9" name="Text Placeholder 4">
            <a:extLst>
              <a:ext uri="{FF2B5EF4-FFF2-40B4-BE49-F238E27FC236}">
                <a16:creationId xmlns:a16="http://schemas.microsoft.com/office/drawing/2014/main" id="{9DCBAB2D-F4FB-47C1-BE02-CCAD75BC7ACB}"/>
              </a:ext>
            </a:extLst>
          </p:cNvPr>
          <p:cNvSpPr txBox="1">
            <a:spLocks/>
          </p:cNvSpPr>
          <p:nvPr/>
        </p:nvSpPr>
        <p:spPr>
          <a:xfrm>
            <a:off x="1676400" y="3689351"/>
            <a:ext cx="9419394" cy="2208927"/>
          </a:xfrm>
          <a:prstGeom prst="rect">
            <a:avLst/>
          </a:prstGeom>
          <a:solidFill>
            <a:schemeClr val="accent4">
              <a:lumMod val="40000"/>
              <a:lumOff val="60000"/>
            </a:schemeClr>
          </a:solidFill>
        </p:spPr>
        <p:txBody>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defTabSz="914400">
              <a:buNone/>
            </a:pPr>
            <a:r>
              <a:rPr lang="en-US" sz="2000" b="1" u="sng" kern="0" dirty="0" err="1">
                <a:latin typeface="Calibri" panose="020F0502020204030204" pitchFamily="34" charset="0"/>
                <a:cs typeface="Calibri" panose="020F0502020204030204" pitchFamily="34" charset="0"/>
              </a:rPr>
              <a:t>Perbedaan</a:t>
            </a:r>
            <a:r>
              <a:rPr lang="en-US" sz="2000" b="1" u="sng" kern="0" dirty="0">
                <a:latin typeface="Calibri" panose="020F0502020204030204" pitchFamily="34" charset="0"/>
                <a:cs typeface="Calibri" panose="020F0502020204030204" pitchFamily="34" charset="0"/>
              </a:rPr>
              <a:t> </a:t>
            </a:r>
            <a:r>
              <a:rPr lang="en-US" sz="2000" b="1" u="sng" kern="0" dirty="0" err="1">
                <a:latin typeface="Calibri" panose="020F0502020204030204" pitchFamily="34" charset="0"/>
                <a:cs typeface="Calibri" panose="020F0502020204030204" pitchFamily="34" charset="0"/>
              </a:rPr>
              <a:t>ketentuan</a:t>
            </a:r>
            <a:r>
              <a:rPr lang="en-US" sz="2000" b="1" u="sng" kern="0" dirty="0">
                <a:latin typeface="Calibri" panose="020F0502020204030204" pitchFamily="34" charset="0"/>
                <a:cs typeface="Calibri" panose="020F0502020204030204" pitchFamily="34" charset="0"/>
              </a:rPr>
              <a:t>:</a:t>
            </a:r>
          </a:p>
          <a:p>
            <a:pPr marL="365125" lvl="1" indent="-365125" defTabSz="914400">
              <a:spcBef>
                <a:spcPts val="600"/>
              </a:spcBef>
            </a:pPr>
            <a:r>
              <a:rPr lang="en-US" sz="2000" b="1" kern="0" dirty="0" err="1">
                <a:latin typeface="Calibri" panose="020F0502020204030204" pitchFamily="34" charset="0"/>
                <a:cs typeface="Calibri" panose="020F0502020204030204" pitchFamily="34" charset="0"/>
              </a:rPr>
              <a:t>Pajak</a:t>
            </a:r>
            <a:r>
              <a:rPr lang="en-US" sz="2000" b="1" kern="0" dirty="0">
                <a:latin typeface="Calibri" panose="020F0502020204030204" pitchFamily="34" charset="0"/>
                <a:cs typeface="Calibri" panose="020F0502020204030204" pitchFamily="34" charset="0"/>
                <a:sym typeface="Wingdings" pitchFamily="2" charset="2"/>
              </a:rPr>
              <a:t></a:t>
            </a:r>
            <a:r>
              <a:rPr lang="en-US" sz="2000" b="1"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sewa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meliputi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seluruh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jasa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terkait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sewa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misal</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untuk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tanah</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bangunan</a:t>
            </a:r>
            <a:r>
              <a:rPr lang="en-US" sz="2000" kern="0" dirty="0">
                <a:latin typeface="Calibri" panose="020F0502020204030204" pitchFamily="34" charset="0"/>
                <a:cs typeface="Calibri" panose="020F0502020204030204" pitchFamily="34" charset="0"/>
              </a:rPr>
              <a:t>.</a:t>
            </a:r>
          </a:p>
          <a:p>
            <a:pPr marL="365125" lvl="1" indent="-365125" defTabSz="914400">
              <a:spcBef>
                <a:spcPts val="600"/>
              </a:spcBef>
            </a:pPr>
            <a:r>
              <a:rPr lang="en-US" sz="2000" b="1" kern="0" dirty="0" err="1">
                <a:latin typeface="Calibri" panose="020F0502020204030204" pitchFamily="34" charset="0"/>
                <a:cs typeface="Calibri" panose="020F0502020204030204" pitchFamily="34" charset="0"/>
              </a:rPr>
              <a:t>Akuntansi</a:t>
            </a:r>
            <a:r>
              <a:rPr lang="en-US" sz="2000" b="1" kern="0" dirty="0" err="1">
                <a:latin typeface="Calibri" panose="020F0502020204030204" pitchFamily="34" charset="0"/>
                <a:cs typeface="Calibri" panose="020F0502020204030204" pitchFamily="34" charset="0"/>
                <a:sym typeface="Wingdings" pitchFamily="2" charset="2"/>
              </a:rPr>
              <a:t></a:t>
            </a:r>
            <a:r>
              <a:rPr lang="en-US" sz="2000" kern="0" dirty="0" err="1">
                <a:latin typeface="Calibri" panose="020F0502020204030204" pitchFamily="34" charset="0"/>
                <a:cs typeface="Calibri" panose="020F0502020204030204" pitchFamily="34" charset="0"/>
              </a:rPr>
              <a:t>pemisahan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komponen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sewa</a:t>
            </a:r>
            <a:r>
              <a:rPr lang="en-US" sz="2000" kern="0" dirty="0">
                <a:latin typeface="Calibri" panose="020F0502020204030204" pitchFamily="34" charset="0"/>
                <a:cs typeface="Calibri" panose="020F0502020204030204" pitchFamily="34" charset="0"/>
              </a:rPr>
              <a:t> dan non </a:t>
            </a:r>
            <a:r>
              <a:rPr lang="en-US" sz="2000" kern="0" dirty="0" err="1">
                <a:latin typeface="Calibri" panose="020F0502020204030204" pitchFamily="34" charset="0"/>
                <a:cs typeface="Calibri" panose="020F0502020204030204" pitchFamily="34" charset="0"/>
              </a:rPr>
              <a:t>sewa</a:t>
            </a:r>
            <a:endParaRPr lang="en-US" sz="2000" kern="0" dirty="0">
              <a:latin typeface="Calibri" panose="020F0502020204030204" pitchFamily="34" charset="0"/>
              <a:cs typeface="Calibri" panose="020F0502020204030204" pitchFamily="34" charset="0"/>
            </a:endParaRPr>
          </a:p>
          <a:p>
            <a:pPr marL="365125" lvl="1" indent="-365125" defTabSz="914400">
              <a:spcBef>
                <a:spcPts val="600"/>
              </a:spcBef>
            </a:pPr>
            <a:r>
              <a:rPr lang="en-US" sz="2000" kern="0" dirty="0" err="1">
                <a:latin typeface="Calibri" panose="020F0502020204030204" pitchFamily="34" charset="0"/>
                <a:cs typeface="Calibri" panose="020F0502020204030204" pitchFamily="34" charset="0"/>
              </a:rPr>
              <a:t>Perbedaan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ini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berdampak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sewa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menurut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pajak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berbeda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dengan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dasar</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pencatatan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aset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hak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guna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menurut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akuntansi</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hanya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mengakui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komponen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sewa-nya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saja</a:t>
            </a:r>
            <a:r>
              <a:rPr lang="en-US" sz="2000" kern="0" dirty="0">
                <a:latin typeface="Calibri" panose="020F0502020204030204" pitchFamily="34" charset="0"/>
                <a:cs typeface="Calibri" panose="020F0502020204030204" pitchFamily="34" charset="0"/>
              </a:rPr>
              <a:t>. </a:t>
            </a:r>
          </a:p>
          <a:p>
            <a:pPr defTabSz="914400">
              <a:spcBef>
                <a:spcPts val="600"/>
              </a:spcBef>
            </a:pPr>
            <a:endParaRPr lang="en-US" kern="0" dirty="0"/>
          </a:p>
        </p:txBody>
      </p:sp>
      <p:sp>
        <p:nvSpPr>
          <p:cNvPr id="10" name="Slide Number Placeholder 1">
            <a:extLst>
              <a:ext uri="{FF2B5EF4-FFF2-40B4-BE49-F238E27FC236}">
                <a16:creationId xmlns:a16="http://schemas.microsoft.com/office/drawing/2014/main" id="{E03F56F1-B87B-4B11-B5A3-2574B80BD6BA}"/>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74</a:t>
            </a:fld>
            <a:endParaRPr lang="en-US" b="1" dirty="0">
              <a:solidFill>
                <a:schemeClr val="tx1"/>
              </a:solidFill>
            </a:endParaRPr>
          </a:p>
        </p:txBody>
      </p:sp>
    </p:spTree>
    <p:extLst>
      <p:ext uri="{BB962C8B-B14F-4D97-AF65-F5344CB8AC3E}">
        <p14:creationId xmlns:p14="http://schemas.microsoft.com/office/powerpoint/2010/main" val="13726461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F9BE10-25D6-A241-B474-1B4F39985F44}"/>
              </a:ext>
            </a:extLst>
          </p:cNvPr>
          <p:cNvSpPr>
            <a:spLocks noGrp="1"/>
          </p:cNvSpPr>
          <p:nvPr>
            <p:ph type="title"/>
          </p:nvPr>
        </p:nvSpPr>
        <p:spPr>
          <a:xfrm>
            <a:off x="3303270" y="1931670"/>
            <a:ext cx="5257800" cy="2526030"/>
          </a:xfrm>
        </p:spPr>
        <p:txBody>
          <a:bodyPr/>
          <a:lstStyle/>
          <a:p>
            <a:r>
              <a:rPr lang="en-US" sz="2800" dirty="0">
                <a:latin typeface="Fjalla One" panose="02000506040000020004" pitchFamily="2" charset="0"/>
              </a:rPr>
              <a:t>ISAK 336</a:t>
            </a:r>
            <a:br>
              <a:rPr lang="en-US" sz="2800" dirty="0">
                <a:latin typeface="Fjalla One" panose="02000506040000020004" pitchFamily="2" charset="0"/>
              </a:rPr>
            </a:br>
            <a:r>
              <a:rPr lang="en-ID" sz="2800" dirty="0">
                <a:latin typeface="Fjalla One" panose="02000506040000020004" pitchFamily="2" charset="0"/>
                <a:ea typeface="Calibri" panose="020F0502020204030204" pitchFamily="34" charset="0"/>
                <a:cs typeface="Calibri" panose="020F0502020204030204" pitchFamily="34" charset="0"/>
              </a:rPr>
              <a:t>INTERPRETASI ATAS INTERAKSI ANTARA KETENTUAN MENGENAI HAK ATAS TANAH DALAM PSAK 216: ASET TETAP DAN PSAK 116: SEWA</a:t>
            </a:r>
            <a:endParaRPr lang="en-US" sz="2800" b="1" dirty="0">
              <a:solidFill>
                <a:schemeClr val="tx1"/>
              </a:solidFill>
              <a:latin typeface="Fjalla One" panose="02000506040000020004" pitchFamily="2" charset="0"/>
            </a:endParaRPr>
          </a:p>
        </p:txBody>
      </p:sp>
    </p:spTree>
    <p:extLst>
      <p:ext uri="{BB962C8B-B14F-4D97-AF65-F5344CB8AC3E}">
        <p14:creationId xmlns:p14="http://schemas.microsoft.com/office/powerpoint/2010/main" val="2613359778"/>
      </p:ext>
    </p:extLst>
  </p:cSld>
  <p:clrMapOvr>
    <a:masterClrMapping/>
  </p:clrMapOvr>
  <p:transition spd="slow">
    <p:strips dir="r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654" y="315699"/>
            <a:ext cx="9534693" cy="816800"/>
          </a:xfrm>
        </p:spPr>
        <p:txBody>
          <a:bodyPr>
            <a:noAutofit/>
          </a:bodyPr>
          <a:lstStyle/>
          <a:p>
            <a:r>
              <a:rPr lang="en-US" sz="3200" b="1" dirty="0">
                <a:solidFill>
                  <a:schemeClr val="tx1"/>
                </a:solidFill>
                <a:latin typeface="Fjalla One" panose="02000506040000020004" pitchFamily="2" charset="0"/>
              </a:rPr>
              <a:t>ISAK 336 HAK ATAS TANAH (INTERAKSI PSAK 216 &amp; 116)</a:t>
            </a:r>
            <a:endParaRPr lang="en-US" sz="3200" dirty="0"/>
          </a:p>
        </p:txBody>
      </p:sp>
      <p:sp>
        <p:nvSpPr>
          <p:cNvPr id="6" name="TextBox 5"/>
          <p:cNvSpPr txBox="1"/>
          <p:nvPr/>
        </p:nvSpPr>
        <p:spPr>
          <a:xfrm>
            <a:off x="1524000" y="1327729"/>
            <a:ext cx="9339347" cy="5242461"/>
          </a:xfrm>
          <a:prstGeom prst="rect">
            <a:avLst/>
          </a:prstGeom>
          <a:noFill/>
        </p:spPr>
        <p:txBody>
          <a:bodyPr wrap="square" rtlCol="0">
            <a:spAutoFit/>
          </a:bodyPr>
          <a:lstStyle/>
          <a:p>
            <a:pPr algn="just" defTabSz="914377" eaLnBrk="0" fontAlgn="base" hangingPunct="0">
              <a:spcBef>
                <a:spcPts val="400"/>
              </a:spcBef>
              <a:spcAft>
                <a:spcPct val="0"/>
              </a:spcAft>
            </a:pPr>
            <a:r>
              <a:rPr lang="en-ID" sz="2400" b="1" dirty="0" err="1">
                <a:latin typeface="Calibri" panose="020F0502020204030204" pitchFamily="34" charset="0"/>
                <a:ea typeface="Calibri" panose="020F0502020204030204" pitchFamily="34" charset="0"/>
                <a:cs typeface="Calibri" panose="020F0502020204030204" pitchFamily="34" charset="0"/>
              </a:rPr>
              <a:t>Latar</a:t>
            </a:r>
            <a:r>
              <a:rPr lang="en-ID" sz="2400" b="1" dirty="0">
                <a:latin typeface="Calibri" panose="020F0502020204030204" pitchFamily="34" charset="0"/>
                <a:ea typeface="Calibri" panose="020F0502020204030204" pitchFamily="34" charset="0"/>
                <a:cs typeface="Calibri" panose="020F0502020204030204" pitchFamily="34" charset="0"/>
              </a:rPr>
              <a:t> </a:t>
            </a:r>
            <a:r>
              <a:rPr lang="en-ID" sz="2400" b="1" dirty="0" err="1">
                <a:latin typeface="Calibri" panose="020F0502020204030204" pitchFamily="34" charset="0"/>
                <a:ea typeface="Calibri" panose="020F0502020204030204" pitchFamily="34" charset="0"/>
                <a:cs typeface="Calibri" panose="020F0502020204030204" pitchFamily="34" charset="0"/>
              </a:rPr>
              <a:t>Belakang</a:t>
            </a:r>
            <a:r>
              <a:rPr lang="en-ID" sz="2400" b="1" dirty="0">
                <a:latin typeface="Calibri" panose="020F0502020204030204" pitchFamily="34" charset="0"/>
                <a:ea typeface="Calibri" panose="020F0502020204030204" pitchFamily="34" charset="0"/>
                <a:cs typeface="Calibri" panose="020F0502020204030204" pitchFamily="34" charset="0"/>
              </a:rPr>
              <a:t> </a:t>
            </a:r>
          </a:p>
          <a:p>
            <a:pPr marL="342900" indent="-342900" algn="just" defTabSz="914377" eaLnBrk="0" fontAlgn="base" hangingPunct="0">
              <a:spcBef>
                <a:spcPts val="400"/>
              </a:spcBef>
              <a:spcAft>
                <a:spcPct val="0"/>
              </a:spcAft>
              <a:buFont typeface="Wingdings" panose="05000000000000000000" pitchFamily="2" charset="2"/>
              <a:buChar char="§"/>
            </a:pPr>
            <a:r>
              <a:rPr lang="en-ID" sz="2000" dirty="0" err="1">
                <a:latin typeface="Calibri" panose="020F0502020204030204" pitchFamily="34" charset="0"/>
                <a:ea typeface="Calibri" panose="020F0502020204030204" pitchFamily="34" charset="0"/>
                <a:cs typeface="Calibri" panose="020F0502020204030204" pitchFamily="34" charset="0"/>
              </a:rPr>
              <a:t>Bagaimana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perlakuan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akuntansi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skema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tanah</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bersifat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sekunder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khususnya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terkait</a:t>
            </a:r>
            <a:r>
              <a:rPr lang="en-ID" sz="2000" dirty="0">
                <a:latin typeface="Calibri" panose="020F0502020204030204" pitchFamily="34" charset="0"/>
                <a:ea typeface="Calibri" panose="020F0502020204030204" pitchFamily="34" charset="0"/>
                <a:cs typeface="Calibri" panose="020F0502020204030204" pitchFamily="34" charset="0"/>
              </a:rPr>
              <a:t> Dasar Kesimpulan PSAK 116 </a:t>
            </a:r>
            <a:r>
              <a:rPr lang="en-ID" sz="2000" dirty="0" err="1">
                <a:latin typeface="Calibri" panose="020F0502020204030204" pitchFamily="34" charset="0"/>
                <a:ea typeface="Calibri" panose="020F0502020204030204" pitchFamily="34" charset="0"/>
                <a:cs typeface="Calibri" panose="020F0502020204030204" pitchFamily="34" charset="0"/>
              </a:rPr>
              <a:t>paragraf</a:t>
            </a:r>
            <a:r>
              <a:rPr lang="en-ID" sz="2000" dirty="0">
                <a:latin typeface="Calibri" panose="020F0502020204030204" pitchFamily="34" charset="0"/>
                <a:ea typeface="Calibri" panose="020F0502020204030204" pitchFamily="34" charset="0"/>
                <a:cs typeface="Calibri" panose="020F0502020204030204" pitchFamily="34" charset="0"/>
              </a:rPr>
              <a:t> DK02-DK10</a:t>
            </a:r>
          </a:p>
          <a:p>
            <a:pPr marL="342900" indent="-342900" algn="just" defTabSz="914377" eaLnBrk="0" fontAlgn="base" hangingPunct="0">
              <a:spcBef>
                <a:spcPts val="400"/>
              </a:spcBef>
              <a:spcAft>
                <a:spcPct val="0"/>
              </a:spcAft>
              <a:buFont typeface="Wingdings" panose="05000000000000000000" pitchFamily="2" charset="2"/>
              <a:buChar char="§"/>
            </a:pPr>
            <a:r>
              <a:rPr lang="en-ID" sz="2000" dirty="0" err="1">
                <a:latin typeface="Calibri" panose="020F0502020204030204" pitchFamily="34" charset="0"/>
                <a:ea typeface="Calibri" panose="020F0502020204030204" pitchFamily="34" charset="0"/>
                <a:cs typeface="Calibri" panose="020F0502020204030204" pitchFamily="34" charset="0"/>
              </a:rPr>
              <a:t>Perlunya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penegasan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perlakuan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akuntansi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tanah</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bersifat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sekunder</a:t>
            </a:r>
            <a:r>
              <a:rPr lang="en-ID" sz="2000" dirty="0">
                <a:latin typeface="Calibri" panose="020F0502020204030204" pitchFamily="34" charset="0"/>
                <a:ea typeface="Calibri" panose="020F0502020204030204" pitchFamily="34" charset="0"/>
                <a:cs typeface="Calibri" panose="020F0502020204030204" pitchFamily="34" charset="0"/>
              </a:rPr>
              <a:t> </a:t>
            </a:r>
          </a:p>
          <a:p>
            <a:pPr algn="just" defTabSz="914377" eaLnBrk="0" fontAlgn="base" hangingPunct="0">
              <a:spcBef>
                <a:spcPts val="1200"/>
              </a:spcBef>
              <a:spcAft>
                <a:spcPct val="0"/>
              </a:spcAft>
            </a:pPr>
            <a:r>
              <a:rPr lang="en-ID" sz="2400" b="1" dirty="0" err="1">
                <a:latin typeface="Calibri" panose="020F0502020204030204" pitchFamily="34" charset="0"/>
                <a:ea typeface="Calibri" panose="020F0502020204030204" pitchFamily="34" charset="0"/>
                <a:cs typeface="Calibri" panose="020F0502020204030204" pitchFamily="34" charset="0"/>
              </a:rPr>
              <a:t>Permasalahan</a:t>
            </a:r>
            <a:r>
              <a:rPr lang="en-ID" sz="2400" b="1" dirty="0">
                <a:latin typeface="Calibri" panose="020F0502020204030204" pitchFamily="34" charset="0"/>
                <a:ea typeface="Calibri" panose="020F0502020204030204" pitchFamily="34" charset="0"/>
                <a:cs typeface="Calibri" panose="020F0502020204030204" pitchFamily="34" charset="0"/>
              </a:rPr>
              <a:t> </a:t>
            </a:r>
          </a:p>
          <a:p>
            <a:pPr marL="342900" indent="-342900" algn="just" defTabSz="914377" eaLnBrk="0" fontAlgn="base" hangingPunct="0">
              <a:spcBef>
                <a:spcPts val="400"/>
              </a:spcBef>
              <a:spcAft>
                <a:spcPct val="0"/>
              </a:spcAft>
              <a:buFont typeface="Wingdings" panose="05000000000000000000" pitchFamily="2" charset="2"/>
              <a:buChar char="§"/>
            </a:pPr>
            <a:r>
              <a:rPr lang="en-ID" sz="2000" dirty="0" err="1">
                <a:latin typeface="Calibri" panose="020F0502020204030204" pitchFamily="34" charset="0"/>
                <a:ea typeface="Calibri" panose="020F0502020204030204" pitchFamily="34" charset="0"/>
                <a:cs typeface="Calibri" panose="020F0502020204030204" pitchFamily="34" charset="0"/>
              </a:rPr>
              <a:t>Bagaimana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perlakuan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akuntansi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tanah</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setelah</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berlakunya</a:t>
            </a:r>
            <a:r>
              <a:rPr lang="en-ID" sz="2000" dirty="0">
                <a:latin typeface="Calibri" panose="020F0502020204030204" pitchFamily="34" charset="0"/>
                <a:ea typeface="Calibri" panose="020F0502020204030204" pitchFamily="34" charset="0"/>
                <a:cs typeface="Calibri" panose="020F0502020204030204" pitchFamily="34" charset="0"/>
              </a:rPr>
              <a:t> PSAK 116 pada 1 </a:t>
            </a:r>
            <a:r>
              <a:rPr lang="en-ID" sz="2000" dirty="0" err="1">
                <a:latin typeface="Calibri" panose="020F0502020204030204" pitchFamily="34" charset="0"/>
                <a:ea typeface="Calibri" panose="020F0502020204030204" pitchFamily="34" charset="0"/>
                <a:cs typeface="Calibri" panose="020F0502020204030204" pitchFamily="34" charset="0"/>
              </a:rPr>
              <a:t>Januari</a:t>
            </a:r>
            <a:r>
              <a:rPr lang="en-ID" sz="2000" dirty="0">
                <a:latin typeface="Calibri" panose="020F0502020204030204" pitchFamily="34" charset="0"/>
                <a:ea typeface="Calibri" panose="020F0502020204030204" pitchFamily="34" charset="0"/>
                <a:cs typeface="Calibri" panose="020F0502020204030204" pitchFamily="34" charset="0"/>
              </a:rPr>
              <a:t> 2020</a:t>
            </a:r>
          </a:p>
          <a:p>
            <a:pPr algn="just" defTabSz="914377" eaLnBrk="0" fontAlgn="base" hangingPunct="0">
              <a:spcBef>
                <a:spcPts val="1200"/>
              </a:spcBef>
              <a:spcAft>
                <a:spcPct val="0"/>
              </a:spcAft>
            </a:pPr>
            <a:r>
              <a:rPr lang="fi-FI" sz="2000" b="1" dirty="0"/>
              <a:t>Penilaian dalam Penentuan Akuntansi terkait Hak atas Tanah</a:t>
            </a:r>
          </a:p>
          <a:p>
            <a:pPr marL="342900" indent="-342900" algn="just" defTabSz="914377" eaLnBrk="0" fontAlgn="base" hangingPunct="0">
              <a:spcBef>
                <a:spcPts val="400"/>
              </a:spcBef>
              <a:spcAft>
                <a:spcPct val="0"/>
              </a:spcAft>
              <a:buFont typeface="Wingdings" panose="05000000000000000000" pitchFamily="2" charset="2"/>
              <a:buChar char="§"/>
            </a:pPr>
            <a:r>
              <a:rPr lang="en-ID" sz="2000" dirty="0"/>
              <a:t>ISAK 336 </a:t>
            </a:r>
            <a:r>
              <a:rPr lang="en-ID" sz="2000" dirty="0" err="1"/>
              <a:t>menjelaskan</a:t>
            </a:r>
            <a:r>
              <a:rPr lang="en-ID" sz="2000" dirty="0"/>
              <a:t> </a:t>
            </a:r>
            <a:r>
              <a:rPr lang="en-ID" sz="2000" dirty="0" err="1"/>
              <a:t>perlakuan</a:t>
            </a:r>
            <a:r>
              <a:rPr lang="en-ID" sz="2000" dirty="0"/>
              <a:t> </a:t>
            </a:r>
            <a:r>
              <a:rPr lang="en-ID" sz="2000" dirty="0" err="1"/>
              <a:t>akuntansi</a:t>
            </a:r>
            <a:r>
              <a:rPr lang="en-ID" sz="2000" dirty="0"/>
              <a:t> </a:t>
            </a:r>
            <a:r>
              <a:rPr lang="en-ID" sz="2000" dirty="0" err="1"/>
              <a:t>atas</a:t>
            </a:r>
            <a:r>
              <a:rPr lang="en-ID" sz="2000" dirty="0"/>
              <a:t> </a:t>
            </a:r>
            <a:r>
              <a:rPr lang="en-ID" sz="2000" dirty="0" err="1"/>
              <a:t>suatu</a:t>
            </a:r>
            <a:r>
              <a:rPr lang="en-ID" sz="2000" dirty="0"/>
              <a:t> </a:t>
            </a:r>
            <a:r>
              <a:rPr lang="en-ID" sz="2000" dirty="0" err="1"/>
              <a:t>hak</a:t>
            </a:r>
            <a:r>
              <a:rPr lang="en-ID" sz="2000" dirty="0"/>
              <a:t> </a:t>
            </a:r>
            <a:r>
              <a:rPr lang="en-ID" sz="2000" dirty="0" err="1"/>
              <a:t>atas</a:t>
            </a:r>
            <a:r>
              <a:rPr lang="en-ID" sz="2000" dirty="0"/>
              <a:t> </a:t>
            </a:r>
            <a:r>
              <a:rPr lang="en-ID" sz="2000" dirty="0" err="1"/>
              <a:t>tanah</a:t>
            </a:r>
            <a:r>
              <a:rPr lang="en-ID" sz="2000" dirty="0"/>
              <a:t> </a:t>
            </a:r>
            <a:r>
              <a:rPr lang="en-ID" sz="2000" dirty="0" err="1"/>
              <a:t>mencerminka</a:t>
            </a:r>
            <a:endParaRPr lang="en-ID" sz="2000" dirty="0"/>
          </a:p>
          <a:p>
            <a:pPr marL="712788" indent="-266700" algn="just" defTabSz="914377" eaLnBrk="0" fontAlgn="base" hangingPunct="0">
              <a:spcBef>
                <a:spcPts val="400"/>
              </a:spcBef>
              <a:spcAft>
                <a:spcPct val="0"/>
              </a:spcAft>
              <a:buFont typeface="Wingdings" panose="05000000000000000000" pitchFamily="2" charset="2"/>
              <a:buChar char="§"/>
            </a:pPr>
            <a:r>
              <a:rPr lang="en-ID" sz="2000" dirty="0" err="1"/>
              <a:t>Substansi</a:t>
            </a:r>
            <a:r>
              <a:rPr lang="en-ID" sz="2000" dirty="0"/>
              <a:t> </a:t>
            </a:r>
            <a:r>
              <a:rPr lang="en-ID" sz="2000" dirty="0" err="1"/>
              <a:t>dari</a:t>
            </a:r>
            <a:r>
              <a:rPr lang="en-ID" sz="2000" dirty="0"/>
              <a:t> </a:t>
            </a:r>
            <a:r>
              <a:rPr lang="en-ID" sz="2000" dirty="0" err="1"/>
              <a:t>hak</a:t>
            </a:r>
            <a:r>
              <a:rPr lang="en-ID" sz="2000" dirty="0"/>
              <a:t> </a:t>
            </a:r>
            <a:r>
              <a:rPr lang="en-ID" sz="2000" dirty="0" err="1"/>
              <a:t>tersebut</a:t>
            </a:r>
            <a:r>
              <a:rPr lang="en-ID" sz="2000" dirty="0"/>
              <a:t>. </a:t>
            </a:r>
          </a:p>
          <a:p>
            <a:pPr marL="712788" indent="-266700" algn="just" defTabSz="914377" eaLnBrk="0" fontAlgn="base" hangingPunct="0">
              <a:spcBef>
                <a:spcPts val="400"/>
              </a:spcBef>
              <a:spcAft>
                <a:spcPct val="0"/>
              </a:spcAft>
              <a:buFont typeface="Wingdings" panose="05000000000000000000" pitchFamily="2" charset="2"/>
              <a:buChar char="§"/>
            </a:pPr>
            <a:r>
              <a:rPr lang="en-ID" sz="2000" dirty="0" err="1"/>
              <a:t>Bentuk</a:t>
            </a:r>
            <a:r>
              <a:rPr lang="en-ID" sz="2000" dirty="0"/>
              <a:t> legal </a:t>
            </a:r>
          </a:p>
          <a:p>
            <a:pPr marL="342900" indent="-342900" algn="just" defTabSz="914377" eaLnBrk="0" fontAlgn="base" hangingPunct="0">
              <a:spcBef>
                <a:spcPts val="400"/>
              </a:spcBef>
              <a:spcAft>
                <a:spcPct val="0"/>
              </a:spcAft>
              <a:buFont typeface="Wingdings" panose="05000000000000000000" pitchFamily="2" charset="2"/>
              <a:buChar char="§"/>
            </a:pPr>
            <a:r>
              <a:rPr lang="en-ID" sz="2000" dirty="0" err="1"/>
              <a:t>Entitas</a:t>
            </a:r>
            <a:r>
              <a:rPr lang="en-ID" sz="2000" dirty="0"/>
              <a:t> </a:t>
            </a:r>
            <a:r>
              <a:rPr lang="en-ID" sz="2000" dirty="0" err="1"/>
              <a:t>menganalisis</a:t>
            </a:r>
            <a:r>
              <a:rPr lang="en-ID" sz="2000" dirty="0"/>
              <a:t> </a:t>
            </a:r>
            <a:r>
              <a:rPr lang="en-ID" sz="2000" dirty="0" err="1"/>
              <a:t>substansi</a:t>
            </a:r>
            <a:r>
              <a:rPr lang="en-ID" sz="2000" dirty="0"/>
              <a:t> dan </a:t>
            </a:r>
            <a:r>
              <a:rPr lang="en-ID" sz="2000" dirty="0" err="1"/>
              <a:t>ketentuan</a:t>
            </a:r>
            <a:r>
              <a:rPr lang="en-ID" sz="2000" dirty="0"/>
              <a:t> </a:t>
            </a:r>
            <a:r>
              <a:rPr lang="en-ID" sz="2000" dirty="0" err="1"/>
              <a:t>kontraktual</a:t>
            </a:r>
            <a:r>
              <a:rPr lang="en-ID" sz="2000" dirty="0"/>
              <a:t> </a:t>
            </a:r>
            <a:r>
              <a:rPr lang="en-ID" sz="2000" dirty="0" err="1"/>
              <a:t>dari</a:t>
            </a:r>
            <a:r>
              <a:rPr lang="en-ID" sz="2000" dirty="0"/>
              <a:t> </a:t>
            </a:r>
            <a:r>
              <a:rPr lang="en-ID" sz="2000" dirty="0" err="1"/>
              <a:t>setiap</a:t>
            </a:r>
            <a:r>
              <a:rPr lang="en-ID" sz="2000" dirty="0"/>
              <a:t> </a:t>
            </a:r>
            <a:r>
              <a:rPr lang="en-ID" sz="2000" dirty="0" err="1"/>
              <a:t>hak</a:t>
            </a:r>
            <a:r>
              <a:rPr lang="en-ID" sz="2000" dirty="0"/>
              <a:t> </a:t>
            </a:r>
            <a:r>
              <a:rPr lang="en-ID" sz="2000" dirty="0" err="1"/>
              <a:t>atas</a:t>
            </a:r>
            <a:r>
              <a:rPr lang="en-ID" sz="2000" dirty="0"/>
              <a:t> </a:t>
            </a:r>
            <a:r>
              <a:rPr lang="en-ID" sz="2000" dirty="0" err="1"/>
              <a:t>tanah</a:t>
            </a:r>
            <a:r>
              <a:rPr lang="en-ID" sz="2000" dirty="0"/>
              <a:t> </a:t>
            </a:r>
            <a:r>
              <a:rPr lang="en-ID" sz="2000" dirty="0" err="1"/>
              <a:t>untuk</a:t>
            </a:r>
            <a:r>
              <a:rPr lang="en-ID" sz="2000" dirty="0"/>
              <a:t> </a:t>
            </a:r>
            <a:r>
              <a:rPr lang="en-ID" sz="2000" dirty="0" err="1"/>
              <a:t>menentukan</a:t>
            </a:r>
            <a:r>
              <a:rPr lang="en-ID" sz="2000" dirty="0"/>
              <a:t> </a:t>
            </a:r>
            <a:r>
              <a:rPr lang="en-ID" sz="2000" dirty="0" err="1"/>
              <a:t>perlakuan</a:t>
            </a:r>
            <a:r>
              <a:rPr lang="en-ID" sz="2000" dirty="0"/>
              <a:t> </a:t>
            </a:r>
            <a:r>
              <a:rPr lang="en-ID" sz="2000" dirty="0" err="1"/>
              <a:t>akuntansi</a:t>
            </a:r>
            <a:r>
              <a:rPr lang="en-ID" sz="2000" dirty="0"/>
              <a:t> </a:t>
            </a:r>
            <a:r>
              <a:rPr lang="en-ID" sz="2000" dirty="0" err="1"/>
              <a:t>atas</a:t>
            </a:r>
            <a:r>
              <a:rPr lang="en-ID" sz="2000" dirty="0"/>
              <a:t> masing-masing </a:t>
            </a:r>
            <a:r>
              <a:rPr lang="en-ID" sz="2000" dirty="0" err="1"/>
              <a:t>hak</a:t>
            </a:r>
            <a:r>
              <a:rPr lang="en-ID" sz="2000" dirty="0"/>
              <a:t> </a:t>
            </a:r>
            <a:r>
              <a:rPr lang="en-ID" sz="2000" dirty="0" err="1"/>
              <a:t>atas</a:t>
            </a:r>
            <a:r>
              <a:rPr lang="en-ID" sz="2000" dirty="0"/>
              <a:t> </a:t>
            </a:r>
            <a:r>
              <a:rPr lang="en-ID" sz="2000" dirty="0" err="1"/>
              <a:t>tanah</a:t>
            </a:r>
            <a:r>
              <a:rPr lang="en-ID" sz="2000" dirty="0"/>
              <a:t> </a:t>
            </a:r>
            <a:r>
              <a:rPr lang="en-ID" sz="2000" dirty="0" err="1"/>
              <a:t>tersebut</a:t>
            </a:r>
            <a:endParaRPr lang="en-US" sz="2000" dirty="0">
              <a:ea typeface="Calibri" panose="020F0502020204030204" pitchFamily="34" charset="0"/>
              <a:cs typeface="Calibri" panose="020F0502020204030204" pitchFamily="34" charset="0"/>
              <a:sym typeface="Wingdings" pitchFamily="2" charset="2"/>
            </a:endParaRPr>
          </a:p>
          <a:p>
            <a:pPr marL="342900" indent="-342900" algn="just" defTabSz="914377" eaLnBrk="0" fontAlgn="base" hangingPunct="0">
              <a:spcBef>
                <a:spcPts val="400"/>
              </a:spcBef>
              <a:spcAft>
                <a:spcPct val="0"/>
              </a:spcAft>
              <a:buFont typeface="Wingdings" panose="05000000000000000000" pitchFamily="2" charset="2"/>
              <a:buChar char="§"/>
            </a:pPr>
            <a:endParaRPr lang="en-US" sz="2000"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4" name="Slide Number Placeholder 1">
            <a:extLst>
              <a:ext uri="{FF2B5EF4-FFF2-40B4-BE49-F238E27FC236}">
                <a16:creationId xmlns:a16="http://schemas.microsoft.com/office/drawing/2014/main" id="{2017486F-C3A1-4666-9EA9-3EDA4D389195}"/>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76</a:t>
            </a:fld>
            <a:endParaRPr lang="en-US" b="1" dirty="0">
              <a:solidFill>
                <a:schemeClr val="tx1"/>
              </a:solidFill>
            </a:endParaRPr>
          </a:p>
        </p:txBody>
      </p:sp>
    </p:spTree>
    <p:extLst>
      <p:ext uri="{BB962C8B-B14F-4D97-AF65-F5344CB8AC3E}">
        <p14:creationId xmlns:p14="http://schemas.microsoft.com/office/powerpoint/2010/main" val="24588476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9E3E8B-13E5-47DB-B438-89143EB9DA9C}"/>
              </a:ext>
            </a:extLst>
          </p:cNvPr>
          <p:cNvPicPr>
            <a:picLocks noChangeAspect="1"/>
          </p:cNvPicPr>
          <p:nvPr/>
        </p:nvPicPr>
        <p:blipFill>
          <a:blip r:embed="rId2"/>
          <a:stretch>
            <a:fillRect/>
          </a:stretch>
        </p:blipFill>
        <p:spPr>
          <a:xfrm>
            <a:off x="2019300" y="1070610"/>
            <a:ext cx="8610600" cy="4610100"/>
          </a:xfrm>
          <a:prstGeom prst="rect">
            <a:avLst/>
          </a:prstGeom>
        </p:spPr>
      </p:pic>
      <p:sp>
        <p:nvSpPr>
          <p:cNvPr id="3" name="Slide Number Placeholder 1">
            <a:extLst>
              <a:ext uri="{FF2B5EF4-FFF2-40B4-BE49-F238E27FC236}">
                <a16:creationId xmlns:a16="http://schemas.microsoft.com/office/drawing/2014/main" id="{675FBBC0-13C0-4D73-9261-C81833437F9B}"/>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77</a:t>
            </a:fld>
            <a:endParaRPr lang="en-US" b="1" dirty="0">
              <a:solidFill>
                <a:schemeClr val="tx1"/>
              </a:solidFill>
            </a:endParaRPr>
          </a:p>
        </p:txBody>
      </p:sp>
    </p:spTree>
    <p:extLst>
      <p:ext uri="{BB962C8B-B14F-4D97-AF65-F5344CB8AC3E}">
        <p14:creationId xmlns:p14="http://schemas.microsoft.com/office/powerpoint/2010/main" val="39270633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654" y="315699"/>
            <a:ext cx="9534693" cy="816800"/>
          </a:xfrm>
        </p:spPr>
        <p:txBody>
          <a:bodyPr>
            <a:noAutofit/>
          </a:bodyPr>
          <a:lstStyle/>
          <a:p>
            <a:r>
              <a:rPr lang="en-US" sz="3200" b="1" dirty="0">
                <a:solidFill>
                  <a:schemeClr val="tx1"/>
                </a:solidFill>
                <a:latin typeface="Fjalla One" panose="02000506040000020004" pitchFamily="2" charset="0"/>
              </a:rPr>
              <a:t>PSAK 116</a:t>
            </a:r>
            <a:endParaRPr lang="en-US" sz="3200" dirty="0"/>
          </a:p>
        </p:txBody>
      </p:sp>
      <p:sp>
        <p:nvSpPr>
          <p:cNvPr id="6" name="TextBox 5"/>
          <p:cNvSpPr txBox="1"/>
          <p:nvPr/>
        </p:nvSpPr>
        <p:spPr>
          <a:xfrm>
            <a:off x="1447800" y="1219201"/>
            <a:ext cx="9415547" cy="707886"/>
          </a:xfrm>
          <a:prstGeom prst="rect">
            <a:avLst/>
          </a:prstGeom>
          <a:noFill/>
        </p:spPr>
        <p:txBody>
          <a:bodyPr wrap="square" rtlCol="0">
            <a:spAutoFit/>
          </a:bodyPr>
          <a:lstStyle/>
          <a:p>
            <a:pPr algn="just" defTabSz="914377" eaLnBrk="0" fontAlgn="base" hangingPunct="0">
              <a:spcBef>
                <a:spcPts val="400"/>
              </a:spcBef>
              <a:spcAft>
                <a:spcPct val="0"/>
              </a:spcAft>
            </a:pPr>
            <a:r>
              <a:rPr lang="en-ID" sz="2000" dirty="0">
                <a:latin typeface="Calibri" panose="020F0502020204030204" pitchFamily="34" charset="0"/>
                <a:ea typeface="Calibri" panose="020F0502020204030204" pitchFamily="34" charset="0"/>
                <a:cs typeface="Calibri" panose="020F0502020204030204" pitchFamily="34" charset="0"/>
              </a:rPr>
              <a:t>PSAK 116 yang </a:t>
            </a:r>
            <a:r>
              <a:rPr lang="en-ID" sz="2000" dirty="0" err="1">
                <a:latin typeface="Calibri" panose="020F0502020204030204" pitchFamily="34" charset="0"/>
                <a:ea typeface="Calibri" panose="020F0502020204030204" pitchFamily="34" charset="0"/>
                <a:cs typeface="Calibri" panose="020F0502020204030204" pitchFamily="34" charset="0"/>
              </a:rPr>
              <a:t>berlaku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untuk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penyewa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termasuk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ketentuan</a:t>
            </a:r>
            <a:r>
              <a:rPr lang="en-ID" sz="2000" dirty="0">
                <a:latin typeface="Calibri" panose="020F0502020204030204" pitchFamily="34" charset="0"/>
                <a:ea typeface="Calibri" panose="020F0502020204030204" pitchFamily="34" charset="0"/>
                <a:cs typeface="Calibri" panose="020F0502020204030204" pitchFamily="34" charset="0"/>
              </a:rPr>
              <a:t> paragraph 31 dan 32 </a:t>
            </a:r>
            <a:r>
              <a:rPr lang="en-ID" sz="2000" dirty="0" err="1">
                <a:latin typeface="Calibri" panose="020F0502020204030204" pitchFamily="34" charset="0"/>
                <a:ea typeface="Calibri" panose="020F0502020204030204" pitchFamily="34" charset="0"/>
                <a:cs typeface="Calibri" panose="020F0502020204030204" pitchFamily="34" charset="0"/>
              </a:rPr>
              <a:t>mengenai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penentuan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umur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manfaat</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depresiasi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dari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aset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hak-guna</a:t>
            </a:r>
            <a:r>
              <a:rPr lang="en-ID" sz="2000" dirty="0">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5" name="Slide Number Placeholder 1">
            <a:extLst>
              <a:ext uri="{FF2B5EF4-FFF2-40B4-BE49-F238E27FC236}">
                <a16:creationId xmlns:a16="http://schemas.microsoft.com/office/drawing/2014/main" id="{F49E6F33-AF8F-4AA7-ADD3-793C8F363DD8}"/>
              </a:ext>
            </a:extLst>
          </p:cNvPr>
          <p:cNvSpPr txBox="1">
            <a:spLocks/>
          </p:cNvSpPr>
          <p:nvPr/>
        </p:nvSpPr>
        <p:spPr>
          <a:xfrm>
            <a:off x="11594740" y="6356350"/>
            <a:ext cx="639006" cy="354299"/>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solidFill>
              </a:rPr>
              <a:pPr/>
              <a:t>78</a:t>
            </a:fld>
            <a:endParaRPr lang="en-US" b="1" dirty="0">
              <a:solidFill>
                <a:schemeClr val="tx1"/>
              </a:solidFill>
            </a:endParaRPr>
          </a:p>
        </p:txBody>
      </p:sp>
      <p:grpSp>
        <p:nvGrpSpPr>
          <p:cNvPr id="7" name="Group 6">
            <a:extLst>
              <a:ext uri="{FF2B5EF4-FFF2-40B4-BE49-F238E27FC236}">
                <a16:creationId xmlns:a16="http://schemas.microsoft.com/office/drawing/2014/main" id="{368F3F38-7715-49E6-9115-BECC96B3801F}"/>
              </a:ext>
            </a:extLst>
          </p:cNvPr>
          <p:cNvGrpSpPr/>
          <p:nvPr/>
        </p:nvGrpSpPr>
        <p:grpSpPr>
          <a:xfrm>
            <a:off x="1588770" y="2133600"/>
            <a:ext cx="8741177" cy="3272790"/>
            <a:chOff x="1588770" y="2133600"/>
            <a:chExt cx="8741177" cy="3272790"/>
          </a:xfrm>
        </p:grpSpPr>
        <p:pic>
          <p:nvPicPr>
            <p:cNvPr id="4" name="Picture 3">
              <a:extLst>
                <a:ext uri="{FF2B5EF4-FFF2-40B4-BE49-F238E27FC236}">
                  <a16:creationId xmlns:a16="http://schemas.microsoft.com/office/drawing/2014/main" id="{6B3FDD1A-04F0-493D-8928-27FE38C891FC}"/>
                </a:ext>
              </a:extLst>
            </p:cNvPr>
            <p:cNvPicPr>
              <a:picLocks noChangeAspect="1"/>
            </p:cNvPicPr>
            <p:nvPr/>
          </p:nvPicPr>
          <p:blipFill>
            <a:blip r:embed="rId2"/>
            <a:stretch>
              <a:fillRect/>
            </a:stretch>
          </p:blipFill>
          <p:spPr>
            <a:xfrm>
              <a:off x="1588770" y="2133600"/>
              <a:ext cx="8741177" cy="3272790"/>
            </a:xfrm>
            <a:prstGeom prst="rect">
              <a:avLst/>
            </a:prstGeom>
          </p:spPr>
        </p:pic>
        <p:sp>
          <p:nvSpPr>
            <p:cNvPr id="3" name="Rectangle: Rounded Corners 2">
              <a:extLst>
                <a:ext uri="{FF2B5EF4-FFF2-40B4-BE49-F238E27FC236}">
                  <a16:creationId xmlns:a16="http://schemas.microsoft.com/office/drawing/2014/main" id="{599FCB84-3BA6-4F2B-A43C-C0F5CB17D738}"/>
                </a:ext>
              </a:extLst>
            </p:cNvPr>
            <p:cNvSpPr/>
            <p:nvPr/>
          </p:nvSpPr>
          <p:spPr>
            <a:xfrm>
              <a:off x="9015497" y="2752724"/>
              <a:ext cx="1268730" cy="7562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Narrow" panose="020B0606020202030204" pitchFamily="34" charset="0"/>
                </a:rPr>
                <a:t>PSAK 116</a:t>
              </a:r>
              <a:endParaRPr lang="en-ID" sz="2000" b="1" dirty="0">
                <a:latin typeface="Arial Narrow" panose="020B0606020202030204" pitchFamily="34" charset="0"/>
              </a:endParaRPr>
            </a:p>
          </p:txBody>
        </p:sp>
      </p:grpSp>
    </p:spTree>
    <p:extLst>
      <p:ext uri="{BB962C8B-B14F-4D97-AF65-F5344CB8AC3E}">
        <p14:creationId xmlns:p14="http://schemas.microsoft.com/office/powerpoint/2010/main" val="38579138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BF9E0-CBDE-4765-8DD7-47C6A68EEB00}"/>
              </a:ext>
            </a:extLst>
          </p:cNvPr>
          <p:cNvSpPr>
            <a:spLocks noGrp="1"/>
          </p:cNvSpPr>
          <p:nvPr>
            <p:ph type="title"/>
          </p:nvPr>
        </p:nvSpPr>
        <p:spPr/>
        <p:txBody>
          <a:bodyPr/>
          <a:lstStyle/>
          <a:p>
            <a:r>
              <a:rPr lang="af-ZA" dirty="0"/>
              <a:t>Penerapan</a:t>
            </a:r>
            <a:endParaRPr lang="en-ID" dirty="0"/>
          </a:p>
        </p:txBody>
      </p:sp>
      <p:sp>
        <p:nvSpPr>
          <p:cNvPr id="3" name="Subtitle 2">
            <a:extLst>
              <a:ext uri="{FF2B5EF4-FFF2-40B4-BE49-F238E27FC236}">
                <a16:creationId xmlns:a16="http://schemas.microsoft.com/office/drawing/2014/main" id="{7A7F786E-EBD4-45F0-960F-15325D803800}"/>
              </a:ext>
            </a:extLst>
          </p:cNvPr>
          <p:cNvSpPr>
            <a:spLocks noGrp="1"/>
          </p:cNvSpPr>
          <p:nvPr>
            <p:ph type="subTitle" idx="2"/>
          </p:nvPr>
        </p:nvSpPr>
        <p:spPr/>
        <p:txBody>
          <a:bodyPr/>
          <a:lstStyle/>
          <a:p>
            <a:r>
              <a:rPr lang="af-ZA" dirty="0"/>
              <a:t>Ketentuan penerapan ISAK 336 - </a:t>
            </a:r>
            <a:r>
              <a:rPr lang="af-ZA" b="1" dirty="0"/>
              <a:t>retrospektif </a:t>
            </a:r>
          </a:p>
          <a:p>
            <a:r>
              <a:rPr lang="af-ZA" dirty="0"/>
              <a:t>Jadi misal kita mengakui tanah sebesar 200miliar tahun 2010, HGB untuk jangka waktu 20 tahun. Maka ketika awal tahun 2023 terdapat perubahan peraturan bahwa tersebut dibatasi dan renewable akan dikenakan biaya seperti perolehan awal, maka perusahaan harus mereklasifikasi tanah tersebut menjadi:</a:t>
            </a:r>
          </a:p>
          <a:p>
            <a:r>
              <a:rPr lang="af-ZA" dirty="0"/>
              <a:t>AHG - tanah		200m</a:t>
            </a:r>
          </a:p>
          <a:p>
            <a:r>
              <a:rPr lang="af-ZA" dirty="0"/>
              <a:t>	Tanah				200m</a:t>
            </a:r>
          </a:p>
          <a:p>
            <a:r>
              <a:rPr lang="af-ZA" dirty="0"/>
              <a:t>Saldo Laba	(2020-2022)				130m</a:t>
            </a:r>
          </a:p>
          <a:p>
            <a:r>
              <a:rPr lang="af-ZA" dirty="0"/>
              <a:t>	Akumulasi amortisasi hak atas tanah / AHG - Tanah	 130m</a:t>
            </a:r>
          </a:p>
          <a:p>
            <a:pPr lvl="1">
              <a:tabLst>
                <a:tab pos="982663" algn="l"/>
              </a:tabLst>
            </a:pPr>
            <a:endParaRPr lang="af-ZA" dirty="0"/>
          </a:p>
          <a:p>
            <a:pPr lvl="1"/>
            <a:endParaRPr lang="af-ZA" dirty="0"/>
          </a:p>
          <a:p>
            <a:pPr lvl="1">
              <a:tabLst>
                <a:tab pos="1439863" algn="l"/>
              </a:tabLst>
            </a:pPr>
            <a:endParaRPr lang="en-ID" dirty="0"/>
          </a:p>
        </p:txBody>
      </p:sp>
    </p:spTree>
    <p:extLst>
      <p:ext uri="{BB962C8B-B14F-4D97-AF65-F5344CB8AC3E}">
        <p14:creationId xmlns:p14="http://schemas.microsoft.com/office/powerpoint/2010/main" val="17733684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2377400" y="213400"/>
            <a:ext cx="7437200" cy="1032470"/>
          </a:xfrm>
        </p:spPr>
        <p:txBody>
          <a:bodyPr>
            <a:noAutofit/>
          </a:bodyPr>
          <a:lstStyle/>
          <a:p>
            <a:r>
              <a:rPr lang="en-US" sz="3600" dirty="0">
                <a:latin typeface="Fjalla One" panose="02000506040000020004" pitchFamily="2" charset="0"/>
              </a:rPr>
              <a:t>CONTOH 1 </a:t>
            </a:r>
            <a:br>
              <a:rPr lang="en-US" sz="3600" dirty="0">
                <a:latin typeface="Fjalla One" panose="02000506040000020004" pitchFamily="2" charset="0"/>
              </a:rPr>
            </a:br>
            <a:r>
              <a:rPr lang="en-US" sz="3600" dirty="0" err="1">
                <a:latin typeface="Fjalla One" panose="02000506040000020004" pitchFamily="2" charset="0"/>
              </a:rPr>
              <a:t>Identifikasi</a:t>
            </a:r>
            <a:r>
              <a:rPr lang="en-US" sz="3600" dirty="0">
                <a:latin typeface="Fjalla One" panose="02000506040000020004" pitchFamily="2" charset="0"/>
              </a:rPr>
              <a:t> </a:t>
            </a:r>
            <a:r>
              <a:rPr lang="en-US" sz="3600" dirty="0" err="1">
                <a:latin typeface="Fjalla One" panose="02000506040000020004" pitchFamily="2" charset="0"/>
              </a:rPr>
              <a:t>Sewa</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1251125" y="1828800"/>
            <a:ext cx="9645473" cy="4567300"/>
          </a:xfrm>
        </p:spPr>
        <p:txBody>
          <a:bodyPr>
            <a:normAutofit/>
          </a:bodyPr>
          <a:lstStyle/>
          <a:p>
            <a:pPr algn="just"/>
            <a:r>
              <a:rPr lang="en-US" sz="1800" dirty="0"/>
              <a:t>PT. </a:t>
            </a:r>
            <a:r>
              <a:rPr lang="en-US" sz="1800" dirty="0" err="1"/>
              <a:t>Mawar</a:t>
            </a:r>
            <a:r>
              <a:rPr lang="en-US" sz="1800" dirty="0"/>
              <a:t> (</a:t>
            </a:r>
            <a:r>
              <a:rPr lang="en-US" sz="1800" dirty="0" err="1"/>
              <a:t>pelanggan</a:t>
            </a:r>
            <a:r>
              <a:rPr lang="en-US" sz="1800" dirty="0"/>
              <a:t>) </a:t>
            </a:r>
            <a:r>
              <a:rPr lang="en-US" sz="1800" dirty="0" err="1"/>
              <a:t>menyepakati</a:t>
            </a:r>
            <a:r>
              <a:rPr lang="en-US" sz="1800" dirty="0"/>
              <a:t> </a:t>
            </a:r>
            <a:r>
              <a:rPr lang="en-US" sz="1800" dirty="0" err="1"/>
              <a:t>kontrak</a:t>
            </a:r>
            <a:r>
              <a:rPr lang="en-US" sz="1800" dirty="0"/>
              <a:t> </a:t>
            </a:r>
            <a:r>
              <a:rPr lang="en-US" sz="1800" dirty="0" err="1"/>
              <a:t>selama</a:t>
            </a:r>
            <a:r>
              <a:rPr lang="en-US" sz="1800" dirty="0"/>
              <a:t> 10 </a:t>
            </a:r>
            <a:r>
              <a:rPr lang="en-US" sz="1800" dirty="0" err="1"/>
              <a:t>tahun</a:t>
            </a:r>
            <a:r>
              <a:rPr lang="en-US" sz="1800" dirty="0"/>
              <a:t> </a:t>
            </a:r>
            <a:r>
              <a:rPr lang="en-US" sz="1800" dirty="0" err="1"/>
              <a:t>dengan</a:t>
            </a:r>
            <a:r>
              <a:rPr lang="en-US" sz="1800" dirty="0"/>
              <a:t> </a:t>
            </a:r>
            <a:r>
              <a:rPr lang="en-US" sz="1800" dirty="0" err="1"/>
              <a:t>perusahaan</a:t>
            </a:r>
            <a:r>
              <a:rPr lang="en-US" sz="1800" dirty="0"/>
              <a:t> </a:t>
            </a:r>
            <a:r>
              <a:rPr lang="en-US" sz="1800" dirty="0" err="1"/>
              <a:t>telekomunikasi</a:t>
            </a:r>
            <a:r>
              <a:rPr lang="en-US" sz="1800" dirty="0"/>
              <a:t> (</a:t>
            </a:r>
            <a:r>
              <a:rPr lang="en-US" sz="1800" dirty="0" err="1"/>
              <a:t>Pemasok</a:t>
            </a:r>
            <a:r>
              <a:rPr lang="en-US" sz="1800" dirty="0"/>
              <a:t>) </a:t>
            </a:r>
            <a:r>
              <a:rPr lang="en-US" sz="1800" dirty="0" err="1"/>
              <a:t>untuk</a:t>
            </a:r>
            <a:r>
              <a:rPr lang="en-US" sz="1800" dirty="0"/>
              <a:t> </a:t>
            </a:r>
            <a:r>
              <a:rPr lang="en-US" sz="1800" dirty="0" err="1"/>
              <a:t>menggunakan</a:t>
            </a:r>
            <a:r>
              <a:rPr lang="en-US" sz="1800" dirty="0"/>
              <a:t> 2 fiber optic yang </a:t>
            </a:r>
            <a:r>
              <a:rPr lang="en-US" sz="1800" dirty="0" err="1"/>
              <a:t>secara</a:t>
            </a:r>
            <a:r>
              <a:rPr lang="en-US" sz="1800" dirty="0"/>
              <a:t> </a:t>
            </a:r>
            <a:r>
              <a:rPr lang="en-US" sz="1800" dirty="0" err="1"/>
              <a:t>fisik</a:t>
            </a:r>
            <a:r>
              <a:rPr lang="en-US" sz="1800" dirty="0"/>
              <a:t> </a:t>
            </a:r>
            <a:r>
              <a:rPr lang="en-US" sz="1800" dirty="0" err="1"/>
              <a:t>dapat</a:t>
            </a:r>
            <a:r>
              <a:rPr lang="en-US" sz="1800" dirty="0"/>
              <a:t> </a:t>
            </a:r>
            <a:r>
              <a:rPr lang="en-US" sz="1800" dirty="0" err="1"/>
              <a:t>dibedakan</a:t>
            </a:r>
            <a:r>
              <a:rPr lang="en-US" sz="1800" dirty="0"/>
              <a:t> </a:t>
            </a:r>
            <a:r>
              <a:rPr lang="en-US" sz="1800" dirty="0" err="1"/>
              <a:t>dalam</a:t>
            </a:r>
            <a:r>
              <a:rPr lang="en-US" sz="1800" dirty="0"/>
              <a:t> </a:t>
            </a:r>
            <a:r>
              <a:rPr lang="en-US" sz="1800" dirty="0" err="1"/>
              <a:t>suatu</a:t>
            </a:r>
            <a:r>
              <a:rPr lang="en-US" sz="1800" dirty="0"/>
              <a:t> </a:t>
            </a:r>
            <a:r>
              <a:rPr lang="en-US" sz="1800" dirty="0" err="1"/>
              <a:t>kabel</a:t>
            </a:r>
            <a:r>
              <a:rPr lang="en-US" sz="1800" dirty="0"/>
              <a:t> yang </a:t>
            </a:r>
            <a:r>
              <a:rPr lang="en-US" sz="1800" dirty="0" err="1"/>
              <a:t>lebih</a:t>
            </a:r>
            <a:r>
              <a:rPr lang="en-US" sz="1800" dirty="0"/>
              <a:t> </a:t>
            </a:r>
            <a:r>
              <a:rPr lang="en-US" sz="1800" dirty="0" err="1"/>
              <a:t>besar</a:t>
            </a:r>
            <a:r>
              <a:rPr lang="en-US" sz="1800" dirty="0"/>
              <a:t> yang </a:t>
            </a:r>
            <a:r>
              <a:rPr lang="en-US" sz="1800" dirty="0" err="1"/>
              <a:t>menghubungkan</a:t>
            </a:r>
            <a:r>
              <a:rPr lang="en-US" sz="1800" dirty="0"/>
              <a:t> Jakarta dan Surabaya. </a:t>
            </a:r>
          </a:p>
          <a:p>
            <a:pPr algn="just"/>
            <a:r>
              <a:rPr lang="en-US" sz="1800" dirty="0" err="1"/>
              <a:t>Pelanggan</a:t>
            </a:r>
            <a:r>
              <a:rPr lang="en-US" sz="1800" dirty="0"/>
              <a:t> </a:t>
            </a:r>
            <a:r>
              <a:rPr lang="en-US" sz="1800" dirty="0" err="1"/>
              <a:t>membuat</a:t>
            </a:r>
            <a:r>
              <a:rPr lang="en-US" sz="1800" dirty="0"/>
              <a:t> </a:t>
            </a:r>
            <a:r>
              <a:rPr lang="en-US" sz="1800" dirty="0" err="1"/>
              <a:t>keputusan</a:t>
            </a:r>
            <a:r>
              <a:rPr lang="en-US" sz="1800" dirty="0"/>
              <a:t> </a:t>
            </a:r>
            <a:r>
              <a:rPr lang="en-US" sz="1800" dirty="0" err="1"/>
              <a:t>penggunaan</a:t>
            </a:r>
            <a:r>
              <a:rPr lang="en-US" sz="1800" dirty="0"/>
              <a:t> fiber </a:t>
            </a:r>
            <a:r>
              <a:rPr lang="en-US" sz="1800" dirty="0" err="1"/>
              <a:t>dengan</a:t>
            </a:r>
            <a:r>
              <a:rPr lang="en-US" sz="1800" dirty="0"/>
              <a:t> </a:t>
            </a:r>
            <a:r>
              <a:rPr lang="en-US" sz="1800" dirty="0" err="1"/>
              <a:t>menyambungkan</a:t>
            </a:r>
            <a:r>
              <a:rPr lang="en-US" sz="1800" dirty="0"/>
              <a:t> </a:t>
            </a:r>
            <a:r>
              <a:rPr lang="en-US" sz="1800" dirty="0" err="1"/>
              <a:t>masing-masing</a:t>
            </a:r>
            <a:r>
              <a:rPr lang="en-US" sz="1800" dirty="0"/>
              <a:t> </a:t>
            </a:r>
            <a:r>
              <a:rPr lang="en-US" sz="1800" dirty="0" err="1"/>
              <a:t>ujung</a:t>
            </a:r>
            <a:r>
              <a:rPr lang="en-US" sz="1800" dirty="0"/>
              <a:t> fiber </a:t>
            </a:r>
            <a:r>
              <a:rPr lang="en-US" sz="1800" dirty="0" err="1"/>
              <a:t>ke</a:t>
            </a:r>
            <a:r>
              <a:rPr lang="en-US" sz="1800" dirty="0"/>
              <a:t> </a:t>
            </a:r>
            <a:r>
              <a:rPr lang="en-US" sz="1800" dirty="0" err="1"/>
              <a:t>peralatan</a:t>
            </a:r>
            <a:r>
              <a:rPr lang="en-US" sz="1800" dirty="0"/>
              <a:t> </a:t>
            </a:r>
            <a:r>
              <a:rPr lang="en-US" sz="1800" dirty="0" err="1"/>
              <a:t>elektronik</a:t>
            </a:r>
            <a:r>
              <a:rPr lang="en-US" sz="1800" dirty="0"/>
              <a:t>. </a:t>
            </a:r>
            <a:r>
              <a:rPr lang="en-US" sz="1800" dirty="0" err="1"/>
              <a:t>Pelanggan</a:t>
            </a:r>
            <a:r>
              <a:rPr lang="en-US" sz="1800" dirty="0"/>
              <a:t>  </a:t>
            </a:r>
            <a:r>
              <a:rPr lang="en-US" sz="1800" dirty="0" err="1"/>
              <a:t>dapat</a:t>
            </a:r>
            <a:r>
              <a:rPr lang="en-US" sz="1800" dirty="0"/>
              <a:t> </a:t>
            </a:r>
            <a:r>
              <a:rPr lang="en-US" sz="1800" dirty="0" err="1"/>
              <a:t>menyalakan</a:t>
            </a:r>
            <a:r>
              <a:rPr lang="en-US" sz="1800" dirty="0"/>
              <a:t> dan </a:t>
            </a:r>
            <a:r>
              <a:rPr lang="en-US" sz="1800" dirty="0" err="1"/>
              <a:t>memutuskan</a:t>
            </a:r>
            <a:r>
              <a:rPr lang="en-US" sz="1800" dirty="0"/>
              <a:t> data </a:t>
            </a:r>
            <a:r>
              <a:rPr lang="en-US" sz="1800" dirty="0" err="1"/>
              <a:t>apa</a:t>
            </a:r>
            <a:r>
              <a:rPr lang="en-US" sz="1800" dirty="0"/>
              <a:t>, </a:t>
            </a:r>
            <a:r>
              <a:rPr lang="en-US" sz="1800" dirty="0" err="1"/>
              <a:t>jumlah</a:t>
            </a:r>
            <a:r>
              <a:rPr lang="en-US" sz="1800" dirty="0"/>
              <a:t> data, yang </a:t>
            </a:r>
            <a:r>
              <a:rPr lang="en-US" sz="1800" dirty="0" err="1"/>
              <a:t>akan</a:t>
            </a:r>
            <a:r>
              <a:rPr lang="en-US" sz="1800" dirty="0"/>
              <a:t> </a:t>
            </a:r>
            <a:r>
              <a:rPr lang="en-US" sz="1800" dirty="0" err="1"/>
              <a:t>diangkut</a:t>
            </a:r>
            <a:r>
              <a:rPr lang="en-US" sz="1800" dirty="0"/>
              <a:t> oleh fiber optic </a:t>
            </a:r>
            <a:r>
              <a:rPr lang="en-US" sz="1800" dirty="0" err="1"/>
              <a:t>teresbut</a:t>
            </a:r>
            <a:r>
              <a:rPr lang="en-US" sz="1800" dirty="0"/>
              <a:t>. </a:t>
            </a:r>
            <a:r>
              <a:rPr lang="en-US" sz="1800" dirty="0" err="1"/>
              <a:t>Jika</a:t>
            </a:r>
            <a:r>
              <a:rPr lang="en-US" sz="1800" dirty="0"/>
              <a:t> fiber </a:t>
            </a:r>
            <a:r>
              <a:rPr lang="en-US" sz="1800" dirty="0" err="1"/>
              <a:t>tersebut</a:t>
            </a:r>
            <a:r>
              <a:rPr lang="en-US" sz="1800" dirty="0"/>
              <a:t> </a:t>
            </a:r>
            <a:r>
              <a:rPr lang="en-US" sz="1800" dirty="0" err="1"/>
              <a:t>rusak</a:t>
            </a:r>
            <a:r>
              <a:rPr lang="en-US" sz="1800" dirty="0"/>
              <a:t>, </a:t>
            </a:r>
            <a:r>
              <a:rPr lang="en-US" sz="1800" dirty="0" err="1"/>
              <a:t>maka</a:t>
            </a:r>
            <a:r>
              <a:rPr lang="en-US" sz="1800" dirty="0"/>
              <a:t> </a:t>
            </a:r>
            <a:r>
              <a:rPr lang="en-US" sz="1800" dirty="0" err="1"/>
              <a:t>Pemasok</a:t>
            </a:r>
            <a:r>
              <a:rPr lang="en-US" sz="1800" dirty="0"/>
              <a:t> </a:t>
            </a:r>
            <a:r>
              <a:rPr lang="en-US" sz="1800" dirty="0" err="1"/>
              <a:t>bertanggung</a:t>
            </a:r>
            <a:r>
              <a:rPr lang="en-US" sz="1800" dirty="0"/>
              <a:t> </a:t>
            </a:r>
            <a:r>
              <a:rPr lang="en-US" sz="1800" dirty="0" err="1"/>
              <a:t>jawab</a:t>
            </a:r>
            <a:r>
              <a:rPr lang="en-US" sz="1800" dirty="0"/>
              <a:t> </a:t>
            </a:r>
            <a:r>
              <a:rPr lang="en-US" sz="1800" dirty="0" err="1"/>
              <a:t>atas</a:t>
            </a:r>
            <a:r>
              <a:rPr lang="en-US" sz="1800" dirty="0"/>
              <a:t> </a:t>
            </a:r>
            <a:r>
              <a:rPr lang="en-US" sz="1800" dirty="0" err="1"/>
              <a:t>perbaikan</a:t>
            </a:r>
            <a:r>
              <a:rPr lang="en-US" sz="1800" dirty="0"/>
              <a:t> dan </a:t>
            </a:r>
            <a:r>
              <a:rPr lang="en-US" sz="1800" dirty="0" err="1"/>
              <a:t>pemeliharaannya</a:t>
            </a:r>
            <a:r>
              <a:rPr lang="en-US" sz="1800" dirty="0"/>
              <a:t>. </a:t>
            </a:r>
            <a:r>
              <a:rPr lang="en-US" sz="1800" dirty="0" err="1"/>
              <a:t>Pemasok</a:t>
            </a:r>
            <a:r>
              <a:rPr lang="en-US" sz="1800" dirty="0"/>
              <a:t> </a:t>
            </a:r>
            <a:r>
              <a:rPr lang="en-US" sz="1800" dirty="0" err="1"/>
              <a:t>memiliki</a:t>
            </a:r>
            <a:r>
              <a:rPr lang="en-US" sz="1800" dirty="0"/>
              <a:t> fiber </a:t>
            </a:r>
            <a:r>
              <a:rPr lang="en-US" sz="1800" dirty="0" err="1"/>
              <a:t>ekstra</a:t>
            </a:r>
            <a:r>
              <a:rPr lang="en-US" sz="1800" dirty="0"/>
              <a:t>, </a:t>
            </a:r>
            <a:r>
              <a:rPr lang="en-US" sz="1800" dirty="0" err="1"/>
              <a:t>untuk</a:t>
            </a:r>
            <a:r>
              <a:rPr lang="en-US" sz="1800" dirty="0"/>
              <a:t> </a:t>
            </a:r>
            <a:r>
              <a:rPr lang="en-US" sz="1800" dirty="0" err="1"/>
              <a:t>mensubstitusi</a:t>
            </a:r>
            <a:r>
              <a:rPr lang="en-US" sz="1800" dirty="0"/>
              <a:t> fiber </a:t>
            </a:r>
            <a:r>
              <a:rPr lang="en-US" sz="1800" dirty="0" err="1"/>
              <a:t>ekstra</a:t>
            </a:r>
            <a:r>
              <a:rPr lang="en-US" sz="1800" dirty="0"/>
              <a:t>, </a:t>
            </a:r>
            <a:r>
              <a:rPr lang="en-US" sz="1800" dirty="0" err="1"/>
              <a:t>namun</a:t>
            </a:r>
            <a:r>
              <a:rPr lang="en-US" sz="1800" dirty="0"/>
              <a:t> </a:t>
            </a:r>
            <a:r>
              <a:rPr lang="en-US" sz="1800" dirty="0" err="1"/>
              <a:t>kabel</a:t>
            </a:r>
            <a:r>
              <a:rPr lang="en-US" sz="1800" dirty="0"/>
              <a:t> </a:t>
            </a:r>
            <a:r>
              <a:rPr lang="en-US" sz="1800" dirty="0" err="1"/>
              <a:t>ekstra</a:t>
            </a:r>
            <a:r>
              <a:rPr lang="en-US" sz="1800" dirty="0"/>
              <a:t> </a:t>
            </a:r>
            <a:r>
              <a:rPr lang="en-US" sz="1800" dirty="0" err="1"/>
              <a:t>tersebut</a:t>
            </a:r>
            <a:r>
              <a:rPr lang="en-US" sz="1800" dirty="0"/>
              <a:t> </a:t>
            </a:r>
            <a:r>
              <a:rPr lang="en-US" sz="1800" dirty="0" err="1"/>
              <a:t>hanya</a:t>
            </a:r>
            <a:r>
              <a:rPr lang="en-US" sz="1800" dirty="0"/>
              <a:t> </a:t>
            </a:r>
            <a:r>
              <a:rPr lang="en-US" sz="1800" dirty="0" err="1"/>
              <a:t>digunakan</a:t>
            </a:r>
            <a:r>
              <a:rPr lang="en-US" sz="1800" dirty="0"/>
              <a:t> </a:t>
            </a:r>
            <a:r>
              <a:rPr lang="en-US" sz="1800" dirty="0" err="1"/>
              <a:t>saat</a:t>
            </a:r>
            <a:r>
              <a:rPr lang="en-US" sz="1800" dirty="0"/>
              <a:t> </a:t>
            </a:r>
            <a:r>
              <a:rPr lang="en-US" sz="1800" dirty="0" err="1"/>
              <a:t>dilakukan</a:t>
            </a:r>
            <a:r>
              <a:rPr lang="en-US" sz="1800" dirty="0"/>
              <a:t> </a:t>
            </a:r>
            <a:r>
              <a:rPr lang="en-US" sz="1800" dirty="0" err="1"/>
              <a:t>perbaikan</a:t>
            </a:r>
            <a:r>
              <a:rPr lang="en-US" sz="1800" dirty="0"/>
              <a:t>, </a:t>
            </a:r>
            <a:r>
              <a:rPr lang="en-US" sz="1800" dirty="0" err="1"/>
              <a:t>pemeliharaan</a:t>
            </a:r>
            <a:r>
              <a:rPr lang="en-US" sz="1800" dirty="0"/>
              <a:t>.</a:t>
            </a:r>
          </a:p>
          <a:p>
            <a:pPr marL="0" indent="0" algn="just">
              <a:buNone/>
            </a:pPr>
            <a:endParaRPr lang="en-US" sz="1800" dirty="0"/>
          </a:p>
        </p:txBody>
      </p:sp>
      <p:sp>
        <p:nvSpPr>
          <p:cNvPr id="5" name="Content Placeholder 2">
            <a:extLst>
              <a:ext uri="{FF2B5EF4-FFF2-40B4-BE49-F238E27FC236}">
                <a16:creationId xmlns:a16="http://schemas.microsoft.com/office/drawing/2014/main" id="{44D41141-1732-4F63-BE95-FE3555CFB8AB}"/>
              </a:ext>
            </a:extLst>
          </p:cNvPr>
          <p:cNvSpPr txBox="1">
            <a:spLocks/>
          </p:cNvSpPr>
          <p:nvPr/>
        </p:nvSpPr>
        <p:spPr>
          <a:xfrm>
            <a:off x="1524000" y="4267200"/>
            <a:ext cx="9372598" cy="1823317"/>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en-US" b="1" u="sng" dirty="0" err="1">
                <a:latin typeface="Calibri" panose="020F0502020204030204" pitchFamily="34" charset="0"/>
                <a:cs typeface="Calibri" panose="020F0502020204030204" pitchFamily="34" charset="0"/>
              </a:rPr>
              <a:t>Kontrak</a:t>
            </a:r>
            <a:r>
              <a:rPr lang="en-US" b="1" u="sng" dirty="0">
                <a:latin typeface="Calibri" panose="020F0502020204030204" pitchFamily="34" charset="0"/>
                <a:cs typeface="Calibri" panose="020F0502020204030204" pitchFamily="34" charset="0"/>
              </a:rPr>
              <a:t> </a:t>
            </a:r>
            <a:r>
              <a:rPr lang="en-US" b="1" u="sng" dirty="0" err="1">
                <a:latin typeface="Calibri" panose="020F0502020204030204" pitchFamily="34" charset="0"/>
                <a:cs typeface="Calibri" panose="020F0502020204030204" pitchFamily="34" charset="0"/>
              </a:rPr>
              <a:t>mengandung</a:t>
            </a:r>
            <a:r>
              <a:rPr lang="en-US" b="1" u="sng" dirty="0">
                <a:latin typeface="Calibri" panose="020F0502020204030204" pitchFamily="34" charset="0"/>
                <a:cs typeface="Calibri" panose="020F0502020204030204" pitchFamily="34" charset="0"/>
              </a:rPr>
              <a:t> </a:t>
            </a:r>
            <a:r>
              <a:rPr lang="en-US" b="1" u="sng" dirty="0" err="1">
                <a:latin typeface="Calibri" panose="020F0502020204030204" pitchFamily="34" charset="0"/>
                <a:cs typeface="Calibri" panose="020F0502020204030204" pitchFamily="34" charset="0"/>
              </a:rPr>
              <a:t>sewa</a:t>
            </a:r>
            <a:r>
              <a:rPr lang="en-US" b="1" u="sng" dirty="0">
                <a:latin typeface="Calibri" panose="020F0502020204030204" pitchFamily="34" charset="0"/>
                <a:cs typeface="Calibri" panose="020F0502020204030204" pitchFamily="34" charset="0"/>
              </a:rPr>
              <a:t> </a:t>
            </a:r>
            <a:r>
              <a:rPr lang="en-US" b="1" u="sng" dirty="0" err="1">
                <a:latin typeface="Calibri" panose="020F0502020204030204" pitchFamily="34" charset="0"/>
                <a:cs typeface="Calibri" panose="020F0502020204030204" pitchFamily="34" charset="0"/>
              </a:rPr>
              <a:t>karena</a:t>
            </a:r>
            <a:r>
              <a:rPr lang="en-US" b="1" u="sng" dirty="0">
                <a:latin typeface="Calibri" panose="020F0502020204030204" pitchFamily="34" charset="0"/>
                <a:cs typeface="Calibri" panose="020F0502020204030204" pitchFamily="34" charset="0"/>
              </a:rPr>
              <a:t>:</a:t>
            </a:r>
            <a:endParaRPr lang="en-US" u="sng" dirty="0">
              <a:latin typeface="Calibri" panose="020F0502020204030204" pitchFamily="34" charset="0"/>
              <a:cs typeface="Calibri" panose="020F0502020204030204" pitchFamily="34" charset="0"/>
            </a:endParaRPr>
          </a:p>
          <a:p>
            <a:pPr algn="just"/>
            <a:r>
              <a:rPr lang="en-US" sz="1800" dirty="0" err="1">
                <a:latin typeface="Calibri" panose="020F0502020204030204" pitchFamily="34" charset="0"/>
                <a:cs typeface="Calibri" panose="020F0502020204030204" pitchFamily="34" charset="0"/>
              </a:rPr>
              <a:t>Pelanggan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memiliki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hak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menggunakan</a:t>
            </a:r>
            <a:r>
              <a:rPr lang="en-US" sz="1800" dirty="0">
                <a:latin typeface="Calibri" panose="020F0502020204030204" pitchFamily="34" charset="0"/>
                <a:cs typeface="Calibri" panose="020F0502020204030204" pitchFamily="34" charset="0"/>
              </a:rPr>
              <a:t> 2 fiber optic </a:t>
            </a:r>
            <a:r>
              <a:rPr lang="en-US" sz="1800" dirty="0" err="1">
                <a:latin typeface="Calibri" panose="020F0502020204030204" pitchFamily="34" charset="0"/>
                <a:cs typeface="Calibri" panose="020F0502020204030204" pitchFamily="34" charset="0"/>
              </a:rPr>
              <a:t>tersebut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selama</a:t>
            </a:r>
            <a:r>
              <a:rPr lang="en-US" sz="1800" dirty="0">
                <a:latin typeface="Calibri" panose="020F0502020204030204" pitchFamily="34" charset="0"/>
                <a:cs typeface="Calibri" panose="020F0502020204030204" pitchFamily="34" charset="0"/>
              </a:rPr>
              <a:t> 10 </a:t>
            </a:r>
            <a:r>
              <a:rPr lang="en-US" sz="1800" dirty="0" err="1">
                <a:latin typeface="Calibri" panose="020F0502020204030204" pitchFamily="34" charset="0"/>
                <a:cs typeface="Calibri" panose="020F0502020204030204" pitchFamily="34" charset="0"/>
              </a:rPr>
              <a:t>tahun</a:t>
            </a:r>
            <a:r>
              <a:rPr lang="en-US" sz="1800" dirty="0">
                <a:latin typeface="Calibri" panose="020F0502020204030204" pitchFamily="34" charset="0"/>
                <a:cs typeface="Calibri" panose="020F0502020204030204" pitchFamily="34" charset="0"/>
              </a:rPr>
              <a:t>.</a:t>
            </a:r>
          </a:p>
          <a:p>
            <a:pPr algn="just"/>
            <a:r>
              <a:rPr lang="en-US" sz="1800" dirty="0" err="1">
                <a:latin typeface="Calibri" panose="020F0502020204030204" pitchFamily="34" charset="0"/>
                <a:cs typeface="Calibri" panose="020F0502020204030204" pitchFamily="34" charset="0"/>
              </a:rPr>
              <a:t>Terdapat</a:t>
            </a:r>
            <a:r>
              <a:rPr lang="en-US" sz="1800" dirty="0">
                <a:latin typeface="Calibri" panose="020F0502020204030204" pitchFamily="34" charset="0"/>
                <a:cs typeface="Calibri" panose="020F0502020204030204" pitchFamily="34" charset="0"/>
              </a:rPr>
              <a:t> 2 fiber </a:t>
            </a:r>
            <a:r>
              <a:rPr lang="en-US" sz="1800" dirty="0" err="1">
                <a:latin typeface="Calibri" panose="020F0502020204030204" pitchFamily="34" charset="0"/>
                <a:cs typeface="Calibri" panose="020F0502020204030204" pitchFamily="34" charset="0"/>
              </a:rPr>
              <a:t>identifikasian</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disebutkan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secara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eksplisit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kontrak</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secara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fisik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dibedakan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dari</a:t>
            </a:r>
            <a:r>
              <a:rPr lang="en-US" sz="1800" dirty="0">
                <a:latin typeface="Calibri" panose="020F0502020204030204" pitchFamily="34" charset="0"/>
                <a:cs typeface="Calibri" panose="020F0502020204030204" pitchFamily="34" charset="0"/>
              </a:rPr>
              <a:t> fiber lain. </a:t>
            </a:r>
            <a:r>
              <a:rPr lang="en-US" sz="1800" dirty="0" err="1">
                <a:latin typeface="Calibri" panose="020F0502020204030204" pitchFamily="34" charset="0"/>
                <a:cs typeface="Calibri" panose="020F0502020204030204" pitchFamily="34" charset="0"/>
              </a:rPr>
              <a:t>Pemasok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mensubstitusi</a:t>
            </a:r>
            <a:r>
              <a:rPr lang="en-US" sz="1800" dirty="0">
                <a:latin typeface="Calibri" panose="020F0502020204030204" pitchFamily="34" charset="0"/>
                <a:cs typeface="Calibri" panose="020F0502020204030204" pitchFamily="34" charset="0"/>
              </a:rPr>
              <a:t> fiber </a:t>
            </a:r>
            <a:r>
              <a:rPr lang="en-US" sz="1800" dirty="0" err="1">
                <a:latin typeface="Calibri" panose="020F0502020204030204" pitchFamily="34" charset="0"/>
                <a:cs typeface="Calibri" panose="020F0502020204030204" pitchFamily="34" charset="0"/>
              </a:rPr>
              <a:t>selain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karena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alasan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perbaikan</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pemeliharaan</a:t>
            </a:r>
            <a:endParaRPr lang="en-US" sz="1800" dirty="0">
              <a:latin typeface="Calibri" panose="020F0502020204030204" pitchFamily="34" charset="0"/>
              <a:cs typeface="Calibri" panose="020F0502020204030204" pitchFamily="34" charset="0"/>
            </a:endParaRPr>
          </a:p>
        </p:txBody>
      </p:sp>
      <p:sp>
        <p:nvSpPr>
          <p:cNvPr id="6" name="Slide Number Placeholder 1">
            <a:extLst>
              <a:ext uri="{FF2B5EF4-FFF2-40B4-BE49-F238E27FC236}">
                <a16:creationId xmlns:a16="http://schemas.microsoft.com/office/drawing/2014/main" id="{F086A8C1-5E8E-6146-9B90-C29C8817A679}"/>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80</a:t>
            </a:fld>
            <a:endParaRPr lang="en-US" dirty="0"/>
          </a:p>
        </p:txBody>
      </p:sp>
    </p:spTree>
    <p:extLst>
      <p:ext uri="{BB962C8B-B14F-4D97-AF65-F5344CB8AC3E}">
        <p14:creationId xmlns:p14="http://schemas.microsoft.com/office/powerpoint/2010/main" val="4387814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p:txBody>
          <a:bodyPr>
            <a:noAutofit/>
          </a:bodyPr>
          <a:lstStyle/>
          <a:p>
            <a:r>
              <a:rPr lang="en-US" sz="3600" dirty="0">
                <a:latin typeface="Fjalla One" panose="02000506040000020004" pitchFamily="2" charset="0"/>
              </a:rPr>
              <a:t>CONTOH 2 </a:t>
            </a:r>
            <a:br>
              <a:rPr lang="en-US" sz="3600" dirty="0">
                <a:latin typeface="Fjalla One" panose="02000506040000020004" pitchFamily="2" charset="0"/>
              </a:rPr>
            </a:br>
            <a:r>
              <a:rPr lang="en-US" sz="3600" dirty="0" err="1">
                <a:latin typeface="Fjalla One" panose="02000506040000020004" pitchFamily="2" charset="0"/>
              </a:rPr>
              <a:t>Identifikasi</a:t>
            </a:r>
            <a:r>
              <a:rPr lang="en-US" sz="3600" dirty="0">
                <a:latin typeface="Fjalla One" panose="02000506040000020004" pitchFamily="2" charset="0"/>
              </a:rPr>
              <a:t> </a:t>
            </a:r>
            <a:r>
              <a:rPr lang="en-US" sz="3600" dirty="0" err="1">
                <a:latin typeface="Fjalla One" panose="02000506040000020004" pitchFamily="2" charset="0"/>
              </a:rPr>
              <a:t>Sewa</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1251125" y="1978396"/>
            <a:ext cx="9645473" cy="4858583"/>
          </a:xfrm>
        </p:spPr>
        <p:txBody>
          <a:bodyPr>
            <a:normAutofit/>
          </a:bodyPr>
          <a:lstStyle/>
          <a:p>
            <a:r>
              <a:rPr lang="en-US" sz="1800" dirty="0" err="1"/>
              <a:t>Pelanggan</a:t>
            </a:r>
            <a:r>
              <a:rPr lang="en-US" sz="1800" dirty="0"/>
              <a:t> </a:t>
            </a:r>
            <a:r>
              <a:rPr lang="en-US" sz="1800" dirty="0" err="1"/>
              <a:t>menyepakati</a:t>
            </a:r>
            <a:r>
              <a:rPr lang="en-US" sz="1800" dirty="0"/>
              <a:t> </a:t>
            </a:r>
            <a:r>
              <a:rPr lang="en-US" sz="1800" dirty="0" err="1"/>
              <a:t>kontrak</a:t>
            </a:r>
            <a:r>
              <a:rPr lang="en-US" sz="1800" dirty="0"/>
              <a:t> </a:t>
            </a:r>
            <a:r>
              <a:rPr lang="en-US" sz="1800" dirty="0" err="1"/>
              <a:t>selama</a:t>
            </a:r>
            <a:r>
              <a:rPr lang="en-US" sz="1800" dirty="0"/>
              <a:t> 12 </a:t>
            </a:r>
            <a:r>
              <a:rPr lang="en-US" sz="1800" dirty="0" err="1"/>
              <a:t>tahun</a:t>
            </a:r>
            <a:r>
              <a:rPr lang="en-US" sz="1800" dirty="0"/>
              <a:t> </a:t>
            </a:r>
            <a:r>
              <a:rPr lang="en-US" sz="1800" dirty="0" err="1"/>
              <a:t>dengan</a:t>
            </a:r>
            <a:r>
              <a:rPr lang="en-US" sz="1800" dirty="0"/>
              <a:t> </a:t>
            </a:r>
            <a:r>
              <a:rPr lang="en-US" sz="1800" dirty="0" err="1"/>
              <a:t>Pemasok</a:t>
            </a:r>
            <a:r>
              <a:rPr lang="en-US" sz="1800" dirty="0"/>
              <a:t> </a:t>
            </a:r>
            <a:r>
              <a:rPr lang="en-US" sz="1800" dirty="0" err="1"/>
              <a:t>atas</a:t>
            </a:r>
            <a:r>
              <a:rPr lang="en-US" sz="1800" dirty="0"/>
              <a:t> </a:t>
            </a:r>
            <a:r>
              <a:rPr lang="en-US" sz="1800" dirty="0" err="1"/>
              <a:t>hak</a:t>
            </a:r>
            <a:r>
              <a:rPr lang="en-US" sz="1800" dirty="0"/>
              <a:t> </a:t>
            </a:r>
            <a:r>
              <a:rPr lang="en-US" sz="1800" dirty="0" err="1"/>
              <a:t>untuk</a:t>
            </a:r>
            <a:r>
              <a:rPr lang="en-US" sz="1800" dirty="0"/>
              <a:t> </a:t>
            </a:r>
            <a:r>
              <a:rPr lang="en-US" sz="1800" dirty="0" err="1"/>
              <a:t>menggunakan</a:t>
            </a:r>
            <a:r>
              <a:rPr lang="en-US" sz="1800" dirty="0"/>
              <a:t> </a:t>
            </a:r>
            <a:r>
              <a:rPr lang="en-US" sz="1800" dirty="0" err="1"/>
              <a:t>jumlah</a:t>
            </a:r>
            <a:r>
              <a:rPr lang="en-US" sz="1800" dirty="0"/>
              <a:t> </a:t>
            </a:r>
            <a:r>
              <a:rPr lang="en-US" sz="1800" dirty="0" err="1"/>
              <a:t>kapasitas</a:t>
            </a:r>
            <a:r>
              <a:rPr lang="en-US" sz="1800" dirty="0"/>
              <a:t> fiber optic yang </a:t>
            </a:r>
            <a:r>
              <a:rPr lang="en-US" sz="1800" dirty="0" err="1"/>
              <a:t>menghubungkan</a:t>
            </a:r>
            <a:r>
              <a:rPr lang="en-US" sz="1800" dirty="0"/>
              <a:t> Jakarta Palembang. </a:t>
            </a:r>
            <a:r>
              <a:rPr lang="en-US" sz="1800" dirty="0" err="1"/>
              <a:t>Jumlah</a:t>
            </a:r>
            <a:r>
              <a:rPr lang="en-US" sz="1800" dirty="0"/>
              <a:t> yang </a:t>
            </a:r>
            <a:r>
              <a:rPr lang="en-US" sz="1800" dirty="0" err="1"/>
              <a:t>ditetapkan</a:t>
            </a:r>
            <a:r>
              <a:rPr lang="en-US" sz="1800" dirty="0"/>
              <a:t> </a:t>
            </a:r>
            <a:r>
              <a:rPr lang="en-US" sz="1800" dirty="0" err="1"/>
              <a:t>setara</a:t>
            </a:r>
            <a:r>
              <a:rPr lang="en-US" sz="1800" dirty="0"/>
              <a:t> </a:t>
            </a:r>
            <a:r>
              <a:rPr lang="en-US" sz="1800" dirty="0" err="1"/>
              <a:t>dengan</a:t>
            </a:r>
            <a:r>
              <a:rPr lang="en-US" sz="1800" dirty="0"/>
              <a:t> </a:t>
            </a:r>
            <a:r>
              <a:rPr lang="en-US" sz="1800" dirty="0" err="1"/>
              <a:t>penggunaan</a:t>
            </a:r>
            <a:r>
              <a:rPr lang="en-US" sz="1800" dirty="0"/>
              <a:t> </a:t>
            </a:r>
            <a:r>
              <a:rPr lang="en-US" sz="1800" dirty="0" err="1"/>
              <a:t>kapasitas</a:t>
            </a:r>
            <a:r>
              <a:rPr lang="en-US" sz="1800" dirty="0"/>
              <a:t> </a:t>
            </a:r>
            <a:r>
              <a:rPr lang="en-US" sz="1800" dirty="0" err="1"/>
              <a:t>penuh</a:t>
            </a:r>
            <a:r>
              <a:rPr lang="en-US" sz="1800" dirty="0"/>
              <a:t> 3 fiber optic. </a:t>
            </a:r>
            <a:r>
              <a:rPr lang="en-US" sz="1800" dirty="0" err="1"/>
              <a:t>Pemasok</a:t>
            </a:r>
            <a:r>
              <a:rPr lang="en-US" sz="1800" dirty="0"/>
              <a:t> </a:t>
            </a:r>
            <a:r>
              <a:rPr lang="en-US" sz="1800" dirty="0" err="1"/>
              <a:t>memiliki</a:t>
            </a:r>
            <a:r>
              <a:rPr lang="en-US" sz="1800" dirty="0"/>
              <a:t> 20 fiber optic </a:t>
            </a:r>
            <a:r>
              <a:rPr lang="en-US" sz="1800" dirty="0" err="1"/>
              <a:t>dengan</a:t>
            </a:r>
            <a:r>
              <a:rPr lang="en-US" sz="1800" dirty="0"/>
              <a:t>  </a:t>
            </a:r>
            <a:r>
              <a:rPr lang="en-US" sz="1800" dirty="0" err="1"/>
              <a:t>kapasitas</a:t>
            </a:r>
            <a:r>
              <a:rPr lang="en-US" sz="1800" dirty="0"/>
              <a:t>  </a:t>
            </a:r>
            <a:r>
              <a:rPr lang="en-US" sz="1800" dirty="0" err="1"/>
              <a:t>serupa</a:t>
            </a:r>
            <a:r>
              <a:rPr lang="en-US" sz="1800" dirty="0"/>
              <a:t>.  </a:t>
            </a:r>
          </a:p>
          <a:p>
            <a:r>
              <a:rPr lang="en-US" sz="1800" dirty="0" err="1"/>
              <a:t>Pemasok</a:t>
            </a:r>
            <a:r>
              <a:rPr lang="en-US" sz="1800" dirty="0"/>
              <a:t> yang </a:t>
            </a:r>
            <a:r>
              <a:rPr lang="en-US" sz="1800" dirty="0" err="1"/>
              <a:t>membuat</a:t>
            </a:r>
            <a:r>
              <a:rPr lang="en-US" sz="1800" dirty="0"/>
              <a:t> </a:t>
            </a:r>
            <a:r>
              <a:rPr lang="en-US" sz="1800" dirty="0" err="1"/>
              <a:t>keputusan</a:t>
            </a:r>
            <a:r>
              <a:rPr lang="en-US" sz="1800" dirty="0"/>
              <a:t> fiber optic mana yang </a:t>
            </a:r>
            <a:r>
              <a:rPr lang="en-US" sz="1800" dirty="0" err="1"/>
              <a:t>akan</a:t>
            </a:r>
            <a:r>
              <a:rPr lang="en-US" sz="1800" dirty="0"/>
              <a:t> </a:t>
            </a:r>
            <a:r>
              <a:rPr lang="en-US" sz="1800" dirty="0" err="1"/>
              <a:t>digunakan</a:t>
            </a:r>
            <a:r>
              <a:rPr lang="en-US" sz="1800" dirty="0"/>
              <a:t> </a:t>
            </a:r>
            <a:r>
              <a:rPr lang="en-US" sz="1800" dirty="0" err="1"/>
              <a:t>untuk</a:t>
            </a:r>
            <a:r>
              <a:rPr lang="en-US" sz="1800" dirty="0"/>
              <a:t> </a:t>
            </a:r>
            <a:r>
              <a:rPr lang="en-US" sz="1800" dirty="0" err="1"/>
              <a:t>mengirimkan</a:t>
            </a:r>
            <a:r>
              <a:rPr lang="en-US" sz="1800" dirty="0"/>
              <a:t> data </a:t>
            </a:r>
            <a:r>
              <a:rPr lang="en-US" sz="1800" dirty="0" err="1"/>
              <a:t>tergantung</a:t>
            </a:r>
            <a:r>
              <a:rPr lang="en-US" sz="1800" dirty="0"/>
              <a:t> </a:t>
            </a:r>
            <a:r>
              <a:rPr lang="en-US" sz="1800" dirty="0" err="1"/>
              <a:t>dari</a:t>
            </a:r>
            <a:r>
              <a:rPr lang="en-US" sz="1800" dirty="0"/>
              <a:t> </a:t>
            </a:r>
            <a:r>
              <a:rPr lang="en-US" sz="1800" dirty="0" err="1"/>
              <a:t>trafik</a:t>
            </a:r>
            <a:r>
              <a:rPr lang="en-US" sz="1800" dirty="0"/>
              <a:t> data </a:t>
            </a:r>
            <a:r>
              <a:rPr lang="en-US" sz="1800" dirty="0" err="1"/>
              <a:t>dari</a:t>
            </a:r>
            <a:r>
              <a:rPr lang="en-US" sz="1800" dirty="0"/>
              <a:t> para </a:t>
            </a:r>
            <a:r>
              <a:rPr lang="en-US" sz="1800" dirty="0" err="1"/>
              <a:t>pelanggan</a:t>
            </a:r>
            <a:r>
              <a:rPr lang="en-US" sz="1800" dirty="0"/>
              <a:t> yang </a:t>
            </a:r>
            <a:r>
              <a:rPr lang="en-US" sz="1800" dirty="0" err="1"/>
              <a:t>dimiliki</a:t>
            </a:r>
            <a:r>
              <a:rPr lang="en-US" sz="1800" dirty="0"/>
              <a:t> </a:t>
            </a:r>
            <a:r>
              <a:rPr lang="en-US" sz="1800" dirty="0" err="1"/>
              <a:t>Pemasok</a:t>
            </a:r>
            <a:r>
              <a:rPr lang="en-US" sz="1800" dirty="0"/>
              <a:t>. </a:t>
            </a:r>
          </a:p>
        </p:txBody>
      </p:sp>
      <p:sp>
        <p:nvSpPr>
          <p:cNvPr id="5" name="Content Placeholder 2">
            <a:extLst>
              <a:ext uri="{FF2B5EF4-FFF2-40B4-BE49-F238E27FC236}">
                <a16:creationId xmlns:a16="http://schemas.microsoft.com/office/drawing/2014/main" id="{44D41141-1732-4F63-BE95-FE3555CFB8AB}"/>
              </a:ext>
            </a:extLst>
          </p:cNvPr>
          <p:cNvSpPr txBox="1">
            <a:spLocks/>
          </p:cNvSpPr>
          <p:nvPr/>
        </p:nvSpPr>
        <p:spPr>
          <a:xfrm>
            <a:off x="1295402" y="3886200"/>
            <a:ext cx="9645473" cy="2073273"/>
          </a:xfrm>
          <a:prstGeom prst="rect">
            <a:avLst/>
          </a:prstGeom>
          <a:solidFill>
            <a:schemeClr val="accent1">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en-US" sz="1800" b="1" u="sng" dirty="0" err="1">
                <a:latin typeface="Calibri" panose="020F0502020204030204" pitchFamily="34" charset="0"/>
                <a:cs typeface="Calibri" panose="020F0502020204030204" pitchFamily="34" charset="0"/>
              </a:rPr>
              <a:t>Kontrak</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tidak</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mengandung</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sewa</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karena</a:t>
            </a:r>
            <a:r>
              <a:rPr lang="en-US" sz="1800" b="1" u="sng" dirty="0">
                <a:latin typeface="Calibri" panose="020F0502020204030204" pitchFamily="34" charset="0"/>
                <a:cs typeface="Calibri" panose="020F0502020204030204" pitchFamily="34" charset="0"/>
              </a:rPr>
              <a:t>:</a:t>
            </a:r>
            <a:endParaRPr lang="en-US" sz="1800" u="sng" dirty="0">
              <a:latin typeface="Calibri" panose="020F0502020204030204" pitchFamily="34" charset="0"/>
              <a:cs typeface="Calibri" panose="020F0502020204030204" pitchFamily="34" charset="0"/>
            </a:endParaRPr>
          </a:p>
          <a:p>
            <a:r>
              <a:rPr lang="en-US" sz="1800" dirty="0" err="1">
                <a:latin typeface="Calibri" panose="020F0502020204030204" pitchFamily="34" charset="0"/>
                <a:cs typeface="Calibri" panose="020F0502020204030204" pitchFamily="34" charset="0"/>
              </a:rPr>
              <a:t>Pemasok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membuat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seluruh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keputusan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tentang</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transmisi</a:t>
            </a:r>
            <a:r>
              <a:rPr lang="en-US" sz="1800" dirty="0">
                <a:latin typeface="Calibri" panose="020F0502020204030204" pitchFamily="34" charset="0"/>
                <a:cs typeface="Calibri" panose="020F0502020204030204" pitchFamily="34" charset="0"/>
              </a:rPr>
              <a:t> data </a:t>
            </a:r>
            <a:r>
              <a:rPr lang="en-US" sz="1800" dirty="0" err="1">
                <a:latin typeface="Calibri" panose="020F0502020204030204" pitchFamily="34" charset="0"/>
                <a:cs typeface="Calibri" panose="020F0502020204030204" pitchFamily="34" charset="0"/>
              </a:rPr>
              <a:t>pelanggannya</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mensyaratkan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penggunaan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hanya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sebagian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kapasitas</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kabel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masing-masing</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pelanggan</a:t>
            </a:r>
            <a:r>
              <a:rPr lang="en-US" sz="1800" dirty="0">
                <a:latin typeface="Calibri" panose="020F0502020204030204" pitchFamily="34" charset="0"/>
                <a:cs typeface="Calibri" panose="020F0502020204030204" pitchFamily="34" charset="0"/>
              </a:rPr>
              <a:t>. </a:t>
            </a:r>
          </a:p>
          <a:p>
            <a:r>
              <a:rPr lang="en-US" sz="1800" dirty="0" err="1">
                <a:latin typeface="Calibri" panose="020F0502020204030204" pitchFamily="34" charset="0"/>
                <a:cs typeface="Calibri" panose="020F0502020204030204" pitchFamily="34" charset="0"/>
              </a:rPr>
              <a:t>Bagian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kapasitas</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disediakan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kepada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Pelanggan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dibedakan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secara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fisik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dari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sisa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kapasitas</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kabel</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merepresentasikan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secara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substansial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seluruh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kapasitas</a:t>
            </a:r>
            <a:r>
              <a:rPr lang="en-US" sz="1800" dirty="0">
                <a:latin typeface="Calibri" panose="020F0502020204030204" pitchFamily="34" charset="0"/>
                <a:cs typeface="Calibri" panose="020F0502020204030204" pitchFamily="34" charset="0"/>
              </a:rPr>
              <a:t> fiber optic.</a:t>
            </a:r>
          </a:p>
          <a:p>
            <a:r>
              <a:rPr lang="en-US" sz="1800" dirty="0" err="1">
                <a:latin typeface="Calibri" panose="020F0502020204030204" pitchFamily="34" charset="0"/>
                <a:cs typeface="Calibri" panose="020F0502020204030204" pitchFamily="34" charset="0"/>
              </a:rPr>
              <a:t>Konsekuensinya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Pelanggan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memiliki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hak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menggunakan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identifikasian</a:t>
            </a:r>
            <a:r>
              <a:rPr lang="en-US" sz="1800" dirty="0">
                <a:latin typeface="Calibri" panose="020F0502020204030204" pitchFamily="34" charset="0"/>
                <a:cs typeface="Calibri" panose="020F0502020204030204" pitchFamily="34" charset="0"/>
              </a:rPr>
              <a:t>.</a:t>
            </a:r>
          </a:p>
        </p:txBody>
      </p:sp>
      <p:sp>
        <p:nvSpPr>
          <p:cNvPr id="6" name="Slide Number Placeholder 1">
            <a:extLst>
              <a:ext uri="{FF2B5EF4-FFF2-40B4-BE49-F238E27FC236}">
                <a16:creationId xmlns:a16="http://schemas.microsoft.com/office/drawing/2014/main" id="{DCF5832F-D35B-6247-AD99-8D8B0645C95D}"/>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81</a:t>
            </a:fld>
            <a:endParaRPr lang="en-US" dirty="0"/>
          </a:p>
        </p:txBody>
      </p:sp>
    </p:spTree>
    <p:extLst>
      <p:ext uri="{BB962C8B-B14F-4D97-AF65-F5344CB8AC3E}">
        <p14:creationId xmlns:p14="http://schemas.microsoft.com/office/powerpoint/2010/main" val="32773070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2355261" y="176235"/>
            <a:ext cx="7437200" cy="792400"/>
          </a:xfrm>
        </p:spPr>
        <p:txBody>
          <a:bodyPr>
            <a:noAutofit/>
          </a:bodyPr>
          <a:lstStyle/>
          <a:p>
            <a:r>
              <a:rPr lang="en-US" sz="3600" dirty="0">
                <a:latin typeface="Fjalla One" panose="02000506040000020004" pitchFamily="2" charset="0"/>
              </a:rPr>
              <a:t>CONTOH 3 </a:t>
            </a:r>
            <a:br>
              <a:rPr lang="en-US" sz="3600" dirty="0">
                <a:latin typeface="Fjalla One" panose="02000506040000020004" pitchFamily="2" charset="0"/>
              </a:rPr>
            </a:br>
            <a:r>
              <a:rPr lang="en-US" sz="3600" dirty="0" err="1">
                <a:latin typeface="Fjalla One" panose="02000506040000020004" pitchFamily="2" charset="0"/>
              </a:rPr>
              <a:t>Identifikasi</a:t>
            </a:r>
            <a:r>
              <a:rPr lang="en-US" sz="3600" dirty="0">
                <a:latin typeface="Fjalla One" panose="02000506040000020004" pitchFamily="2" charset="0"/>
              </a:rPr>
              <a:t> </a:t>
            </a:r>
            <a:r>
              <a:rPr lang="en-US" sz="3600" dirty="0" err="1">
                <a:latin typeface="Fjalla One" panose="02000506040000020004" pitchFamily="2" charset="0"/>
              </a:rPr>
              <a:t>Sewa</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1251125" y="1723609"/>
            <a:ext cx="9645473" cy="4858583"/>
          </a:xfrm>
        </p:spPr>
        <p:txBody>
          <a:bodyPr>
            <a:noAutofit/>
          </a:bodyPr>
          <a:lstStyle/>
          <a:p>
            <a:pPr marL="0" indent="0" algn="just">
              <a:buNone/>
            </a:pPr>
            <a:r>
              <a:rPr lang="en-US" dirty="0" err="1"/>
              <a:t>Pelanggan</a:t>
            </a:r>
            <a:r>
              <a:rPr lang="en-US" dirty="0"/>
              <a:t> </a:t>
            </a:r>
            <a:r>
              <a:rPr lang="en-US" dirty="0" err="1"/>
              <a:t>menyepakati</a:t>
            </a:r>
            <a:r>
              <a:rPr lang="en-US" dirty="0"/>
              <a:t> </a:t>
            </a:r>
            <a:r>
              <a:rPr lang="en-US" dirty="0" err="1"/>
              <a:t>kontrak</a:t>
            </a:r>
            <a:r>
              <a:rPr lang="en-US" dirty="0"/>
              <a:t> </a:t>
            </a:r>
            <a:r>
              <a:rPr lang="en-US" dirty="0" err="1"/>
              <a:t>dengan</a:t>
            </a:r>
            <a:r>
              <a:rPr lang="en-US" dirty="0"/>
              <a:t> </a:t>
            </a:r>
            <a:r>
              <a:rPr lang="en-US" dirty="0" err="1"/>
              <a:t>Pemasok</a:t>
            </a:r>
            <a:r>
              <a:rPr lang="en-US" dirty="0"/>
              <a:t> </a:t>
            </a:r>
            <a:r>
              <a:rPr lang="en-US" dirty="0" err="1"/>
              <a:t>untuk</a:t>
            </a:r>
            <a:r>
              <a:rPr lang="en-US" dirty="0"/>
              <a:t> </a:t>
            </a:r>
            <a:r>
              <a:rPr lang="en-US" dirty="0" err="1"/>
              <a:t>penggunaan</a:t>
            </a:r>
            <a:r>
              <a:rPr lang="en-US" dirty="0"/>
              <a:t> 1 line fiber optic </a:t>
            </a:r>
            <a:r>
              <a:rPr lang="en-US" dirty="0" err="1"/>
              <a:t>selama</a:t>
            </a:r>
            <a:r>
              <a:rPr lang="en-US" dirty="0"/>
              <a:t> 1 </a:t>
            </a:r>
            <a:r>
              <a:rPr lang="en-US" dirty="0" err="1"/>
              <a:t>bulan</a:t>
            </a:r>
            <a:r>
              <a:rPr lang="en-US" dirty="0"/>
              <a:t> </a:t>
            </a:r>
            <a:r>
              <a:rPr lang="en-US" dirty="0" err="1"/>
              <a:t>kegiatan</a:t>
            </a:r>
            <a:r>
              <a:rPr lang="en-US" dirty="0"/>
              <a:t> </a:t>
            </a:r>
            <a:r>
              <a:rPr lang="en-US" dirty="0" err="1"/>
              <a:t>Olimpiade</a:t>
            </a:r>
            <a:r>
              <a:rPr lang="en-US" dirty="0"/>
              <a:t>. </a:t>
            </a:r>
            <a:r>
              <a:rPr lang="en-US" dirty="0" err="1"/>
              <a:t>Kontrak</a:t>
            </a:r>
            <a:r>
              <a:rPr lang="en-US" dirty="0"/>
              <a:t> </a:t>
            </a:r>
            <a:r>
              <a:rPr lang="en-US" dirty="0" err="1"/>
              <a:t>menentukan</a:t>
            </a:r>
            <a:r>
              <a:rPr lang="en-US" dirty="0"/>
              <a:t> </a:t>
            </a:r>
            <a:r>
              <a:rPr lang="en-US" dirty="0" err="1"/>
              <a:t>jumlah</a:t>
            </a:r>
            <a:r>
              <a:rPr lang="en-US" dirty="0"/>
              <a:t> </a:t>
            </a:r>
            <a:r>
              <a:rPr lang="en-US" dirty="0" err="1"/>
              <a:t>maksimum</a:t>
            </a:r>
            <a:r>
              <a:rPr lang="en-US" dirty="0"/>
              <a:t> data yang </a:t>
            </a:r>
            <a:r>
              <a:rPr lang="en-US" dirty="0" err="1"/>
              <a:t>dapat</a:t>
            </a:r>
            <a:r>
              <a:rPr lang="en-US" dirty="0"/>
              <a:t> </a:t>
            </a:r>
            <a:r>
              <a:rPr lang="en-US" dirty="0" err="1"/>
              <a:t>dibawa</a:t>
            </a:r>
            <a:r>
              <a:rPr lang="en-US" dirty="0"/>
              <a:t>, </a:t>
            </a:r>
            <a:r>
              <a:rPr lang="en-US" dirty="0" err="1"/>
              <a:t>kecepatan</a:t>
            </a:r>
            <a:r>
              <a:rPr lang="en-US" dirty="0"/>
              <a:t> </a:t>
            </a:r>
            <a:r>
              <a:rPr lang="en-US" dirty="0" err="1"/>
              <a:t>dalam</a:t>
            </a:r>
            <a:r>
              <a:rPr lang="en-US" dirty="0"/>
              <a:t> fiber optic </a:t>
            </a:r>
            <a:r>
              <a:rPr lang="en-US" dirty="0" err="1"/>
              <a:t>tersebut</a:t>
            </a:r>
            <a:r>
              <a:rPr lang="en-US" dirty="0"/>
              <a:t>. </a:t>
            </a:r>
            <a:r>
              <a:rPr lang="en-US" dirty="0" err="1"/>
              <a:t>Pemasok</a:t>
            </a:r>
            <a:r>
              <a:rPr lang="en-US" dirty="0"/>
              <a:t> </a:t>
            </a:r>
            <a:r>
              <a:rPr lang="en-US" dirty="0" err="1"/>
              <a:t>tidak</a:t>
            </a:r>
            <a:r>
              <a:rPr lang="en-US" dirty="0"/>
              <a:t> </a:t>
            </a:r>
            <a:r>
              <a:rPr lang="en-US" dirty="0" err="1"/>
              <a:t>dapat</a:t>
            </a:r>
            <a:r>
              <a:rPr lang="en-US" dirty="0"/>
              <a:t> </a:t>
            </a:r>
            <a:r>
              <a:rPr lang="en-US" dirty="0" err="1"/>
              <a:t>mengganti</a:t>
            </a:r>
            <a:r>
              <a:rPr lang="en-US" dirty="0"/>
              <a:t> fiber optic yang </a:t>
            </a:r>
            <a:r>
              <a:rPr lang="en-US" dirty="0" err="1"/>
              <a:t>telah</a:t>
            </a:r>
            <a:r>
              <a:rPr lang="en-US" dirty="0"/>
              <a:t> </a:t>
            </a:r>
            <a:r>
              <a:rPr lang="en-US" dirty="0" err="1"/>
              <a:t>diperjanjikan</a:t>
            </a:r>
            <a:r>
              <a:rPr lang="en-US" dirty="0"/>
              <a:t> </a:t>
            </a:r>
            <a:r>
              <a:rPr lang="en-US" dirty="0" err="1"/>
              <a:t>dalam</a:t>
            </a:r>
            <a:r>
              <a:rPr lang="en-US" dirty="0"/>
              <a:t> </a:t>
            </a:r>
            <a:r>
              <a:rPr lang="en-US" dirty="0" err="1"/>
              <a:t>kontrak</a:t>
            </a:r>
            <a:r>
              <a:rPr lang="en-US" dirty="0"/>
              <a:t>. </a:t>
            </a:r>
            <a:r>
              <a:rPr lang="en-US" dirty="0" err="1"/>
              <a:t>Layanan</a:t>
            </a:r>
            <a:r>
              <a:rPr lang="en-US" dirty="0"/>
              <a:t> </a:t>
            </a:r>
            <a:r>
              <a:rPr lang="en-US" dirty="0" err="1"/>
              <a:t>spesifik</a:t>
            </a:r>
            <a:r>
              <a:rPr lang="en-US" dirty="0"/>
              <a:t> </a:t>
            </a:r>
            <a:r>
              <a:rPr lang="en-US" dirty="0" err="1"/>
              <a:t>hanya</a:t>
            </a:r>
            <a:r>
              <a:rPr lang="en-US" dirty="0"/>
              <a:t> </a:t>
            </a:r>
            <a:r>
              <a:rPr lang="en-US" dirty="0" err="1"/>
              <a:t>dapat</a:t>
            </a:r>
            <a:r>
              <a:rPr lang="en-US" dirty="0"/>
              <a:t> </a:t>
            </a:r>
            <a:r>
              <a:rPr lang="en-US" dirty="0" err="1"/>
              <a:t>digunakan</a:t>
            </a:r>
            <a:r>
              <a:rPr lang="en-US" dirty="0"/>
              <a:t> </a:t>
            </a:r>
            <a:r>
              <a:rPr lang="en-US" dirty="0" err="1"/>
              <a:t>selama</a:t>
            </a:r>
            <a:r>
              <a:rPr lang="en-US" dirty="0"/>
              <a:t> </a:t>
            </a:r>
            <a:r>
              <a:rPr lang="en-US" dirty="0" err="1"/>
              <a:t>jangka</a:t>
            </a:r>
            <a:r>
              <a:rPr lang="en-US" dirty="0"/>
              <a:t> </a:t>
            </a:r>
            <a:r>
              <a:rPr lang="en-US" dirty="0" err="1"/>
              <a:t>waktu</a:t>
            </a:r>
            <a:r>
              <a:rPr lang="en-US" dirty="0"/>
              <a:t> </a:t>
            </a:r>
            <a:r>
              <a:rPr lang="en-US" dirty="0" err="1"/>
              <a:t>dalam</a:t>
            </a:r>
            <a:r>
              <a:rPr lang="en-US" dirty="0"/>
              <a:t> </a:t>
            </a:r>
            <a:r>
              <a:rPr lang="en-US" dirty="0" err="1"/>
              <a:t>kontrak</a:t>
            </a:r>
            <a:r>
              <a:rPr lang="en-US" dirty="0"/>
              <a:t>. </a:t>
            </a:r>
            <a:r>
              <a:rPr lang="en-US" dirty="0" err="1"/>
              <a:t>Pelanggan</a:t>
            </a:r>
            <a:r>
              <a:rPr lang="en-US" dirty="0"/>
              <a:t> </a:t>
            </a:r>
            <a:r>
              <a:rPr lang="en-US" dirty="0" err="1"/>
              <a:t>dapat</a:t>
            </a:r>
            <a:r>
              <a:rPr lang="en-US" dirty="0"/>
              <a:t> </a:t>
            </a:r>
            <a:r>
              <a:rPr lang="en-US" dirty="0" err="1"/>
              <a:t>memanfaatkan</a:t>
            </a:r>
            <a:r>
              <a:rPr lang="en-US" dirty="0"/>
              <a:t> </a:t>
            </a:r>
            <a:r>
              <a:rPr lang="en-US" dirty="0" err="1"/>
              <a:t>seluruh</a:t>
            </a:r>
            <a:r>
              <a:rPr lang="en-US" dirty="0"/>
              <a:t> </a:t>
            </a:r>
            <a:r>
              <a:rPr lang="en-US" dirty="0" err="1"/>
              <a:t>kapasitas</a:t>
            </a:r>
            <a:r>
              <a:rPr lang="en-US" dirty="0"/>
              <a:t> fiber optic </a:t>
            </a:r>
            <a:r>
              <a:rPr lang="en-US" dirty="0" err="1"/>
              <a:t>tersebut</a:t>
            </a:r>
            <a:r>
              <a:rPr lang="en-US" dirty="0"/>
              <a:t> </a:t>
            </a:r>
            <a:r>
              <a:rPr lang="en-US" dirty="0" err="1"/>
              <a:t>bahkan</a:t>
            </a:r>
            <a:r>
              <a:rPr lang="en-US" dirty="0"/>
              <a:t> di </a:t>
            </a:r>
            <a:r>
              <a:rPr lang="en-US" dirty="0" err="1"/>
              <a:t>luar</a:t>
            </a:r>
            <a:r>
              <a:rPr lang="en-US" dirty="0"/>
              <a:t> </a:t>
            </a:r>
            <a:r>
              <a:rPr lang="en-US" dirty="0" err="1"/>
              <a:t>kegiatan</a:t>
            </a:r>
            <a:r>
              <a:rPr lang="en-US" dirty="0"/>
              <a:t> </a:t>
            </a:r>
            <a:r>
              <a:rPr lang="en-US" dirty="0" err="1"/>
              <a:t>Olimpiade</a:t>
            </a:r>
            <a:r>
              <a:rPr lang="en-US" dirty="0"/>
              <a:t> </a:t>
            </a:r>
            <a:r>
              <a:rPr lang="en-US" dirty="0" err="1"/>
              <a:t>jika</a:t>
            </a:r>
            <a:r>
              <a:rPr lang="en-US" dirty="0"/>
              <a:t> </a:t>
            </a:r>
            <a:r>
              <a:rPr lang="en-US" dirty="0" err="1"/>
              <a:t>kapasitas</a:t>
            </a:r>
            <a:r>
              <a:rPr lang="en-US" dirty="0"/>
              <a:t> </a:t>
            </a:r>
            <a:r>
              <a:rPr lang="en-US" dirty="0" err="1"/>
              <a:t>masih</a:t>
            </a:r>
            <a:r>
              <a:rPr lang="en-US" dirty="0"/>
              <a:t> </a:t>
            </a:r>
            <a:r>
              <a:rPr lang="en-US" dirty="0" err="1"/>
              <a:t>memungkinkan</a:t>
            </a:r>
            <a:r>
              <a:rPr lang="en-US" dirty="0"/>
              <a:t>.</a:t>
            </a:r>
          </a:p>
        </p:txBody>
      </p:sp>
      <p:sp>
        <p:nvSpPr>
          <p:cNvPr id="4" name="Content Placeholder 2">
            <a:extLst>
              <a:ext uri="{FF2B5EF4-FFF2-40B4-BE49-F238E27FC236}">
                <a16:creationId xmlns:a16="http://schemas.microsoft.com/office/drawing/2014/main" id="{81C818D2-14FC-4BD2-B601-A1A823415134}"/>
              </a:ext>
            </a:extLst>
          </p:cNvPr>
          <p:cNvSpPr txBox="1">
            <a:spLocks/>
          </p:cNvSpPr>
          <p:nvPr/>
        </p:nvSpPr>
        <p:spPr>
          <a:xfrm>
            <a:off x="1251125" y="3810001"/>
            <a:ext cx="9874075" cy="1828800"/>
          </a:xfrm>
          <a:prstGeom prst="rect">
            <a:avLst/>
          </a:prstGeom>
          <a:solidFill>
            <a:schemeClr val="accent4">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en-US" b="1" u="sng" dirty="0" err="1">
                <a:latin typeface="Calibri" panose="020F0502020204030204" pitchFamily="34" charset="0"/>
                <a:cs typeface="Calibri" panose="020F0502020204030204" pitchFamily="34" charset="0"/>
              </a:rPr>
              <a:t>Kontrak</a:t>
            </a:r>
            <a:r>
              <a:rPr lang="en-US" b="1" u="sng" dirty="0">
                <a:latin typeface="Calibri" panose="020F0502020204030204" pitchFamily="34" charset="0"/>
                <a:cs typeface="Calibri" panose="020F0502020204030204" pitchFamily="34" charset="0"/>
              </a:rPr>
              <a:t> </a:t>
            </a:r>
            <a:r>
              <a:rPr lang="en-US" b="1" u="sng" dirty="0" err="1">
                <a:latin typeface="Calibri" panose="020F0502020204030204" pitchFamily="34" charset="0"/>
                <a:cs typeface="Calibri" panose="020F0502020204030204" pitchFamily="34" charset="0"/>
              </a:rPr>
              <a:t>mengandung</a:t>
            </a:r>
            <a:r>
              <a:rPr lang="en-US" b="1" u="sng" dirty="0">
                <a:latin typeface="Calibri" panose="020F0502020204030204" pitchFamily="34" charset="0"/>
                <a:cs typeface="Calibri" panose="020F0502020204030204" pitchFamily="34" charset="0"/>
              </a:rPr>
              <a:t> </a:t>
            </a:r>
            <a:r>
              <a:rPr lang="en-US" b="1" u="sng" dirty="0" err="1">
                <a:latin typeface="Calibri" panose="020F0502020204030204" pitchFamily="34" charset="0"/>
                <a:cs typeface="Calibri" panose="020F0502020204030204" pitchFamily="34" charset="0"/>
              </a:rPr>
              <a:t>sewa</a:t>
            </a:r>
            <a:r>
              <a:rPr lang="en-US" b="1" u="sng" dirty="0">
                <a:latin typeface="Calibri" panose="020F0502020204030204" pitchFamily="34" charset="0"/>
                <a:cs typeface="Calibri" panose="020F0502020204030204" pitchFamily="34" charset="0"/>
              </a:rPr>
              <a:t> </a:t>
            </a:r>
            <a:r>
              <a:rPr lang="en-US" b="1" u="sng" dirty="0" err="1">
                <a:latin typeface="Calibri" panose="020F0502020204030204" pitchFamily="34" charset="0"/>
                <a:cs typeface="Calibri" panose="020F0502020204030204" pitchFamily="34" charset="0"/>
              </a:rPr>
              <a:t>karena</a:t>
            </a:r>
            <a:r>
              <a:rPr lang="en-US" b="1" u="sng" dirty="0">
                <a:latin typeface="Calibri" panose="020F0502020204030204" pitchFamily="34" charset="0"/>
                <a:cs typeface="Calibri" panose="020F0502020204030204" pitchFamily="34" charset="0"/>
              </a:rPr>
              <a:t>:</a:t>
            </a:r>
            <a:endParaRPr lang="en-US" u="sng" dirty="0">
              <a:latin typeface="Calibri" panose="020F0502020204030204" pitchFamily="34" charset="0"/>
              <a:cs typeface="Calibri" panose="020F0502020204030204" pitchFamily="34" charset="0"/>
            </a:endParaRPr>
          </a:p>
          <a:p>
            <a:r>
              <a:rPr lang="en-US" dirty="0" err="1">
                <a:latin typeface="Calibri" panose="020F0502020204030204" pitchFamily="34" charset="0"/>
                <a:cs typeface="Calibri" panose="020F0502020204030204" pitchFamily="34" charset="0"/>
              </a:rPr>
              <a:t>Pelanggan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memiliki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hak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menggunakan</a:t>
            </a:r>
            <a:r>
              <a:rPr lang="en-US" dirty="0">
                <a:latin typeface="Calibri" panose="020F0502020204030204" pitchFamily="34" charset="0"/>
                <a:cs typeface="Calibri" panose="020F0502020204030204" pitchFamily="34" charset="0"/>
              </a:rPr>
              <a:t> fiber optic </a:t>
            </a:r>
            <a:r>
              <a:rPr lang="en-US" dirty="0" err="1">
                <a:latin typeface="Calibri" panose="020F0502020204030204" pitchFamily="34" charset="0"/>
                <a:cs typeface="Calibri" panose="020F0502020204030204" pitchFamily="34" charset="0"/>
              </a:rPr>
              <a:t>selama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durasi</a:t>
            </a:r>
            <a:r>
              <a:rPr lang="en-US" dirty="0">
                <a:latin typeface="Calibri" panose="020F0502020204030204" pitchFamily="34" charset="0"/>
                <a:cs typeface="Calibri" panose="020F0502020204030204" pitchFamily="34" charset="0"/>
              </a:rPr>
              <a:t> 1 </a:t>
            </a:r>
            <a:r>
              <a:rPr lang="en-US" dirty="0" err="1">
                <a:latin typeface="Calibri" panose="020F0502020204030204" pitchFamily="34" charset="0"/>
                <a:cs typeface="Calibri" panose="020F0502020204030204" pitchFamily="34" charset="0"/>
              </a:rPr>
              <a:t>bulan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sesuai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dengan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kontrak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Terdapat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identifikasian</a:t>
            </a:r>
            <a:r>
              <a:rPr lang="en-US" dirty="0">
                <a:latin typeface="Calibri" panose="020F0502020204030204" pitchFamily="34" charset="0"/>
                <a:cs typeface="Calibri" panose="020F0502020204030204" pitchFamily="34" charset="0"/>
              </a:rPr>
              <a:t> dan </a:t>
            </a:r>
            <a:r>
              <a:rPr lang="en-US" dirty="0" err="1">
                <a:latin typeface="Calibri" panose="020F0502020204030204" pitchFamily="34" charset="0"/>
                <a:cs typeface="Calibri" panose="020F0502020204030204" pitchFamily="34" charset="0"/>
              </a:rPr>
              <a:t>pelanggan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mengarahkan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penggunaan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identifikasian</a:t>
            </a:r>
            <a:r>
              <a:rPr lang="en-US" dirty="0">
                <a:latin typeface="Calibri" panose="020F0502020204030204" pitchFamily="34" charset="0"/>
                <a:cs typeface="Calibri" panose="020F0502020204030204" pitchFamily="34" charset="0"/>
              </a:rPr>
              <a:t>.</a:t>
            </a:r>
          </a:p>
          <a:p>
            <a:r>
              <a:rPr lang="en-US" dirty="0" err="1">
                <a:latin typeface="Calibri" panose="020F0502020204030204" pitchFamily="34" charset="0"/>
                <a:cs typeface="Calibri" panose="020F0502020204030204" pitchFamily="34" charset="0"/>
              </a:rPr>
              <a:t>Durasi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kontrak</a:t>
            </a:r>
            <a:r>
              <a:rPr lang="en-US" dirty="0">
                <a:latin typeface="Calibri" panose="020F0502020204030204" pitchFamily="34" charset="0"/>
                <a:cs typeface="Calibri" panose="020F0502020204030204" pitchFamily="34" charset="0"/>
              </a:rPr>
              <a:t> 1 </a:t>
            </a:r>
            <a:r>
              <a:rPr lang="en-US" dirty="0" err="1">
                <a:latin typeface="Calibri" panose="020F0502020204030204" pitchFamily="34" charset="0"/>
                <a:cs typeface="Calibri" panose="020F0502020204030204" pitchFamily="34" charset="0"/>
              </a:rPr>
              <a:t>bulan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maka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sewa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ini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memenuhi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definisi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sewa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jangka-pendek</a:t>
            </a:r>
            <a:r>
              <a:rPr lang="en-US" dirty="0">
                <a:latin typeface="Calibri" panose="020F0502020204030204" pitchFamily="34" charset="0"/>
                <a:cs typeface="Calibri" panose="020F0502020204030204" pitchFamily="34" charset="0"/>
              </a:rPr>
              <a:t>.</a:t>
            </a:r>
          </a:p>
        </p:txBody>
      </p:sp>
      <p:sp>
        <p:nvSpPr>
          <p:cNvPr id="5" name="Slide Number Placeholder 1">
            <a:extLst>
              <a:ext uri="{FF2B5EF4-FFF2-40B4-BE49-F238E27FC236}">
                <a16:creationId xmlns:a16="http://schemas.microsoft.com/office/drawing/2014/main" id="{59B24627-EA22-3949-9CEE-690BD5C48D69}"/>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82</a:t>
            </a:fld>
            <a:endParaRPr lang="en-US" dirty="0"/>
          </a:p>
        </p:txBody>
      </p:sp>
    </p:spTree>
    <p:extLst>
      <p:ext uri="{BB962C8B-B14F-4D97-AF65-F5344CB8AC3E}">
        <p14:creationId xmlns:p14="http://schemas.microsoft.com/office/powerpoint/2010/main" val="21070170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2292096" y="246817"/>
            <a:ext cx="7437200" cy="996687"/>
          </a:xfrm>
        </p:spPr>
        <p:txBody>
          <a:bodyPr>
            <a:noAutofit/>
          </a:bodyPr>
          <a:lstStyle/>
          <a:p>
            <a:r>
              <a:rPr lang="en-US" sz="3600" dirty="0">
                <a:latin typeface="Fjalla One" panose="02000506040000020004" pitchFamily="2" charset="0"/>
              </a:rPr>
              <a:t>CONTOH 4</a:t>
            </a:r>
            <a:br>
              <a:rPr lang="en-US" sz="3600" dirty="0">
                <a:latin typeface="Fjalla One" panose="02000506040000020004" pitchFamily="2" charset="0"/>
              </a:rPr>
            </a:br>
            <a:r>
              <a:rPr lang="en-US" sz="3600" dirty="0" err="1">
                <a:latin typeface="Fjalla One" panose="02000506040000020004" pitchFamily="2" charset="0"/>
              </a:rPr>
              <a:t>Identifikasi</a:t>
            </a:r>
            <a:r>
              <a:rPr lang="en-US" sz="3600" dirty="0">
                <a:latin typeface="Fjalla One" panose="02000506040000020004" pitchFamily="2" charset="0"/>
              </a:rPr>
              <a:t> </a:t>
            </a:r>
            <a:r>
              <a:rPr lang="en-US" sz="3600" dirty="0" err="1">
                <a:latin typeface="Fjalla One" panose="02000506040000020004" pitchFamily="2" charset="0"/>
              </a:rPr>
              <a:t>Sewa</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1273263" y="1752600"/>
            <a:ext cx="9645473" cy="4858583"/>
          </a:xfrm>
        </p:spPr>
        <p:txBody>
          <a:bodyPr>
            <a:normAutofit/>
          </a:bodyPr>
          <a:lstStyle/>
          <a:p>
            <a:pPr algn="just">
              <a:lnSpc>
                <a:spcPct val="100000"/>
              </a:lnSpc>
            </a:pPr>
            <a:r>
              <a:rPr lang="en-US" sz="1800" dirty="0"/>
              <a:t>PT. </a:t>
            </a:r>
            <a:r>
              <a:rPr lang="en-US" sz="1800" dirty="0" err="1"/>
              <a:t>Pelangi</a:t>
            </a:r>
            <a:r>
              <a:rPr lang="en-US" sz="1800" dirty="0"/>
              <a:t> </a:t>
            </a:r>
            <a:r>
              <a:rPr lang="en-US" sz="1800" dirty="0" err="1"/>
              <a:t>membuat</a:t>
            </a:r>
            <a:r>
              <a:rPr lang="en-US" sz="1800" dirty="0"/>
              <a:t> </a:t>
            </a:r>
            <a:r>
              <a:rPr lang="en-US" sz="1800" dirty="0" err="1"/>
              <a:t>kontrak</a:t>
            </a:r>
            <a:r>
              <a:rPr lang="en-US" sz="1800" dirty="0"/>
              <a:t> </a:t>
            </a:r>
            <a:r>
              <a:rPr lang="en-US" sz="1800" dirty="0" err="1"/>
              <a:t>dengan</a:t>
            </a:r>
            <a:r>
              <a:rPr lang="en-US" sz="1800" dirty="0"/>
              <a:t> </a:t>
            </a:r>
            <a:r>
              <a:rPr lang="en-US" sz="1800" dirty="0" err="1"/>
              <a:t>pengelola</a:t>
            </a:r>
            <a:r>
              <a:rPr lang="en-US" sz="1800" dirty="0"/>
              <a:t> </a:t>
            </a:r>
            <a:r>
              <a:rPr lang="en-US" sz="1800" dirty="0" err="1"/>
              <a:t>bandara</a:t>
            </a:r>
            <a:r>
              <a:rPr lang="en-US" sz="1800" dirty="0"/>
              <a:t> AP2 </a:t>
            </a:r>
            <a:r>
              <a:rPr lang="en-US" sz="1800" dirty="0" err="1"/>
              <a:t>utuk</a:t>
            </a:r>
            <a:r>
              <a:rPr lang="en-US" sz="1800" dirty="0"/>
              <a:t> </a:t>
            </a:r>
            <a:r>
              <a:rPr lang="en-US" sz="1800" dirty="0" err="1"/>
              <a:t>menggunakan</a:t>
            </a:r>
            <a:r>
              <a:rPr lang="en-US" sz="1800" dirty="0"/>
              <a:t> </a:t>
            </a:r>
            <a:r>
              <a:rPr lang="en-US" sz="1800" dirty="0" err="1"/>
              <a:t>ruang</a:t>
            </a:r>
            <a:r>
              <a:rPr lang="en-US" sz="1800" dirty="0"/>
              <a:t> di </a:t>
            </a:r>
            <a:r>
              <a:rPr lang="en-US" sz="1800" dirty="0" err="1"/>
              <a:t>bandara</a:t>
            </a:r>
            <a:r>
              <a:rPr lang="en-US" sz="1800" dirty="0"/>
              <a:t> </a:t>
            </a:r>
            <a:r>
              <a:rPr lang="en-US" sz="1800" dirty="0" err="1"/>
              <a:t>untuk</a:t>
            </a:r>
            <a:r>
              <a:rPr lang="en-US" sz="1800" dirty="0"/>
              <a:t> </a:t>
            </a:r>
            <a:r>
              <a:rPr lang="en-US" sz="1800" dirty="0" err="1"/>
              <a:t>menyewa</a:t>
            </a:r>
            <a:r>
              <a:rPr lang="en-US" sz="1800" dirty="0"/>
              <a:t> space </a:t>
            </a:r>
            <a:r>
              <a:rPr lang="en-US" sz="1800" dirty="0" err="1"/>
              <a:t>ruangan</a:t>
            </a:r>
            <a:r>
              <a:rPr lang="en-US" sz="1800" dirty="0"/>
              <a:t> </a:t>
            </a:r>
            <a:r>
              <a:rPr lang="en-US" sz="1800" dirty="0" err="1"/>
              <a:t>untuk</a:t>
            </a:r>
            <a:r>
              <a:rPr lang="en-US" sz="1800" dirty="0"/>
              <a:t> </a:t>
            </a:r>
            <a:r>
              <a:rPr lang="en-US" sz="1800" dirty="0" err="1"/>
              <a:t>ruang</a:t>
            </a:r>
            <a:r>
              <a:rPr lang="en-US" sz="1800" dirty="0"/>
              <a:t> customer service </a:t>
            </a:r>
            <a:r>
              <a:rPr lang="en-US" sz="1800" dirty="0" err="1"/>
              <a:t>layanan</a:t>
            </a:r>
            <a:r>
              <a:rPr lang="en-US" sz="1800" dirty="0"/>
              <a:t> </a:t>
            </a:r>
            <a:r>
              <a:rPr lang="en-US" sz="1800" dirty="0" err="1"/>
              <a:t>pengaduan</a:t>
            </a:r>
            <a:r>
              <a:rPr lang="en-US" sz="1800" dirty="0"/>
              <a:t> dan </a:t>
            </a:r>
            <a:r>
              <a:rPr lang="en-US" sz="1800" dirty="0" err="1"/>
              <a:t>promosi</a:t>
            </a:r>
            <a:r>
              <a:rPr lang="en-US" sz="1800" dirty="0"/>
              <a:t> </a:t>
            </a:r>
            <a:r>
              <a:rPr lang="en-US" sz="1800" dirty="0" err="1"/>
              <a:t>telpon</a:t>
            </a:r>
            <a:r>
              <a:rPr lang="en-US" sz="1800" dirty="0"/>
              <a:t> </a:t>
            </a:r>
            <a:r>
              <a:rPr lang="en-US" sz="1800" dirty="0" err="1"/>
              <a:t>seluler</a:t>
            </a:r>
            <a:r>
              <a:rPr lang="en-US" sz="1800" dirty="0"/>
              <a:t>, </a:t>
            </a:r>
            <a:r>
              <a:rPr lang="en-US" sz="1800" dirty="0" err="1"/>
              <a:t>selama</a:t>
            </a:r>
            <a:r>
              <a:rPr lang="en-US" sz="1800" dirty="0"/>
              <a:t> 5 </a:t>
            </a:r>
            <a:r>
              <a:rPr lang="en-US" sz="1800" dirty="0" err="1"/>
              <a:t>tahun</a:t>
            </a:r>
            <a:r>
              <a:rPr lang="en-US" sz="1800" dirty="0"/>
              <a:t>. </a:t>
            </a:r>
            <a:r>
              <a:rPr lang="en-US" sz="1800" dirty="0" err="1"/>
              <a:t>Kontrak</a:t>
            </a:r>
            <a:r>
              <a:rPr lang="en-US" sz="1800" dirty="0"/>
              <a:t> </a:t>
            </a:r>
            <a:r>
              <a:rPr lang="en-US" sz="1800" dirty="0" err="1"/>
              <a:t>mencantumkan</a:t>
            </a:r>
            <a:r>
              <a:rPr lang="en-US" sz="1800" dirty="0"/>
              <a:t> </a:t>
            </a:r>
            <a:r>
              <a:rPr lang="en-US" sz="1800" dirty="0" err="1"/>
              <a:t>besanya</a:t>
            </a:r>
            <a:r>
              <a:rPr lang="en-US" sz="1800" dirty="0"/>
              <a:t> </a:t>
            </a:r>
            <a:r>
              <a:rPr lang="en-US" sz="1800" dirty="0" err="1"/>
              <a:t>sewa</a:t>
            </a:r>
            <a:r>
              <a:rPr lang="en-US" sz="1800" dirty="0"/>
              <a:t>, </a:t>
            </a:r>
            <a:r>
              <a:rPr lang="en-US" sz="1800" dirty="0" err="1"/>
              <a:t>luas</a:t>
            </a:r>
            <a:r>
              <a:rPr lang="en-US" sz="1800" dirty="0"/>
              <a:t> </a:t>
            </a:r>
            <a:r>
              <a:rPr lang="en-US" sz="1800" dirty="0" err="1"/>
              <a:t>ruangan</a:t>
            </a:r>
            <a:r>
              <a:rPr lang="en-US" sz="1800" dirty="0"/>
              <a:t>. AP2 </a:t>
            </a:r>
            <a:r>
              <a:rPr lang="en-US" sz="1800" dirty="0" err="1"/>
              <a:t>memiliki</a:t>
            </a:r>
            <a:r>
              <a:rPr lang="en-US" sz="1800" dirty="0"/>
              <a:t> </a:t>
            </a:r>
            <a:r>
              <a:rPr lang="en-US" sz="1800" dirty="0" err="1"/>
              <a:t>hak</a:t>
            </a:r>
            <a:r>
              <a:rPr lang="en-US" sz="1800" dirty="0"/>
              <a:t> </a:t>
            </a:r>
            <a:r>
              <a:rPr lang="en-US" sz="1800" dirty="0" err="1"/>
              <a:t>untuk</a:t>
            </a:r>
            <a:r>
              <a:rPr lang="en-US" sz="1800" dirty="0"/>
              <a:t> </a:t>
            </a:r>
            <a:r>
              <a:rPr lang="en-US" sz="1800" dirty="0" err="1"/>
              <a:t>menentukan</a:t>
            </a:r>
            <a:r>
              <a:rPr lang="en-US" sz="1800" dirty="0"/>
              <a:t> </a:t>
            </a:r>
            <a:r>
              <a:rPr lang="en-US" sz="1800" dirty="0" err="1"/>
              <a:t>letak</a:t>
            </a:r>
            <a:r>
              <a:rPr lang="en-US" sz="1800" dirty="0"/>
              <a:t> </a:t>
            </a:r>
            <a:r>
              <a:rPr lang="en-US" sz="1800" dirty="0" err="1"/>
              <a:t>ruangan</a:t>
            </a:r>
            <a:r>
              <a:rPr lang="en-US" sz="1800" dirty="0"/>
              <a:t> CS dan </a:t>
            </a:r>
            <a:r>
              <a:rPr lang="en-US" sz="1800" dirty="0" err="1"/>
              <a:t>dapat</a:t>
            </a:r>
            <a:r>
              <a:rPr lang="en-US" sz="1800" dirty="0"/>
              <a:t> </a:t>
            </a:r>
            <a:r>
              <a:rPr lang="en-US" sz="1800" dirty="0" err="1"/>
              <a:t>memindahkan</a:t>
            </a:r>
            <a:r>
              <a:rPr lang="en-US" sz="1800" dirty="0"/>
              <a:t> </a:t>
            </a:r>
            <a:r>
              <a:rPr lang="en-US" sz="1800" dirty="0" err="1"/>
              <a:t>ke</a:t>
            </a:r>
            <a:r>
              <a:rPr lang="en-US" sz="1800" dirty="0"/>
              <a:t> </a:t>
            </a:r>
            <a:r>
              <a:rPr lang="en-US" sz="1800" dirty="0" err="1"/>
              <a:t>lokasi</a:t>
            </a:r>
            <a:r>
              <a:rPr lang="en-US" sz="1800" dirty="0"/>
              <a:t> lain </a:t>
            </a:r>
            <a:r>
              <a:rPr lang="en-US" sz="1800" dirty="0" err="1"/>
              <a:t>jika</a:t>
            </a:r>
            <a:r>
              <a:rPr lang="en-US" sz="1800" dirty="0"/>
              <a:t> </a:t>
            </a:r>
            <a:r>
              <a:rPr lang="en-US" sz="1800" dirty="0" err="1"/>
              <a:t>tempat</a:t>
            </a:r>
            <a:r>
              <a:rPr lang="en-US" sz="1800" dirty="0"/>
              <a:t> </a:t>
            </a:r>
            <a:r>
              <a:rPr lang="en-US" sz="1800" dirty="0" err="1"/>
              <a:t>tersebut</a:t>
            </a:r>
            <a:r>
              <a:rPr lang="en-US" sz="1800" dirty="0"/>
              <a:t> </a:t>
            </a:r>
            <a:r>
              <a:rPr lang="en-US" sz="1800" dirty="0" err="1"/>
              <a:t>akan</a:t>
            </a:r>
            <a:r>
              <a:rPr lang="en-US" sz="1800" dirty="0"/>
              <a:t> </a:t>
            </a:r>
            <a:r>
              <a:rPr lang="en-US" sz="1800" dirty="0" err="1"/>
              <a:t>digunakan</a:t>
            </a:r>
            <a:r>
              <a:rPr lang="en-US" sz="1800" dirty="0"/>
              <a:t> </a:t>
            </a:r>
            <a:r>
              <a:rPr lang="en-US" sz="1800" dirty="0" err="1"/>
              <a:t>untuk</a:t>
            </a:r>
            <a:r>
              <a:rPr lang="en-US" sz="1800" dirty="0"/>
              <a:t> </a:t>
            </a:r>
            <a:r>
              <a:rPr lang="en-US" sz="1800" dirty="0" err="1"/>
              <a:t>pelanggan</a:t>
            </a:r>
            <a:r>
              <a:rPr lang="en-US" sz="1800" dirty="0"/>
              <a:t> lain </a:t>
            </a:r>
            <a:r>
              <a:rPr lang="en-US" sz="1800" dirty="0" err="1"/>
              <a:t>sesuai</a:t>
            </a:r>
            <a:r>
              <a:rPr lang="en-US" sz="1800" dirty="0"/>
              <a:t> </a:t>
            </a:r>
            <a:r>
              <a:rPr lang="en-US" sz="1800" dirty="0" err="1"/>
              <a:t>dengan</a:t>
            </a:r>
            <a:r>
              <a:rPr lang="en-US" sz="1800" dirty="0"/>
              <a:t> </a:t>
            </a:r>
            <a:r>
              <a:rPr lang="en-US" sz="1800" dirty="0" err="1"/>
              <a:t>keinginan</a:t>
            </a:r>
            <a:r>
              <a:rPr lang="en-US" sz="1800" dirty="0"/>
              <a:t> AP2.</a:t>
            </a:r>
          </a:p>
          <a:p>
            <a:pPr algn="just">
              <a:lnSpc>
                <a:spcPct val="100000"/>
              </a:lnSpc>
            </a:pPr>
            <a:r>
              <a:rPr lang="en-US" sz="1800" dirty="0" err="1"/>
              <a:t>Biaya</a:t>
            </a:r>
            <a:r>
              <a:rPr lang="en-US" sz="1800" dirty="0"/>
              <a:t> </a:t>
            </a:r>
            <a:r>
              <a:rPr lang="en-US" sz="1800" dirty="0" err="1"/>
              <a:t>untuk</a:t>
            </a:r>
            <a:r>
              <a:rPr lang="en-US" sz="1800" dirty="0"/>
              <a:t> </a:t>
            </a:r>
            <a:r>
              <a:rPr lang="en-US" sz="1800" dirty="0" err="1"/>
              <a:t>memindahkan</a:t>
            </a:r>
            <a:r>
              <a:rPr lang="en-US" sz="1800" dirty="0"/>
              <a:t> </a:t>
            </a:r>
            <a:r>
              <a:rPr lang="en-US" sz="1800" dirty="0" err="1"/>
              <a:t>ruangan</a:t>
            </a:r>
            <a:r>
              <a:rPr lang="en-US" sz="1800" dirty="0"/>
              <a:t> CS </a:t>
            </a:r>
            <a:r>
              <a:rPr lang="en-US" sz="1800" dirty="0" err="1"/>
              <a:t>tersebut</a:t>
            </a:r>
            <a:r>
              <a:rPr lang="en-US" sz="1800" dirty="0"/>
              <a:t> </a:t>
            </a:r>
            <a:r>
              <a:rPr lang="en-US" sz="1800" dirty="0" err="1"/>
              <a:t>tidak</a:t>
            </a:r>
            <a:r>
              <a:rPr lang="en-US" sz="1800" dirty="0"/>
              <a:t> </a:t>
            </a:r>
            <a:r>
              <a:rPr lang="en-US" sz="1800" dirty="0" err="1"/>
              <a:t>signifikan</a:t>
            </a:r>
            <a:r>
              <a:rPr lang="en-US" sz="1800" dirty="0"/>
              <a:t>. </a:t>
            </a:r>
            <a:r>
              <a:rPr lang="en-US" sz="1800" dirty="0" err="1"/>
              <a:t>Dalam</a:t>
            </a:r>
            <a:r>
              <a:rPr lang="en-US" sz="1800" dirty="0"/>
              <a:t> </a:t>
            </a:r>
            <a:r>
              <a:rPr lang="en-US" sz="1800" dirty="0" err="1"/>
              <a:t>bandara</a:t>
            </a:r>
            <a:r>
              <a:rPr lang="en-US" sz="1800" dirty="0"/>
              <a:t> </a:t>
            </a:r>
            <a:r>
              <a:rPr lang="en-US" sz="1800" dirty="0" err="1"/>
              <a:t>tersebut</a:t>
            </a:r>
            <a:r>
              <a:rPr lang="en-US" sz="1800" dirty="0"/>
              <a:t> </a:t>
            </a:r>
            <a:r>
              <a:rPr lang="en-US" sz="1800" dirty="0" err="1"/>
              <a:t>terdapat</a:t>
            </a:r>
            <a:r>
              <a:rPr lang="en-US" sz="1800" dirty="0"/>
              <a:t> </a:t>
            </a:r>
            <a:r>
              <a:rPr lang="en-US" sz="1800" dirty="0" err="1"/>
              <a:t>beberapa</a:t>
            </a:r>
            <a:r>
              <a:rPr lang="en-US" sz="1800" dirty="0"/>
              <a:t>  area yang </a:t>
            </a:r>
            <a:r>
              <a:rPr lang="en-US" sz="1800" dirty="0" err="1"/>
              <a:t>tersedia</a:t>
            </a:r>
            <a:r>
              <a:rPr lang="en-US" sz="1800" dirty="0"/>
              <a:t> </a:t>
            </a:r>
            <a:r>
              <a:rPr lang="en-US" sz="1800" dirty="0" err="1"/>
              <a:t>untuk</a:t>
            </a:r>
            <a:r>
              <a:rPr lang="en-US" sz="1800" dirty="0"/>
              <a:t> </a:t>
            </a:r>
            <a:r>
              <a:rPr lang="en-US" sz="1800" dirty="0" err="1"/>
              <a:t>lokasi</a:t>
            </a:r>
            <a:r>
              <a:rPr lang="en-US" sz="1800" dirty="0"/>
              <a:t> </a:t>
            </a:r>
            <a:r>
              <a:rPr lang="en-US" sz="1800" dirty="0" err="1"/>
              <a:t>ruangan</a:t>
            </a:r>
            <a:r>
              <a:rPr lang="en-US" sz="1800" dirty="0"/>
              <a:t> CS yang </a:t>
            </a:r>
            <a:r>
              <a:rPr lang="en-US" sz="1800" dirty="0" err="1"/>
              <a:t>cocok</a:t>
            </a:r>
            <a:r>
              <a:rPr lang="en-US" sz="1800" dirty="0"/>
              <a:t> </a:t>
            </a:r>
            <a:r>
              <a:rPr lang="en-US" sz="1800" dirty="0" err="1"/>
              <a:t>untuk</a:t>
            </a:r>
            <a:r>
              <a:rPr lang="en-US" sz="1800" dirty="0"/>
              <a:t> PT. </a:t>
            </a:r>
            <a:r>
              <a:rPr lang="en-US" sz="1800" dirty="0" err="1"/>
              <a:t>Pelangi</a:t>
            </a:r>
            <a:r>
              <a:rPr lang="en-US" sz="1800" dirty="0"/>
              <a:t>.</a:t>
            </a:r>
          </a:p>
        </p:txBody>
      </p:sp>
      <p:sp>
        <p:nvSpPr>
          <p:cNvPr id="5" name="Content Placeholder 2">
            <a:extLst>
              <a:ext uri="{FF2B5EF4-FFF2-40B4-BE49-F238E27FC236}">
                <a16:creationId xmlns:a16="http://schemas.microsoft.com/office/drawing/2014/main" id="{44D41141-1732-4F63-BE95-FE3555CFB8AB}"/>
              </a:ext>
            </a:extLst>
          </p:cNvPr>
          <p:cNvSpPr txBox="1">
            <a:spLocks/>
          </p:cNvSpPr>
          <p:nvPr/>
        </p:nvSpPr>
        <p:spPr>
          <a:xfrm>
            <a:off x="1287780" y="4018454"/>
            <a:ext cx="9645472" cy="1828800"/>
          </a:xfrm>
          <a:prstGeom prst="rect">
            <a:avLst/>
          </a:prstGeom>
          <a:solidFill>
            <a:schemeClr val="accent6">
              <a:lumMod val="60000"/>
              <a:lumOff val="40000"/>
            </a:schemeClr>
          </a:solidFill>
        </p:spPr>
        <p:txBody>
          <a:bodyPr vert="horz" lIns="91440" tIns="45720" rIns="91440" bIns="45720" rtlCol="0">
            <a:normAutofit lnSpcReduction="10000"/>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en-US" sz="1800" b="1" u="sng" dirty="0" err="1">
                <a:latin typeface="Calibri" panose="020F0502020204030204" pitchFamily="34" charset="0"/>
                <a:cs typeface="Calibri" panose="020F0502020204030204" pitchFamily="34" charset="0"/>
              </a:rPr>
              <a:t>Kontrak</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tidak</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mengandung</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sewa</a:t>
            </a:r>
            <a:r>
              <a:rPr lang="en-US" sz="1800" b="1" u="sng" dirty="0">
                <a:latin typeface="Calibri" panose="020F0502020204030204" pitchFamily="34" charset="0"/>
                <a:cs typeface="Calibri" panose="020F0502020204030204" pitchFamily="34" charset="0"/>
              </a:rPr>
              <a:t> </a:t>
            </a:r>
            <a:r>
              <a:rPr lang="en-US" sz="1800" b="1" u="sng" dirty="0" err="1">
                <a:latin typeface="Calibri" panose="020F0502020204030204" pitchFamily="34" charset="0"/>
                <a:cs typeface="Calibri" panose="020F0502020204030204" pitchFamily="34" charset="0"/>
              </a:rPr>
              <a:t>karena</a:t>
            </a:r>
            <a:r>
              <a:rPr lang="en-US" sz="1800" b="1" u="sng" dirty="0">
                <a:latin typeface="Calibri" panose="020F0502020204030204" pitchFamily="34" charset="0"/>
                <a:cs typeface="Calibri" panose="020F0502020204030204" pitchFamily="34" charset="0"/>
              </a:rPr>
              <a:t>:</a:t>
            </a:r>
            <a:endParaRPr lang="en-US" sz="1800" u="sng" dirty="0">
              <a:latin typeface="Calibri" panose="020F0502020204030204" pitchFamily="34" charset="0"/>
              <a:cs typeface="Calibri" panose="020F0502020204030204" pitchFamily="34" charset="0"/>
            </a:endParaRPr>
          </a:p>
          <a:p>
            <a:pPr algn="just">
              <a:lnSpc>
                <a:spcPct val="100000"/>
              </a:lnSpc>
            </a:pPr>
            <a:r>
              <a:rPr lang="en-US" sz="1800" dirty="0" err="1">
                <a:latin typeface="Calibri" panose="020F0502020204030204" pitchFamily="34" charset="0"/>
                <a:cs typeface="Calibri" panose="020F0502020204030204" pitchFamily="34" charset="0"/>
              </a:rPr>
              <a:t>Walaupun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luas</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ruang</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kontrak</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jangka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waktu</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digunakan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tercantum</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dalam</a:t>
            </a:r>
            <a:r>
              <a:rPr lang="en-US" sz="1800" dirty="0">
                <a:latin typeface="Calibri" panose="020F0502020204030204" pitchFamily="34" charset="0"/>
                <a:cs typeface="Calibri" panose="020F0502020204030204" pitchFamily="34" charset="0"/>
              </a:rPr>
              <a:t> </a:t>
            </a:r>
            <a:r>
              <a:rPr lang="sv-SE" sz="1800" dirty="0">
                <a:latin typeface="Calibri" panose="020F0502020204030204" pitchFamily="34" charset="0"/>
                <a:cs typeface="Calibri" panose="020F0502020204030204" pitchFamily="34" charset="0"/>
              </a:rPr>
              <a:t>kontrak, namun aset tidak dapat identifikasi dengan jelas. Pelanggan mengendalikan kios </a:t>
            </a:r>
            <a:r>
              <a:rPr lang="en-US" sz="1800" dirty="0" err="1">
                <a:latin typeface="Calibri" panose="020F0502020204030204" pitchFamily="34" charset="0"/>
                <a:cs typeface="Calibri" panose="020F0502020204030204" pitchFamily="34" charset="0"/>
              </a:rPr>
              <a:t>miliknya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sendiri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namun</a:t>
            </a:r>
            <a:r>
              <a:rPr lang="en-US" sz="1800" dirty="0">
                <a:latin typeface="Calibri" panose="020F0502020204030204" pitchFamily="34" charset="0"/>
                <a:cs typeface="Calibri" panose="020F0502020204030204" pitchFamily="34" charset="0"/>
              </a:rPr>
              <a:t> AP2 </a:t>
            </a:r>
            <a:r>
              <a:rPr lang="en-US" sz="1800" dirty="0" err="1">
                <a:latin typeface="Calibri" panose="020F0502020204030204" pitchFamily="34" charset="0"/>
                <a:cs typeface="Calibri" panose="020F0502020204030204" pitchFamily="34" charset="0"/>
              </a:rPr>
              <a:t>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merubah</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memindahkan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letak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ruangan</a:t>
            </a:r>
            <a:endParaRPr lang="en-US" sz="1800" dirty="0">
              <a:latin typeface="Calibri" panose="020F0502020204030204" pitchFamily="34" charset="0"/>
              <a:cs typeface="Calibri" panose="020F0502020204030204" pitchFamily="34" charset="0"/>
            </a:endParaRPr>
          </a:p>
          <a:p>
            <a:pPr algn="just">
              <a:lnSpc>
                <a:spcPct val="100000"/>
              </a:lnSpc>
            </a:pPr>
            <a:r>
              <a:rPr lang="en-US" sz="1800" dirty="0">
                <a:latin typeface="Calibri" panose="020F0502020204030204" pitchFamily="34" charset="0"/>
                <a:cs typeface="Calibri" panose="020F0502020204030204" pitchFamily="34" charset="0"/>
              </a:rPr>
              <a:t>AP2 </a:t>
            </a:r>
            <a:r>
              <a:rPr lang="en-US" sz="1800" dirty="0" err="1">
                <a:latin typeface="Calibri" panose="020F0502020204030204" pitchFamily="34" charset="0"/>
                <a:cs typeface="Calibri" panose="020F0502020204030204" pitchFamily="34" charset="0"/>
              </a:rPr>
              <a:t>memiliki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kemampuan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mengubah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ruangan</a:t>
            </a:r>
            <a:r>
              <a:rPr lang="en-US" sz="1800" dirty="0">
                <a:latin typeface="Calibri" panose="020F0502020204030204" pitchFamily="34" charset="0"/>
                <a:cs typeface="Calibri" panose="020F0502020204030204" pitchFamily="34" charset="0"/>
              </a:rPr>
              <a:t> dan </a:t>
            </a:r>
            <a:r>
              <a:rPr lang="en-US" sz="1800" dirty="0" err="1">
                <a:latin typeface="Calibri" panose="020F0502020204030204" pitchFamily="34" charset="0"/>
                <a:cs typeface="Calibri" panose="020F0502020204030204" pitchFamily="34" charset="0"/>
              </a:rPr>
              <a:t>secara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ekonomik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menerima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manfaat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dari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mensubstitusi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ruangan</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disewa</a:t>
            </a:r>
            <a:endParaRPr lang="en-US" sz="1800" dirty="0">
              <a:latin typeface="Calibri" panose="020F0502020204030204" pitchFamily="34" charset="0"/>
              <a:cs typeface="Calibri" panose="020F0502020204030204" pitchFamily="34" charset="0"/>
            </a:endParaRPr>
          </a:p>
        </p:txBody>
      </p:sp>
      <p:sp>
        <p:nvSpPr>
          <p:cNvPr id="6" name="Slide Number Placeholder 1">
            <a:extLst>
              <a:ext uri="{FF2B5EF4-FFF2-40B4-BE49-F238E27FC236}">
                <a16:creationId xmlns:a16="http://schemas.microsoft.com/office/drawing/2014/main" id="{E97513EE-3EF5-E340-A53D-4C0249FE4968}"/>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83</a:t>
            </a:fld>
            <a:endParaRPr lang="en-US" dirty="0"/>
          </a:p>
        </p:txBody>
      </p:sp>
    </p:spTree>
    <p:extLst>
      <p:ext uri="{BB962C8B-B14F-4D97-AF65-F5344CB8AC3E}">
        <p14:creationId xmlns:p14="http://schemas.microsoft.com/office/powerpoint/2010/main" val="11576865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2292096" y="229222"/>
            <a:ext cx="7437200" cy="969322"/>
          </a:xfrm>
        </p:spPr>
        <p:txBody>
          <a:bodyPr>
            <a:noAutofit/>
          </a:bodyPr>
          <a:lstStyle/>
          <a:p>
            <a:r>
              <a:rPr lang="en-US" sz="3600" dirty="0">
                <a:latin typeface="Fjalla One" panose="02000506040000020004" pitchFamily="2" charset="0"/>
              </a:rPr>
              <a:t>CONTOH 5 </a:t>
            </a:r>
            <a:br>
              <a:rPr lang="en-US" sz="3600" dirty="0">
                <a:latin typeface="Fjalla One" panose="02000506040000020004" pitchFamily="2" charset="0"/>
              </a:rPr>
            </a:br>
            <a:r>
              <a:rPr lang="en-US" sz="3600" dirty="0" err="1">
                <a:latin typeface="Fjalla One" panose="02000506040000020004" pitchFamily="2" charset="0"/>
              </a:rPr>
              <a:t>Sewa</a:t>
            </a:r>
            <a:r>
              <a:rPr lang="en-US" sz="3600" dirty="0">
                <a:latin typeface="Fjalla One" panose="02000506040000020004" pitchFamily="2" charset="0"/>
              </a:rPr>
              <a:t> </a:t>
            </a:r>
            <a:r>
              <a:rPr lang="en-US" sz="3600" dirty="0" err="1">
                <a:latin typeface="Fjalla One" panose="02000506040000020004" pitchFamily="2" charset="0"/>
              </a:rPr>
              <a:t>Bernilai</a:t>
            </a:r>
            <a:r>
              <a:rPr lang="en-US" sz="3600" dirty="0">
                <a:latin typeface="Fjalla One" panose="02000506040000020004" pitchFamily="2" charset="0"/>
              </a:rPr>
              <a:t> </a:t>
            </a:r>
            <a:r>
              <a:rPr lang="en-US" sz="3600" dirty="0" err="1">
                <a:latin typeface="Fjalla One" panose="02000506040000020004" pitchFamily="2" charset="0"/>
              </a:rPr>
              <a:t>Rendah</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1066801" y="1530718"/>
            <a:ext cx="9829798" cy="4858583"/>
          </a:xfrm>
        </p:spPr>
        <p:txBody>
          <a:bodyPr>
            <a:noAutofit/>
          </a:bodyPr>
          <a:lstStyle/>
          <a:p>
            <a:pPr marL="0" indent="0">
              <a:buNone/>
            </a:pPr>
            <a:r>
              <a:rPr lang="en-US" sz="1600" dirty="0" err="1"/>
              <a:t>Penyewa</a:t>
            </a:r>
            <a:r>
              <a:rPr lang="en-US" sz="1600" dirty="0"/>
              <a:t> </a:t>
            </a:r>
            <a:r>
              <a:rPr lang="en-US" sz="1600" dirty="0" err="1"/>
              <a:t>sebuah</a:t>
            </a:r>
            <a:r>
              <a:rPr lang="en-US" sz="1600" dirty="0"/>
              <a:t> </a:t>
            </a:r>
            <a:r>
              <a:rPr lang="en-US" sz="1600" dirty="0" err="1"/>
              <a:t>perusahaan</a:t>
            </a:r>
            <a:r>
              <a:rPr lang="en-US" sz="1600" dirty="0"/>
              <a:t> </a:t>
            </a:r>
            <a:r>
              <a:rPr lang="en-US" sz="1600" dirty="0" err="1"/>
              <a:t>telekomunikasi</a:t>
            </a:r>
            <a:r>
              <a:rPr lang="en-US" sz="1600" dirty="0"/>
              <a:t> </a:t>
            </a:r>
            <a:r>
              <a:rPr lang="en-US" sz="1600" dirty="0" err="1"/>
              <a:t>menyediakan</a:t>
            </a:r>
            <a:r>
              <a:rPr lang="en-US" sz="1600" dirty="0"/>
              <a:t> </a:t>
            </a:r>
            <a:r>
              <a:rPr lang="en-US" sz="1600" dirty="0" err="1"/>
              <a:t>layanan</a:t>
            </a:r>
            <a:r>
              <a:rPr lang="en-US" sz="1600" dirty="0"/>
              <a:t> TV </a:t>
            </a:r>
            <a:r>
              <a:rPr lang="en-US" sz="1600" dirty="0" err="1"/>
              <a:t>berlangganan</a:t>
            </a:r>
            <a:r>
              <a:rPr lang="en-US" sz="1600" dirty="0"/>
              <a:t>. </a:t>
            </a:r>
            <a:r>
              <a:rPr lang="en-US" sz="1600" dirty="0" err="1"/>
              <a:t>Berikut</a:t>
            </a:r>
            <a:r>
              <a:rPr lang="en-US" sz="1600" dirty="0"/>
              <a:t> </a:t>
            </a:r>
            <a:r>
              <a:rPr lang="en-US" sz="1600" dirty="0" err="1"/>
              <a:t>ini</a:t>
            </a:r>
            <a:r>
              <a:rPr lang="en-US" sz="1600" dirty="0"/>
              <a:t> </a:t>
            </a:r>
            <a:r>
              <a:rPr lang="en-US" sz="1600" dirty="0" err="1"/>
              <a:t>beberapa</a:t>
            </a:r>
            <a:r>
              <a:rPr lang="en-US" sz="1600" dirty="0"/>
              <a:t> </a:t>
            </a:r>
            <a:r>
              <a:rPr lang="en-US" sz="1600" dirty="0" err="1"/>
              <a:t>kontrak</a:t>
            </a:r>
            <a:r>
              <a:rPr lang="en-US" sz="1600" dirty="0"/>
              <a:t> </a:t>
            </a:r>
            <a:r>
              <a:rPr lang="en-US" sz="1600" dirty="0" err="1"/>
              <a:t>sewa</a:t>
            </a:r>
            <a:r>
              <a:rPr lang="en-US" sz="1600" dirty="0"/>
              <a:t> yang </a:t>
            </a:r>
            <a:r>
              <a:rPr lang="en-US" sz="1600" dirty="0" err="1"/>
              <a:t>dimiliki</a:t>
            </a:r>
            <a:r>
              <a:rPr lang="en-US" sz="1600" dirty="0"/>
              <a:t> </a:t>
            </a:r>
            <a:r>
              <a:rPr lang="en-US" sz="1600" dirty="0" err="1"/>
              <a:t>perusahaan</a:t>
            </a:r>
            <a:endParaRPr lang="en-US" sz="1600" dirty="0"/>
          </a:p>
          <a:p>
            <a:pPr marL="360363" lvl="1" indent="-346075">
              <a:buFont typeface="+mj-lt"/>
              <a:buAutoNum type="alphaLcPeriod"/>
            </a:pPr>
            <a:r>
              <a:rPr lang="en-US" sz="1600" dirty="0" err="1"/>
              <a:t>Sewa</a:t>
            </a:r>
            <a:r>
              <a:rPr lang="en-US" sz="1600" dirty="0"/>
              <a:t> </a:t>
            </a:r>
            <a:r>
              <a:rPr lang="en-US" sz="1600" dirty="0" err="1"/>
              <a:t>ruangan</a:t>
            </a:r>
            <a:r>
              <a:rPr lang="en-US" sz="1600" dirty="0"/>
              <a:t> </a:t>
            </a:r>
            <a:r>
              <a:rPr lang="en-US" sz="1600" dirty="0" err="1"/>
              <a:t>untuk</a:t>
            </a:r>
            <a:r>
              <a:rPr lang="en-US" sz="1600" dirty="0"/>
              <a:t> </a:t>
            </a:r>
            <a:r>
              <a:rPr lang="en-US" sz="1600" dirty="0" err="1"/>
              <a:t>layanan</a:t>
            </a:r>
            <a:r>
              <a:rPr lang="en-US" sz="1600" dirty="0"/>
              <a:t> </a:t>
            </a:r>
            <a:r>
              <a:rPr lang="en-US" sz="1600" dirty="0" err="1"/>
              <a:t>pelanggan</a:t>
            </a:r>
            <a:r>
              <a:rPr lang="en-US" sz="1600" dirty="0"/>
              <a:t> dan </a:t>
            </a:r>
            <a:r>
              <a:rPr lang="en-US" sz="1600" dirty="0" err="1"/>
              <a:t>promosi</a:t>
            </a:r>
            <a:endParaRPr lang="en-US" sz="1600" dirty="0"/>
          </a:p>
          <a:p>
            <a:pPr marL="360363" lvl="1" indent="-346075">
              <a:buFont typeface="+mj-lt"/>
              <a:buAutoNum type="alphaLcPeriod"/>
            </a:pPr>
            <a:r>
              <a:rPr lang="en-US" sz="1600" dirty="0" err="1"/>
              <a:t>Sewa</a:t>
            </a:r>
            <a:r>
              <a:rPr lang="en-US" sz="1600" dirty="0"/>
              <a:t> </a:t>
            </a:r>
            <a:r>
              <a:rPr lang="en-US" sz="1600" dirty="0" err="1"/>
              <a:t>mobil</a:t>
            </a:r>
            <a:r>
              <a:rPr lang="en-US" sz="1600" dirty="0"/>
              <a:t> </a:t>
            </a:r>
            <a:r>
              <a:rPr lang="en-US" sz="1600" dirty="0" err="1"/>
              <a:t>perusahaan</a:t>
            </a:r>
            <a:r>
              <a:rPr lang="en-US" sz="1600" dirty="0"/>
              <a:t> </a:t>
            </a:r>
            <a:r>
              <a:rPr lang="en-US" sz="1600" dirty="0" err="1"/>
              <a:t>untuk</a:t>
            </a:r>
            <a:r>
              <a:rPr lang="en-US" sz="1600" dirty="0"/>
              <a:t> </a:t>
            </a:r>
            <a:r>
              <a:rPr lang="en-US" sz="1600" dirty="0" err="1"/>
              <a:t>pimpinan</a:t>
            </a:r>
            <a:r>
              <a:rPr lang="en-US" sz="1600" dirty="0"/>
              <a:t> </a:t>
            </a:r>
            <a:r>
              <a:rPr lang="en-US" sz="1600" dirty="0" err="1"/>
              <a:t>perusahaan</a:t>
            </a:r>
            <a:r>
              <a:rPr lang="en-US" sz="1600" dirty="0"/>
              <a:t>, </a:t>
            </a:r>
            <a:r>
              <a:rPr lang="en-US" sz="1600" dirty="0" err="1"/>
              <a:t>manajer</a:t>
            </a:r>
            <a:r>
              <a:rPr lang="en-US" sz="1600" dirty="0"/>
              <a:t> dan </a:t>
            </a:r>
            <a:r>
              <a:rPr lang="en-US" sz="1600" dirty="0" err="1"/>
              <a:t>kegiatan</a:t>
            </a:r>
            <a:r>
              <a:rPr lang="en-US" sz="1600" dirty="0"/>
              <a:t> </a:t>
            </a:r>
            <a:r>
              <a:rPr lang="en-US" sz="1600" dirty="0" err="1"/>
              <a:t>operasional</a:t>
            </a:r>
            <a:r>
              <a:rPr lang="en-US" sz="1600" dirty="0"/>
              <a:t>.</a:t>
            </a:r>
          </a:p>
          <a:p>
            <a:pPr marL="360363" lvl="1" indent="-346075">
              <a:buFont typeface="+mj-lt"/>
              <a:buAutoNum type="alphaLcPeriod"/>
            </a:pPr>
            <a:r>
              <a:rPr lang="en-US" sz="1600" dirty="0" err="1"/>
              <a:t>sewa</a:t>
            </a:r>
            <a:r>
              <a:rPr lang="en-US" sz="1600" dirty="0"/>
              <a:t> </a:t>
            </a:r>
            <a:r>
              <a:rPr lang="en-US" sz="1600" dirty="0" err="1"/>
              <a:t>peralatan</a:t>
            </a:r>
            <a:r>
              <a:rPr lang="en-US" sz="1600" dirty="0"/>
              <a:t> IT </a:t>
            </a:r>
            <a:r>
              <a:rPr lang="en-US" sz="1600" dirty="0" err="1"/>
              <a:t>untuk</a:t>
            </a:r>
            <a:r>
              <a:rPr lang="en-US" sz="1600" dirty="0"/>
              <a:t> </a:t>
            </a:r>
            <a:r>
              <a:rPr lang="en-US" sz="1600" dirty="0" err="1"/>
              <a:t>digunakan</a:t>
            </a:r>
            <a:r>
              <a:rPr lang="en-US" sz="1600" dirty="0"/>
              <a:t> oleh </a:t>
            </a:r>
            <a:r>
              <a:rPr lang="en-US" sz="1600" dirty="0" err="1"/>
              <a:t>karyawan</a:t>
            </a:r>
            <a:r>
              <a:rPr lang="en-US" sz="1600" dirty="0"/>
              <a:t> individual </a:t>
            </a:r>
            <a:r>
              <a:rPr lang="en-US" sz="1600" dirty="0" err="1"/>
              <a:t>seperti</a:t>
            </a:r>
            <a:r>
              <a:rPr lang="en-US" sz="1600" dirty="0"/>
              <a:t> laptop, </a:t>
            </a:r>
            <a:r>
              <a:rPr lang="en-US" sz="1600" dirty="0" err="1"/>
              <a:t>komputer</a:t>
            </a:r>
            <a:r>
              <a:rPr lang="en-US" sz="1600" dirty="0"/>
              <a:t> desktop, dan printer.</a:t>
            </a:r>
          </a:p>
          <a:p>
            <a:pPr marL="360363" lvl="1" indent="-346075">
              <a:buFont typeface="+mj-lt"/>
              <a:buAutoNum type="alphaLcPeriod"/>
            </a:pPr>
            <a:r>
              <a:rPr lang="en-US" sz="1600" dirty="0" err="1"/>
              <a:t>sewa</a:t>
            </a:r>
            <a:r>
              <a:rPr lang="en-US" sz="1600" dirty="0"/>
              <a:t> server, </a:t>
            </a:r>
            <a:r>
              <a:rPr lang="en-US" sz="1600" dirty="0" err="1"/>
              <a:t>termasuk</a:t>
            </a:r>
            <a:r>
              <a:rPr lang="en-US" sz="1600" dirty="0"/>
              <a:t> </a:t>
            </a:r>
            <a:r>
              <a:rPr lang="en-US" sz="1600" dirty="0" err="1"/>
              <a:t>beberapa</a:t>
            </a:r>
            <a:r>
              <a:rPr lang="en-US" sz="1600" dirty="0"/>
              <a:t> terminal dan </a:t>
            </a:r>
            <a:r>
              <a:rPr lang="en-US" sz="1600" dirty="0" err="1"/>
              <a:t>peralatan</a:t>
            </a:r>
            <a:r>
              <a:rPr lang="en-US" sz="1600" dirty="0"/>
              <a:t> yang </a:t>
            </a:r>
            <a:r>
              <a:rPr lang="en-US" sz="1600" dirty="0" err="1"/>
              <a:t>terhubung</a:t>
            </a:r>
            <a:r>
              <a:rPr lang="en-US" sz="1600" dirty="0"/>
              <a:t> </a:t>
            </a:r>
            <a:r>
              <a:rPr lang="en-US" sz="1600" dirty="0" err="1"/>
              <a:t>dalam</a:t>
            </a:r>
            <a:r>
              <a:rPr lang="en-US" sz="1600" dirty="0"/>
              <a:t> server </a:t>
            </a:r>
            <a:r>
              <a:rPr lang="en-US" sz="1600" dirty="0" err="1"/>
              <a:t>terebut</a:t>
            </a:r>
            <a:r>
              <a:rPr lang="en-US" sz="1600" dirty="0"/>
              <a:t>. Terminal dan </a:t>
            </a:r>
            <a:r>
              <a:rPr lang="en-US" sz="1600" dirty="0" err="1"/>
              <a:t>peralatan</a:t>
            </a:r>
            <a:r>
              <a:rPr lang="en-US" sz="1600" dirty="0"/>
              <a:t> </a:t>
            </a:r>
            <a:r>
              <a:rPr lang="en-US" sz="1600" dirty="0" err="1"/>
              <a:t>tambahan</a:t>
            </a:r>
            <a:r>
              <a:rPr lang="en-US" sz="1600" dirty="0"/>
              <a:t> </a:t>
            </a:r>
            <a:r>
              <a:rPr lang="en-US" sz="1600" dirty="0" err="1"/>
              <a:t>tersebut</a:t>
            </a:r>
            <a:r>
              <a:rPr lang="en-US" sz="1600" dirty="0"/>
              <a:t> </a:t>
            </a:r>
            <a:r>
              <a:rPr lang="en-US" sz="1600" dirty="0" err="1"/>
              <a:t>ditambahkan</a:t>
            </a:r>
            <a:r>
              <a:rPr lang="en-US" sz="1600" dirty="0"/>
              <a:t>  pada server </a:t>
            </a:r>
            <a:r>
              <a:rPr lang="en-US" sz="1600" dirty="0" err="1"/>
              <a:t>tersebut</a:t>
            </a:r>
            <a:r>
              <a:rPr lang="en-US" sz="1600" dirty="0"/>
              <a:t> </a:t>
            </a:r>
            <a:r>
              <a:rPr lang="en-US" sz="1600" dirty="0" err="1"/>
              <a:t>untuk</a:t>
            </a:r>
            <a:r>
              <a:rPr lang="en-US" sz="1600" dirty="0"/>
              <a:t> </a:t>
            </a:r>
            <a:r>
              <a:rPr lang="en-US" sz="1600" dirty="0" err="1"/>
              <a:t>meningkatkan</a:t>
            </a:r>
            <a:r>
              <a:rPr lang="en-US" sz="1600" dirty="0"/>
              <a:t> </a:t>
            </a:r>
            <a:r>
              <a:rPr lang="en-US" sz="1600" dirty="0" err="1"/>
              <a:t>kualitas</a:t>
            </a:r>
            <a:r>
              <a:rPr lang="en-US" sz="1600" dirty="0"/>
              <a:t> </a:t>
            </a:r>
            <a:r>
              <a:rPr lang="en-US" sz="1600" dirty="0" err="1"/>
              <a:t>layanan</a:t>
            </a:r>
            <a:r>
              <a:rPr lang="en-US" sz="1600" dirty="0"/>
              <a:t>.</a:t>
            </a:r>
          </a:p>
          <a:p>
            <a:pPr marL="360363" lvl="1" indent="-346075">
              <a:buFont typeface="+mj-lt"/>
              <a:buAutoNum type="alphaLcPeriod"/>
            </a:pPr>
            <a:r>
              <a:rPr lang="en-US" sz="1600" dirty="0" err="1"/>
              <a:t>sewa</a:t>
            </a:r>
            <a:r>
              <a:rPr lang="en-US" sz="1600" dirty="0"/>
              <a:t> </a:t>
            </a:r>
            <a:r>
              <a:rPr lang="en-US" sz="1600" dirty="0" err="1"/>
              <a:t>peralatan</a:t>
            </a:r>
            <a:r>
              <a:rPr lang="en-US" sz="1600" dirty="0"/>
              <a:t> </a:t>
            </a:r>
            <a:r>
              <a:rPr lang="en-US" sz="1600" dirty="0" err="1"/>
              <a:t>kantor</a:t>
            </a:r>
            <a:r>
              <a:rPr lang="en-US" sz="1600" dirty="0"/>
              <a:t> </a:t>
            </a:r>
            <a:r>
              <a:rPr lang="en-US" sz="1600" dirty="0" err="1"/>
              <a:t>seperti</a:t>
            </a:r>
            <a:r>
              <a:rPr lang="en-US" sz="1600" dirty="0"/>
              <a:t> </a:t>
            </a:r>
            <a:r>
              <a:rPr lang="en-US" sz="1600" dirty="0" err="1"/>
              <a:t>mebel</a:t>
            </a:r>
            <a:r>
              <a:rPr lang="en-US" sz="1600" dirty="0"/>
              <a:t> </a:t>
            </a:r>
            <a:r>
              <a:rPr lang="en-US" sz="1600" dirty="0" err="1"/>
              <a:t>kantor</a:t>
            </a:r>
            <a:r>
              <a:rPr lang="en-US" sz="1600" dirty="0"/>
              <a:t>, dispenser, </a:t>
            </a:r>
            <a:r>
              <a:rPr lang="en-US" sz="1600" dirty="0" err="1"/>
              <a:t>mesin</a:t>
            </a:r>
            <a:r>
              <a:rPr lang="en-US" sz="1600" dirty="0"/>
              <a:t> </a:t>
            </a:r>
            <a:r>
              <a:rPr lang="en-US" sz="1600" dirty="0" err="1"/>
              <a:t>fotocopy</a:t>
            </a:r>
            <a:r>
              <a:rPr lang="en-US" sz="1600" dirty="0"/>
              <a:t> </a:t>
            </a:r>
            <a:r>
              <a:rPr lang="en-US" sz="1600" dirty="0" err="1"/>
              <a:t>kapasitas</a:t>
            </a:r>
            <a:r>
              <a:rPr lang="en-US" sz="1600" dirty="0"/>
              <a:t> </a:t>
            </a:r>
            <a:r>
              <a:rPr lang="en-US" sz="1600" dirty="0" err="1"/>
              <a:t>rendah</a:t>
            </a:r>
            <a:r>
              <a:rPr lang="en-US" sz="1600" dirty="0"/>
              <a:t>.</a:t>
            </a:r>
          </a:p>
        </p:txBody>
      </p:sp>
      <p:sp>
        <p:nvSpPr>
          <p:cNvPr id="4" name="Content Placeholder 2">
            <a:extLst>
              <a:ext uri="{FF2B5EF4-FFF2-40B4-BE49-F238E27FC236}">
                <a16:creationId xmlns:a16="http://schemas.microsoft.com/office/drawing/2014/main" id="{E8455322-14DF-4D79-BD32-9746CF045118}"/>
              </a:ext>
            </a:extLst>
          </p:cNvPr>
          <p:cNvSpPr txBox="1">
            <a:spLocks/>
          </p:cNvSpPr>
          <p:nvPr/>
        </p:nvSpPr>
        <p:spPr>
          <a:xfrm>
            <a:off x="1079939" y="3727001"/>
            <a:ext cx="10286999" cy="2514600"/>
          </a:xfrm>
          <a:prstGeom prst="rect">
            <a:avLst/>
          </a:prstGeom>
          <a:solidFill>
            <a:schemeClr val="accent3">
              <a:lumMod val="40000"/>
              <a:lumOff val="60000"/>
            </a:schemeClr>
          </a:solidFill>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600" b="1" u="sng" dirty="0" err="1">
                <a:latin typeface="Calibri" panose="020F0502020204030204" pitchFamily="34" charset="0"/>
                <a:cs typeface="Calibri" panose="020F0502020204030204" pitchFamily="34" charset="0"/>
              </a:rPr>
              <a:t>Sewa</a:t>
            </a:r>
            <a:r>
              <a:rPr lang="en-US" sz="1600" b="1" u="sng" dirty="0">
                <a:latin typeface="Calibri" panose="020F0502020204030204" pitchFamily="34" charset="0"/>
                <a:cs typeface="Calibri" panose="020F0502020204030204" pitchFamily="34" charset="0"/>
              </a:rPr>
              <a:t> </a:t>
            </a:r>
            <a:r>
              <a:rPr lang="en-US" sz="1600" b="1" u="sng" dirty="0" err="1">
                <a:latin typeface="Calibri" panose="020F0502020204030204" pitchFamily="34" charset="0"/>
                <a:cs typeface="Calibri" panose="020F0502020204030204" pitchFamily="34" charset="0"/>
              </a:rPr>
              <a:t>aset</a:t>
            </a:r>
            <a:r>
              <a:rPr lang="en-US" sz="1600" b="1" u="sng" dirty="0">
                <a:latin typeface="Calibri" panose="020F0502020204030204" pitchFamily="34" charset="0"/>
                <a:cs typeface="Calibri" panose="020F0502020204030204" pitchFamily="34" charset="0"/>
              </a:rPr>
              <a:t> </a:t>
            </a:r>
            <a:r>
              <a:rPr lang="en-US" sz="1600" b="1" u="sng" dirty="0" err="1">
                <a:latin typeface="Calibri" panose="020F0502020204030204" pitchFamily="34" charset="0"/>
                <a:cs typeface="Calibri" panose="020F0502020204030204" pitchFamily="34" charset="0"/>
              </a:rPr>
              <a:t>bernilai-rendah</a:t>
            </a:r>
            <a:endParaRPr lang="en-US" sz="1600" b="1" u="sng" dirty="0">
              <a:latin typeface="Calibri" panose="020F0502020204030204" pitchFamily="34" charset="0"/>
              <a:cs typeface="Calibri" panose="020F0502020204030204" pitchFamily="34" charset="0"/>
            </a:endParaRPr>
          </a:p>
          <a:p>
            <a:pPr>
              <a:lnSpc>
                <a:spcPct val="100000"/>
              </a:lnSpc>
            </a:pPr>
            <a:r>
              <a:rPr lang="en-US" sz="1600" dirty="0" err="1">
                <a:latin typeface="Calibri" panose="020F0502020204030204" pitchFamily="34" charset="0"/>
                <a:cs typeface="Calibri" panose="020F0502020204030204" pitchFamily="34" charset="0"/>
              </a:rPr>
              <a:t>Penyewa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menentukan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bernilai-rendah</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dasar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pendasar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ketika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baru</a:t>
            </a:r>
            <a:r>
              <a:rPr lang="en-US" sz="1600" dirty="0">
                <a:latin typeface="Calibri" panose="020F0502020204030204" pitchFamily="34" charset="0"/>
                <a:cs typeface="Calibri" panose="020F0502020204030204" pitchFamily="34" charset="0"/>
              </a:rPr>
              <a:t>, </a:t>
            </a:r>
            <a:r>
              <a:rPr lang="it-IT" sz="1600" dirty="0">
                <a:latin typeface="Calibri" panose="020F0502020204030204" pitchFamily="34" charset="0"/>
                <a:cs typeface="Calibri" panose="020F0502020204030204" pitchFamily="34" charset="0"/>
              </a:rPr>
              <a:t>secara individual memiliki nilai rendah: </a:t>
            </a:r>
          </a:p>
          <a:p>
            <a:pPr marL="692150" lvl="1" indent="-342900">
              <a:lnSpc>
                <a:spcPct val="100000"/>
              </a:lnSpc>
              <a:spcBef>
                <a:spcPts val="0"/>
              </a:spcBef>
              <a:buFont typeface="+mj-lt"/>
              <a:buAutoNum type="alphaLcPeriod"/>
            </a:pP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peralatan</a:t>
            </a:r>
            <a:r>
              <a:rPr lang="en-US" sz="1600" dirty="0">
                <a:latin typeface="Calibri" panose="020F0502020204030204" pitchFamily="34" charset="0"/>
                <a:cs typeface="Calibri" panose="020F0502020204030204" pitchFamily="34" charset="0"/>
              </a:rPr>
              <a:t> IT </a:t>
            </a:r>
            <a:r>
              <a:rPr lang="en-US" sz="1600" dirty="0" err="1">
                <a:latin typeface="Calibri" panose="020F0502020204030204" pitchFamily="34" charset="0"/>
                <a:cs typeface="Calibri" panose="020F0502020204030204" pitchFamily="34" charset="0"/>
              </a:rPr>
              <a:t>untuk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digunakan</a:t>
            </a:r>
            <a:r>
              <a:rPr lang="en-US" sz="1600" dirty="0">
                <a:latin typeface="Calibri" panose="020F0502020204030204" pitchFamily="34" charset="0"/>
                <a:cs typeface="Calibri" panose="020F0502020204030204" pitchFamily="34" charset="0"/>
              </a:rPr>
              <a:t> oleh </a:t>
            </a:r>
            <a:r>
              <a:rPr lang="en-US" sz="1600" dirty="0" err="1">
                <a:latin typeface="Calibri" panose="020F0502020204030204" pitchFamily="34" charset="0"/>
                <a:cs typeface="Calibri" panose="020F0502020204030204" pitchFamily="34" charset="0"/>
              </a:rPr>
              <a:t>karyawan</a:t>
            </a:r>
            <a:r>
              <a:rPr lang="en-US" sz="1600" dirty="0">
                <a:latin typeface="Calibri" panose="020F0502020204030204" pitchFamily="34" charset="0"/>
                <a:cs typeface="Calibri" panose="020F0502020204030204" pitchFamily="34" charset="0"/>
              </a:rPr>
              <a:t> individual; dan</a:t>
            </a:r>
          </a:p>
          <a:p>
            <a:pPr marL="692150" lvl="1" indent="-342900">
              <a:lnSpc>
                <a:spcPct val="100000"/>
              </a:lnSpc>
              <a:spcBef>
                <a:spcPts val="0"/>
              </a:spcBef>
              <a:buFont typeface="+mj-lt"/>
              <a:buAutoNum type="alphaLcPeriod"/>
            </a:pP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mebel</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kantor</a:t>
            </a:r>
            <a:r>
              <a:rPr lang="en-US" sz="1600" dirty="0">
                <a:latin typeface="Calibri" panose="020F0502020204030204" pitchFamily="34" charset="0"/>
                <a:cs typeface="Calibri" panose="020F0502020204030204" pitchFamily="34" charset="0"/>
              </a:rPr>
              <a:t>, dispenser air dan </a:t>
            </a:r>
            <a:r>
              <a:rPr lang="en-US" sz="1600" dirty="0" err="1">
                <a:latin typeface="Calibri" panose="020F0502020204030204" pitchFamily="34" charset="0"/>
                <a:cs typeface="Calibri" panose="020F0502020204030204" pitchFamily="34" charset="0"/>
              </a:rPr>
              <a:t>mesin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fotocopy</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berkapasitas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rendah</a:t>
            </a:r>
            <a:r>
              <a:rPr lang="en-US" sz="1600" dirty="0">
                <a:latin typeface="Calibri" panose="020F0502020204030204" pitchFamily="34" charset="0"/>
                <a:cs typeface="Calibri" panose="020F0502020204030204" pitchFamily="34" charset="0"/>
              </a:rPr>
              <a:t>.</a:t>
            </a:r>
          </a:p>
          <a:p>
            <a:pPr>
              <a:lnSpc>
                <a:spcPct val="100000"/>
              </a:lnSpc>
            </a:pPr>
            <a:r>
              <a:rPr lang="en-US" sz="1600" dirty="0">
                <a:latin typeface="Calibri" panose="020F0502020204030204" pitchFamily="34" charset="0"/>
                <a:cs typeface="Calibri" panose="020F0502020204030204" pitchFamily="34" charset="0"/>
              </a:rPr>
              <a:t>Terminal dan </a:t>
            </a:r>
            <a:r>
              <a:rPr lang="en-US" sz="1600" dirty="0" err="1">
                <a:latin typeface="Calibri" panose="020F0502020204030204" pitchFamily="34" charset="0"/>
                <a:cs typeface="Calibri" panose="020F0502020204030204" pitchFamily="34" charset="0"/>
              </a:rPr>
              <a:t>peralatan</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terhubung</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dengan</a:t>
            </a:r>
            <a:r>
              <a:rPr lang="en-US" sz="1600" dirty="0">
                <a:latin typeface="Calibri" panose="020F0502020204030204" pitchFamily="34" charset="0"/>
                <a:cs typeface="Calibri" panose="020F0502020204030204" pitchFamily="34" charset="0"/>
              </a:rPr>
              <a:t> server </a:t>
            </a:r>
            <a:r>
              <a:rPr lang="en-US" sz="1600" dirty="0" err="1">
                <a:latin typeface="Calibri" panose="020F0502020204030204" pitchFamily="34" charset="0"/>
                <a:cs typeface="Calibri" panose="020F0502020204030204" pitchFamily="34" charset="0"/>
              </a:rPr>
              <a:t>secara</a:t>
            </a:r>
            <a:r>
              <a:rPr lang="en-US" sz="1600" dirty="0">
                <a:latin typeface="Calibri" panose="020F0502020204030204" pitchFamily="34" charset="0"/>
                <a:cs typeface="Calibri" panose="020F0502020204030204" pitchFamily="34" charset="0"/>
              </a:rPr>
              <a:t> individual, </a:t>
            </a:r>
            <a:r>
              <a:rPr lang="en-US" sz="1600" dirty="0" err="1">
                <a:latin typeface="Calibri" panose="020F0502020204030204" pitchFamily="34" charset="0"/>
                <a:cs typeface="Calibri" panose="020F0502020204030204" pitchFamily="34" charset="0"/>
              </a:rPr>
              <a:t>mungkin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memiliki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nilai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rendah</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namun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peralatan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tersebut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sehingga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memenuhi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kualifikasi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sebagai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bernilai-rendah</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Tetapi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karena</a:t>
            </a:r>
            <a:r>
              <a:rPr lang="en-US" sz="1600" dirty="0">
                <a:latin typeface="Calibri" panose="020F0502020204030204" pitchFamily="34" charset="0"/>
                <a:cs typeface="Calibri" panose="020F0502020204030204" pitchFamily="34" charset="0"/>
              </a:rPr>
              <a:t> terminal dan </a:t>
            </a:r>
            <a:r>
              <a:rPr lang="en-US" sz="1600" dirty="0" err="1">
                <a:latin typeface="Calibri" panose="020F0502020204030204" pitchFamily="34" charset="0"/>
                <a:cs typeface="Calibri" panose="020F0502020204030204" pitchFamily="34" charset="0"/>
              </a:rPr>
              <a:t>peralatan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tersebut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memiliki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interelasi</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tinggi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dengan</a:t>
            </a:r>
            <a:r>
              <a:rPr lang="en-US" sz="1600" dirty="0">
                <a:latin typeface="Calibri" panose="020F0502020204030204" pitchFamily="34" charset="0"/>
                <a:cs typeface="Calibri" panose="020F0502020204030204" pitchFamily="34" charset="0"/>
              </a:rPr>
              <a:t> server,  </a:t>
            </a:r>
            <a:r>
              <a:rPr lang="en-US" sz="1600" dirty="0" err="1">
                <a:latin typeface="Calibri" panose="020F0502020204030204" pitchFamily="34" charset="0"/>
                <a:cs typeface="Calibri" panose="020F0502020204030204" pitchFamily="34" charset="0"/>
              </a:rPr>
              <a:t>penyewa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tidak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menyewa</a:t>
            </a:r>
            <a:r>
              <a:rPr lang="en-US" sz="1600" dirty="0">
                <a:latin typeface="Calibri" panose="020F0502020204030204" pitchFamily="34" charset="0"/>
                <a:cs typeface="Calibri" panose="020F0502020204030204" pitchFamily="34" charset="0"/>
              </a:rPr>
              <a:t> terminal </a:t>
            </a:r>
            <a:r>
              <a:rPr lang="en-US" sz="1600" dirty="0" err="1">
                <a:latin typeface="Calibri" panose="020F0502020204030204" pitchFamily="34" charset="0"/>
                <a:cs typeface="Calibri" panose="020F0502020204030204" pitchFamily="34" charset="0"/>
              </a:rPr>
              <a:t>tanpa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menyewa</a:t>
            </a:r>
            <a:r>
              <a:rPr lang="en-US" sz="1600" dirty="0">
                <a:latin typeface="Calibri" panose="020F0502020204030204" pitchFamily="34" charset="0"/>
                <a:cs typeface="Calibri" panose="020F0502020204030204" pitchFamily="34" charset="0"/>
              </a:rPr>
              <a:t> server.</a:t>
            </a:r>
          </a:p>
          <a:p>
            <a:pPr marL="692150" lvl="1" indent="-342900">
              <a:lnSpc>
                <a:spcPct val="100000"/>
              </a:lnSpc>
              <a:buFont typeface="+mj-lt"/>
              <a:buAutoNum type="alphaLcPeriod"/>
            </a:pPr>
            <a:endParaRPr lang="en-US" sz="1600" dirty="0">
              <a:latin typeface="Calibri" panose="020F0502020204030204" pitchFamily="34" charset="0"/>
              <a:cs typeface="Calibri" panose="020F0502020204030204" pitchFamily="34" charset="0"/>
            </a:endParaRPr>
          </a:p>
        </p:txBody>
      </p:sp>
      <p:sp>
        <p:nvSpPr>
          <p:cNvPr id="5" name="Slide Number Placeholder 1">
            <a:extLst>
              <a:ext uri="{FF2B5EF4-FFF2-40B4-BE49-F238E27FC236}">
                <a16:creationId xmlns:a16="http://schemas.microsoft.com/office/drawing/2014/main" id="{119B0A01-1C72-B143-95A6-D6F23693B667}"/>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84</a:t>
            </a:fld>
            <a:endParaRPr lang="en-US" dirty="0"/>
          </a:p>
        </p:txBody>
      </p:sp>
    </p:spTree>
    <p:extLst>
      <p:ext uri="{BB962C8B-B14F-4D97-AF65-F5344CB8AC3E}">
        <p14:creationId xmlns:p14="http://schemas.microsoft.com/office/powerpoint/2010/main" val="18354051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3543303" y="239149"/>
            <a:ext cx="5105393" cy="1044217"/>
          </a:xfrm>
        </p:spPr>
        <p:txBody>
          <a:bodyPr>
            <a:noAutofit/>
          </a:bodyPr>
          <a:lstStyle/>
          <a:p>
            <a:r>
              <a:rPr lang="en-US" sz="3600" dirty="0">
                <a:latin typeface="Fjalla One" panose="02000506040000020004" pitchFamily="2" charset="0"/>
              </a:rPr>
              <a:t>CONTOH 6 </a:t>
            </a:r>
            <a:br>
              <a:rPr lang="en-US" sz="3600" dirty="0">
                <a:latin typeface="Fjalla One" panose="02000506040000020004" pitchFamily="2" charset="0"/>
              </a:rPr>
            </a:br>
            <a:r>
              <a:rPr lang="en-US" sz="3600" dirty="0" err="1">
                <a:latin typeface="Fjalla One" panose="02000506040000020004" pitchFamily="2" charset="0"/>
              </a:rPr>
              <a:t>Komponen</a:t>
            </a:r>
            <a:r>
              <a:rPr lang="en-US" sz="3600" dirty="0">
                <a:latin typeface="Fjalla One" panose="02000506040000020004" pitchFamily="2" charset="0"/>
              </a:rPr>
              <a:t> Non </a:t>
            </a:r>
            <a:r>
              <a:rPr lang="en-US" sz="3600" dirty="0" err="1">
                <a:latin typeface="Fjalla One" panose="02000506040000020004" pitchFamily="2" charset="0"/>
              </a:rPr>
              <a:t>Sewa</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1068767" y="1761767"/>
            <a:ext cx="10251300" cy="4736434"/>
          </a:xfrm>
        </p:spPr>
        <p:txBody>
          <a:bodyPr>
            <a:noAutofit/>
          </a:bodyPr>
          <a:lstStyle/>
          <a:p>
            <a:r>
              <a:rPr lang="en-US" sz="1800" dirty="0"/>
              <a:t>Perusahaan </a:t>
            </a:r>
            <a:r>
              <a:rPr lang="en-US" sz="1800" dirty="0" err="1"/>
              <a:t>menyewa</a:t>
            </a:r>
            <a:r>
              <a:rPr lang="en-US" sz="1800" dirty="0"/>
              <a:t> 4 </a:t>
            </a:r>
            <a:r>
              <a:rPr lang="en-US" sz="1800" dirty="0" err="1"/>
              <a:t>buah</a:t>
            </a:r>
            <a:r>
              <a:rPr lang="en-US" sz="1800" dirty="0"/>
              <a:t> lift </a:t>
            </a:r>
            <a:r>
              <a:rPr lang="en-US" sz="1800" dirty="0" err="1"/>
              <a:t>selama</a:t>
            </a:r>
            <a:r>
              <a:rPr lang="en-US" sz="1800" dirty="0"/>
              <a:t> 10 </a:t>
            </a:r>
            <a:r>
              <a:rPr lang="en-US" sz="1800" dirty="0" err="1"/>
              <a:t>tahun</a:t>
            </a:r>
            <a:r>
              <a:rPr lang="en-US" sz="1800" dirty="0"/>
              <a:t> yang </a:t>
            </a:r>
            <a:r>
              <a:rPr lang="en-US" sz="1800" dirty="0" err="1"/>
              <a:t>dapat</a:t>
            </a:r>
            <a:r>
              <a:rPr lang="en-US" sz="1800" dirty="0"/>
              <a:t> </a:t>
            </a:r>
            <a:r>
              <a:rPr lang="en-US" sz="1800" dirty="0" err="1"/>
              <a:t>diperpanjang</a:t>
            </a:r>
            <a:r>
              <a:rPr lang="en-US" sz="1800" dirty="0"/>
              <a:t> </a:t>
            </a:r>
            <a:r>
              <a:rPr lang="en-US" sz="1800" dirty="0" err="1"/>
              <a:t>selama</a:t>
            </a:r>
            <a:r>
              <a:rPr lang="en-US" sz="1800" dirty="0"/>
              <a:t> 10 </a:t>
            </a:r>
            <a:r>
              <a:rPr lang="en-US" sz="1800" dirty="0" err="1"/>
              <a:t>tahun</a:t>
            </a:r>
            <a:r>
              <a:rPr lang="en-US" sz="1800" dirty="0"/>
              <a:t> </a:t>
            </a:r>
            <a:r>
              <a:rPr lang="en-US" sz="1800" dirty="0" err="1"/>
              <a:t>berikutnya</a:t>
            </a:r>
            <a:r>
              <a:rPr lang="en-US" sz="1800" dirty="0"/>
              <a:t>. </a:t>
            </a:r>
            <a:r>
              <a:rPr lang="en-US" sz="1800" dirty="0" err="1"/>
              <a:t>Untuk</a:t>
            </a:r>
            <a:r>
              <a:rPr lang="en-US" sz="1800" dirty="0"/>
              <a:t> </a:t>
            </a:r>
            <a:r>
              <a:rPr lang="en-US" sz="1800" dirty="0" err="1"/>
              <a:t>memastikan</a:t>
            </a:r>
            <a:r>
              <a:rPr lang="en-US" sz="1800" dirty="0"/>
              <a:t> lift </a:t>
            </a:r>
            <a:r>
              <a:rPr lang="en-US" sz="1800" dirty="0" err="1"/>
              <a:t>berjalan</a:t>
            </a:r>
            <a:r>
              <a:rPr lang="en-US" sz="1800" dirty="0"/>
              <a:t> </a:t>
            </a:r>
            <a:r>
              <a:rPr lang="en-US" sz="1800" dirty="0" err="1"/>
              <a:t>dengan</a:t>
            </a:r>
            <a:r>
              <a:rPr lang="en-US" sz="1800" dirty="0"/>
              <a:t> </a:t>
            </a:r>
            <a:r>
              <a:rPr lang="en-US" sz="1800" dirty="0" err="1"/>
              <a:t>baik</a:t>
            </a:r>
            <a:r>
              <a:rPr lang="en-US" sz="1800" dirty="0"/>
              <a:t> </a:t>
            </a:r>
            <a:r>
              <a:rPr lang="en-US" sz="1800" dirty="0" err="1"/>
              <a:t>perusahaan</a:t>
            </a:r>
            <a:r>
              <a:rPr lang="en-US" sz="1800" dirty="0"/>
              <a:t> </a:t>
            </a:r>
            <a:r>
              <a:rPr lang="en-US" sz="1800" dirty="0" err="1"/>
              <a:t>melakukan</a:t>
            </a:r>
            <a:r>
              <a:rPr lang="en-US" sz="1800" dirty="0"/>
              <a:t> </a:t>
            </a:r>
            <a:r>
              <a:rPr lang="en-US" sz="1800" dirty="0" err="1"/>
              <a:t>kontrak</a:t>
            </a:r>
            <a:r>
              <a:rPr lang="en-US" sz="1800" dirty="0"/>
              <a:t> </a:t>
            </a:r>
            <a:r>
              <a:rPr lang="en-US" sz="1800" dirty="0" err="1"/>
              <a:t>pemeliharaan</a:t>
            </a:r>
            <a:r>
              <a:rPr lang="en-US" sz="1800" dirty="0"/>
              <a:t> lift </a:t>
            </a:r>
            <a:r>
              <a:rPr lang="en-US" sz="1800" dirty="0" err="1"/>
              <a:t>tersebut</a:t>
            </a:r>
            <a:r>
              <a:rPr lang="en-US" sz="1800" dirty="0"/>
              <a:t> </a:t>
            </a:r>
            <a:r>
              <a:rPr lang="en-US" sz="1800" dirty="0" err="1"/>
              <a:t>selama</a:t>
            </a:r>
            <a:r>
              <a:rPr lang="en-US" sz="1800" dirty="0"/>
              <a:t> </a:t>
            </a:r>
            <a:r>
              <a:rPr lang="en-US" sz="1800" dirty="0" err="1"/>
              <a:t>jangka</a:t>
            </a:r>
            <a:r>
              <a:rPr lang="en-US" sz="1800" dirty="0"/>
              <a:t> </a:t>
            </a:r>
            <a:r>
              <a:rPr lang="en-US" sz="1800" dirty="0" err="1"/>
              <a:t>waktu</a:t>
            </a:r>
            <a:r>
              <a:rPr lang="en-US" sz="1800" dirty="0"/>
              <a:t> </a:t>
            </a:r>
            <a:r>
              <a:rPr lang="en-US" sz="1800" dirty="0" err="1"/>
              <a:t>sewa</a:t>
            </a:r>
            <a:r>
              <a:rPr lang="en-US" sz="1800" dirty="0"/>
              <a:t>. Total </a:t>
            </a:r>
            <a:r>
              <a:rPr lang="en-US" sz="1800" dirty="0" err="1"/>
              <a:t>sewa</a:t>
            </a:r>
            <a:r>
              <a:rPr lang="en-US" sz="1800" dirty="0"/>
              <a:t> dan </a:t>
            </a:r>
            <a:r>
              <a:rPr lang="en-US" sz="1800" dirty="0" err="1"/>
              <a:t>pemeliharaan</a:t>
            </a:r>
            <a:r>
              <a:rPr lang="en-US" sz="1800" dirty="0"/>
              <a:t> per </a:t>
            </a:r>
            <a:r>
              <a:rPr lang="en-US" sz="1800" dirty="0" err="1"/>
              <a:t>tahun</a:t>
            </a:r>
            <a:r>
              <a:rPr lang="en-US" sz="1800" dirty="0"/>
              <a:t> </a:t>
            </a:r>
            <a:r>
              <a:rPr lang="en-US" sz="1800" dirty="0" err="1"/>
              <a:t>sebesar</a:t>
            </a:r>
            <a:r>
              <a:rPr lang="en-US" sz="1800" dirty="0"/>
              <a:t> 500juta. </a:t>
            </a:r>
          </a:p>
          <a:p>
            <a:r>
              <a:rPr lang="en-US" sz="1800" dirty="0"/>
              <a:t>Perusahaan </a:t>
            </a:r>
            <a:r>
              <a:rPr lang="en-US" sz="1800" dirty="0" err="1"/>
              <a:t>memperoleh</a:t>
            </a:r>
            <a:r>
              <a:rPr lang="en-US" sz="1800" dirty="0"/>
              <a:t> </a:t>
            </a:r>
            <a:r>
              <a:rPr lang="en-US" sz="1800" dirty="0" err="1"/>
              <a:t>informasi</a:t>
            </a:r>
            <a:r>
              <a:rPr lang="en-US" sz="1800" dirty="0"/>
              <a:t> </a:t>
            </a:r>
            <a:r>
              <a:rPr lang="en-US" sz="1800" dirty="0" err="1"/>
              <a:t>bahwa</a:t>
            </a:r>
            <a:r>
              <a:rPr lang="en-US" sz="1800" dirty="0"/>
              <a:t> </a:t>
            </a:r>
            <a:r>
              <a:rPr lang="en-US" sz="1800" dirty="0" err="1"/>
              <a:t>untuk</a:t>
            </a:r>
            <a:r>
              <a:rPr lang="en-US" sz="1800" dirty="0"/>
              <a:t> lift </a:t>
            </a:r>
            <a:r>
              <a:rPr lang="en-US" sz="1800" dirty="0" err="1"/>
              <a:t>serupa</a:t>
            </a:r>
            <a:r>
              <a:rPr lang="en-US" sz="1800" dirty="0"/>
              <a:t> </a:t>
            </a:r>
            <a:r>
              <a:rPr lang="en-US" sz="1800" dirty="0" err="1"/>
              <a:t>sewa</a:t>
            </a:r>
            <a:r>
              <a:rPr lang="en-US" sz="1800" dirty="0"/>
              <a:t> per </a:t>
            </a:r>
            <a:r>
              <a:rPr lang="en-US" sz="1800" dirty="0" err="1"/>
              <a:t>tahun</a:t>
            </a:r>
            <a:r>
              <a:rPr lang="en-US" sz="1800" dirty="0"/>
              <a:t> </a:t>
            </a:r>
            <a:r>
              <a:rPr lang="en-US" sz="1800" dirty="0" err="1"/>
              <a:t>sebesar</a:t>
            </a:r>
            <a:r>
              <a:rPr lang="en-US" sz="1800" dirty="0"/>
              <a:t> 120 </a:t>
            </a:r>
            <a:r>
              <a:rPr lang="en-US" sz="1800" dirty="0" err="1"/>
              <a:t>juta</a:t>
            </a:r>
            <a:r>
              <a:rPr lang="en-US" sz="1800" dirty="0"/>
              <a:t> dan </a:t>
            </a:r>
            <a:r>
              <a:rPr lang="en-US" sz="1800" dirty="0" err="1"/>
              <a:t>pemeliharaan</a:t>
            </a:r>
            <a:r>
              <a:rPr lang="en-US" sz="1800" dirty="0"/>
              <a:t> list </a:t>
            </a:r>
            <a:r>
              <a:rPr lang="en-US" sz="1800" dirty="0" err="1"/>
              <a:t>sebesar</a:t>
            </a:r>
            <a:r>
              <a:rPr lang="en-US" sz="1800" dirty="0"/>
              <a:t> 30juta per unit.</a:t>
            </a:r>
          </a:p>
          <a:p>
            <a:r>
              <a:rPr lang="en-US" sz="1800" dirty="0"/>
              <a:t>Perusahaan </a:t>
            </a:r>
            <a:r>
              <a:rPr lang="en-US" sz="1800" dirty="0" err="1"/>
              <a:t>memilih</a:t>
            </a:r>
            <a:r>
              <a:rPr lang="en-US" sz="1800" dirty="0"/>
              <a:t> </a:t>
            </a:r>
            <a:r>
              <a:rPr lang="en-US" sz="1800" dirty="0" err="1"/>
              <a:t>untuk</a:t>
            </a:r>
            <a:r>
              <a:rPr lang="en-US" sz="1800" dirty="0"/>
              <a:t> </a:t>
            </a:r>
            <a:r>
              <a:rPr lang="en-US" sz="1800" dirty="0" err="1"/>
              <a:t>memisahkan</a:t>
            </a:r>
            <a:r>
              <a:rPr lang="en-US" sz="1800" dirty="0"/>
              <a:t> </a:t>
            </a:r>
            <a:r>
              <a:rPr lang="en-US" sz="1800" dirty="0" err="1"/>
              <a:t>komponen</a:t>
            </a:r>
            <a:r>
              <a:rPr lang="en-US" sz="1800" dirty="0"/>
              <a:t> non </a:t>
            </a:r>
            <a:r>
              <a:rPr lang="en-US" sz="1800" dirty="0" err="1"/>
              <a:t>sewa</a:t>
            </a:r>
            <a:r>
              <a:rPr lang="en-US" sz="1800" dirty="0"/>
              <a:t> </a:t>
            </a:r>
            <a:r>
              <a:rPr lang="en-US" sz="1800" dirty="0" err="1"/>
              <a:t>dari</a:t>
            </a:r>
            <a:r>
              <a:rPr lang="en-US" sz="1800" dirty="0"/>
              <a:t> </a:t>
            </a:r>
            <a:r>
              <a:rPr lang="en-US" sz="1800" dirty="0" err="1"/>
              <a:t>sewa</a:t>
            </a:r>
            <a:r>
              <a:rPr lang="en-US" sz="1800" dirty="0"/>
              <a:t> lift </a:t>
            </a:r>
            <a:r>
              <a:rPr lang="en-US" sz="1800" dirty="0" err="1"/>
              <a:t>tersebut</a:t>
            </a:r>
            <a:r>
              <a:rPr lang="en-US" sz="1800" dirty="0"/>
              <a:t>.</a:t>
            </a:r>
          </a:p>
        </p:txBody>
      </p:sp>
      <p:sp>
        <p:nvSpPr>
          <p:cNvPr id="4" name="Content Placeholder 2">
            <a:extLst>
              <a:ext uri="{FF2B5EF4-FFF2-40B4-BE49-F238E27FC236}">
                <a16:creationId xmlns:a16="http://schemas.microsoft.com/office/drawing/2014/main" id="{E8455322-14DF-4D79-BD32-9746CF045118}"/>
              </a:ext>
            </a:extLst>
          </p:cNvPr>
          <p:cNvSpPr txBox="1">
            <a:spLocks/>
          </p:cNvSpPr>
          <p:nvPr/>
        </p:nvSpPr>
        <p:spPr>
          <a:xfrm>
            <a:off x="2155817" y="3863340"/>
            <a:ext cx="8077200" cy="236220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600" b="1" u="sng" dirty="0" err="1"/>
              <a:t>Pemisahaan</a:t>
            </a:r>
            <a:r>
              <a:rPr lang="en-US" sz="1600" b="1" u="sng" dirty="0"/>
              <a:t> </a:t>
            </a:r>
            <a:r>
              <a:rPr lang="en-US" sz="1600" b="1" u="sng" dirty="0" err="1"/>
              <a:t>komponen</a:t>
            </a:r>
            <a:r>
              <a:rPr lang="en-US" sz="1600" b="1" u="sng" dirty="0"/>
              <a:t> non </a:t>
            </a:r>
            <a:r>
              <a:rPr lang="en-US" sz="1600" b="1" u="sng" dirty="0" err="1"/>
              <a:t>sewa</a:t>
            </a:r>
            <a:endParaRPr lang="en-US" sz="1600" b="1" u="sng" dirty="0"/>
          </a:p>
          <a:p>
            <a:pPr>
              <a:lnSpc>
                <a:spcPct val="100000"/>
              </a:lnSpc>
            </a:pPr>
            <a:r>
              <a:rPr lang="en-US" sz="1600" dirty="0" err="1"/>
              <a:t>Penyewa</a:t>
            </a:r>
            <a:r>
              <a:rPr lang="en-US" sz="1600" dirty="0"/>
              <a:t> </a:t>
            </a:r>
            <a:r>
              <a:rPr lang="en-US" sz="1600" dirty="0" err="1"/>
              <a:t>mengalokasikan</a:t>
            </a:r>
            <a:r>
              <a:rPr lang="en-US" sz="1600" dirty="0"/>
              <a:t> </a:t>
            </a:r>
            <a:r>
              <a:rPr lang="en-US" sz="1600" dirty="0" err="1"/>
              <a:t>komponen</a:t>
            </a:r>
            <a:r>
              <a:rPr lang="en-US" sz="1600" dirty="0"/>
              <a:t> </a:t>
            </a:r>
            <a:r>
              <a:rPr lang="en-US" sz="1600" dirty="0" err="1"/>
              <a:t>sewa</a:t>
            </a:r>
            <a:r>
              <a:rPr lang="en-US" sz="1600" dirty="0"/>
              <a:t> dan non </a:t>
            </a:r>
            <a:r>
              <a:rPr lang="en-US" sz="1600" dirty="0" err="1"/>
              <a:t>sewa</a:t>
            </a:r>
            <a:r>
              <a:rPr lang="en-US" sz="1600" dirty="0"/>
              <a:t> </a:t>
            </a:r>
            <a:r>
              <a:rPr lang="en-US" sz="1600" dirty="0" err="1"/>
              <a:t>beradasarkan</a:t>
            </a:r>
            <a:r>
              <a:rPr lang="en-US" sz="1600" dirty="0"/>
              <a:t> </a:t>
            </a:r>
            <a:r>
              <a:rPr lang="en-US" sz="1600" dirty="0" err="1"/>
              <a:t>harga</a:t>
            </a:r>
            <a:r>
              <a:rPr lang="en-US" sz="1600" dirty="0"/>
              <a:t> </a:t>
            </a:r>
            <a:r>
              <a:rPr lang="en-US" sz="1600" dirty="0" err="1"/>
              <a:t>sewa</a:t>
            </a:r>
            <a:r>
              <a:rPr lang="en-US" sz="1600" dirty="0"/>
              <a:t> </a:t>
            </a:r>
            <a:r>
              <a:rPr lang="en-US" sz="1600" dirty="0" err="1"/>
              <a:t>secara</a:t>
            </a:r>
            <a:r>
              <a:rPr lang="en-US" sz="1600" dirty="0"/>
              <a:t> </a:t>
            </a:r>
            <a:r>
              <a:rPr lang="en-US" sz="1600" dirty="0" err="1"/>
              <a:t>sendiri</a:t>
            </a:r>
            <a:r>
              <a:rPr lang="en-US" sz="1600" dirty="0"/>
              <a:t>.</a:t>
            </a:r>
          </a:p>
          <a:p>
            <a:pPr marL="0" indent="0">
              <a:lnSpc>
                <a:spcPct val="100000"/>
              </a:lnSpc>
              <a:buNone/>
            </a:pPr>
            <a:r>
              <a:rPr lang="en-US" sz="1600" dirty="0"/>
              <a:t>	Lift 		4 x 120		480	480/600 x 500	400</a:t>
            </a:r>
          </a:p>
          <a:p>
            <a:pPr marL="0" indent="0">
              <a:lnSpc>
                <a:spcPct val="100000"/>
              </a:lnSpc>
              <a:buNone/>
            </a:pPr>
            <a:r>
              <a:rPr lang="en-US" sz="1600" dirty="0"/>
              <a:t>	</a:t>
            </a:r>
            <a:r>
              <a:rPr lang="en-US" sz="1600" dirty="0" err="1"/>
              <a:t>Pemeliharaan</a:t>
            </a:r>
            <a:r>
              <a:rPr lang="en-US" sz="1600" dirty="0"/>
              <a:t>	4 x 30		</a:t>
            </a:r>
            <a:r>
              <a:rPr lang="en-US" sz="1600" u="sng" dirty="0"/>
              <a:t>120</a:t>
            </a:r>
            <a:r>
              <a:rPr lang="en-US" sz="1600" dirty="0"/>
              <a:t>	 120/600 x 500	</a:t>
            </a:r>
            <a:r>
              <a:rPr lang="en-US" sz="1600" u="sng" dirty="0"/>
              <a:t>100</a:t>
            </a:r>
          </a:p>
          <a:p>
            <a:pPr marL="0" indent="0">
              <a:lnSpc>
                <a:spcPct val="100000"/>
              </a:lnSpc>
              <a:buNone/>
            </a:pPr>
            <a:r>
              <a:rPr lang="en-US" sz="1600" dirty="0"/>
              <a:t>	Total				600			500</a:t>
            </a:r>
          </a:p>
          <a:p>
            <a:pPr>
              <a:lnSpc>
                <a:spcPct val="100000"/>
              </a:lnSpc>
            </a:pPr>
            <a:r>
              <a:rPr lang="it-IT" sz="1600" dirty="0"/>
              <a:t>Alokasi untuk sewa lift 400 dan komponen non sewa 100</a:t>
            </a:r>
          </a:p>
        </p:txBody>
      </p:sp>
      <p:sp>
        <p:nvSpPr>
          <p:cNvPr id="5" name="Slide Number Placeholder 1">
            <a:extLst>
              <a:ext uri="{FF2B5EF4-FFF2-40B4-BE49-F238E27FC236}">
                <a16:creationId xmlns:a16="http://schemas.microsoft.com/office/drawing/2014/main" id="{26C90E1A-F467-1645-A676-F72A4A9606E5}"/>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85</a:t>
            </a:fld>
            <a:endParaRPr lang="en-US" dirty="0"/>
          </a:p>
        </p:txBody>
      </p:sp>
    </p:spTree>
    <p:extLst>
      <p:ext uri="{BB962C8B-B14F-4D97-AF65-F5344CB8AC3E}">
        <p14:creationId xmlns:p14="http://schemas.microsoft.com/office/powerpoint/2010/main" val="2823491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3048002" y="312949"/>
            <a:ext cx="6095993" cy="763600"/>
          </a:xfrm>
        </p:spPr>
        <p:txBody>
          <a:bodyPr>
            <a:noAutofit/>
          </a:bodyPr>
          <a:lstStyle/>
          <a:p>
            <a:r>
              <a:rPr lang="en-US" dirty="0">
                <a:latin typeface="Fjalla One" panose="02000506040000020004" pitchFamily="2" charset="0"/>
              </a:rPr>
              <a:t>CONTOH 7 - </a:t>
            </a:r>
            <a:r>
              <a:rPr lang="en-US" dirty="0" err="1">
                <a:latin typeface="Fjalla One" panose="02000506040000020004" pitchFamily="2" charset="0"/>
              </a:rPr>
              <a:t>Ilustrasi</a:t>
            </a:r>
            <a:r>
              <a:rPr lang="en-US" dirty="0">
                <a:latin typeface="Fjalla One" panose="02000506040000020004" pitchFamily="2" charset="0"/>
              </a:rPr>
              <a:t> </a:t>
            </a:r>
            <a:r>
              <a:rPr lang="en-US" dirty="0" err="1">
                <a:latin typeface="Fjalla One" panose="02000506040000020004" pitchFamily="2" charset="0"/>
              </a:rPr>
              <a:t>Jurnal</a:t>
            </a:r>
            <a:r>
              <a:rPr lang="en-US" dirty="0">
                <a:latin typeface="Fjalla One" panose="02000506040000020004" pitchFamily="2" charset="0"/>
              </a:rPr>
              <a:t> </a:t>
            </a:r>
            <a:r>
              <a:rPr lang="en-US" dirty="0" err="1">
                <a:latin typeface="Fjalla One" panose="02000506040000020004" pitchFamily="2" charset="0"/>
              </a:rPr>
              <a:t>Penyewa</a:t>
            </a:r>
            <a:endParaRPr lang="en-US"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970349" y="1060783"/>
            <a:ext cx="10251300" cy="4736434"/>
          </a:xfrm>
        </p:spPr>
        <p:txBody>
          <a:bodyPr>
            <a:noAutofit/>
          </a:bodyPr>
          <a:lstStyle/>
          <a:p>
            <a:pPr marL="0" indent="0">
              <a:buNone/>
            </a:pPr>
            <a:r>
              <a:rPr lang="en-US" sz="1800" dirty="0"/>
              <a:t>Perusahaan </a:t>
            </a:r>
            <a:r>
              <a:rPr lang="en-US" sz="1800" dirty="0" err="1"/>
              <a:t>menyewa</a:t>
            </a:r>
            <a:r>
              <a:rPr lang="en-US" sz="1800" dirty="0"/>
              <a:t> server dan </a:t>
            </a:r>
            <a:r>
              <a:rPr lang="en-US" sz="1800" dirty="0" err="1"/>
              <a:t>terminalnya</a:t>
            </a:r>
            <a:r>
              <a:rPr lang="en-US" sz="1800" dirty="0"/>
              <a:t> </a:t>
            </a:r>
            <a:r>
              <a:rPr lang="en-US" sz="1800" dirty="0" err="1"/>
              <a:t>selama</a:t>
            </a:r>
            <a:r>
              <a:rPr lang="en-US" sz="1800" dirty="0"/>
              <a:t> 5 </a:t>
            </a:r>
            <a:r>
              <a:rPr lang="en-US" sz="1800" dirty="0" err="1"/>
              <a:t>tahun</a:t>
            </a:r>
            <a:r>
              <a:rPr lang="en-US" sz="1800" dirty="0"/>
              <a:t> </a:t>
            </a:r>
            <a:r>
              <a:rPr lang="en-US" sz="1800" dirty="0" err="1"/>
              <a:t>dengan</a:t>
            </a:r>
            <a:r>
              <a:rPr lang="en-US" sz="1800" dirty="0"/>
              <a:t> </a:t>
            </a:r>
            <a:r>
              <a:rPr lang="en-US" sz="1800" dirty="0" err="1"/>
              <a:t>nilai</a:t>
            </a:r>
            <a:r>
              <a:rPr lang="en-US" sz="1800" dirty="0"/>
              <a:t> </a:t>
            </a:r>
            <a:r>
              <a:rPr lang="en-US" sz="1800" dirty="0" err="1"/>
              <a:t>sewa</a:t>
            </a:r>
            <a:r>
              <a:rPr lang="en-US" sz="1800" dirty="0"/>
              <a:t> </a:t>
            </a:r>
            <a:r>
              <a:rPr lang="en-US" sz="1800" dirty="0" err="1"/>
              <a:t>sebesar</a:t>
            </a:r>
            <a:r>
              <a:rPr lang="en-US" sz="1800" dirty="0"/>
              <a:t> 200.000juta per </a:t>
            </a:r>
            <a:r>
              <a:rPr lang="en-US" sz="1800" dirty="0" err="1"/>
              <a:t>tahun</a:t>
            </a:r>
            <a:r>
              <a:rPr lang="en-US" sz="1800" dirty="0"/>
              <a:t> </a:t>
            </a:r>
            <a:r>
              <a:rPr lang="en-US" sz="1800" dirty="0" err="1"/>
              <a:t>tanpa</a:t>
            </a:r>
            <a:r>
              <a:rPr lang="en-US" sz="1800" dirty="0"/>
              <a:t> </a:t>
            </a:r>
            <a:r>
              <a:rPr lang="en-US" sz="1800" dirty="0" err="1"/>
              <a:t>kenaikan</a:t>
            </a:r>
            <a:r>
              <a:rPr lang="en-US" sz="1800" dirty="0"/>
              <a:t>. Tingkat </a:t>
            </a:r>
            <a:r>
              <a:rPr lang="en-US" sz="1800" dirty="0" err="1"/>
              <a:t>suku</a:t>
            </a:r>
            <a:r>
              <a:rPr lang="en-US" sz="1800" dirty="0"/>
              <a:t> </a:t>
            </a:r>
            <a:r>
              <a:rPr lang="en-US" sz="1800" dirty="0" err="1"/>
              <a:t>bunga</a:t>
            </a:r>
            <a:r>
              <a:rPr lang="en-US" sz="1800" dirty="0"/>
              <a:t> incremental </a:t>
            </a:r>
            <a:r>
              <a:rPr lang="en-US" sz="1800" dirty="0" err="1"/>
              <a:t>untuk</a:t>
            </a:r>
            <a:r>
              <a:rPr lang="en-US" sz="1800" dirty="0"/>
              <a:t> </a:t>
            </a:r>
            <a:r>
              <a:rPr lang="en-US" sz="1800" dirty="0" err="1"/>
              <a:t>jangka</a:t>
            </a:r>
            <a:r>
              <a:rPr lang="en-US" sz="1800" dirty="0"/>
              <a:t> </a:t>
            </a:r>
            <a:r>
              <a:rPr lang="en-US" sz="1800" dirty="0" err="1"/>
              <a:t>waktu</a:t>
            </a:r>
            <a:r>
              <a:rPr lang="en-US" sz="1800" dirty="0"/>
              <a:t> </a:t>
            </a:r>
            <a:r>
              <a:rPr lang="en-US" sz="1800" dirty="0" err="1"/>
              <a:t>sewa</a:t>
            </a:r>
            <a:r>
              <a:rPr lang="en-US" sz="1800" dirty="0"/>
              <a:t> 5 </a:t>
            </a:r>
            <a:r>
              <a:rPr lang="en-US" sz="1800" dirty="0" err="1"/>
              <a:t>tahun</a:t>
            </a:r>
            <a:r>
              <a:rPr lang="en-US" sz="1800" dirty="0"/>
              <a:t> </a:t>
            </a:r>
            <a:r>
              <a:rPr lang="en-US" sz="1800" dirty="0" err="1"/>
              <a:t>adalah</a:t>
            </a:r>
            <a:r>
              <a:rPr lang="en-US" sz="1800" dirty="0"/>
              <a:t> 4%. </a:t>
            </a:r>
            <a:r>
              <a:rPr lang="en-US" sz="1800" dirty="0" err="1"/>
              <a:t>Pembayaran</a:t>
            </a:r>
            <a:r>
              <a:rPr lang="en-US" sz="1800" dirty="0"/>
              <a:t> </a:t>
            </a:r>
            <a:r>
              <a:rPr lang="en-US" sz="1800" dirty="0" err="1"/>
              <a:t>pertama</a:t>
            </a:r>
            <a:r>
              <a:rPr lang="en-US" sz="1800" dirty="0"/>
              <a:t> 200.000 </a:t>
            </a:r>
            <a:r>
              <a:rPr lang="en-US" sz="1800" dirty="0" err="1"/>
              <a:t>jt</a:t>
            </a:r>
            <a:r>
              <a:rPr lang="en-US" sz="1800" dirty="0"/>
              <a:t> </a:t>
            </a:r>
            <a:r>
              <a:rPr lang="en-US" sz="1800" dirty="0" err="1"/>
              <a:t>dilakukan</a:t>
            </a:r>
            <a:r>
              <a:rPr lang="en-US" sz="1800" dirty="0"/>
              <a:t>  </a:t>
            </a:r>
            <a:r>
              <a:rPr lang="en-US" sz="1800" dirty="0" err="1"/>
              <a:t>diawal</a:t>
            </a:r>
            <a:r>
              <a:rPr lang="en-US" sz="1800" dirty="0"/>
              <a:t> </a:t>
            </a:r>
            <a:r>
              <a:rPr lang="en-US" sz="1800" dirty="0" err="1"/>
              <a:t>kontrak</a:t>
            </a:r>
            <a:r>
              <a:rPr lang="en-US" sz="1800" dirty="0"/>
              <a:t>.</a:t>
            </a:r>
          </a:p>
        </p:txBody>
      </p:sp>
      <p:sp>
        <p:nvSpPr>
          <p:cNvPr id="4" name="Content Placeholder 2">
            <a:extLst>
              <a:ext uri="{FF2B5EF4-FFF2-40B4-BE49-F238E27FC236}">
                <a16:creationId xmlns:a16="http://schemas.microsoft.com/office/drawing/2014/main" id="{E8455322-14DF-4D79-BD32-9746CF045118}"/>
              </a:ext>
            </a:extLst>
          </p:cNvPr>
          <p:cNvSpPr txBox="1">
            <a:spLocks/>
          </p:cNvSpPr>
          <p:nvPr/>
        </p:nvSpPr>
        <p:spPr>
          <a:xfrm>
            <a:off x="2514602" y="4149088"/>
            <a:ext cx="6629393" cy="2472690"/>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1600" dirty="0" err="1">
                <a:latin typeface="Calibri" panose="020F0502020204030204" pitchFamily="34" charset="0"/>
                <a:cs typeface="Calibri" panose="020F0502020204030204" pitchFamily="34" charset="0"/>
              </a:rPr>
              <a:t>Jurnal</a:t>
            </a:r>
            <a:endParaRPr lang="en-US" sz="1600" dirty="0">
              <a:latin typeface="Calibri" panose="020F0502020204030204" pitchFamily="34" charset="0"/>
              <a:cs typeface="Calibri" panose="020F0502020204030204" pitchFamily="34" charset="0"/>
            </a:endParaRP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Hak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Guna</a:t>
            </a:r>
            <a:r>
              <a:rPr lang="en-US" sz="1600" dirty="0">
                <a:latin typeface="Calibri" panose="020F0502020204030204" pitchFamily="34" charset="0"/>
                <a:cs typeface="Calibri" panose="020F0502020204030204" pitchFamily="34" charset="0"/>
              </a:rPr>
              <a:t>					925,979</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Kas						200.000</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Liabilitas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725,979 </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Beban </a:t>
            </a:r>
            <a:r>
              <a:rPr lang="en-US" sz="1600" dirty="0" err="1">
                <a:latin typeface="Calibri" panose="020F0502020204030204" pitchFamily="34" charset="0"/>
                <a:cs typeface="Calibri" panose="020F0502020204030204" pitchFamily="34" charset="0"/>
              </a:rPr>
              <a:t>penyusutasn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Hak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Guna</a:t>
            </a:r>
            <a:r>
              <a:rPr lang="en-US" sz="1600" dirty="0">
                <a:latin typeface="Calibri" panose="020F0502020204030204" pitchFamily="34" charset="0"/>
                <a:cs typeface="Calibri" panose="020F0502020204030204" pitchFamily="34" charset="0"/>
              </a:rPr>
              <a:t>		185,196</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Akumulasi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depresiasi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Hak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Guna</a:t>
            </a:r>
            <a:r>
              <a:rPr lang="en-US" sz="1600" dirty="0">
                <a:latin typeface="Calibri" panose="020F0502020204030204" pitchFamily="34" charset="0"/>
                <a:cs typeface="Calibri" panose="020F0502020204030204" pitchFamily="34" charset="0"/>
              </a:rPr>
              <a:t>		 185,196 </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Beban </a:t>
            </a:r>
            <a:r>
              <a:rPr lang="en-US" sz="1600" dirty="0" err="1">
                <a:latin typeface="Calibri" panose="020F0502020204030204" pitchFamily="34" charset="0"/>
                <a:cs typeface="Calibri" panose="020F0502020204030204" pitchFamily="34" charset="0"/>
              </a:rPr>
              <a:t>bunga</a:t>
            </a:r>
            <a:r>
              <a:rPr lang="en-US" sz="1600" dirty="0">
                <a:latin typeface="Calibri" panose="020F0502020204030204" pitchFamily="34" charset="0"/>
                <a:cs typeface="Calibri" panose="020F0502020204030204" pitchFamily="34" charset="0"/>
              </a:rPr>
              <a:t>					29,039</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Liabilitas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29,039</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Liabilitas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Sewa</a:t>
            </a:r>
            <a:r>
              <a:rPr lang="en-US" sz="1600" dirty="0">
                <a:latin typeface="Calibri" panose="020F0502020204030204" pitchFamily="34" charset="0"/>
                <a:cs typeface="Calibri" panose="020F0502020204030204" pitchFamily="34" charset="0"/>
              </a:rPr>
              <a:t> 					200,000</a:t>
            </a:r>
          </a:p>
          <a:p>
            <a:pPr marL="0" indent="0">
              <a:lnSpc>
                <a:spcPct val="100000"/>
              </a:lnSpc>
              <a:spcBef>
                <a:spcPts val="0"/>
              </a:spcBef>
              <a:buNone/>
            </a:pPr>
            <a:r>
              <a:rPr lang="en-US" sz="1600" dirty="0">
                <a:latin typeface="Calibri" panose="020F0502020204030204" pitchFamily="34" charset="0"/>
                <a:cs typeface="Calibri" panose="020F0502020204030204" pitchFamily="34" charset="0"/>
              </a:rPr>
              <a:t>		Kas						 200,000</a:t>
            </a:r>
          </a:p>
          <a:p>
            <a:pPr marL="0" indent="0">
              <a:lnSpc>
                <a:spcPct val="100000"/>
              </a:lnSpc>
              <a:spcBef>
                <a:spcPts val="0"/>
              </a:spcBef>
              <a:buNone/>
            </a:pPr>
            <a:endParaRPr lang="en-US" sz="1600" dirty="0">
              <a:latin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D887AF79-C976-42B7-972F-9AD35665D7EE}"/>
              </a:ext>
            </a:extLst>
          </p:cNvPr>
          <p:cNvGraphicFramePr>
            <a:graphicFrameLocks noGrp="1"/>
          </p:cNvGraphicFramePr>
          <p:nvPr/>
        </p:nvGraphicFramePr>
        <p:xfrm>
          <a:off x="1219200" y="2060018"/>
          <a:ext cx="10100868" cy="1882140"/>
        </p:xfrm>
        <a:graphic>
          <a:graphicData uri="http://schemas.openxmlformats.org/drawingml/2006/table">
            <a:tbl>
              <a:tblPr>
                <a:tableStyleId>{5C22544A-7EE6-4342-B048-85BDC9FD1C3A}</a:tableStyleId>
              </a:tblPr>
              <a:tblGrid>
                <a:gridCol w="525696">
                  <a:extLst>
                    <a:ext uri="{9D8B030D-6E8A-4147-A177-3AD203B41FA5}">
                      <a16:colId xmlns:a16="http://schemas.microsoft.com/office/drawing/2014/main" val="3245368294"/>
                    </a:ext>
                  </a:extLst>
                </a:gridCol>
                <a:gridCol w="901193">
                  <a:extLst>
                    <a:ext uri="{9D8B030D-6E8A-4147-A177-3AD203B41FA5}">
                      <a16:colId xmlns:a16="http://schemas.microsoft.com/office/drawing/2014/main" val="174523887"/>
                    </a:ext>
                  </a:extLst>
                </a:gridCol>
                <a:gridCol w="1126490">
                  <a:extLst>
                    <a:ext uri="{9D8B030D-6E8A-4147-A177-3AD203B41FA5}">
                      <a16:colId xmlns:a16="http://schemas.microsoft.com/office/drawing/2014/main" val="2889806807"/>
                    </a:ext>
                  </a:extLst>
                </a:gridCol>
                <a:gridCol w="826094">
                  <a:extLst>
                    <a:ext uri="{9D8B030D-6E8A-4147-A177-3AD203B41FA5}">
                      <a16:colId xmlns:a16="http://schemas.microsoft.com/office/drawing/2014/main" val="3727952733"/>
                    </a:ext>
                  </a:extLst>
                </a:gridCol>
                <a:gridCol w="1222035">
                  <a:extLst>
                    <a:ext uri="{9D8B030D-6E8A-4147-A177-3AD203B41FA5}">
                      <a16:colId xmlns:a16="http://schemas.microsoft.com/office/drawing/2014/main" val="2285310042"/>
                    </a:ext>
                  </a:extLst>
                </a:gridCol>
                <a:gridCol w="1199920">
                  <a:extLst>
                    <a:ext uri="{9D8B030D-6E8A-4147-A177-3AD203B41FA5}">
                      <a16:colId xmlns:a16="http://schemas.microsoft.com/office/drawing/2014/main" val="832391010"/>
                    </a:ext>
                  </a:extLst>
                </a:gridCol>
                <a:gridCol w="788542">
                  <a:extLst>
                    <a:ext uri="{9D8B030D-6E8A-4147-A177-3AD203B41FA5}">
                      <a16:colId xmlns:a16="http://schemas.microsoft.com/office/drawing/2014/main" val="4108324381"/>
                    </a:ext>
                  </a:extLst>
                </a:gridCol>
                <a:gridCol w="1013842">
                  <a:extLst>
                    <a:ext uri="{9D8B030D-6E8A-4147-A177-3AD203B41FA5}">
                      <a16:colId xmlns:a16="http://schemas.microsoft.com/office/drawing/2014/main" val="3048650865"/>
                    </a:ext>
                  </a:extLst>
                </a:gridCol>
                <a:gridCol w="882418">
                  <a:extLst>
                    <a:ext uri="{9D8B030D-6E8A-4147-A177-3AD203B41FA5}">
                      <a16:colId xmlns:a16="http://schemas.microsoft.com/office/drawing/2014/main" val="156119533"/>
                    </a:ext>
                  </a:extLst>
                </a:gridCol>
                <a:gridCol w="657121">
                  <a:extLst>
                    <a:ext uri="{9D8B030D-6E8A-4147-A177-3AD203B41FA5}">
                      <a16:colId xmlns:a16="http://schemas.microsoft.com/office/drawing/2014/main" val="1069103949"/>
                    </a:ext>
                  </a:extLst>
                </a:gridCol>
                <a:gridCol w="957517">
                  <a:extLst>
                    <a:ext uri="{9D8B030D-6E8A-4147-A177-3AD203B41FA5}">
                      <a16:colId xmlns:a16="http://schemas.microsoft.com/office/drawing/2014/main" val="3081575010"/>
                    </a:ext>
                  </a:extLst>
                </a:gridCol>
              </a:tblGrid>
              <a:tr h="205740">
                <a:tc>
                  <a:txBody>
                    <a:bodyPr/>
                    <a:lstStyle/>
                    <a:p>
                      <a:pPr algn="ctr" rtl="0" fontAlgn="b"/>
                      <a:r>
                        <a:rPr lang="en-US" sz="1200" b="1" u="none" strike="noStrike" dirty="0" err="1">
                          <a:solidFill>
                            <a:schemeClr val="bg1"/>
                          </a:solidFill>
                          <a:effectLst/>
                          <a:latin typeface="Calibri" panose="020F0502020204030204" pitchFamily="34" charset="0"/>
                          <a:cs typeface="Calibri" panose="020F0502020204030204" pitchFamily="34" charset="0"/>
                        </a:rPr>
                        <a:t>Thn</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gridSpan="4">
                  <a:txBody>
                    <a:bodyPr/>
                    <a:lstStyle/>
                    <a:p>
                      <a:pPr algn="ctr" rtl="0" fontAlgn="b"/>
                      <a:r>
                        <a:rPr lang="en-US" sz="1200" b="1" u="none" strike="noStrike" dirty="0" err="1">
                          <a:solidFill>
                            <a:schemeClr val="bg1"/>
                          </a:solidFill>
                          <a:effectLst/>
                          <a:latin typeface="Calibri" panose="020F0502020204030204" pitchFamily="34" charset="0"/>
                          <a:cs typeface="Calibri" panose="020F0502020204030204" pitchFamily="34" charset="0"/>
                        </a:rPr>
                        <a:t>Liabilitas</a:t>
                      </a:r>
                      <a:r>
                        <a:rPr lang="en-US" sz="1200" b="1" u="none" strike="noStrike" dirty="0">
                          <a:solidFill>
                            <a:schemeClr val="bg1"/>
                          </a:solidFill>
                          <a:effectLst/>
                          <a:latin typeface="Calibri" panose="020F0502020204030204" pitchFamily="34" charset="0"/>
                          <a:cs typeface="Calibri" panose="020F0502020204030204" pitchFamily="34" charset="0"/>
                        </a:rPr>
                        <a:t> </a:t>
                      </a:r>
                      <a:r>
                        <a:rPr lang="en-US" sz="1200" b="1" u="none" strike="noStrike" dirty="0" err="1">
                          <a:solidFill>
                            <a:schemeClr val="bg1"/>
                          </a:solidFill>
                          <a:effectLst/>
                          <a:latin typeface="Calibri" panose="020F0502020204030204" pitchFamily="34" charset="0"/>
                          <a:cs typeface="Calibri" panose="020F0502020204030204" pitchFamily="34" charset="0"/>
                        </a:rPr>
                        <a:t>Sewa</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rtl="0" fontAlgn="b"/>
                      <a:r>
                        <a:rPr lang="en-US" sz="1200" b="1" u="none" strike="noStrike" dirty="0">
                          <a:solidFill>
                            <a:schemeClr val="bg1"/>
                          </a:solidFill>
                          <a:effectLst/>
                          <a:latin typeface="Calibri" panose="020F0502020204030204" pitchFamily="34" charset="0"/>
                          <a:cs typeface="Calibri" panose="020F0502020204030204" pitchFamily="34" charset="0"/>
                        </a:rPr>
                        <a:t> </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gridSpan="3">
                  <a:txBody>
                    <a:bodyPr/>
                    <a:lstStyle/>
                    <a:p>
                      <a:pPr algn="ctr" rtl="0" fontAlgn="b"/>
                      <a:r>
                        <a:rPr lang="en-US" sz="1200" b="1" u="none" strike="noStrike" dirty="0" err="1">
                          <a:solidFill>
                            <a:schemeClr val="bg1"/>
                          </a:solidFill>
                          <a:effectLst/>
                          <a:latin typeface="Calibri" panose="020F0502020204030204" pitchFamily="34" charset="0"/>
                          <a:cs typeface="Calibri" panose="020F0502020204030204" pitchFamily="34" charset="0"/>
                        </a:rPr>
                        <a:t>Aset</a:t>
                      </a:r>
                      <a:r>
                        <a:rPr lang="en-US" sz="1200" b="1" u="none" strike="noStrike" dirty="0">
                          <a:solidFill>
                            <a:schemeClr val="bg1"/>
                          </a:solidFill>
                          <a:effectLst/>
                          <a:latin typeface="Calibri" panose="020F0502020204030204" pitchFamily="34" charset="0"/>
                          <a:cs typeface="Calibri" panose="020F0502020204030204" pitchFamily="34" charset="0"/>
                        </a:rPr>
                        <a:t> </a:t>
                      </a:r>
                      <a:r>
                        <a:rPr lang="en-US" sz="1200" b="1" u="none" strike="noStrike" dirty="0" err="1">
                          <a:solidFill>
                            <a:schemeClr val="bg1"/>
                          </a:solidFill>
                          <a:effectLst/>
                          <a:latin typeface="Calibri" panose="020F0502020204030204" pitchFamily="34" charset="0"/>
                          <a:cs typeface="Calibri" panose="020F0502020204030204" pitchFamily="34" charset="0"/>
                        </a:rPr>
                        <a:t>Hak</a:t>
                      </a:r>
                      <a:r>
                        <a:rPr lang="en-US" sz="1200" b="1" u="none" strike="noStrike" dirty="0">
                          <a:solidFill>
                            <a:schemeClr val="bg1"/>
                          </a:solidFill>
                          <a:effectLst/>
                          <a:latin typeface="Calibri" panose="020F0502020204030204" pitchFamily="34" charset="0"/>
                          <a:cs typeface="Calibri" panose="020F0502020204030204" pitchFamily="34" charset="0"/>
                        </a:rPr>
                        <a:t> </a:t>
                      </a:r>
                      <a:r>
                        <a:rPr lang="en-US" sz="1200" b="1" u="none" strike="noStrike" dirty="0" err="1">
                          <a:solidFill>
                            <a:schemeClr val="bg1"/>
                          </a:solidFill>
                          <a:effectLst/>
                          <a:latin typeface="Calibri" panose="020F0502020204030204" pitchFamily="34" charset="0"/>
                          <a:cs typeface="Calibri" panose="020F0502020204030204" pitchFamily="34" charset="0"/>
                        </a:rPr>
                        <a:t>Guna</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hMerge="1">
                  <a:txBody>
                    <a:bodyPr/>
                    <a:lstStyle/>
                    <a:p>
                      <a:endParaRPr lang="en-US"/>
                    </a:p>
                  </a:txBody>
                  <a:tcPr/>
                </a:tc>
                <a:tc hMerge="1">
                  <a:txBody>
                    <a:bodyPr/>
                    <a:lstStyle/>
                    <a:p>
                      <a:endParaRPr lang="en-US"/>
                    </a:p>
                  </a:txBody>
                  <a:tcPr/>
                </a:tc>
                <a:tc gridSpan="2">
                  <a:txBody>
                    <a:bodyPr/>
                    <a:lstStyle/>
                    <a:p>
                      <a:pPr algn="ctr" rtl="0" fontAlgn="b"/>
                      <a:r>
                        <a:rPr lang="en-US" sz="1200" b="1" u="none" strike="noStrike" dirty="0">
                          <a:solidFill>
                            <a:schemeClr val="bg1"/>
                          </a:solidFill>
                          <a:effectLst/>
                          <a:latin typeface="Calibri" panose="020F0502020204030204" pitchFamily="34" charset="0"/>
                          <a:cs typeface="Calibri" panose="020F0502020204030204" pitchFamily="34" charset="0"/>
                        </a:rPr>
                        <a:t>PV </a:t>
                      </a:r>
                      <a:r>
                        <a:rPr lang="en-US" sz="1200" b="1" u="none" strike="noStrike" dirty="0" err="1">
                          <a:solidFill>
                            <a:schemeClr val="bg1"/>
                          </a:solidFill>
                          <a:effectLst/>
                          <a:latin typeface="Calibri" panose="020F0502020204030204" pitchFamily="34" charset="0"/>
                          <a:cs typeface="Calibri" panose="020F0502020204030204" pitchFamily="34" charset="0"/>
                        </a:rPr>
                        <a:t>Sewa</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hMerge="1">
                  <a:txBody>
                    <a:bodyPr/>
                    <a:lstStyle/>
                    <a:p>
                      <a:endParaRPr lang="en-US"/>
                    </a:p>
                  </a:txBody>
                  <a:tcPr/>
                </a:tc>
                <a:extLst>
                  <a:ext uri="{0D108BD9-81ED-4DB2-BD59-A6C34878D82A}">
                    <a16:rowId xmlns:a16="http://schemas.microsoft.com/office/drawing/2014/main" val="183284157"/>
                  </a:ext>
                </a:extLst>
              </a:tr>
              <a:tr h="354330">
                <a:tc>
                  <a:txBody>
                    <a:bodyPr/>
                    <a:lstStyle/>
                    <a:p>
                      <a:pPr algn="ctr" rtl="0" fontAlgn="b"/>
                      <a:r>
                        <a:rPr lang="en-US" sz="1200" b="1" u="none" strike="noStrike" dirty="0">
                          <a:solidFill>
                            <a:schemeClr val="bg1"/>
                          </a:solidFill>
                          <a:effectLst/>
                          <a:latin typeface="Calibri" panose="020F0502020204030204" pitchFamily="34" charset="0"/>
                          <a:cs typeface="Calibri" panose="020F0502020204030204" pitchFamily="34" charset="0"/>
                        </a:rPr>
                        <a:t> </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dirty="0">
                          <a:solidFill>
                            <a:schemeClr val="bg1"/>
                          </a:solidFill>
                          <a:effectLst/>
                          <a:latin typeface="Calibri" panose="020F0502020204030204" pitchFamily="34" charset="0"/>
                          <a:cs typeface="Calibri" panose="020F0502020204030204" pitchFamily="34" charset="0"/>
                        </a:rPr>
                        <a:t>Sal Awl</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dirty="0" err="1">
                          <a:solidFill>
                            <a:schemeClr val="bg1"/>
                          </a:solidFill>
                          <a:effectLst/>
                          <a:latin typeface="Calibri" panose="020F0502020204030204" pitchFamily="34" charset="0"/>
                          <a:cs typeface="Calibri" panose="020F0502020204030204" pitchFamily="34" charset="0"/>
                        </a:rPr>
                        <a:t>Pemb</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dirty="0" err="1">
                          <a:solidFill>
                            <a:schemeClr val="bg1"/>
                          </a:solidFill>
                          <a:effectLst/>
                          <a:latin typeface="Calibri" panose="020F0502020204030204" pitchFamily="34" charset="0"/>
                          <a:cs typeface="Calibri" panose="020F0502020204030204" pitchFamily="34" charset="0"/>
                        </a:rPr>
                        <a:t>Bunga</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dirty="0" err="1">
                          <a:solidFill>
                            <a:schemeClr val="bg1"/>
                          </a:solidFill>
                          <a:effectLst/>
                          <a:latin typeface="Calibri" panose="020F0502020204030204" pitchFamily="34" charset="0"/>
                          <a:cs typeface="Calibri" panose="020F0502020204030204" pitchFamily="34" charset="0"/>
                        </a:rPr>
                        <a:t>Pengurangan</a:t>
                      </a:r>
                      <a:r>
                        <a:rPr lang="en-US" sz="1200" b="1" u="none" strike="noStrike" dirty="0">
                          <a:solidFill>
                            <a:schemeClr val="bg1"/>
                          </a:solidFill>
                          <a:effectLst/>
                          <a:latin typeface="Calibri" panose="020F0502020204030204" pitchFamily="34" charset="0"/>
                          <a:cs typeface="Calibri" panose="020F0502020204030204" pitchFamily="34" charset="0"/>
                        </a:rPr>
                        <a:t> Utang</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a:solidFill>
                            <a:schemeClr val="bg1"/>
                          </a:solidFill>
                          <a:effectLst/>
                          <a:latin typeface="Calibri" panose="020F0502020204030204" pitchFamily="34" charset="0"/>
                          <a:cs typeface="Calibri" panose="020F0502020204030204" pitchFamily="34" charset="0"/>
                        </a:rPr>
                        <a:t>Sal Akh</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a:solidFill>
                            <a:schemeClr val="bg1"/>
                          </a:solidFill>
                          <a:effectLst/>
                          <a:latin typeface="Calibri" panose="020F0502020204030204" pitchFamily="34" charset="0"/>
                          <a:cs typeface="Calibri" panose="020F0502020204030204" pitchFamily="34" charset="0"/>
                        </a:rPr>
                        <a:t>Sal Aw</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a:solidFill>
                            <a:schemeClr val="bg1"/>
                          </a:solidFill>
                          <a:effectLst/>
                          <a:latin typeface="Calibri" panose="020F0502020204030204" pitchFamily="34" charset="0"/>
                          <a:cs typeface="Calibri" panose="020F0502020204030204" pitchFamily="34" charset="0"/>
                        </a:rPr>
                        <a:t>Dep</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a:solidFill>
                            <a:schemeClr val="bg1"/>
                          </a:solidFill>
                          <a:effectLst/>
                          <a:latin typeface="Calibri" panose="020F0502020204030204" pitchFamily="34" charset="0"/>
                          <a:cs typeface="Calibri" panose="020F0502020204030204" pitchFamily="34" charset="0"/>
                        </a:rPr>
                        <a:t>Sal Akh</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a:solidFill>
                            <a:schemeClr val="bg1"/>
                          </a:solidFill>
                          <a:effectLst/>
                          <a:latin typeface="Calibri" panose="020F0502020204030204" pitchFamily="34" charset="0"/>
                          <a:cs typeface="Calibri" panose="020F0502020204030204" pitchFamily="34" charset="0"/>
                        </a:rPr>
                        <a:t>Waktu</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tc>
                  <a:txBody>
                    <a:bodyPr/>
                    <a:lstStyle/>
                    <a:p>
                      <a:pPr algn="ctr" rtl="0" fontAlgn="b"/>
                      <a:r>
                        <a:rPr lang="en-US" sz="1200" b="1" u="none" strike="noStrike" dirty="0">
                          <a:solidFill>
                            <a:schemeClr val="bg1"/>
                          </a:solidFill>
                          <a:effectLst/>
                          <a:latin typeface="Calibri" panose="020F0502020204030204" pitchFamily="34" charset="0"/>
                          <a:cs typeface="Calibri" panose="020F0502020204030204" pitchFamily="34" charset="0"/>
                        </a:rPr>
                        <a:t>PV</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3810" marR="3810" marT="3810" marB="0" anchor="ctr">
                    <a:solidFill>
                      <a:schemeClr val="accent2">
                        <a:lumMod val="75000"/>
                      </a:schemeClr>
                    </a:solidFill>
                  </a:tcPr>
                </a:tc>
                <a:extLst>
                  <a:ext uri="{0D108BD9-81ED-4DB2-BD59-A6C34878D82A}">
                    <a16:rowId xmlns:a16="http://schemas.microsoft.com/office/drawing/2014/main" val="2256774043"/>
                  </a:ext>
                </a:extLst>
              </a:tr>
              <a:tr h="182880">
                <a:tc>
                  <a:txBody>
                    <a:bodyPr/>
                    <a:lstStyle/>
                    <a:p>
                      <a:pPr algn="ctr" rtl="0" fontAlgn="b"/>
                      <a:r>
                        <a:rPr lang="en-US" sz="1200" u="none" strike="noStrike">
                          <a:effectLst/>
                          <a:latin typeface="Calibri" panose="020F0502020204030204" pitchFamily="34" charset="0"/>
                          <a:cs typeface="Calibri" panose="020F0502020204030204" pitchFamily="34" charset="0"/>
                        </a:rPr>
                        <a:t>1</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925,979</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dirty="0">
                          <a:effectLst/>
                          <a:latin typeface="Calibri" panose="020F0502020204030204" pitchFamily="34" charset="0"/>
                          <a:cs typeface="Calibri" panose="020F0502020204030204" pitchFamily="34" charset="0"/>
                        </a:rPr>
                        <a:t>200,000</a:t>
                      </a:r>
                      <a:endParaRPr lang="en-US" sz="1200" b="0"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 </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200,000</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725,979</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925,979</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185,196</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740,783</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extLst>
                  <a:ext uri="{0D108BD9-81ED-4DB2-BD59-A6C34878D82A}">
                    <a16:rowId xmlns:a16="http://schemas.microsoft.com/office/drawing/2014/main" val="3398991760"/>
                  </a:ext>
                </a:extLst>
              </a:tr>
              <a:tr h="182880">
                <a:tc>
                  <a:txBody>
                    <a:bodyPr/>
                    <a:lstStyle/>
                    <a:p>
                      <a:pPr algn="ctr" rtl="0" fontAlgn="b"/>
                      <a:r>
                        <a:rPr lang="en-US" sz="1200" u="none" strike="noStrike">
                          <a:effectLst/>
                          <a:latin typeface="Calibri" panose="020F0502020204030204" pitchFamily="34" charset="0"/>
                          <a:cs typeface="Calibri" panose="020F0502020204030204" pitchFamily="34" charset="0"/>
                        </a:rPr>
                        <a:t>2</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725,979</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200,000</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dirty="0">
                          <a:effectLst/>
                          <a:latin typeface="Calibri" panose="020F0502020204030204" pitchFamily="34" charset="0"/>
                          <a:cs typeface="Calibri" panose="020F0502020204030204" pitchFamily="34" charset="0"/>
                        </a:rPr>
                        <a:t>29,039</a:t>
                      </a:r>
                      <a:endParaRPr lang="en-US" sz="1200" b="0"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170,961</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555,018</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dirty="0">
                          <a:effectLst/>
                          <a:latin typeface="Calibri" panose="020F0502020204030204" pitchFamily="34" charset="0"/>
                          <a:cs typeface="Calibri" panose="020F0502020204030204" pitchFamily="34" charset="0"/>
                        </a:rPr>
                        <a:t>740,783</a:t>
                      </a:r>
                      <a:endParaRPr lang="en-US" sz="1200" b="0"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185,196</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555,587</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1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192,308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extLst>
                  <a:ext uri="{0D108BD9-81ED-4DB2-BD59-A6C34878D82A}">
                    <a16:rowId xmlns:a16="http://schemas.microsoft.com/office/drawing/2014/main" val="403050708"/>
                  </a:ext>
                </a:extLst>
              </a:tr>
              <a:tr h="182880">
                <a:tc>
                  <a:txBody>
                    <a:bodyPr/>
                    <a:lstStyle/>
                    <a:p>
                      <a:pPr algn="ctr" rtl="0" fontAlgn="b"/>
                      <a:r>
                        <a:rPr lang="en-US" sz="1200" u="none" strike="noStrike">
                          <a:effectLst/>
                          <a:latin typeface="Calibri" panose="020F0502020204030204" pitchFamily="34" charset="0"/>
                          <a:cs typeface="Calibri" panose="020F0502020204030204" pitchFamily="34" charset="0"/>
                        </a:rPr>
                        <a:t>3</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555,018</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200,000</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22,201</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dirty="0">
                          <a:effectLst/>
                          <a:latin typeface="Calibri" panose="020F0502020204030204" pitchFamily="34" charset="0"/>
                          <a:cs typeface="Calibri" panose="020F0502020204030204" pitchFamily="34" charset="0"/>
                        </a:rPr>
                        <a:t>177,799</a:t>
                      </a:r>
                      <a:endParaRPr lang="en-US" sz="1200" b="0"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377,219</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555,587</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185,196</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370,392</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2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184,911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extLst>
                  <a:ext uri="{0D108BD9-81ED-4DB2-BD59-A6C34878D82A}">
                    <a16:rowId xmlns:a16="http://schemas.microsoft.com/office/drawing/2014/main" val="3189354362"/>
                  </a:ext>
                </a:extLst>
              </a:tr>
              <a:tr h="182880">
                <a:tc>
                  <a:txBody>
                    <a:bodyPr/>
                    <a:lstStyle/>
                    <a:p>
                      <a:pPr algn="ctr" rtl="0" fontAlgn="b"/>
                      <a:r>
                        <a:rPr lang="en-US" sz="1200" u="none" strike="noStrike">
                          <a:effectLst/>
                          <a:latin typeface="Calibri" panose="020F0502020204030204" pitchFamily="34" charset="0"/>
                          <a:cs typeface="Calibri" panose="020F0502020204030204" pitchFamily="34" charset="0"/>
                        </a:rPr>
                        <a:t>4</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377,219</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200,000</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15,089</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dirty="0">
                          <a:effectLst/>
                          <a:latin typeface="Calibri" panose="020F0502020204030204" pitchFamily="34" charset="0"/>
                          <a:cs typeface="Calibri" panose="020F0502020204030204" pitchFamily="34" charset="0"/>
                        </a:rPr>
                        <a:t>184,911</a:t>
                      </a:r>
                      <a:endParaRPr lang="en-US" sz="1200" b="0"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192,308</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370,392</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185,196</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185,196</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3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177,799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extLst>
                  <a:ext uri="{0D108BD9-81ED-4DB2-BD59-A6C34878D82A}">
                    <a16:rowId xmlns:a16="http://schemas.microsoft.com/office/drawing/2014/main" val="879379804"/>
                  </a:ext>
                </a:extLst>
              </a:tr>
              <a:tr h="182880">
                <a:tc>
                  <a:txBody>
                    <a:bodyPr/>
                    <a:lstStyle/>
                    <a:p>
                      <a:pPr algn="ctr" rtl="0" fontAlgn="b"/>
                      <a:r>
                        <a:rPr lang="en-US" sz="1200" u="none" strike="noStrike">
                          <a:effectLst/>
                          <a:latin typeface="Calibri" panose="020F0502020204030204" pitchFamily="34" charset="0"/>
                          <a:cs typeface="Calibri" panose="020F0502020204030204" pitchFamily="34" charset="0"/>
                        </a:rPr>
                        <a:t>5</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192,308</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200,000</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7,692</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192,308</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dirty="0">
                          <a:effectLst/>
                          <a:latin typeface="Calibri" panose="020F0502020204030204" pitchFamily="34" charset="0"/>
                          <a:cs typeface="Calibri" panose="020F0502020204030204" pitchFamily="34" charset="0"/>
                        </a:rPr>
                        <a:t>0</a:t>
                      </a:r>
                      <a:endParaRPr lang="en-US" sz="1200" b="0"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185,196</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185,196</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u="none" strike="noStrike">
                          <a:effectLst/>
                          <a:latin typeface="Calibri" panose="020F0502020204030204" pitchFamily="34" charset="0"/>
                          <a:cs typeface="Calibri" panose="020F0502020204030204" pitchFamily="34" charset="0"/>
                        </a:rPr>
                        <a:t>0</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4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u="none" strike="noStrike">
                          <a:effectLst/>
                          <a:latin typeface="Calibri" panose="020F0502020204030204" pitchFamily="34" charset="0"/>
                          <a:cs typeface="Calibri" panose="020F0502020204030204" pitchFamily="34" charset="0"/>
                        </a:rPr>
                        <a:t>   170,961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extLst>
                  <a:ext uri="{0D108BD9-81ED-4DB2-BD59-A6C34878D82A}">
                    <a16:rowId xmlns:a16="http://schemas.microsoft.com/office/drawing/2014/main" val="1790788134"/>
                  </a:ext>
                </a:extLst>
              </a:tr>
              <a:tr h="182880">
                <a:tc>
                  <a:txBody>
                    <a:bodyPr/>
                    <a:lstStyle/>
                    <a:p>
                      <a:pPr algn="ctr" rtl="0" fontAlgn="b"/>
                      <a:r>
                        <a:rPr lang="en-US" sz="1200" u="none" strike="noStrike">
                          <a:effectLst/>
                          <a:latin typeface="Calibri" panose="020F0502020204030204" pitchFamily="34" charset="0"/>
                          <a:cs typeface="Calibri" panose="020F0502020204030204" pitchFamily="34" charset="0"/>
                        </a:rPr>
                        <a:t> </a:t>
                      </a:r>
                      <a:endParaRPr lang="en-US" sz="1200" b="0"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dirty="0">
                          <a:effectLst/>
                          <a:latin typeface="Calibri" panose="020F0502020204030204" pitchFamily="34" charset="0"/>
                          <a:cs typeface="Calibri" panose="020F0502020204030204" pitchFamily="34" charset="0"/>
                        </a:rPr>
                        <a:t>   1,000,000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a:effectLst/>
                          <a:latin typeface="Calibri" panose="020F0502020204030204" pitchFamily="34" charset="0"/>
                          <a:cs typeface="Calibri" panose="020F0502020204030204" pitchFamily="34" charset="0"/>
                        </a:rPr>
                        <a:t>  74,021 </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b="1" u="none" strike="noStrike">
                          <a:effectLst/>
                          <a:latin typeface="Calibri" panose="020F0502020204030204" pitchFamily="34" charset="0"/>
                          <a:cs typeface="Calibri" panose="020F0502020204030204" pitchFamily="34" charset="0"/>
                        </a:rPr>
                        <a:t> </a:t>
                      </a:r>
                      <a:endParaRPr lang="en-US" sz="1200" b="1"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b="1" u="none" strike="noStrike">
                          <a:effectLst/>
                          <a:latin typeface="Calibri" panose="020F0502020204030204" pitchFamily="34" charset="0"/>
                          <a:cs typeface="Calibri" panose="020F0502020204030204" pitchFamily="34" charset="0"/>
                        </a:rPr>
                        <a:t> </a:t>
                      </a:r>
                      <a:endParaRPr lang="en-US" sz="1200" b="1"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a:effectLst/>
                          <a:latin typeface="Calibri" panose="020F0502020204030204" pitchFamily="34" charset="0"/>
                          <a:cs typeface="Calibri" panose="020F0502020204030204" pitchFamily="34" charset="0"/>
                        </a:rPr>
                        <a:t>    925,979 </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r" rtl="0" fontAlgn="b"/>
                      <a:r>
                        <a:rPr lang="en-US" sz="1200" b="1" u="none" strike="noStrike">
                          <a:effectLst/>
                          <a:latin typeface="Calibri" panose="020F0502020204030204" pitchFamily="34" charset="0"/>
                          <a:cs typeface="Calibri" panose="020F0502020204030204" pitchFamily="34" charset="0"/>
                        </a:rPr>
                        <a:t> </a:t>
                      </a:r>
                      <a:endParaRPr lang="en-US" sz="1200" b="1" i="0" u="none" strike="noStrike">
                        <a:solidFill>
                          <a:srgbClr val="737572"/>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a:effectLst/>
                          <a:latin typeface="Calibri" panose="020F0502020204030204" pitchFamily="34" charset="0"/>
                          <a:cs typeface="Calibri" panose="020F0502020204030204" pitchFamily="34" charset="0"/>
                        </a:rPr>
                        <a:t> </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a:effectLst/>
                          <a:latin typeface="Calibri" panose="020F0502020204030204" pitchFamily="34" charset="0"/>
                          <a:cs typeface="Calibri" panose="020F0502020204030204" pitchFamily="34" charset="0"/>
                        </a:rPr>
                        <a:t>   725,979 </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extLst>
                  <a:ext uri="{0D108BD9-81ED-4DB2-BD59-A6C34878D82A}">
                    <a16:rowId xmlns:a16="http://schemas.microsoft.com/office/drawing/2014/main" val="2868370030"/>
                  </a:ext>
                </a:extLst>
              </a:tr>
              <a:tr h="182880">
                <a:tc>
                  <a:txBody>
                    <a:bodyPr/>
                    <a:lstStyle/>
                    <a:p>
                      <a:pPr algn="l" fontAlgn="b"/>
                      <a:r>
                        <a:rPr lang="en-US" sz="1200" u="none" strike="noStrike">
                          <a:effectLst/>
                          <a:latin typeface="Calibri" panose="020F0502020204030204" pitchFamily="34" charset="0"/>
                          <a:cs typeface="Calibri" panose="020F0502020204030204" pitchFamily="34" charset="0"/>
                        </a:rPr>
                        <a:t> </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gridSpan="3">
                  <a:txBody>
                    <a:bodyPr/>
                    <a:lstStyle/>
                    <a:p>
                      <a:pPr algn="l" fontAlgn="b"/>
                      <a:r>
                        <a:rPr lang="en-US" sz="1200" b="1" u="none" strike="noStrike" dirty="0" err="1">
                          <a:effectLst/>
                          <a:latin typeface="Calibri" panose="020F0502020204030204" pitchFamily="34" charset="0"/>
                          <a:cs typeface="Calibri" panose="020F0502020204030204" pitchFamily="34" charset="0"/>
                        </a:rPr>
                        <a:t>Bunga</a:t>
                      </a:r>
                      <a:r>
                        <a:rPr lang="en-US" sz="1200" b="1" u="none" strike="noStrike" dirty="0">
                          <a:effectLst/>
                          <a:latin typeface="Calibri" panose="020F0502020204030204" pitchFamily="34" charset="0"/>
                          <a:cs typeface="Calibri" panose="020F0502020204030204" pitchFamily="34" charset="0"/>
                        </a:rPr>
                        <a:t> dan </a:t>
                      </a:r>
                      <a:r>
                        <a:rPr lang="en-US" sz="1200" b="1" u="none" strike="noStrike" dirty="0" err="1">
                          <a:effectLst/>
                          <a:latin typeface="Calibri" panose="020F0502020204030204" pitchFamily="34" charset="0"/>
                          <a:cs typeface="Calibri" panose="020F0502020204030204" pitchFamily="34" charset="0"/>
                        </a:rPr>
                        <a:t>Depresiasi</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3810" marR="3810" marT="3810" marB="0" anchor="b"/>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3810" marR="3810" marT="3810" marB="0" anchor="b"/>
                </a:tc>
                <a:tc>
                  <a:txBody>
                    <a:bodyPr/>
                    <a:lstStyle/>
                    <a:p>
                      <a:pPr algn="l" fontAlgn="b"/>
                      <a:r>
                        <a:rPr lang="en-US" sz="1200" b="1" u="none" strike="noStrike" dirty="0">
                          <a:effectLst/>
                          <a:latin typeface="Calibri" panose="020F0502020204030204" pitchFamily="34" charset="0"/>
                          <a:cs typeface="Calibri" panose="020F0502020204030204" pitchFamily="34" charset="0"/>
                        </a:rPr>
                        <a:t>   1,000,000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tc>
                  <a:txBody>
                    <a:bodyPr/>
                    <a:lstStyle/>
                    <a:p>
                      <a:pPr algn="l" fontAlgn="b"/>
                      <a:r>
                        <a:rPr lang="en-US" sz="1200" b="1" u="none" strike="noStrike" dirty="0">
                          <a:effectLst/>
                          <a:latin typeface="Calibri" panose="020F0502020204030204" pitchFamily="34" charset="0"/>
                          <a:cs typeface="Calibri" panose="020F0502020204030204" pitchFamily="34" charset="0"/>
                        </a:rPr>
                        <a:t> </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3810" marR="3810" marT="3810" marB="0" anchor="ctr"/>
                </a:tc>
                <a:extLst>
                  <a:ext uri="{0D108BD9-81ED-4DB2-BD59-A6C34878D82A}">
                    <a16:rowId xmlns:a16="http://schemas.microsoft.com/office/drawing/2014/main" val="811889605"/>
                  </a:ext>
                </a:extLst>
              </a:tr>
            </a:tbl>
          </a:graphicData>
        </a:graphic>
      </p:graphicFrame>
      <p:sp>
        <p:nvSpPr>
          <p:cNvPr id="6" name="Slide Number Placeholder 1">
            <a:extLst>
              <a:ext uri="{FF2B5EF4-FFF2-40B4-BE49-F238E27FC236}">
                <a16:creationId xmlns:a16="http://schemas.microsoft.com/office/drawing/2014/main" id="{1C739578-314C-0D43-A5A6-A40D322B3386}"/>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86</a:t>
            </a:fld>
            <a:endParaRPr lang="en-US" dirty="0"/>
          </a:p>
        </p:txBody>
      </p:sp>
    </p:spTree>
    <p:extLst>
      <p:ext uri="{BB962C8B-B14F-4D97-AF65-F5344CB8AC3E}">
        <p14:creationId xmlns:p14="http://schemas.microsoft.com/office/powerpoint/2010/main" val="27759705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2377399" y="291084"/>
            <a:ext cx="7437200" cy="1229106"/>
          </a:xfrm>
        </p:spPr>
        <p:txBody>
          <a:bodyPr>
            <a:noAutofit/>
          </a:bodyPr>
          <a:lstStyle/>
          <a:p>
            <a:r>
              <a:rPr lang="en-US" sz="3600" dirty="0">
                <a:latin typeface="Fjalla One" panose="02000506040000020004" pitchFamily="2" charset="0"/>
              </a:rPr>
              <a:t>CONTOH 8 </a:t>
            </a:r>
            <a:br>
              <a:rPr lang="en-US" sz="3600" dirty="0">
                <a:latin typeface="Fjalla One" panose="02000506040000020004" pitchFamily="2" charset="0"/>
              </a:rPr>
            </a:br>
            <a:r>
              <a:rPr lang="en-US" sz="3600" dirty="0" err="1">
                <a:latin typeface="Fjalla One" panose="02000506040000020004" pitchFamily="2" charset="0"/>
              </a:rPr>
              <a:t>Ilustrasi</a:t>
            </a:r>
            <a:r>
              <a:rPr lang="en-US" sz="3600" dirty="0">
                <a:latin typeface="Fjalla One" panose="02000506040000020004" pitchFamily="2" charset="0"/>
              </a:rPr>
              <a:t> </a:t>
            </a:r>
            <a:r>
              <a:rPr lang="en-US" sz="3600" dirty="0" err="1">
                <a:latin typeface="Fjalla One" panose="02000506040000020004" pitchFamily="2" charset="0"/>
              </a:rPr>
              <a:t>Jurnal</a:t>
            </a:r>
            <a:r>
              <a:rPr lang="en-US" sz="3600" dirty="0">
                <a:latin typeface="Fjalla One" panose="02000506040000020004" pitchFamily="2" charset="0"/>
              </a:rPr>
              <a:t> </a:t>
            </a:r>
            <a:r>
              <a:rPr lang="en-US" sz="3600" dirty="0" err="1">
                <a:latin typeface="Fjalla One" panose="02000506040000020004" pitchFamily="2" charset="0"/>
              </a:rPr>
              <a:t>Penyewa</a:t>
            </a:r>
            <a:endParaRPr lang="en-US" sz="3600" dirty="0">
              <a:latin typeface="Fjalla One" panose="02000506040000020004" pitchFamily="2" charset="0"/>
            </a:endParaRPr>
          </a:p>
        </p:txBody>
      </p:sp>
      <p:sp>
        <p:nvSpPr>
          <p:cNvPr id="3" name="Content Placeholder 2">
            <a:extLst>
              <a:ext uri="{FF2B5EF4-FFF2-40B4-BE49-F238E27FC236}">
                <a16:creationId xmlns:a16="http://schemas.microsoft.com/office/drawing/2014/main" id="{1C57FA9A-2954-4D11-A932-5FFBDE673C52}"/>
              </a:ext>
            </a:extLst>
          </p:cNvPr>
          <p:cNvSpPr>
            <a:spLocks noGrp="1"/>
          </p:cNvSpPr>
          <p:nvPr>
            <p:ph sz="quarter" idx="10"/>
          </p:nvPr>
        </p:nvSpPr>
        <p:spPr>
          <a:xfrm>
            <a:off x="1273263" y="1905000"/>
            <a:ext cx="9645473" cy="4858583"/>
          </a:xfrm>
        </p:spPr>
        <p:txBody>
          <a:bodyPr>
            <a:noAutofit/>
          </a:bodyPr>
          <a:lstStyle/>
          <a:p>
            <a:pPr algn="just"/>
            <a:r>
              <a:rPr lang="en-US" sz="2200" dirty="0"/>
              <a:t>Perusahaan </a:t>
            </a:r>
            <a:r>
              <a:rPr lang="en-US" sz="2200" dirty="0" err="1"/>
              <a:t>menyewa</a:t>
            </a:r>
            <a:r>
              <a:rPr lang="en-US" sz="2200" dirty="0"/>
              <a:t> </a:t>
            </a:r>
            <a:r>
              <a:rPr lang="en-US" sz="2200" dirty="0" err="1"/>
              <a:t>ruang</a:t>
            </a:r>
            <a:r>
              <a:rPr lang="en-US" sz="2200" dirty="0"/>
              <a:t> </a:t>
            </a:r>
            <a:r>
              <a:rPr lang="en-US" sz="2200" dirty="0" err="1"/>
              <a:t>kantor</a:t>
            </a:r>
            <a:r>
              <a:rPr lang="en-US" sz="2200" dirty="0"/>
              <a:t> </a:t>
            </a:r>
            <a:r>
              <a:rPr lang="en-US" sz="2200" dirty="0" err="1"/>
              <a:t>selama</a:t>
            </a:r>
            <a:r>
              <a:rPr lang="en-US" sz="2200" dirty="0"/>
              <a:t> 5 </a:t>
            </a:r>
            <a:r>
              <a:rPr lang="en-US" sz="2200" dirty="0" err="1"/>
              <a:t>tahun</a:t>
            </a:r>
            <a:r>
              <a:rPr lang="en-US" sz="2200" dirty="0"/>
              <a:t> </a:t>
            </a:r>
            <a:r>
              <a:rPr lang="en-US" sz="2200" dirty="0" err="1"/>
              <a:t>dengan</a:t>
            </a:r>
            <a:r>
              <a:rPr lang="en-US" sz="2200" dirty="0"/>
              <a:t> </a:t>
            </a:r>
            <a:r>
              <a:rPr lang="en-US" sz="2200" dirty="0" err="1"/>
              <a:t>opsi</a:t>
            </a:r>
            <a:r>
              <a:rPr lang="en-US" sz="2200" dirty="0"/>
              <a:t> </a:t>
            </a:r>
            <a:r>
              <a:rPr lang="en-US" sz="2200" dirty="0" err="1"/>
              <a:t>perpanjangan</a:t>
            </a:r>
            <a:r>
              <a:rPr lang="en-US" sz="2200" dirty="0"/>
              <a:t> </a:t>
            </a:r>
            <a:r>
              <a:rPr lang="en-US" sz="2200" dirty="0" err="1"/>
              <a:t>selama</a:t>
            </a:r>
            <a:r>
              <a:rPr lang="en-US" sz="2200" dirty="0"/>
              <a:t> 5 </a:t>
            </a:r>
            <a:r>
              <a:rPr lang="en-US" sz="2200" dirty="0" err="1"/>
              <a:t>tahun</a:t>
            </a:r>
            <a:r>
              <a:rPr lang="en-US" sz="2200" dirty="0"/>
              <a:t> </a:t>
            </a:r>
            <a:r>
              <a:rPr lang="en-US" sz="2200" dirty="0" err="1"/>
              <a:t>berikutnya</a:t>
            </a:r>
            <a:r>
              <a:rPr lang="en-US" sz="2200" dirty="0"/>
              <a:t>. </a:t>
            </a:r>
            <a:r>
              <a:rPr lang="en-US" sz="2200" dirty="0" err="1"/>
              <a:t>Sewa</a:t>
            </a:r>
            <a:r>
              <a:rPr lang="en-US" sz="2200" dirty="0"/>
              <a:t> </a:t>
            </a:r>
            <a:r>
              <a:rPr lang="en-US" sz="2200" dirty="0" err="1"/>
              <a:t>dibayar</a:t>
            </a:r>
            <a:r>
              <a:rPr lang="en-US" sz="2200" dirty="0"/>
              <a:t> </a:t>
            </a:r>
            <a:r>
              <a:rPr lang="en-US" sz="2200" dirty="0" err="1"/>
              <a:t>tiap</a:t>
            </a:r>
            <a:r>
              <a:rPr lang="en-US" sz="2200" dirty="0"/>
              <a:t> </a:t>
            </a:r>
            <a:r>
              <a:rPr lang="en-US" sz="2200" dirty="0" err="1"/>
              <a:t>tahun</a:t>
            </a:r>
            <a:r>
              <a:rPr lang="en-US" sz="2200" dirty="0"/>
              <a:t> </a:t>
            </a:r>
            <a:r>
              <a:rPr lang="en-US" sz="2200" dirty="0" err="1"/>
              <a:t>dengan</a:t>
            </a:r>
            <a:r>
              <a:rPr lang="en-US" sz="2200" dirty="0"/>
              <a:t> </a:t>
            </a:r>
            <a:r>
              <a:rPr lang="en-US" sz="2200" dirty="0" err="1"/>
              <a:t>nilai</a:t>
            </a:r>
            <a:r>
              <a:rPr lang="en-US" sz="2200" dirty="0"/>
              <a:t> </a:t>
            </a:r>
            <a:r>
              <a:rPr lang="en-US" sz="2200" dirty="0" err="1"/>
              <a:t>sewa</a:t>
            </a:r>
            <a:r>
              <a:rPr lang="en-US" sz="2200" dirty="0"/>
              <a:t> </a:t>
            </a:r>
            <a:r>
              <a:rPr lang="en-US" sz="2200" dirty="0" err="1"/>
              <a:t>sebesar</a:t>
            </a:r>
            <a:r>
              <a:rPr lang="en-US" sz="2200" dirty="0"/>
              <a:t> 400juta per </a:t>
            </a:r>
            <a:r>
              <a:rPr lang="en-US" sz="2200" dirty="0" err="1"/>
              <a:t>tahun</a:t>
            </a:r>
            <a:r>
              <a:rPr lang="en-US" sz="2200" dirty="0"/>
              <a:t> </a:t>
            </a:r>
            <a:r>
              <a:rPr lang="en-US" sz="2200" dirty="0" err="1"/>
              <a:t>dengan</a:t>
            </a:r>
            <a:r>
              <a:rPr lang="en-US" sz="2200" dirty="0"/>
              <a:t> </a:t>
            </a:r>
            <a:r>
              <a:rPr lang="en-US" sz="2200" dirty="0" err="1"/>
              <a:t>kenaikan</a:t>
            </a:r>
            <a:r>
              <a:rPr lang="en-US" sz="2200" dirty="0"/>
              <a:t> 2% per </a:t>
            </a:r>
            <a:r>
              <a:rPr lang="en-US" sz="2200" dirty="0" err="1"/>
              <a:t>tahun</a:t>
            </a:r>
            <a:r>
              <a:rPr lang="en-US" sz="2200" dirty="0"/>
              <a:t>. Tingkat </a:t>
            </a:r>
            <a:r>
              <a:rPr lang="en-US" sz="2200" dirty="0" err="1"/>
              <a:t>suku</a:t>
            </a:r>
            <a:r>
              <a:rPr lang="en-US" sz="2200" dirty="0"/>
              <a:t> </a:t>
            </a:r>
            <a:r>
              <a:rPr lang="en-US" sz="2200" dirty="0" err="1"/>
              <a:t>bunga</a:t>
            </a:r>
            <a:r>
              <a:rPr lang="en-US" sz="2200" dirty="0"/>
              <a:t> incremental </a:t>
            </a:r>
            <a:r>
              <a:rPr lang="en-US" sz="2200" dirty="0" err="1"/>
              <a:t>untuk</a:t>
            </a:r>
            <a:r>
              <a:rPr lang="en-US" sz="2200" dirty="0"/>
              <a:t> </a:t>
            </a:r>
            <a:r>
              <a:rPr lang="en-US" sz="2200" dirty="0" err="1"/>
              <a:t>jangka</a:t>
            </a:r>
            <a:r>
              <a:rPr lang="en-US" sz="2200" dirty="0"/>
              <a:t> </a:t>
            </a:r>
            <a:r>
              <a:rPr lang="en-US" sz="2200" dirty="0" err="1"/>
              <a:t>waktu</a:t>
            </a:r>
            <a:r>
              <a:rPr lang="en-US" sz="2200" dirty="0"/>
              <a:t> </a:t>
            </a:r>
            <a:r>
              <a:rPr lang="en-US" sz="2200" dirty="0" err="1"/>
              <a:t>sewa</a:t>
            </a:r>
            <a:r>
              <a:rPr lang="en-US" sz="2200" dirty="0"/>
              <a:t> 5 </a:t>
            </a:r>
            <a:r>
              <a:rPr lang="en-US" sz="2200" dirty="0" err="1"/>
              <a:t>tahun</a:t>
            </a:r>
            <a:r>
              <a:rPr lang="en-US" sz="2200" dirty="0"/>
              <a:t> </a:t>
            </a:r>
            <a:r>
              <a:rPr lang="en-US" sz="2200" dirty="0" err="1"/>
              <a:t>adalah</a:t>
            </a:r>
            <a:r>
              <a:rPr lang="en-US" sz="2200" dirty="0"/>
              <a:t> 6%. </a:t>
            </a:r>
            <a:r>
              <a:rPr lang="en-US" sz="2200" dirty="0" err="1"/>
              <a:t>Pembayaran</a:t>
            </a:r>
            <a:r>
              <a:rPr lang="en-US" sz="2200" dirty="0"/>
              <a:t> </a:t>
            </a:r>
            <a:r>
              <a:rPr lang="en-US" sz="2200" dirty="0" err="1"/>
              <a:t>pertama</a:t>
            </a:r>
            <a:r>
              <a:rPr lang="en-US" sz="2200" dirty="0"/>
              <a:t> 400 </a:t>
            </a:r>
            <a:r>
              <a:rPr lang="en-US" sz="2200" dirty="0" err="1"/>
              <a:t>jt</a:t>
            </a:r>
            <a:r>
              <a:rPr lang="en-US" sz="2200" dirty="0"/>
              <a:t> </a:t>
            </a:r>
            <a:r>
              <a:rPr lang="en-US" sz="2200" dirty="0" err="1"/>
              <a:t>dilakukan</a:t>
            </a:r>
            <a:r>
              <a:rPr lang="en-US" sz="2200" dirty="0"/>
              <a:t>  </a:t>
            </a:r>
            <a:r>
              <a:rPr lang="en-US" sz="2200" dirty="0" err="1"/>
              <a:t>diawal</a:t>
            </a:r>
            <a:r>
              <a:rPr lang="en-US" sz="2200" dirty="0"/>
              <a:t> </a:t>
            </a:r>
            <a:r>
              <a:rPr lang="en-US" sz="2200" dirty="0" err="1"/>
              <a:t>kontrak</a:t>
            </a:r>
            <a:r>
              <a:rPr lang="en-US" sz="2200" dirty="0"/>
              <a:t>.</a:t>
            </a:r>
          </a:p>
          <a:p>
            <a:pPr algn="just"/>
            <a:endParaRPr lang="en-US" sz="2200" dirty="0"/>
          </a:p>
          <a:p>
            <a:pPr algn="just"/>
            <a:r>
              <a:rPr lang="en-US" sz="2200" dirty="0"/>
              <a:t>Pada </a:t>
            </a:r>
            <a:r>
              <a:rPr lang="en-US" sz="2200" dirty="0" err="1"/>
              <a:t>awal</a:t>
            </a:r>
            <a:r>
              <a:rPr lang="en-US" sz="2200" dirty="0"/>
              <a:t> </a:t>
            </a:r>
            <a:r>
              <a:rPr lang="en-US" sz="2200" dirty="0" err="1"/>
              <a:t>kontrak</a:t>
            </a:r>
            <a:r>
              <a:rPr lang="en-US" sz="2200" dirty="0"/>
              <a:t> </a:t>
            </a:r>
            <a:r>
              <a:rPr lang="en-US" sz="2200" dirty="0" err="1"/>
              <a:t>perusahaan</a:t>
            </a:r>
            <a:r>
              <a:rPr lang="en-US" sz="2200" dirty="0"/>
              <a:t> </a:t>
            </a:r>
            <a:r>
              <a:rPr lang="en-US" sz="2200" dirty="0" err="1"/>
              <a:t>mengeluarkan</a:t>
            </a:r>
            <a:r>
              <a:rPr lang="en-US" sz="2200" dirty="0"/>
              <a:t> </a:t>
            </a:r>
            <a:r>
              <a:rPr lang="en-US" sz="2200" dirty="0" err="1"/>
              <a:t>biaya</a:t>
            </a:r>
            <a:r>
              <a:rPr lang="en-US" sz="2200" dirty="0"/>
              <a:t> </a:t>
            </a:r>
            <a:r>
              <a:rPr lang="en-US" sz="2200" dirty="0" err="1"/>
              <a:t>sebesar</a:t>
            </a:r>
            <a:r>
              <a:rPr lang="en-US" sz="2200" dirty="0"/>
              <a:t> 100 </a:t>
            </a:r>
            <a:r>
              <a:rPr lang="en-US" sz="2200" dirty="0" err="1"/>
              <a:t>juta</a:t>
            </a:r>
            <a:r>
              <a:rPr lang="en-US" sz="2200" dirty="0"/>
              <a:t> </a:t>
            </a:r>
            <a:r>
              <a:rPr lang="en-US" sz="2200" dirty="0" err="1"/>
              <a:t>untuk</a:t>
            </a:r>
            <a:r>
              <a:rPr lang="en-US" sz="2200" dirty="0"/>
              <a:t> </a:t>
            </a:r>
            <a:r>
              <a:rPr lang="en-US" sz="2200" dirty="0" err="1"/>
              <a:t>memperbaiki</a:t>
            </a:r>
            <a:r>
              <a:rPr lang="en-US" sz="2200" dirty="0"/>
              <a:t> dan </a:t>
            </a:r>
            <a:r>
              <a:rPr lang="en-US" sz="2200" dirty="0" err="1"/>
              <a:t>merenovasi</a:t>
            </a:r>
            <a:r>
              <a:rPr lang="en-US" sz="2200" dirty="0"/>
              <a:t> </a:t>
            </a:r>
            <a:r>
              <a:rPr lang="en-US" sz="2200" dirty="0" err="1"/>
              <a:t>ruangan</a:t>
            </a:r>
            <a:r>
              <a:rPr lang="en-US" sz="2200" dirty="0"/>
              <a:t> </a:t>
            </a:r>
            <a:r>
              <a:rPr lang="en-US" sz="2200" dirty="0" err="1"/>
              <a:t>sehingga</a:t>
            </a:r>
            <a:r>
              <a:rPr lang="en-US" sz="2200" dirty="0"/>
              <a:t> </a:t>
            </a:r>
            <a:r>
              <a:rPr lang="en-US" sz="2200" dirty="0" err="1"/>
              <a:t>sesuai</a:t>
            </a:r>
            <a:r>
              <a:rPr lang="en-US" sz="2200" dirty="0"/>
              <a:t> </a:t>
            </a:r>
            <a:r>
              <a:rPr lang="en-US" sz="2200" dirty="0" err="1"/>
              <a:t>dengan</a:t>
            </a:r>
            <a:r>
              <a:rPr lang="en-US" sz="2200" dirty="0"/>
              <a:t> </a:t>
            </a:r>
            <a:r>
              <a:rPr lang="en-US" sz="2200" dirty="0" err="1"/>
              <a:t>kebutuhan</a:t>
            </a:r>
            <a:r>
              <a:rPr lang="en-US" sz="2200" dirty="0"/>
              <a:t> </a:t>
            </a:r>
            <a:r>
              <a:rPr lang="en-US" sz="2200" dirty="0" err="1"/>
              <a:t>perusahaan</a:t>
            </a:r>
            <a:r>
              <a:rPr lang="en-US" sz="2200" dirty="0"/>
              <a:t>. Perusahaan </a:t>
            </a:r>
            <a:r>
              <a:rPr lang="en-US" sz="2200" dirty="0" err="1"/>
              <a:t>memiliki</a:t>
            </a:r>
            <a:r>
              <a:rPr lang="en-US" sz="2200" dirty="0"/>
              <a:t> </a:t>
            </a:r>
            <a:r>
              <a:rPr lang="en-US" sz="2200" dirty="0" err="1"/>
              <a:t>keyakinan</a:t>
            </a:r>
            <a:r>
              <a:rPr lang="en-US" sz="2200" dirty="0"/>
              <a:t> </a:t>
            </a:r>
            <a:r>
              <a:rPr lang="en-US" sz="2200" dirty="0" err="1"/>
              <a:t>bahwa</a:t>
            </a:r>
            <a:r>
              <a:rPr lang="en-US" sz="2200" dirty="0"/>
              <a:t> </a:t>
            </a:r>
            <a:r>
              <a:rPr lang="en-US" sz="2200" dirty="0" err="1"/>
              <a:t>opsi</a:t>
            </a:r>
            <a:r>
              <a:rPr lang="en-US" sz="2200" dirty="0"/>
              <a:t> </a:t>
            </a:r>
            <a:r>
              <a:rPr lang="en-US" sz="2200" dirty="0" err="1"/>
              <a:t>perpanjangan</a:t>
            </a:r>
            <a:r>
              <a:rPr lang="en-US" sz="2200" dirty="0"/>
              <a:t> </a:t>
            </a:r>
            <a:r>
              <a:rPr lang="en-US" sz="2200" dirty="0" err="1"/>
              <a:t>tidak</a:t>
            </a:r>
            <a:r>
              <a:rPr lang="en-US" sz="2200" dirty="0"/>
              <a:t> </a:t>
            </a:r>
            <a:r>
              <a:rPr lang="en-US" sz="2200" dirty="0" err="1"/>
              <a:t>akan</a:t>
            </a:r>
            <a:r>
              <a:rPr lang="en-US" sz="2200" dirty="0"/>
              <a:t> </a:t>
            </a:r>
            <a:r>
              <a:rPr lang="en-US" sz="2200" dirty="0" err="1"/>
              <a:t>diambil</a:t>
            </a:r>
            <a:r>
              <a:rPr lang="en-US" sz="2200" dirty="0"/>
              <a:t> </a:t>
            </a:r>
            <a:r>
              <a:rPr lang="en-US" sz="2200" dirty="0" err="1"/>
              <a:t>karena</a:t>
            </a:r>
            <a:r>
              <a:rPr lang="en-US" sz="2200" dirty="0"/>
              <a:t> </a:t>
            </a:r>
            <a:r>
              <a:rPr lang="en-US" sz="2200" dirty="0" err="1"/>
              <a:t>ada</a:t>
            </a:r>
            <a:r>
              <a:rPr lang="en-US" sz="2200" dirty="0"/>
              <a:t> </a:t>
            </a:r>
            <a:r>
              <a:rPr lang="en-US" sz="2200" dirty="0" err="1"/>
              <a:t>kemungkinan</a:t>
            </a:r>
            <a:r>
              <a:rPr lang="en-US" sz="2200" dirty="0"/>
              <a:t> </a:t>
            </a:r>
            <a:r>
              <a:rPr lang="en-US" sz="2200" dirty="0" err="1"/>
              <a:t>perusahaan</a:t>
            </a:r>
            <a:r>
              <a:rPr lang="en-US" sz="2200" dirty="0"/>
              <a:t> </a:t>
            </a:r>
            <a:r>
              <a:rPr lang="en-US" sz="2200" dirty="0" err="1"/>
              <a:t>pindah</a:t>
            </a:r>
            <a:r>
              <a:rPr lang="en-US" sz="2200" dirty="0"/>
              <a:t> </a:t>
            </a:r>
            <a:r>
              <a:rPr lang="en-US" sz="2200" dirty="0" err="1"/>
              <a:t>ke</a:t>
            </a:r>
            <a:r>
              <a:rPr lang="en-US" sz="2200" dirty="0"/>
              <a:t> </a:t>
            </a:r>
            <a:r>
              <a:rPr lang="en-US" sz="2200" dirty="0" err="1"/>
              <a:t>lokasi</a:t>
            </a:r>
            <a:r>
              <a:rPr lang="en-US" sz="2200" dirty="0"/>
              <a:t> lain.</a:t>
            </a:r>
          </a:p>
        </p:txBody>
      </p:sp>
      <p:sp>
        <p:nvSpPr>
          <p:cNvPr id="4" name="Slide Number Placeholder 1">
            <a:extLst>
              <a:ext uri="{FF2B5EF4-FFF2-40B4-BE49-F238E27FC236}">
                <a16:creationId xmlns:a16="http://schemas.microsoft.com/office/drawing/2014/main" id="{DA281847-C088-8E4B-BE28-B8328391051A}"/>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87</a:t>
            </a:fld>
            <a:endParaRPr lang="en-US" dirty="0"/>
          </a:p>
        </p:txBody>
      </p:sp>
    </p:spTree>
    <p:extLst>
      <p:ext uri="{BB962C8B-B14F-4D97-AF65-F5344CB8AC3E}">
        <p14:creationId xmlns:p14="http://schemas.microsoft.com/office/powerpoint/2010/main" val="8310913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05B-AE85-404A-827A-D0A3B17C9B23}"/>
              </a:ext>
            </a:extLst>
          </p:cNvPr>
          <p:cNvSpPr>
            <a:spLocks noGrp="1"/>
          </p:cNvSpPr>
          <p:nvPr>
            <p:ph type="title"/>
          </p:nvPr>
        </p:nvSpPr>
        <p:spPr>
          <a:xfrm>
            <a:off x="1771650" y="388619"/>
            <a:ext cx="8896114" cy="735111"/>
          </a:xfrm>
        </p:spPr>
        <p:txBody>
          <a:bodyPr>
            <a:noAutofit/>
          </a:bodyPr>
          <a:lstStyle/>
          <a:p>
            <a:r>
              <a:rPr lang="en-US" sz="3600" dirty="0">
                <a:latin typeface="Fjalla One" panose="02000506040000020004" pitchFamily="2" charset="0"/>
              </a:rPr>
              <a:t>CONTOH 7 </a:t>
            </a:r>
            <a:r>
              <a:rPr lang="en-US" sz="3600" dirty="0" err="1">
                <a:latin typeface="Fjalla One" panose="02000506040000020004" pitchFamily="2" charset="0"/>
              </a:rPr>
              <a:t>Ilustrasi</a:t>
            </a:r>
            <a:r>
              <a:rPr lang="en-US" sz="3600" dirty="0">
                <a:latin typeface="Fjalla One" panose="02000506040000020004" pitchFamily="2" charset="0"/>
              </a:rPr>
              <a:t> </a:t>
            </a:r>
            <a:r>
              <a:rPr lang="en-US" sz="3600" dirty="0" err="1">
                <a:latin typeface="Fjalla One" panose="02000506040000020004" pitchFamily="2" charset="0"/>
              </a:rPr>
              <a:t>Jurnal</a:t>
            </a:r>
            <a:r>
              <a:rPr lang="en-US" sz="3600" dirty="0">
                <a:latin typeface="Fjalla One" panose="02000506040000020004" pitchFamily="2" charset="0"/>
              </a:rPr>
              <a:t> </a:t>
            </a:r>
            <a:r>
              <a:rPr lang="en-US" sz="3600" dirty="0" err="1">
                <a:latin typeface="Fjalla One" panose="02000506040000020004" pitchFamily="2" charset="0"/>
              </a:rPr>
              <a:t>Penyewa</a:t>
            </a:r>
            <a:endParaRPr lang="en-US" sz="3600" dirty="0">
              <a:latin typeface="Fjalla One" panose="02000506040000020004" pitchFamily="2" charset="0"/>
            </a:endParaRPr>
          </a:p>
        </p:txBody>
      </p:sp>
      <p:sp>
        <p:nvSpPr>
          <p:cNvPr id="4" name="Content Placeholder 2">
            <a:extLst>
              <a:ext uri="{FF2B5EF4-FFF2-40B4-BE49-F238E27FC236}">
                <a16:creationId xmlns:a16="http://schemas.microsoft.com/office/drawing/2014/main" id="{E8455322-14DF-4D79-BD32-9746CF045118}"/>
              </a:ext>
            </a:extLst>
          </p:cNvPr>
          <p:cNvSpPr txBox="1">
            <a:spLocks/>
          </p:cNvSpPr>
          <p:nvPr/>
        </p:nvSpPr>
        <p:spPr>
          <a:xfrm>
            <a:off x="3024979" y="3595817"/>
            <a:ext cx="6142042" cy="2706836"/>
          </a:xfrm>
          <a:prstGeom prst="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95250">
              <a:lnSpc>
                <a:spcPct val="100000"/>
              </a:lnSpc>
              <a:buNone/>
            </a:pPr>
            <a:r>
              <a:rPr lang="en-US" sz="1600" b="1" dirty="0" err="1">
                <a:latin typeface="Calibri" panose="020F0502020204030204" pitchFamily="34" charset="0"/>
                <a:cs typeface="Calibri" panose="020F0502020204030204" pitchFamily="34" charset="0"/>
              </a:rPr>
              <a:t>Jurnal</a:t>
            </a:r>
            <a:endParaRPr lang="en-US" sz="1600" b="1" dirty="0">
              <a:latin typeface="Calibri" panose="020F0502020204030204" pitchFamily="34" charset="0"/>
              <a:cs typeface="Calibri" panose="020F0502020204030204" pitchFamily="34" charset="0"/>
            </a:endParaRPr>
          </a:p>
          <a:p>
            <a:pPr marL="0" indent="95250">
              <a:lnSpc>
                <a:spcPct val="100000"/>
              </a:lnSpc>
              <a:spcBef>
                <a:spcPts val="0"/>
              </a:spcBef>
              <a:buNone/>
            </a:pPr>
            <a:r>
              <a:rPr lang="en-US" sz="1400" dirty="0" err="1">
                <a:latin typeface="Calibri" panose="020F0502020204030204" pitchFamily="34" charset="0"/>
                <a:cs typeface="Calibri" panose="020F0502020204030204" pitchFamily="34" charset="0"/>
              </a:rPr>
              <a:t>Aset</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Hak</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Guna</a:t>
            </a:r>
            <a:r>
              <a:rPr lang="en-US" sz="1400" dirty="0">
                <a:latin typeface="Calibri" panose="020F0502020204030204" pitchFamily="34" charset="0"/>
                <a:cs typeface="Calibri" panose="020F0502020204030204" pitchFamily="34" charset="0"/>
              </a:rPr>
              <a:t>					1,855</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	Kas						  400</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Liabilitas</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Sewa</a:t>
            </a:r>
            <a:r>
              <a:rPr lang="en-US" sz="1400" dirty="0">
                <a:latin typeface="Calibri" panose="020F0502020204030204" pitchFamily="34" charset="0"/>
                <a:cs typeface="Calibri" panose="020F0502020204030204" pitchFamily="34" charset="0"/>
              </a:rPr>
              <a:t>					1,455</a:t>
            </a:r>
          </a:p>
          <a:p>
            <a:pPr marL="0" indent="95250">
              <a:lnSpc>
                <a:spcPct val="100000"/>
              </a:lnSpc>
              <a:spcBef>
                <a:spcPts val="0"/>
              </a:spcBef>
              <a:buNone/>
            </a:pPr>
            <a:r>
              <a:rPr lang="en-US" sz="1400" dirty="0" err="1">
                <a:latin typeface="Calibri" panose="020F0502020204030204" pitchFamily="34" charset="0"/>
                <a:cs typeface="Calibri" panose="020F0502020204030204" pitchFamily="34" charset="0"/>
              </a:rPr>
              <a:t>Aset</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Hak</a:t>
            </a:r>
            <a:r>
              <a:rPr lang="en-US" sz="1400" dirty="0">
                <a:latin typeface="Calibri" panose="020F0502020204030204" pitchFamily="34" charset="0"/>
                <a:cs typeface="Calibri" panose="020F0502020204030204" pitchFamily="34" charset="0"/>
              </a:rPr>
              <a:t> Guna (</a:t>
            </a:r>
            <a:r>
              <a:rPr lang="en-US" sz="1400" dirty="0" err="1">
                <a:latin typeface="Calibri" panose="020F0502020204030204" pitchFamily="34" charset="0"/>
                <a:cs typeface="Calibri" panose="020F0502020204030204" pitchFamily="34" charset="0"/>
              </a:rPr>
              <a:t>renovasi</a:t>
            </a:r>
            <a:r>
              <a:rPr lang="en-US" sz="1400" dirty="0">
                <a:latin typeface="Calibri" panose="020F0502020204030204" pitchFamily="34" charset="0"/>
                <a:cs typeface="Calibri" panose="020F0502020204030204" pitchFamily="34" charset="0"/>
              </a:rPr>
              <a:t>)				100</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	Kas						100</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Beban </a:t>
            </a:r>
            <a:r>
              <a:rPr lang="en-US" sz="1400" dirty="0" err="1">
                <a:latin typeface="Calibri" panose="020F0502020204030204" pitchFamily="34" charset="0"/>
                <a:cs typeface="Calibri" panose="020F0502020204030204" pitchFamily="34" charset="0"/>
              </a:rPr>
              <a:t>penyusutasn</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Aset</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Hak</a:t>
            </a:r>
            <a:r>
              <a:rPr lang="en-US" sz="1400" dirty="0">
                <a:latin typeface="Calibri" panose="020F0502020204030204" pitchFamily="34" charset="0"/>
                <a:cs typeface="Calibri" panose="020F0502020204030204" pitchFamily="34" charset="0"/>
              </a:rPr>
              <a:t> Guna			391</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Akumulasi</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depresiasi</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Aset</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Hak</a:t>
            </a:r>
            <a:r>
              <a:rPr lang="en-US" sz="1400" dirty="0">
                <a:latin typeface="Calibri" panose="020F0502020204030204" pitchFamily="34" charset="0"/>
                <a:cs typeface="Calibri" panose="020F0502020204030204" pitchFamily="34" charset="0"/>
              </a:rPr>
              <a:t> Guna			391</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Beban </a:t>
            </a:r>
            <a:r>
              <a:rPr lang="en-US" sz="1400" dirty="0" err="1">
                <a:latin typeface="Calibri" panose="020F0502020204030204" pitchFamily="34" charset="0"/>
                <a:cs typeface="Calibri" panose="020F0502020204030204" pitchFamily="34" charset="0"/>
              </a:rPr>
              <a:t>bunga</a:t>
            </a:r>
            <a:r>
              <a:rPr lang="en-US" sz="1400" dirty="0">
                <a:latin typeface="Calibri" panose="020F0502020204030204" pitchFamily="34" charset="0"/>
                <a:cs typeface="Calibri" panose="020F0502020204030204" pitchFamily="34" charset="0"/>
              </a:rPr>
              <a:t>					87</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Liabilitas</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Sewa</a:t>
            </a:r>
            <a:r>
              <a:rPr lang="en-US" sz="1400" dirty="0">
                <a:latin typeface="Calibri" panose="020F0502020204030204" pitchFamily="34" charset="0"/>
                <a:cs typeface="Calibri" panose="020F0502020204030204" pitchFamily="34" charset="0"/>
              </a:rPr>
              <a:t>					87</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Liabilitas</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Sewa</a:t>
            </a:r>
            <a:r>
              <a:rPr lang="en-US" sz="1400" dirty="0">
                <a:latin typeface="Calibri" panose="020F0502020204030204" pitchFamily="34" charset="0"/>
                <a:cs typeface="Calibri" panose="020F0502020204030204" pitchFamily="34" charset="0"/>
              </a:rPr>
              <a:t> 					408</a:t>
            </a:r>
          </a:p>
          <a:p>
            <a:pPr marL="0" indent="95250">
              <a:lnSpc>
                <a:spcPct val="100000"/>
              </a:lnSpc>
              <a:spcBef>
                <a:spcPts val="0"/>
              </a:spcBef>
              <a:buNone/>
            </a:pPr>
            <a:r>
              <a:rPr lang="en-US" sz="1400" dirty="0">
                <a:latin typeface="Calibri" panose="020F0502020204030204" pitchFamily="34" charset="0"/>
                <a:cs typeface="Calibri" panose="020F0502020204030204" pitchFamily="34" charset="0"/>
              </a:rPr>
              <a:t>	Kas						408</a:t>
            </a:r>
          </a:p>
          <a:p>
            <a:pPr marL="0" indent="0">
              <a:lnSpc>
                <a:spcPct val="100000"/>
              </a:lnSpc>
              <a:spcBef>
                <a:spcPts val="0"/>
              </a:spcBef>
              <a:buNone/>
            </a:pPr>
            <a:endParaRPr lang="en-US" sz="1600" dirty="0">
              <a:latin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038BC9C3-547E-4F4F-855D-B9322C5F8FAA}"/>
              </a:ext>
            </a:extLst>
          </p:cNvPr>
          <p:cNvGraphicFramePr>
            <a:graphicFrameLocks noGrp="1"/>
          </p:cNvGraphicFramePr>
          <p:nvPr/>
        </p:nvGraphicFramePr>
        <p:xfrm>
          <a:off x="2651116" y="1249203"/>
          <a:ext cx="7086600" cy="2038344"/>
        </p:xfrm>
        <a:graphic>
          <a:graphicData uri="http://schemas.openxmlformats.org/drawingml/2006/table">
            <a:tbl>
              <a:tblPr/>
              <a:tblGrid>
                <a:gridCol w="560522">
                  <a:extLst>
                    <a:ext uri="{9D8B030D-6E8A-4147-A177-3AD203B41FA5}">
                      <a16:colId xmlns:a16="http://schemas.microsoft.com/office/drawing/2014/main" val="524728127"/>
                    </a:ext>
                  </a:extLst>
                </a:gridCol>
                <a:gridCol w="800746">
                  <a:extLst>
                    <a:ext uri="{9D8B030D-6E8A-4147-A177-3AD203B41FA5}">
                      <a16:colId xmlns:a16="http://schemas.microsoft.com/office/drawing/2014/main" val="1822101557"/>
                    </a:ext>
                  </a:extLst>
                </a:gridCol>
                <a:gridCol w="680634">
                  <a:extLst>
                    <a:ext uri="{9D8B030D-6E8A-4147-A177-3AD203B41FA5}">
                      <a16:colId xmlns:a16="http://schemas.microsoft.com/office/drawing/2014/main" val="868501838"/>
                    </a:ext>
                  </a:extLst>
                </a:gridCol>
                <a:gridCol w="680634">
                  <a:extLst>
                    <a:ext uri="{9D8B030D-6E8A-4147-A177-3AD203B41FA5}">
                      <a16:colId xmlns:a16="http://schemas.microsoft.com/office/drawing/2014/main" val="3015448226"/>
                    </a:ext>
                  </a:extLst>
                </a:gridCol>
                <a:gridCol w="680634">
                  <a:extLst>
                    <a:ext uri="{9D8B030D-6E8A-4147-A177-3AD203B41FA5}">
                      <a16:colId xmlns:a16="http://schemas.microsoft.com/office/drawing/2014/main" val="63609775"/>
                    </a:ext>
                  </a:extLst>
                </a:gridCol>
                <a:gridCol w="680634">
                  <a:extLst>
                    <a:ext uri="{9D8B030D-6E8A-4147-A177-3AD203B41FA5}">
                      <a16:colId xmlns:a16="http://schemas.microsoft.com/office/drawing/2014/main" val="955998938"/>
                    </a:ext>
                  </a:extLst>
                </a:gridCol>
                <a:gridCol w="680634">
                  <a:extLst>
                    <a:ext uri="{9D8B030D-6E8A-4147-A177-3AD203B41FA5}">
                      <a16:colId xmlns:a16="http://schemas.microsoft.com/office/drawing/2014/main" val="1140744706"/>
                    </a:ext>
                  </a:extLst>
                </a:gridCol>
                <a:gridCol w="680634">
                  <a:extLst>
                    <a:ext uri="{9D8B030D-6E8A-4147-A177-3AD203B41FA5}">
                      <a16:colId xmlns:a16="http://schemas.microsoft.com/office/drawing/2014/main" val="158866444"/>
                    </a:ext>
                  </a:extLst>
                </a:gridCol>
                <a:gridCol w="720671">
                  <a:extLst>
                    <a:ext uri="{9D8B030D-6E8A-4147-A177-3AD203B41FA5}">
                      <a16:colId xmlns:a16="http://schemas.microsoft.com/office/drawing/2014/main" val="3689910796"/>
                    </a:ext>
                  </a:extLst>
                </a:gridCol>
                <a:gridCol w="920857">
                  <a:extLst>
                    <a:ext uri="{9D8B030D-6E8A-4147-A177-3AD203B41FA5}">
                      <a16:colId xmlns:a16="http://schemas.microsoft.com/office/drawing/2014/main" val="4265450736"/>
                    </a:ext>
                  </a:extLst>
                </a:gridCol>
              </a:tblGrid>
              <a:tr h="220381">
                <a:tc>
                  <a:txBody>
                    <a:bodyPr/>
                    <a:lstStyle/>
                    <a:p>
                      <a:pPr algn="ctr" rtl="0" fontAlgn="b"/>
                      <a:r>
                        <a:rPr lang="en-US" sz="1600" b="1" i="0" u="none" strike="noStrike" dirty="0" err="1">
                          <a:solidFill>
                            <a:srgbClr val="FFFFFF"/>
                          </a:solidFill>
                          <a:effectLst/>
                          <a:latin typeface="Calibri" panose="020F0502020204030204" pitchFamily="34" charset="0"/>
                        </a:rPr>
                        <a:t>Thn</a:t>
                      </a:r>
                      <a:endParaRPr lang="en-US" sz="1600" b="1" i="0" u="none" strike="noStrike" dirty="0">
                        <a:solidFill>
                          <a:srgbClr val="FFFFFF"/>
                        </a:solidFill>
                        <a:effectLst/>
                        <a:latin typeface="Calibri" panose="020F0502020204030204" pitchFamily="34" charset="0"/>
                      </a:endParaRP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EA185"/>
                    </a:solidFill>
                  </a:tcPr>
                </a:tc>
                <a:tc gridSpan="4">
                  <a:txBody>
                    <a:bodyPr/>
                    <a:lstStyle/>
                    <a:p>
                      <a:pPr algn="ctr" rtl="0" fontAlgn="b"/>
                      <a:r>
                        <a:rPr lang="en-US" sz="1600" b="1" i="0" u="none" strike="noStrike">
                          <a:solidFill>
                            <a:srgbClr val="FFFFFF"/>
                          </a:solidFill>
                          <a:effectLst/>
                          <a:latin typeface="Calibri" panose="020F0502020204030204" pitchFamily="34" charset="0"/>
                        </a:rPr>
                        <a:t>Liabilitas Sewa</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EA185"/>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rtl="0" fontAlgn="b"/>
                      <a:r>
                        <a:rPr lang="en-US" sz="1600" b="1" i="0" u="none" strike="noStrike">
                          <a:solidFill>
                            <a:srgbClr val="FFFFFF"/>
                          </a:solidFill>
                          <a:effectLst/>
                          <a:latin typeface="Calibri" panose="020F0502020204030204" pitchFamily="34" charset="0"/>
                        </a:rPr>
                        <a:t>Aset Hak Guna</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EA185"/>
                    </a:solidFill>
                  </a:tcPr>
                </a:tc>
                <a:tc hMerge="1">
                  <a:txBody>
                    <a:bodyPr/>
                    <a:lstStyle/>
                    <a:p>
                      <a:endParaRPr lang="en-US"/>
                    </a:p>
                  </a:txBody>
                  <a:tcPr/>
                </a:tc>
                <a:tc hMerge="1">
                  <a:txBody>
                    <a:bodyPr/>
                    <a:lstStyle/>
                    <a:p>
                      <a:endParaRPr lang="en-US"/>
                    </a:p>
                  </a:txBody>
                  <a:tcPr/>
                </a:tc>
                <a:tc>
                  <a:txBody>
                    <a:bodyPr/>
                    <a:lstStyle/>
                    <a:p>
                      <a:pPr algn="ctr" rtl="0" fontAlgn="b"/>
                      <a:r>
                        <a:rPr lang="en-US" sz="1600" b="1" i="0" u="none" strike="noStrike">
                          <a:solidFill>
                            <a:srgbClr val="FFFFFF"/>
                          </a:solidFill>
                          <a:effectLst/>
                          <a:latin typeface="Calibri" panose="020F0502020204030204" pitchFamily="34" charset="0"/>
                        </a:rPr>
                        <a:t> </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1EA185"/>
                    </a:solidFill>
                  </a:tcPr>
                </a:tc>
                <a:tc>
                  <a:txBody>
                    <a:bodyPr/>
                    <a:lstStyle/>
                    <a:p>
                      <a:pPr algn="ctr" rtl="0" fontAlgn="b"/>
                      <a:r>
                        <a:rPr lang="en-US" sz="1600" b="1" i="0" u="none" strike="noStrike">
                          <a:solidFill>
                            <a:srgbClr val="FFFFFF"/>
                          </a:solidFill>
                          <a:effectLst/>
                          <a:latin typeface="Calibri" panose="020F0502020204030204" pitchFamily="34" charset="0"/>
                        </a:rPr>
                        <a:t> </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1EA185"/>
                    </a:solidFill>
                  </a:tcPr>
                </a:tc>
                <a:extLst>
                  <a:ext uri="{0D108BD9-81ED-4DB2-BD59-A6C34878D82A}">
                    <a16:rowId xmlns:a16="http://schemas.microsoft.com/office/drawing/2014/main" val="2265512234"/>
                  </a:ext>
                </a:extLst>
              </a:tr>
              <a:tr h="304794">
                <a:tc>
                  <a:txBody>
                    <a:bodyPr/>
                    <a:lstStyle/>
                    <a:p>
                      <a:pPr algn="ctr" rtl="0" fontAlgn="b"/>
                      <a:r>
                        <a:rPr lang="en-US" sz="1600" b="1" i="0" u="none" strike="noStrike" dirty="0">
                          <a:solidFill>
                            <a:srgbClr val="FFFFFF"/>
                          </a:solidFill>
                          <a:effectLst/>
                          <a:latin typeface="Calibri" panose="020F0502020204030204" pitchFamily="34" charset="0"/>
                        </a:rPr>
                        <a:t> </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a:solidFill>
                            <a:srgbClr val="FFFFFF"/>
                          </a:solidFill>
                          <a:effectLst/>
                          <a:latin typeface="Calibri" panose="020F0502020204030204" pitchFamily="34" charset="0"/>
                        </a:rPr>
                        <a:t>Sal Awl</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err="1">
                          <a:solidFill>
                            <a:srgbClr val="FFFFFF"/>
                          </a:solidFill>
                          <a:effectLst/>
                          <a:latin typeface="Calibri" panose="020F0502020204030204" pitchFamily="34" charset="0"/>
                        </a:rPr>
                        <a:t>Pemb</a:t>
                      </a:r>
                      <a:endParaRPr lang="en-US" sz="1600" b="1" i="0" u="none" strike="noStrike" dirty="0">
                        <a:solidFill>
                          <a:srgbClr val="FFFFFF"/>
                        </a:solidFill>
                        <a:effectLst/>
                        <a:latin typeface="Calibri" panose="020F0502020204030204" pitchFamily="34" charset="0"/>
                      </a:endParaRP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err="1">
                          <a:solidFill>
                            <a:srgbClr val="FFFFFF"/>
                          </a:solidFill>
                          <a:effectLst/>
                          <a:latin typeface="Calibri" panose="020F0502020204030204" pitchFamily="34" charset="0"/>
                        </a:rPr>
                        <a:t>Bunga</a:t>
                      </a:r>
                      <a:endParaRPr lang="en-US" sz="1600" b="1" i="0" u="none" strike="noStrike" dirty="0">
                        <a:solidFill>
                          <a:srgbClr val="FFFFFF"/>
                        </a:solidFill>
                        <a:effectLst/>
                        <a:latin typeface="Calibri" panose="020F0502020204030204" pitchFamily="34" charset="0"/>
                      </a:endParaRP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a:solidFill>
                            <a:srgbClr val="FFFFFF"/>
                          </a:solidFill>
                          <a:effectLst/>
                          <a:latin typeface="Calibri" panose="020F0502020204030204" pitchFamily="34" charset="0"/>
                        </a:rPr>
                        <a:t>Sal </a:t>
                      </a:r>
                      <a:r>
                        <a:rPr lang="en-US" sz="1600" b="1" i="0" u="none" strike="noStrike" dirty="0" err="1">
                          <a:solidFill>
                            <a:srgbClr val="FFFFFF"/>
                          </a:solidFill>
                          <a:effectLst/>
                          <a:latin typeface="Calibri" panose="020F0502020204030204" pitchFamily="34" charset="0"/>
                        </a:rPr>
                        <a:t>Akh</a:t>
                      </a:r>
                      <a:endParaRPr lang="en-US" sz="1600" b="1" i="0" u="none" strike="noStrike" dirty="0">
                        <a:solidFill>
                          <a:srgbClr val="FFFFFF"/>
                        </a:solidFill>
                        <a:effectLst/>
                        <a:latin typeface="Calibri" panose="020F0502020204030204" pitchFamily="34" charset="0"/>
                      </a:endParaRP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a:solidFill>
                            <a:srgbClr val="FFFFFF"/>
                          </a:solidFill>
                          <a:effectLst/>
                          <a:latin typeface="Calibri" panose="020F0502020204030204" pitchFamily="34" charset="0"/>
                        </a:rPr>
                        <a:t>Sal Aw</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a:solidFill>
                            <a:srgbClr val="FFFFFF"/>
                          </a:solidFill>
                          <a:effectLst/>
                          <a:latin typeface="Calibri" panose="020F0502020204030204" pitchFamily="34" charset="0"/>
                        </a:rPr>
                        <a:t>Dep</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a:solidFill>
                            <a:srgbClr val="FFFFFF"/>
                          </a:solidFill>
                          <a:effectLst/>
                          <a:latin typeface="Calibri" panose="020F0502020204030204" pitchFamily="34" charset="0"/>
                        </a:rPr>
                        <a:t>Sal </a:t>
                      </a:r>
                      <a:r>
                        <a:rPr lang="en-US" sz="1600" b="1" i="0" u="none" strike="noStrike" dirty="0" err="1">
                          <a:solidFill>
                            <a:srgbClr val="FFFFFF"/>
                          </a:solidFill>
                          <a:effectLst/>
                          <a:latin typeface="Calibri" panose="020F0502020204030204" pitchFamily="34" charset="0"/>
                        </a:rPr>
                        <a:t>Akh</a:t>
                      </a:r>
                      <a:endParaRPr lang="en-US" sz="1600" b="1" i="0" u="none" strike="noStrike" dirty="0">
                        <a:solidFill>
                          <a:srgbClr val="FFFFFF"/>
                        </a:solidFill>
                        <a:effectLst/>
                        <a:latin typeface="Calibri" panose="020F0502020204030204" pitchFamily="34" charset="0"/>
                      </a:endParaRP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err="1">
                          <a:solidFill>
                            <a:srgbClr val="FFFFFF"/>
                          </a:solidFill>
                          <a:effectLst/>
                          <a:latin typeface="Calibri" panose="020F0502020204030204" pitchFamily="34" charset="0"/>
                        </a:rPr>
                        <a:t>Pem</a:t>
                      </a:r>
                      <a:endParaRPr lang="en-US" sz="1600" b="1" i="0" u="none" strike="noStrike" dirty="0">
                        <a:solidFill>
                          <a:srgbClr val="FFFFFF"/>
                        </a:solidFill>
                        <a:effectLst/>
                        <a:latin typeface="Calibri" panose="020F0502020204030204" pitchFamily="34" charset="0"/>
                      </a:endParaRP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1EA185"/>
                    </a:solidFill>
                  </a:tcPr>
                </a:tc>
                <a:tc>
                  <a:txBody>
                    <a:bodyPr/>
                    <a:lstStyle/>
                    <a:p>
                      <a:pPr algn="ctr" rtl="0" fontAlgn="b"/>
                      <a:r>
                        <a:rPr lang="en-US" sz="1600" b="1" i="0" u="none" strike="noStrike" dirty="0">
                          <a:solidFill>
                            <a:srgbClr val="FFFFFF"/>
                          </a:solidFill>
                          <a:effectLst/>
                          <a:latin typeface="Calibri" panose="020F0502020204030204" pitchFamily="34" charset="0"/>
                        </a:rPr>
                        <a:t>PV</a:t>
                      </a:r>
                    </a:p>
                  </a:txBody>
                  <a:tcPr marL="3810" marR="3810" marT="381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1EA185"/>
                    </a:solidFill>
                  </a:tcPr>
                </a:tc>
                <a:extLst>
                  <a:ext uri="{0D108BD9-81ED-4DB2-BD59-A6C34878D82A}">
                    <a16:rowId xmlns:a16="http://schemas.microsoft.com/office/drawing/2014/main" val="1035059154"/>
                  </a:ext>
                </a:extLst>
              </a:tr>
              <a:tr h="220381">
                <a:tc>
                  <a:txBody>
                    <a:bodyPr/>
                    <a:lstStyle/>
                    <a:p>
                      <a:pPr algn="ctr" rtl="0" fontAlgn="b"/>
                      <a:r>
                        <a:rPr lang="en-US" sz="1600" b="0" i="0" u="none" strike="noStrike">
                          <a:solidFill>
                            <a:srgbClr val="000000"/>
                          </a:solidFill>
                          <a:effectLst/>
                          <a:latin typeface="Calibri" panose="020F0502020204030204" pitchFamily="34" charset="0"/>
                        </a:rPr>
                        <a:t>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1,855</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400</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1,455</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1,955</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391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1,564</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b"/>
                      <a:r>
                        <a:rPr lang="en-US" sz="1600" b="0" i="0" u="none" strike="noStrike" dirty="0">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487138047"/>
                  </a:ext>
                </a:extLst>
              </a:tr>
              <a:tr h="220381">
                <a:tc>
                  <a:txBody>
                    <a:bodyPr/>
                    <a:lstStyle/>
                    <a:p>
                      <a:pPr algn="ctr" rtl="0" fontAlgn="b"/>
                      <a:r>
                        <a:rPr lang="en-US" sz="1600" b="0" i="0" u="none" strike="noStrike">
                          <a:solidFill>
                            <a:srgbClr val="000000"/>
                          </a:solidFill>
                          <a:effectLst/>
                          <a:latin typeface="Calibri" panose="020F0502020204030204" pitchFamily="34" charset="0"/>
                        </a:rPr>
                        <a:t>2</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1,455</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408</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600" b="0" i="0" u="none" strike="noStrike">
                          <a:solidFill>
                            <a:srgbClr val="000000"/>
                          </a:solidFill>
                          <a:effectLst/>
                          <a:latin typeface="Calibri" panose="020F0502020204030204" pitchFamily="34" charset="0"/>
                        </a:rPr>
                        <a:t>87</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1,134</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1,564</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391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1,173</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408</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b"/>
                      <a:r>
                        <a:rPr lang="en-US" sz="1600" b="0" i="0" u="none" strike="noStrike">
                          <a:solidFill>
                            <a:srgbClr val="000000"/>
                          </a:solidFill>
                          <a:effectLst/>
                          <a:latin typeface="Calibri" panose="020F0502020204030204" pitchFamily="34" charset="0"/>
                        </a:rPr>
                        <a:t>         385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407502451"/>
                  </a:ext>
                </a:extLst>
              </a:tr>
              <a:tr h="220381">
                <a:tc>
                  <a:txBody>
                    <a:bodyPr/>
                    <a:lstStyle/>
                    <a:p>
                      <a:pPr algn="ctr" rtl="0" fontAlgn="b"/>
                      <a:r>
                        <a:rPr lang="en-US" sz="1600" b="0" i="0" u="none" strike="noStrike">
                          <a:solidFill>
                            <a:srgbClr val="000000"/>
                          </a:solidFill>
                          <a:effectLst/>
                          <a:latin typeface="Calibri" panose="020F0502020204030204" pitchFamily="34" charset="0"/>
                        </a:rPr>
                        <a:t>3</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1,134</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416</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600" b="0" i="0" u="none" strike="noStrike">
                          <a:solidFill>
                            <a:srgbClr val="000000"/>
                          </a:solidFill>
                          <a:effectLst/>
                          <a:latin typeface="Calibri" panose="020F0502020204030204" pitchFamily="34" charset="0"/>
                        </a:rPr>
                        <a:t>68</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786</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1,173</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391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782</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416</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b"/>
                      <a:r>
                        <a:rPr lang="en-US" sz="1600" b="0" i="0" u="none" strike="noStrike">
                          <a:solidFill>
                            <a:srgbClr val="000000"/>
                          </a:solidFill>
                          <a:effectLst/>
                          <a:latin typeface="Calibri" panose="020F0502020204030204" pitchFamily="34" charset="0"/>
                        </a:rPr>
                        <a:t>         370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585727049"/>
                  </a:ext>
                </a:extLst>
              </a:tr>
              <a:tr h="220381">
                <a:tc>
                  <a:txBody>
                    <a:bodyPr/>
                    <a:lstStyle/>
                    <a:p>
                      <a:pPr algn="ctr" rtl="0" fontAlgn="b"/>
                      <a:r>
                        <a:rPr lang="en-US" sz="1600" b="0" i="0" u="none" strike="noStrike">
                          <a:solidFill>
                            <a:srgbClr val="000000"/>
                          </a:solidFill>
                          <a:effectLst/>
                          <a:latin typeface="Calibri" panose="020F0502020204030204" pitchFamily="34" charset="0"/>
                        </a:rPr>
                        <a:t>4</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786</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424</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600" b="0" i="0" u="none" strike="noStrike">
                          <a:solidFill>
                            <a:srgbClr val="000000"/>
                          </a:solidFill>
                          <a:effectLst/>
                          <a:latin typeface="Calibri" panose="020F0502020204030204" pitchFamily="34" charset="0"/>
                        </a:rPr>
                        <a:t>47</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408</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782</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391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391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424</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b"/>
                      <a:r>
                        <a:rPr lang="en-US" sz="1600" b="0" i="0" u="none" strike="noStrike">
                          <a:solidFill>
                            <a:srgbClr val="000000"/>
                          </a:solidFill>
                          <a:effectLst/>
                          <a:latin typeface="Calibri" panose="020F0502020204030204" pitchFamily="34" charset="0"/>
                        </a:rPr>
                        <a:t>         356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160484378"/>
                  </a:ext>
                </a:extLst>
              </a:tr>
              <a:tr h="220381">
                <a:tc>
                  <a:txBody>
                    <a:bodyPr/>
                    <a:lstStyle/>
                    <a:p>
                      <a:pPr algn="ctr" rtl="0" fontAlgn="b"/>
                      <a:r>
                        <a:rPr lang="en-US" sz="1600" b="0" i="0" u="none" strike="noStrike">
                          <a:solidFill>
                            <a:srgbClr val="000000"/>
                          </a:solidFill>
                          <a:effectLst/>
                          <a:latin typeface="Calibri" panose="020F0502020204030204" pitchFamily="34" charset="0"/>
                        </a:rPr>
                        <a:t>5</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408</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433</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600" b="0" i="0" u="none" strike="noStrike">
                          <a:solidFill>
                            <a:srgbClr val="000000"/>
                          </a:solidFill>
                          <a:effectLst/>
                          <a:latin typeface="Calibri" panose="020F0502020204030204" pitchFamily="34" charset="0"/>
                        </a:rPr>
                        <a:t>25</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0</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391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391</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0</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433</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b"/>
                      <a:r>
                        <a:rPr lang="en-US" sz="1600" b="0" i="0" u="none" strike="noStrike">
                          <a:solidFill>
                            <a:srgbClr val="000000"/>
                          </a:solidFill>
                          <a:effectLst/>
                          <a:latin typeface="Calibri" panose="020F0502020204030204" pitchFamily="34" charset="0"/>
                        </a:rPr>
                        <a:t>         343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619016345"/>
                  </a:ext>
                </a:extLst>
              </a:tr>
              <a:tr h="220381">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dirty="0">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rtl="0"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ED"/>
                    </a:solidFill>
                  </a:tcPr>
                </a:tc>
                <a:tc>
                  <a:txBody>
                    <a:bodyPr/>
                    <a:lstStyle/>
                    <a:p>
                      <a:pPr algn="ctr" fontAlgn="b"/>
                      <a:r>
                        <a:rPr lang="en-US" sz="1600" b="0" i="0" u="none" strike="noStrike">
                          <a:solidFill>
                            <a:srgbClr val="000000"/>
                          </a:solidFill>
                          <a:effectLst/>
                          <a:latin typeface="Calibri" panose="020F050202020403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b"/>
                      <a:r>
                        <a:rPr lang="en-US" sz="1600" b="1" i="0" u="none" strike="noStrike" dirty="0">
                          <a:solidFill>
                            <a:srgbClr val="000000"/>
                          </a:solidFill>
                          <a:effectLst/>
                          <a:latin typeface="Calibri" panose="020F0502020204030204" pitchFamily="34" charset="0"/>
                        </a:rPr>
                        <a:t>      1,455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065244538"/>
                  </a:ext>
                </a:extLst>
              </a:tr>
            </a:tbl>
          </a:graphicData>
        </a:graphic>
      </p:graphicFrame>
      <p:sp>
        <p:nvSpPr>
          <p:cNvPr id="6" name="Slide Number Placeholder 1">
            <a:extLst>
              <a:ext uri="{FF2B5EF4-FFF2-40B4-BE49-F238E27FC236}">
                <a16:creationId xmlns:a16="http://schemas.microsoft.com/office/drawing/2014/main" id="{EA883C23-7B1F-B84F-A620-7D4D121C9BAF}"/>
              </a:ext>
            </a:extLst>
          </p:cNvPr>
          <p:cNvSpPr txBox="1">
            <a:spLocks/>
          </p:cNvSpPr>
          <p:nvPr/>
        </p:nvSpPr>
        <p:spPr>
          <a:xfrm>
            <a:off x="9181936"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88</a:t>
            </a:fld>
            <a:endParaRPr lang="en-US" dirty="0"/>
          </a:p>
        </p:txBody>
      </p:sp>
    </p:spTree>
    <p:extLst>
      <p:ext uri="{BB962C8B-B14F-4D97-AF65-F5344CB8AC3E}">
        <p14:creationId xmlns:p14="http://schemas.microsoft.com/office/powerpoint/2010/main" val="7955855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4516FC6-FFAE-4A94-82F5-C8A06810791B}"/>
              </a:ext>
            </a:extLst>
          </p:cNvPr>
          <p:cNvPicPr>
            <a:picLocks noChangeAspect="1"/>
          </p:cNvPicPr>
          <p:nvPr/>
        </p:nvPicPr>
        <p:blipFill>
          <a:blip r:embed="rId2"/>
          <a:stretch>
            <a:fillRect/>
          </a:stretch>
        </p:blipFill>
        <p:spPr>
          <a:xfrm>
            <a:off x="2253342" y="3497674"/>
            <a:ext cx="7919358" cy="2532646"/>
          </a:xfrm>
          <a:prstGeom prst="rect">
            <a:avLst/>
          </a:prstGeom>
          <a:noFill/>
          <a:ln w="28575">
            <a:solidFill>
              <a:schemeClr val="tx1"/>
            </a:solidFill>
          </a:ln>
        </p:spPr>
      </p:pic>
      <p:sp>
        <p:nvSpPr>
          <p:cNvPr id="5" name="Slide Number Placeholder 4">
            <a:extLst>
              <a:ext uri="{FF2B5EF4-FFF2-40B4-BE49-F238E27FC236}">
                <a16:creationId xmlns:a16="http://schemas.microsoft.com/office/drawing/2014/main" id="{74FE231F-A462-4844-8772-B6143B2263E2}"/>
              </a:ext>
            </a:extLst>
          </p:cNvPr>
          <p:cNvSpPr>
            <a:spLocks noGrp="1"/>
          </p:cNvSpPr>
          <p:nvPr>
            <p:ph type="sldNum" sz="quarter" idx="4294967295"/>
          </p:nvPr>
        </p:nvSpPr>
        <p:spPr>
          <a:xfrm>
            <a:off x="0" y="6629400"/>
            <a:ext cx="3886200" cy="304800"/>
          </a:xfrm>
          <a:prstGeom prst="rect">
            <a:avLst/>
          </a:prstGeom>
        </p:spPr>
        <p:txBody>
          <a:bodyPr/>
          <a:lstStyle/>
          <a:p>
            <a:pPr>
              <a:defRPr/>
            </a:pPr>
            <a:r>
              <a:rPr lang="en-US" altLang="en-US" sz="1400" dirty="0"/>
              <a:t>LK Unilever 31 </a:t>
            </a:r>
            <a:r>
              <a:rPr lang="en-US" altLang="en-US" sz="1400" dirty="0" err="1"/>
              <a:t>Desember</a:t>
            </a:r>
            <a:r>
              <a:rPr lang="en-US" altLang="en-US" sz="1400" dirty="0"/>
              <a:t> 2019</a:t>
            </a:r>
          </a:p>
        </p:txBody>
      </p:sp>
      <p:pic>
        <p:nvPicPr>
          <p:cNvPr id="3" name="Picture 2">
            <a:extLst>
              <a:ext uri="{FF2B5EF4-FFF2-40B4-BE49-F238E27FC236}">
                <a16:creationId xmlns:a16="http://schemas.microsoft.com/office/drawing/2014/main" id="{47BDFF8E-C38A-4541-A19F-8996110AC82C}"/>
              </a:ext>
            </a:extLst>
          </p:cNvPr>
          <p:cNvPicPr>
            <a:picLocks noChangeAspect="1"/>
          </p:cNvPicPr>
          <p:nvPr/>
        </p:nvPicPr>
        <p:blipFill>
          <a:blip r:embed="rId3"/>
          <a:stretch>
            <a:fillRect/>
          </a:stretch>
        </p:blipFill>
        <p:spPr>
          <a:xfrm>
            <a:off x="2286000" y="827680"/>
            <a:ext cx="3779550" cy="1153520"/>
          </a:xfrm>
          <a:prstGeom prst="rect">
            <a:avLst/>
          </a:prstGeom>
        </p:spPr>
      </p:pic>
      <p:pic>
        <p:nvPicPr>
          <p:cNvPr id="4" name="Picture 3">
            <a:extLst>
              <a:ext uri="{FF2B5EF4-FFF2-40B4-BE49-F238E27FC236}">
                <a16:creationId xmlns:a16="http://schemas.microsoft.com/office/drawing/2014/main" id="{57D87F33-EC8D-49F6-93BB-B7E016120FDD}"/>
              </a:ext>
            </a:extLst>
          </p:cNvPr>
          <p:cNvPicPr>
            <a:picLocks noChangeAspect="1"/>
          </p:cNvPicPr>
          <p:nvPr/>
        </p:nvPicPr>
        <p:blipFill>
          <a:blip r:embed="rId4"/>
          <a:stretch>
            <a:fillRect/>
          </a:stretch>
        </p:blipFill>
        <p:spPr>
          <a:xfrm>
            <a:off x="2253342" y="2209800"/>
            <a:ext cx="7805058" cy="1059274"/>
          </a:xfrm>
          <a:prstGeom prst="rect">
            <a:avLst/>
          </a:prstGeom>
        </p:spPr>
      </p:pic>
      <p:sp>
        <p:nvSpPr>
          <p:cNvPr id="6" name="Rectangle 5">
            <a:extLst>
              <a:ext uri="{FF2B5EF4-FFF2-40B4-BE49-F238E27FC236}">
                <a16:creationId xmlns:a16="http://schemas.microsoft.com/office/drawing/2014/main" id="{5CBF82D0-0222-4C38-9D8C-8005EEBDF6A4}"/>
              </a:ext>
            </a:extLst>
          </p:cNvPr>
          <p:cNvSpPr/>
          <p:nvPr/>
        </p:nvSpPr>
        <p:spPr>
          <a:xfrm>
            <a:off x="1676400" y="4495800"/>
            <a:ext cx="8915400" cy="20320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62A808B7-FE88-419D-912E-0DAB28178606}"/>
              </a:ext>
            </a:extLst>
          </p:cNvPr>
          <p:cNvSpPr txBox="1">
            <a:spLocks/>
          </p:cNvSpPr>
          <p:nvPr/>
        </p:nvSpPr>
        <p:spPr>
          <a:xfrm>
            <a:off x="2286000" y="106186"/>
            <a:ext cx="8153400" cy="64135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kern="0"/>
              <a:t>ILUSTRASI</a:t>
            </a:r>
            <a:endParaRPr lang="en-US" kern="0" dirty="0"/>
          </a:p>
        </p:txBody>
      </p:sp>
    </p:spTree>
    <p:extLst>
      <p:ext uri="{BB962C8B-B14F-4D97-AF65-F5344CB8AC3E}">
        <p14:creationId xmlns:p14="http://schemas.microsoft.com/office/powerpoint/2010/main" val="12518407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65E6873E-9110-4D2E-A9F8-79DABDB38D45}"/>
              </a:ext>
            </a:extLst>
          </p:cNvPr>
          <p:cNvSpPr>
            <a:spLocks noGrp="1"/>
          </p:cNvSpPr>
          <p:nvPr>
            <p:ph type="sldNum" sz="quarter" idx="4294967295"/>
          </p:nvPr>
        </p:nvSpPr>
        <p:spPr>
          <a:xfrm>
            <a:off x="0" y="6629400"/>
            <a:ext cx="3886200" cy="304800"/>
          </a:xfrm>
          <a:prstGeom prst="rect">
            <a:avLst/>
          </a:prstGeom>
        </p:spPr>
        <p:txBody>
          <a:bodyPr/>
          <a:lstStyle/>
          <a:p>
            <a:pPr>
              <a:defRPr/>
            </a:pPr>
            <a:r>
              <a:rPr lang="en-US" altLang="en-US" sz="1400" dirty="0"/>
              <a:t>LK Unilever 31 </a:t>
            </a:r>
            <a:r>
              <a:rPr lang="en-US" altLang="en-US" sz="1400" dirty="0" err="1"/>
              <a:t>Desember</a:t>
            </a:r>
            <a:r>
              <a:rPr lang="en-US" altLang="en-US" sz="1400" dirty="0"/>
              <a:t> 2019</a:t>
            </a:r>
          </a:p>
        </p:txBody>
      </p:sp>
      <p:pic>
        <p:nvPicPr>
          <p:cNvPr id="3" name="Picture 2">
            <a:extLst>
              <a:ext uri="{FF2B5EF4-FFF2-40B4-BE49-F238E27FC236}">
                <a16:creationId xmlns:a16="http://schemas.microsoft.com/office/drawing/2014/main" id="{47BDFF8E-C38A-4541-A19F-8996110AC82C}"/>
              </a:ext>
            </a:extLst>
          </p:cNvPr>
          <p:cNvPicPr>
            <a:picLocks noChangeAspect="1"/>
          </p:cNvPicPr>
          <p:nvPr/>
        </p:nvPicPr>
        <p:blipFill>
          <a:blip r:embed="rId2"/>
          <a:stretch>
            <a:fillRect/>
          </a:stretch>
        </p:blipFill>
        <p:spPr>
          <a:xfrm>
            <a:off x="2253342" y="831334"/>
            <a:ext cx="3779550" cy="1153520"/>
          </a:xfrm>
          <a:prstGeom prst="rect">
            <a:avLst/>
          </a:prstGeom>
        </p:spPr>
      </p:pic>
      <p:pic>
        <p:nvPicPr>
          <p:cNvPr id="4" name="Picture 3">
            <a:extLst>
              <a:ext uri="{FF2B5EF4-FFF2-40B4-BE49-F238E27FC236}">
                <a16:creationId xmlns:a16="http://schemas.microsoft.com/office/drawing/2014/main" id="{57D87F33-EC8D-49F6-93BB-B7E016120FDD}"/>
              </a:ext>
            </a:extLst>
          </p:cNvPr>
          <p:cNvPicPr>
            <a:picLocks noChangeAspect="1"/>
          </p:cNvPicPr>
          <p:nvPr/>
        </p:nvPicPr>
        <p:blipFill>
          <a:blip r:embed="rId3"/>
          <a:stretch>
            <a:fillRect/>
          </a:stretch>
        </p:blipFill>
        <p:spPr>
          <a:xfrm>
            <a:off x="2253342" y="2055284"/>
            <a:ext cx="7805058" cy="641350"/>
          </a:xfrm>
          <a:prstGeom prst="rect">
            <a:avLst/>
          </a:prstGeom>
        </p:spPr>
      </p:pic>
      <p:pic>
        <p:nvPicPr>
          <p:cNvPr id="7" name="Picture 6">
            <a:extLst>
              <a:ext uri="{FF2B5EF4-FFF2-40B4-BE49-F238E27FC236}">
                <a16:creationId xmlns:a16="http://schemas.microsoft.com/office/drawing/2014/main" id="{036F5945-560B-4DBD-95F9-7B7FB4152388}"/>
              </a:ext>
            </a:extLst>
          </p:cNvPr>
          <p:cNvPicPr>
            <a:picLocks noChangeAspect="1"/>
          </p:cNvPicPr>
          <p:nvPr/>
        </p:nvPicPr>
        <p:blipFill>
          <a:blip r:embed="rId4"/>
          <a:stretch>
            <a:fillRect/>
          </a:stretch>
        </p:blipFill>
        <p:spPr>
          <a:xfrm>
            <a:off x="2317751" y="2808604"/>
            <a:ext cx="7919358" cy="1387933"/>
          </a:xfrm>
          <a:prstGeom prst="rect">
            <a:avLst/>
          </a:prstGeom>
        </p:spPr>
      </p:pic>
      <p:pic>
        <p:nvPicPr>
          <p:cNvPr id="6" name="Picture 5">
            <a:extLst>
              <a:ext uri="{FF2B5EF4-FFF2-40B4-BE49-F238E27FC236}">
                <a16:creationId xmlns:a16="http://schemas.microsoft.com/office/drawing/2014/main" id="{90B65B91-597D-4334-B33D-F10DC42E8B65}"/>
              </a:ext>
            </a:extLst>
          </p:cNvPr>
          <p:cNvPicPr>
            <a:picLocks noChangeAspect="1"/>
          </p:cNvPicPr>
          <p:nvPr/>
        </p:nvPicPr>
        <p:blipFill>
          <a:blip r:embed="rId5"/>
          <a:stretch>
            <a:fillRect/>
          </a:stretch>
        </p:blipFill>
        <p:spPr>
          <a:xfrm>
            <a:off x="2428422" y="4337813"/>
            <a:ext cx="7769679" cy="1970002"/>
          </a:xfrm>
          <a:prstGeom prst="rect">
            <a:avLst/>
          </a:prstGeom>
        </p:spPr>
      </p:pic>
      <p:sp>
        <p:nvSpPr>
          <p:cNvPr id="9" name="Rectangle 8">
            <a:extLst>
              <a:ext uri="{FF2B5EF4-FFF2-40B4-BE49-F238E27FC236}">
                <a16:creationId xmlns:a16="http://schemas.microsoft.com/office/drawing/2014/main" id="{27D8FCFD-B715-4A02-996D-22B0BC09F274}"/>
              </a:ext>
            </a:extLst>
          </p:cNvPr>
          <p:cNvSpPr/>
          <p:nvPr/>
        </p:nvSpPr>
        <p:spPr>
          <a:xfrm>
            <a:off x="1954891" y="3327398"/>
            <a:ext cx="8915400" cy="304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43CF6C-20E4-4406-94D7-9C4CA7C6E13A}"/>
              </a:ext>
            </a:extLst>
          </p:cNvPr>
          <p:cNvSpPr/>
          <p:nvPr/>
        </p:nvSpPr>
        <p:spPr>
          <a:xfrm>
            <a:off x="1930082" y="5142559"/>
            <a:ext cx="8915400" cy="3965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73950BD6-6EF6-4C99-A6E5-164F7B79989A}"/>
              </a:ext>
            </a:extLst>
          </p:cNvPr>
          <p:cNvSpPr txBox="1">
            <a:spLocks/>
          </p:cNvSpPr>
          <p:nvPr/>
        </p:nvSpPr>
        <p:spPr>
          <a:xfrm>
            <a:off x="2286000" y="106186"/>
            <a:ext cx="8153400" cy="64135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b="1" kern="0"/>
              <a:t>ILUSTRASI</a:t>
            </a:r>
            <a:endParaRPr lang="en-US" b="1" kern="0" dirty="0"/>
          </a:p>
        </p:txBody>
      </p:sp>
    </p:spTree>
    <p:extLst>
      <p:ext uri="{BB962C8B-B14F-4D97-AF65-F5344CB8AC3E}">
        <p14:creationId xmlns:p14="http://schemas.microsoft.com/office/powerpoint/2010/main" val="37921740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B2DEA5-99BE-4F50-83A4-5232CC09B0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8705" y="228600"/>
            <a:ext cx="6641355" cy="4098365"/>
          </a:xfrm>
          <a:prstGeom prst="rect">
            <a:avLst/>
          </a:prstGeom>
        </p:spPr>
      </p:pic>
      <p:sp>
        <p:nvSpPr>
          <p:cNvPr id="2" name="Slide Number Placeholder 1">
            <a:extLst>
              <a:ext uri="{FF2B5EF4-FFF2-40B4-BE49-F238E27FC236}">
                <a16:creationId xmlns:a16="http://schemas.microsoft.com/office/drawing/2014/main" id="{6F0C18CA-EFBC-4A0C-B6AD-3E0C724F88E8}"/>
              </a:ext>
            </a:extLst>
          </p:cNvPr>
          <p:cNvSpPr>
            <a:spLocks noGrp="1"/>
          </p:cNvSpPr>
          <p:nvPr>
            <p:ph type="sldNum" sz="quarter" idx="4294967295"/>
          </p:nvPr>
        </p:nvSpPr>
        <p:spPr>
          <a:xfrm>
            <a:off x="0" y="0"/>
            <a:ext cx="0" cy="0"/>
          </a:xfrm>
        </p:spPr>
        <p:txBody>
          <a:bodyPr/>
          <a:lstStyle/>
          <a:p>
            <a:pPr algn="r"/>
            <a:fld id="{C8917DDB-6779-4320-89F1-0A441ABEDE43}" type="slidenum">
              <a:rPr lang="en-US" sz="1600" b="1"/>
              <a:pPr algn="r"/>
              <a:t>91</a:t>
            </a:fld>
            <a:endParaRPr lang="en-US" sz="1600" b="1" dirty="0"/>
          </a:p>
        </p:txBody>
      </p:sp>
    </p:spTree>
    <p:extLst>
      <p:ext uri="{BB962C8B-B14F-4D97-AF65-F5344CB8AC3E}">
        <p14:creationId xmlns:p14="http://schemas.microsoft.com/office/powerpoint/2010/main" val="4186009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4">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4" id="{5CE65898-06A3-0B41-87BE-87005E539C57}" vid="{BF0FC2CF-8719-084B-930C-FA3B4B49B9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3048</TotalTime>
  <Words>9679</Words>
  <Application>Microsoft Office PowerPoint</Application>
  <PresentationFormat>Widescreen</PresentationFormat>
  <Paragraphs>1114</Paragraphs>
  <Slides>91</Slides>
  <Notes>16</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91</vt:i4>
      </vt:variant>
    </vt:vector>
  </HeadingPairs>
  <TitlesOfParts>
    <vt:vector size="106" baseType="lpstr">
      <vt:lpstr>Arial</vt:lpstr>
      <vt:lpstr>Arial Narrow</vt:lpstr>
      <vt:lpstr>Barlow Semi Condensed</vt:lpstr>
      <vt:lpstr>Barlow Semi Condensed Medium</vt:lpstr>
      <vt:lpstr>Cabin</vt:lpstr>
      <vt:lpstr>Calibri</vt:lpstr>
      <vt:lpstr>Calibri Light</vt:lpstr>
      <vt:lpstr>Cambria Math</vt:lpstr>
      <vt:lpstr>Fjalla One</vt:lpstr>
      <vt:lpstr>Roboto Condensed Light</vt:lpstr>
      <vt:lpstr>Times New Roman</vt:lpstr>
      <vt:lpstr>Wingdings</vt:lpstr>
      <vt:lpstr>Office Theme</vt:lpstr>
      <vt:lpstr>Theme4</vt:lpstr>
      <vt:lpstr>Clip</vt:lpstr>
      <vt:lpstr>PSAK 116 SEWA </vt:lpstr>
      <vt:lpstr>SEWA</vt:lpstr>
      <vt:lpstr>Sewa Operasi dan Sewa Pembiayaan Penyewa – PSAK 30 lama</vt:lpstr>
      <vt:lpstr>Sewa Operasi dan Sewa Pembiayaan Penyewa – PSAK 116</vt:lpstr>
      <vt:lpstr>Sewa Operasi dan Sewa Pembiayaan Pesewa</vt:lpstr>
      <vt:lpstr>Sewa</vt:lpstr>
      <vt:lpstr>Sewa</vt:lpstr>
      <vt:lpstr>Pokok Perubahan PSAK 116 Sewa - Penyewa</vt:lpstr>
      <vt:lpstr>PSAK 116 SEWA</vt:lpstr>
      <vt:lpstr>STRUKTUR STANDAR</vt:lpstr>
      <vt:lpstr>PSAK 116 SEWA</vt:lpstr>
      <vt:lpstr>RUANG LINGKUP SEWA</vt:lpstr>
      <vt:lpstr>PENGECUALIAN PENGAKUAN</vt:lpstr>
      <vt:lpstr>PENGECUALIAN PENGAKUAN</vt:lpstr>
      <vt:lpstr>Pengecualian – Pedoman Aplikasi</vt:lpstr>
      <vt:lpstr>IDENTIFIKASI SEWA</vt:lpstr>
      <vt:lpstr>MENGIDENTIFIKASI SEWA</vt:lpstr>
      <vt:lpstr>Identifikasi Kontrak Mengandung Sewa</vt:lpstr>
      <vt:lpstr>Memisahkan komponen sewa</vt:lpstr>
      <vt:lpstr>Masa Sewa</vt:lpstr>
      <vt:lpstr>Masa Sewa</vt:lpstr>
      <vt:lpstr>Perubahan Masa Sewa</vt:lpstr>
      <vt:lpstr>Penilaian kembali Masa Sewa</vt:lpstr>
      <vt:lpstr>Akuntansi Penyewa</vt:lpstr>
      <vt:lpstr>Biaya Perolehan Aset Hak Guna</vt:lpstr>
      <vt:lpstr>Estimasi Biaya pembongkaran</vt:lpstr>
      <vt:lpstr>Pengukuran Awal Liabilitas Sewa</vt:lpstr>
      <vt:lpstr>Pembayaran Sewa</vt:lpstr>
      <vt:lpstr>Pengukuran Selanjutnya Aset Hak Guna</vt:lpstr>
      <vt:lpstr>Pengakuan dan Pengukuran Model Biaya</vt:lpstr>
      <vt:lpstr>Beban terkait Sewa</vt:lpstr>
      <vt:lpstr>Model Pengukuran Lainnya</vt:lpstr>
      <vt:lpstr>Pengukuran Selanjutnya Liabilitas Sewa</vt:lpstr>
      <vt:lpstr>Penilaian kembali liabilitas sewa</vt:lpstr>
      <vt:lpstr>Penilaian kembali liabilitas sewa</vt:lpstr>
      <vt:lpstr>Modifikasi Sewa</vt:lpstr>
      <vt:lpstr>Modifikasi Sewa</vt:lpstr>
      <vt:lpstr>Penyajian – Posisi Keuangan</vt:lpstr>
      <vt:lpstr>Penyajian – Laba Rugi dan  Laporan Arus Kas</vt:lpstr>
      <vt:lpstr>Pengungkapan</vt:lpstr>
      <vt:lpstr>Pengungkapan – par 53</vt:lpstr>
      <vt:lpstr>Pengungkapan</vt:lpstr>
      <vt:lpstr>Pengungkapan</vt:lpstr>
      <vt:lpstr>AKUNTANSI PESEWA</vt:lpstr>
      <vt:lpstr>Indikator</vt:lpstr>
      <vt:lpstr>Indikator Tambahan</vt:lpstr>
      <vt:lpstr>Sewa Pembiayaan</vt:lpstr>
      <vt:lpstr>Sewa Pembiayaan </vt:lpstr>
      <vt:lpstr>Sewa Pembiayaan</vt:lpstr>
      <vt:lpstr>Sewa Pembiayaan</vt:lpstr>
      <vt:lpstr>Sewa Operasi</vt:lpstr>
      <vt:lpstr>Sewa Operasi</vt:lpstr>
      <vt:lpstr>Pengungkapan</vt:lpstr>
      <vt:lpstr>Pengungkapan</vt:lpstr>
      <vt:lpstr>Pengungkapan</vt:lpstr>
      <vt:lpstr>Pengungkapan</vt:lpstr>
      <vt:lpstr>Pengungkapan</vt:lpstr>
      <vt:lpstr>Pengungkapan</vt:lpstr>
      <vt:lpstr>Transaksi Jual dan Sewa Balik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Dampak Pajak Penerapan PSAK 116</vt:lpstr>
      <vt:lpstr>Kriteria Sewa</vt:lpstr>
      <vt:lpstr>Sewa dengan Opsi</vt:lpstr>
      <vt:lpstr>Pajak atas Sewa - Penyewa</vt:lpstr>
      <vt:lpstr>Sewa tanpa Opsi</vt:lpstr>
      <vt:lpstr>ISAK 336 INTERPRETASI ATAS INTERAKSI ANTARA KETENTUAN MENGENAI HAK ATAS TANAH DALAM PSAK 216: ASET TETAP DAN PSAK 116: SEWA</vt:lpstr>
      <vt:lpstr>ISAK 336 HAK ATAS TANAH (INTERAKSI PSAK 216 &amp; 116)</vt:lpstr>
      <vt:lpstr>PowerPoint Presentation</vt:lpstr>
      <vt:lpstr>PSAK 116</vt:lpstr>
      <vt:lpstr>Penerapan</vt:lpstr>
      <vt:lpstr>CONTOH 1  Identifikasi Sewa</vt:lpstr>
      <vt:lpstr>CONTOH 2  Identifikasi Sewa</vt:lpstr>
      <vt:lpstr>CONTOH 3  Identifikasi Sewa</vt:lpstr>
      <vt:lpstr>CONTOH 4 Identifikasi Sewa</vt:lpstr>
      <vt:lpstr>CONTOH 5  Sewa Bernilai Rendah</vt:lpstr>
      <vt:lpstr>CONTOH 6  Komponen Non Sewa</vt:lpstr>
      <vt:lpstr>CONTOH 7 - Ilustrasi Jurnal Penyewa</vt:lpstr>
      <vt:lpstr>CONTOH 8  Ilustrasi Jurnal Penyewa</vt:lpstr>
      <vt:lpstr>CONTOH 7 Ilustrasi Jurnal Penyewa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RAPAT DEWAN PENGURUS NASIONAL  IKATAN AKUNTAN INDONESIA 9 Juni 2020</dc:title>
  <dc:creator>elly zarni</dc:creator>
  <cp:lastModifiedBy>Dwi Martani</cp:lastModifiedBy>
  <cp:revision>100</cp:revision>
  <cp:lastPrinted>2023-09-05T10:41:11Z</cp:lastPrinted>
  <dcterms:created xsi:type="dcterms:W3CDTF">2020-06-08T13:03:24Z</dcterms:created>
  <dcterms:modified xsi:type="dcterms:W3CDTF">2024-05-13T21:54:17Z</dcterms:modified>
</cp:coreProperties>
</file>