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14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91"/>
  </p:notesMasterIdLst>
  <p:sldIdLst>
    <p:sldId id="256" r:id="rId2"/>
    <p:sldId id="2399" r:id="rId3"/>
    <p:sldId id="1187" r:id="rId4"/>
    <p:sldId id="2324" r:id="rId5"/>
    <p:sldId id="2005" r:id="rId6"/>
    <p:sldId id="772" r:id="rId7"/>
    <p:sldId id="2008" r:id="rId8"/>
    <p:sldId id="2007" r:id="rId9"/>
    <p:sldId id="2009" r:id="rId10"/>
    <p:sldId id="1633" r:id="rId11"/>
    <p:sldId id="1629" r:id="rId12"/>
    <p:sldId id="1409" r:id="rId13"/>
    <p:sldId id="2344" r:id="rId14"/>
    <p:sldId id="2028" r:id="rId15"/>
    <p:sldId id="2327" r:id="rId16"/>
    <p:sldId id="1406" r:id="rId17"/>
    <p:sldId id="1407" r:id="rId18"/>
    <p:sldId id="747" r:id="rId19"/>
    <p:sldId id="1501" r:id="rId20"/>
    <p:sldId id="2011" r:id="rId21"/>
    <p:sldId id="1503" r:id="rId22"/>
    <p:sldId id="1504" r:id="rId23"/>
    <p:sldId id="1505" r:id="rId24"/>
    <p:sldId id="1506" r:id="rId25"/>
    <p:sldId id="1964" r:id="rId26"/>
    <p:sldId id="1965" r:id="rId27"/>
    <p:sldId id="1966" r:id="rId28"/>
    <p:sldId id="1967" r:id="rId29"/>
    <p:sldId id="1968" r:id="rId30"/>
    <p:sldId id="1969" r:id="rId31"/>
    <p:sldId id="1972" r:id="rId32"/>
    <p:sldId id="1971" r:id="rId33"/>
    <p:sldId id="1980" r:id="rId34"/>
    <p:sldId id="1979" r:id="rId35"/>
    <p:sldId id="1981" r:id="rId36"/>
    <p:sldId id="2040" r:id="rId37"/>
    <p:sldId id="2041" r:id="rId38"/>
    <p:sldId id="2042" r:id="rId39"/>
    <p:sldId id="2345" r:id="rId40"/>
    <p:sldId id="2047" r:id="rId41"/>
    <p:sldId id="2048" r:id="rId42"/>
    <p:sldId id="2346" r:id="rId43"/>
    <p:sldId id="2044" r:id="rId44"/>
    <p:sldId id="2045" r:id="rId45"/>
    <p:sldId id="2046" r:id="rId46"/>
    <p:sldId id="1983" r:id="rId47"/>
    <p:sldId id="1984" r:id="rId48"/>
    <p:sldId id="1974" r:id="rId49"/>
    <p:sldId id="1973" r:id="rId50"/>
    <p:sldId id="1975" r:id="rId51"/>
    <p:sldId id="2350" r:id="rId52"/>
    <p:sldId id="2351" r:id="rId53"/>
    <p:sldId id="1978" r:id="rId54"/>
    <p:sldId id="1985" r:id="rId55"/>
    <p:sldId id="1986" r:id="rId56"/>
    <p:sldId id="1987" r:id="rId57"/>
    <p:sldId id="1988" r:id="rId58"/>
    <p:sldId id="1989" r:id="rId59"/>
    <p:sldId id="1990" r:id="rId60"/>
    <p:sldId id="1991" r:id="rId61"/>
    <p:sldId id="1994" r:id="rId62"/>
    <p:sldId id="1996" r:id="rId63"/>
    <p:sldId id="2352" r:id="rId64"/>
    <p:sldId id="1998" r:id="rId65"/>
    <p:sldId id="2001" r:id="rId66"/>
    <p:sldId id="1993" r:id="rId67"/>
    <p:sldId id="2014" r:id="rId68"/>
    <p:sldId id="2348" r:id="rId69"/>
    <p:sldId id="2019" r:id="rId70"/>
    <p:sldId id="762" r:id="rId71"/>
    <p:sldId id="2010" r:id="rId72"/>
    <p:sldId id="769" r:id="rId73"/>
    <p:sldId id="778" r:id="rId74"/>
    <p:sldId id="779" r:id="rId75"/>
    <p:sldId id="2016" r:id="rId76"/>
    <p:sldId id="2017" r:id="rId77"/>
    <p:sldId id="782" r:id="rId78"/>
    <p:sldId id="768" r:id="rId79"/>
    <p:sldId id="2205" r:id="rId80"/>
    <p:sldId id="2206" r:id="rId81"/>
    <p:sldId id="2208" r:id="rId82"/>
    <p:sldId id="2207" r:id="rId83"/>
    <p:sldId id="2209" r:id="rId84"/>
    <p:sldId id="2210" r:id="rId85"/>
    <p:sldId id="2211" r:id="rId86"/>
    <p:sldId id="2212" r:id="rId87"/>
    <p:sldId id="2213" r:id="rId88"/>
    <p:sldId id="2214" r:id="rId89"/>
    <p:sldId id="2331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69EF2-D01E-4C5F-8254-2079E740A9E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E8B008E-2AD0-4806-A3E2-55362F949D5F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Kerangka</a:t>
          </a:r>
          <a:r>
            <a: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Konseptual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013820-91E8-48B3-8A2A-4E1614DB6402}" type="parTrans" cxnId="{A81D0270-D494-46B8-B5C9-AD6CE75368E4}">
      <dgm:prSet/>
      <dgm:spPr/>
      <dgm:t>
        <a:bodyPr/>
        <a:lstStyle/>
        <a:p>
          <a:endParaRPr lang="en-US" sz="105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6CF371-B1FE-4CA6-805E-FF239F6A3B91}" type="sibTrans" cxnId="{A81D0270-D494-46B8-B5C9-AD6CE75368E4}">
      <dgm:prSet/>
      <dgm:spPr/>
      <dgm:t>
        <a:bodyPr/>
        <a:lstStyle/>
        <a:p>
          <a:endParaRPr lang="en-US" sz="105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DA1BB9-351F-4257-A1EE-961755810D1A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PSAK 201</a:t>
          </a:r>
        </a:p>
      </dgm:t>
    </dgm:pt>
    <dgm:pt modelId="{14F0D99B-287F-4236-BB7F-A9793A7438C3}" type="parTrans" cxnId="{55DB2AEC-85B4-461D-8315-C2FB84E45B1A}">
      <dgm:prSet/>
      <dgm:spPr/>
      <dgm:t>
        <a:bodyPr/>
        <a:lstStyle/>
        <a:p>
          <a:endParaRPr lang="en-US" sz="105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DD5EFC-BDE1-4DB9-8E6E-64F24A9C2960}" type="sibTrans" cxnId="{55DB2AEC-85B4-461D-8315-C2FB84E45B1A}">
      <dgm:prSet/>
      <dgm:spPr/>
      <dgm:t>
        <a:bodyPr/>
        <a:lstStyle/>
        <a:p>
          <a:endParaRPr lang="en-US" sz="105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9FD82F-964F-4808-B063-6EBBE35CA293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Pengaturan</a:t>
          </a:r>
          <a:r>
            <a: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BE1751-8326-427C-A0FA-6834C7566997}" type="parTrans" cxnId="{09714174-5816-4E2D-A960-C8EEF9F1F9CF}">
      <dgm:prSet/>
      <dgm:spPr/>
      <dgm:t>
        <a:bodyPr/>
        <a:lstStyle/>
        <a:p>
          <a:endParaRPr lang="en-US" sz="105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D49B18-C6CF-438E-A521-38BDCA5B212D}" type="sibTrans" cxnId="{09714174-5816-4E2D-A960-C8EEF9F1F9CF}">
      <dgm:prSet/>
      <dgm:spPr/>
      <dgm:t>
        <a:bodyPr/>
        <a:lstStyle/>
        <a:p>
          <a:endParaRPr lang="en-US" sz="105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58EB16-1C4B-486C-803C-1A99C213170E}">
      <dgm:prSet phldrT="[Text]" custT="1"/>
      <dgm:spPr/>
      <dgm:t>
        <a:bodyPr/>
        <a:lstStyle/>
        <a:p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PSAK 23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1994 (35 #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penjelasan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9#pernyataan)</a:t>
          </a:r>
        </a:p>
      </dgm:t>
    </dgm:pt>
    <dgm:pt modelId="{828A1F62-5B67-4016-AE51-57C9C2B33067}" type="parTrans" cxnId="{48FBBB09-FBF4-4019-8224-DBA156BAE9EB}">
      <dgm:prSet/>
      <dgm:spPr/>
      <dgm:t>
        <a:bodyPr/>
        <a:lstStyle/>
        <a:p>
          <a:endParaRPr lang="en-U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7B089E-B74C-4467-8800-E8146AFBB413}" type="sibTrans" cxnId="{48FBBB09-FBF4-4019-8224-DBA156BAE9EB}">
      <dgm:prSet/>
      <dgm:spPr/>
      <dgm:t>
        <a:bodyPr/>
        <a:lstStyle/>
        <a:p>
          <a:endParaRPr lang="en-U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FBAC36F-DB39-4696-9F96-CE683E523594}">
      <dgm:prSet phldrT="[Text]" custT="1"/>
      <dgm:spPr/>
      <dgm:t>
        <a:bodyPr/>
        <a:lstStyle/>
        <a:p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23 </a:t>
          </a:r>
          <a:r>
            <a:rPr lang="en-US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Penyesuaian</a:t>
          </a:r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2014 (35 </a:t>
          </a:r>
          <a:r>
            <a:rPr lang="en-US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paragrap</a:t>
          </a:r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672CAB4D-16CC-429B-AE51-A0B7B6CCD71D}" type="parTrans" cxnId="{7788C34E-63B8-43FA-87D2-B4DC8E6E139D}">
      <dgm:prSet/>
      <dgm:spPr/>
      <dgm:t>
        <a:bodyPr/>
        <a:lstStyle/>
        <a:p>
          <a:endParaRPr lang="en-U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75D97A-8072-43C7-9A3F-EC4C95003833}" type="sibTrans" cxnId="{7788C34E-63B8-43FA-87D2-B4DC8E6E139D}">
      <dgm:prSet/>
      <dgm:spPr/>
      <dgm:t>
        <a:bodyPr/>
        <a:lstStyle/>
        <a:p>
          <a:endParaRPr lang="en-U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788742-F91C-4E15-8827-D9BFAEBF7779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18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BAAC22-459D-46AF-9CC1-FC275D1214B5}" type="parTrans" cxnId="{0BB7B453-88E7-457C-8EE1-A031CD428989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6349D85-1E30-4B9F-98D4-E8A50886721C}" type="sibTrans" cxnId="{0BB7B453-88E7-457C-8EE1-A031CD428989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56D514-8F76-4F33-9029-76E0F18336F2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Konsep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18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8FEA19-9599-4B07-9CE1-2A26276B73D0}" type="parTrans" cxnId="{ADFD0CF9-746E-4E5E-B1A7-6E659A5A7588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999526-9650-493A-A08D-0B233116B13E}" type="sibTrans" cxnId="{ADFD0CF9-746E-4E5E-B1A7-6E659A5A7588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E1EED5-3DA3-46E6-BBA1-4D341E6F86AC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satu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minimum line item</a:t>
          </a:r>
        </a:p>
      </dgm:t>
    </dgm:pt>
    <dgm:pt modelId="{C1F7A7A5-B586-409F-8462-FA8F661D50AC}" type="parTrans" cxnId="{D217D1EE-4E1F-4543-AA10-0204B2F7AA94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F870913-3F43-4F73-A155-6CEB0D719289}" type="sibTrans" cxnId="{D217D1EE-4E1F-4543-AA10-0204B2F7AA94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8FF89C-CFC0-4B19-811D-19A2FCC81EBF}">
      <dgm:prSet phldrT="[Text]" custT="1"/>
      <dgm:spPr/>
      <dgm:t>
        <a:bodyPr/>
        <a:lstStyle/>
        <a:p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luar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biasa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diperkenankan</a:t>
          </a:r>
          <a:endParaRPr lang="en-US" sz="18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237613-2B28-4F6E-94EE-B50CB5723D8D}" type="parTrans" cxnId="{4E73AC84-B270-4895-B396-37F01A02D82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06CE1B-4EEE-480D-8ADE-CE8D7CFA9F6F}" type="sibTrans" cxnId="{4E73AC84-B270-4895-B396-37F01A02D82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8FF58C-0106-4D6D-AE27-CBA1DE13E597}">
      <dgm:prSet phldrT="[Text]" custT="1"/>
      <dgm:spPr/>
      <dgm:t>
        <a:bodyPr/>
        <a:lstStyle/>
        <a:p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disajikan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LR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kecuali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PSAK </a:t>
          </a:r>
          <a:r>
            <a:rPr lang="en-US" sz="18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mensyaratkan</a:t>
          </a:r>
          <a:r>
            <a:rPr lang="en-US" sz="1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lain</a:t>
          </a:r>
        </a:p>
      </dgm:t>
    </dgm:pt>
    <dgm:pt modelId="{EEAFFAF0-7057-403F-B7AA-A76AB8260286}" type="parTrans" cxnId="{45C6C864-C0FE-4BFB-BC21-3BD16AF15835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28851D-8135-4824-B891-26320F8E0047}" type="sibTrans" cxnId="{45C6C864-C0FE-4BFB-BC21-3BD16AF15835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5D7387-8248-4DD5-89DC-D649441443EA}">
      <dgm:prSet phldrT="[Text]" custT="1"/>
      <dgm:spPr/>
      <dgm:t>
        <a:bodyPr/>
        <a:lstStyle/>
        <a:p>
          <a:r>
            <a:rPr lang="en-US" sz="18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115 </a:t>
          </a:r>
          <a:r>
            <a:rPr lang="en-US" sz="18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18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2017 </a:t>
          </a:r>
          <a:r>
            <a:rPr lang="en-US" sz="18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18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Pelanggan</a:t>
          </a:r>
          <a:r>
            <a:rPr lang="en-US" sz="18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eff 2020</a:t>
          </a:r>
        </a:p>
      </dgm:t>
    </dgm:pt>
    <dgm:pt modelId="{B939DE6A-32FA-4C24-B51A-C06A276F163E}" type="parTrans" cxnId="{8685ECAF-1A69-4268-BE3A-884BE841285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242F4E-3372-4B69-B07A-E2CE8C74581A}" type="sibTrans" cxnId="{8685ECAF-1A69-4268-BE3A-884BE841285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9300BA-8C2D-49D7-8B30-667AC3D09E1A}">
      <dgm:prSet phldrT="[Text]" custT="1"/>
      <dgm:spPr/>
      <dgm:t>
        <a:bodyPr/>
        <a:lstStyle/>
        <a:p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34 </a:t>
          </a:r>
          <a:r>
            <a:rPr lang="en-US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endParaRPr lang="en-US" sz="18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E495E4-619B-4AC4-A629-C5EC43F40E17}" type="parTrans" cxnId="{565D464C-F616-4EE9-82F9-918180D0402C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D995C1-4ABF-44EE-BEF9-95C5940487FA}" type="sibTrans" cxnId="{565D464C-F616-4EE9-82F9-918180D0402C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4C20B2-62E8-4730-A7EF-97BAFEC79261}">
      <dgm:prSet phldrT="[Text]" custT="1"/>
      <dgm:spPr/>
      <dgm:t>
        <a:bodyPr/>
        <a:lstStyle/>
        <a:p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44: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Pengembangan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Real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Estat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US" sz="18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EFDA60-39EF-499B-9F04-04C397C32033}" type="parTrans" cxnId="{46AB5B6D-D823-40EC-BDEF-EA122D014C3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62A92E-9D36-4D8F-BF4B-7D3FFE913427}" type="sibTrans" cxnId="{46AB5B6D-D823-40EC-BDEF-EA122D014C3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B4BB08-D43E-47CE-A351-00D9C85760BC}">
      <dgm:prSet phldrT="[Text]" custT="1"/>
      <dgm:spPr/>
      <dgm:t>
        <a:bodyPr/>
        <a:lstStyle/>
        <a:p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ISAK 10: Program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Loyalitas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Pelanggan</a:t>
          </a:r>
          <a:endParaRPr lang="en-US" sz="18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D3741D-799D-4EE1-BB1E-D6F177A36A59}" type="parTrans" cxnId="{F171501C-9BF6-470E-8B75-41F66949A6D9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CBCEE0-271B-4F9F-B860-E41E33951A01}" type="sibTrans" cxnId="{F171501C-9BF6-470E-8B75-41F66949A6D9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288522-E2E9-422C-B7BB-D95050E079A7}">
      <dgm:prSet phldrT="[Text]" custT="1"/>
      <dgm:spPr/>
      <dgm:t>
        <a:bodyPr/>
        <a:lstStyle/>
        <a:p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ISAK 21: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Perjanjian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Real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Estat</a:t>
          </a:r>
          <a:endParaRPr lang="en-US" sz="18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02EBEC-1EF6-4580-91B8-83112A72EE01}" type="parTrans" cxnId="{F563A52E-FFCE-496F-873B-CFB73B87EC1C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5F25A1-FB50-447B-A6EE-59ECA7B6CF98}" type="sibTrans" cxnId="{F563A52E-FFCE-496F-873B-CFB73B87EC1C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3F3BBD-FDE6-4F04-A3AF-3B7D1CAC9CE1}">
      <dgm:prSet phldrT="[Text]" custT="1"/>
      <dgm:spPr/>
      <dgm:t>
        <a:bodyPr/>
        <a:lstStyle/>
        <a:p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ISAK 27: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Pelanggan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Selain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itu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AU" sz="18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terdapat</a:t>
          </a:r>
          <a:r>
            <a:rPr lang="en-AU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18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AFDB6AD-89B9-4CC0-BD4C-E2C9E4853D50}" type="parTrans" cxnId="{B5C762CF-360A-4156-9966-6B5EA24491A7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2EDAF0-A410-452E-BB4B-D2BC7533102F}" type="sibTrans" cxnId="{B5C762CF-360A-4156-9966-6B5EA24491A7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25CCE5-2A65-4417-AF70-43CDD5F17A21}" type="pres">
      <dgm:prSet presAssocID="{0EF69EF2-D01E-4C5F-8254-2079E740A9EB}" presName="linear" presStyleCnt="0">
        <dgm:presLayoutVars>
          <dgm:dir/>
          <dgm:animLvl val="lvl"/>
          <dgm:resizeHandles val="exact"/>
        </dgm:presLayoutVars>
      </dgm:prSet>
      <dgm:spPr/>
    </dgm:pt>
    <dgm:pt modelId="{CCC674C4-B75D-4701-98E8-C46D04BB8B54}" type="pres">
      <dgm:prSet presAssocID="{1E8B008E-2AD0-4806-A3E2-55362F949D5F}" presName="parentLin" presStyleCnt="0"/>
      <dgm:spPr/>
    </dgm:pt>
    <dgm:pt modelId="{F0380EDA-C7B3-419F-A17B-D16D97D58FA1}" type="pres">
      <dgm:prSet presAssocID="{1E8B008E-2AD0-4806-A3E2-55362F949D5F}" presName="parentLeftMargin" presStyleLbl="node1" presStyleIdx="0" presStyleCnt="3"/>
      <dgm:spPr/>
    </dgm:pt>
    <dgm:pt modelId="{1B3B64BD-038E-4CCF-870D-5EB1F72636C8}" type="pres">
      <dgm:prSet presAssocID="{1E8B008E-2AD0-4806-A3E2-55362F949D5F}" presName="parentText" presStyleLbl="node1" presStyleIdx="0" presStyleCnt="3" custScaleY="205848" custLinFactNeighborX="7143" custLinFactNeighborY="-2824">
        <dgm:presLayoutVars>
          <dgm:chMax val="0"/>
          <dgm:bulletEnabled val="1"/>
        </dgm:presLayoutVars>
      </dgm:prSet>
      <dgm:spPr/>
    </dgm:pt>
    <dgm:pt modelId="{CE31C9EE-AC77-4AE7-9E83-2DDD3A4275E0}" type="pres">
      <dgm:prSet presAssocID="{1E8B008E-2AD0-4806-A3E2-55362F949D5F}" presName="negativeSpace" presStyleCnt="0"/>
      <dgm:spPr/>
    </dgm:pt>
    <dgm:pt modelId="{33E53B2B-85EC-449D-A665-29F2CF50479E}" type="pres">
      <dgm:prSet presAssocID="{1E8B008E-2AD0-4806-A3E2-55362F949D5F}" presName="childText" presStyleLbl="conFgAcc1" presStyleIdx="0" presStyleCnt="3" custLinFactNeighborY="-58174">
        <dgm:presLayoutVars>
          <dgm:bulletEnabled val="1"/>
        </dgm:presLayoutVars>
      </dgm:prSet>
      <dgm:spPr/>
    </dgm:pt>
    <dgm:pt modelId="{B9FAC947-E6E0-4A83-8C53-6E5F35234A38}" type="pres">
      <dgm:prSet presAssocID="{116CF371-B1FE-4CA6-805E-FF239F6A3B91}" presName="spaceBetweenRectangles" presStyleCnt="0"/>
      <dgm:spPr/>
    </dgm:pt>
    <dgm:pt modelId="{DA8BBE45-D558-4041-B4D7-66709385A4FD}" type="pres">
      <dgm:prSet presAssocID="{CCDA1BB9-351F-4257-A1EE-961755810D1A}" presName="parentLin" presStyleCnt="0"/>
      <dgm:spPr/>
    </dgm:pt>
    <dgm:pt modelId="{0B0243CE-296C-4521-8FF9-A03843C78BD8}" type="pres">
      <dgm:prSet presAssocID="{CCDA1BB9-351F-4257-A1EE-961755810D1A}" presName="parentLeftMargin" presStyleLbl="node1" presStyleIdx="0" presStyleCnt="3"/>
      <dgm:spPr/>
    </dgm:pt>
    <dgm:pt modelId="{1FFB5B70-18DC-4D79-AA8C-DBDC96DE377E}" type="pres">
      <dgm:prSet presAssocID="{CCDA1BB9-351F-4257-A1EE-961755810D1A}" presName="parentText" presStyleLbl="node1" presStyleIdx="1" presStyleCnt="3" custScaleY="173414">
        <dgm:presLayoutVars>
          <dgm:chMax val="0"/>
          <dgm:bulletEnabled val="1"/>
        </dgm:presLayoutVars>
      </dgm:prSet>
      <dgm:spPr/>
    </dgm:pt>
    <dgm:pt modelId="{EA5F3BCA-F5E5-4822-9E17-31C8AF4F5531}" type="pres">
      <dgm:prSet presAssocID="{CCDA1BB9-351F-4257-A1EE-961755810D1A}" presName="negativeSpace" presStyleCnt="0"/>
      <dgm:spPr/>
    </dgm:pt>
    <dgm:pt modelId="{7DCFCBAF-3C42-4882-BC77-69E37D09AC4C}" type="pres">
      <dgm:prSet presAssocID="{CCDA1BB9-351F-4257-A1EE-961755810D1A}" presName="childText" presStyleLbl="conFgAcc1" presStyleIdx="1" presStyleCnt="3" custLinFactNeighborY="-58174">
        <dgm:presLayoutVars>
          <dgm:bulletEnabled val="1"/>
        </dgm:presLayoutVars>
      </dgm:prSet>
      <dgm:spPr/>
    </dgm:pt>
    <dgm:pt modelId="{3B2A9E79-6942-4E1D-AED0-E0BBEA3AEFE1}" type="pres">
      <dgm:prSet presAssocID="{6DDD5EFC-BDE1-4DB9-8E6E-64F24A9C2960}" presName="spaceBetweenRectangles" presStyleCnt="0"/>
      <dgm:spPr/>
    </dgm:pt>
    <dgm:pt modelId="{9D5047DA-5B76-4971-9A5C-D44328D05136}" type="pres">
      <dgm:prSet presAssocID="{3C9FD82F-964F-4808-B063-6EBBE35CA293}" presName="parentLin" presStyleCnt="0"/>
      <dgm:spPr/>
    </dgm:pt>
    <dgm:pt modelId="{ED817750-7B2B-4886-82B8-F6EBB95D7FCE}" type="pres">
      <dgm:prSet presAssocID="{3C9FD82F-964F-4808-B063-6EBBE35CA293}" presName="parentLeftMargin" presStyleLbl="node1" presStyleIdx="1" presStyleCnt="3"/>
      <dgm:spPr/>
    </dgm:pt>
    <dgm:pt modelId="{8195BC05-F7E3-4F18-AC14-C7617A480AB9}" type="pres">
      <dgm:prSet presAssocID="{3C9FD82F-964F-4808-B063-6EBBE35CA293}" presName="parentText" presStyleLbl="node1" presStyleIdx="2" presStyleCnt="3" custScaleY="209424">
        <dgm:presLayoutVars>
          <dgm:chMax val="0"/>
          <dgm:bulletEnabled val="1"/>
        </dgm:presLayoutVars>
      </dgm:prSet>
      <dgm:spPr/>
    </dgm:pt>
    <dgm:pt modelId="{E5818D3C-1E1E-4738-8B52-275E74319BED}" type="pres">
      <dgm:prSet presAssocID="{3C9FD82F-964F-4808-B063-6EBBE35CA293}" presName="negativeSpace" presStyleCnt="0"/>
      <dgm:spPr/>
    </dgm:pt>
    <dgm:pt modelId="{DAE3D63B-DA77-4CA0-829B-326A49E79C18}" type="pres">
      <dgm:prSet presAssocID="{3C9FD82F-964F-4808-B063-6EBBE35CA293}" presName="childText" presStyleLbl="conFgAcc1" presStyleIdx="2" presStyleCnt="3" custLinFactNeighborY="-21283">
        <dgm:presLayoutVars>
          <dgm:bulletEnabled val="1"/>
        </dgm:presLayoutVars>
      </dgm:prSet>
      <dgm:spPr/>
    </dgm:pt>
  </dgm:ptLst>
  <dgm:cxnLst>
    <dgm:cxn modelId="{48FBBB09-FBF4-4019-8224-DBA156BAE9EB}" srcId="{3C9FD82F-964F-4808-B063-6EBBE35CA293}" destId="{5A58EB16-1C4B-486C-803C-1A99C213170E}" srcOrd="0" destOrd="0" parTransId="{828A1F62-5B67-4016-AE51-57C9C2B33067}" sibTransId="{E07B089E-B74C-4467-8800-E8146AFBB413}"/>
    <dgm:cxn modelId="{29DC4C1B-A0DD-4DA1-870C-BA463DCDE8E5}" type="presOf" srcId="{CCDA1BB9-351F-4257-A1EE-961755810D1A}" destId="{0B0243CE-296C-4521-8FF9-A03843C78BD8}" srcOrd="0" destOrd="0" presId="urn:microsoft.com/office/officeart/2005/8/layout/list1"/>
    <dgm:cxn modelId="{F171501C-9BF6-470E-8B75-41F66949A6D9}" srcId="{3C9FD82F-964F-4808-B063-6EBBE35CA293}" destId="{FDB4BB08-D43E-47CE-A351-00D9C85760BC}" srcOrd="4" destOrd="0" parTransId="{2ED3741D-799D-4EE1-BB1E-D6F177A36A59}" sibTransId="{13CBCEE0-271B-4F9F-B860-E41E33951A01}"/>
    <dgm:cxn modelId="{CE269728-A572-469A-8833-E8519B1128F7}" type="presOf" srcId="{9B3F3BBD-FDE6-4F04-A3AF-3B7D1CAC9CE1}" destId="{DAE3D63B-DA77-4CA0-829B-326A49E79C18}" srcOrd="0" destOrd="6" presId="urn:microsoft.com/office/officeart/2005/8/layout/list1"/>
    <dgm:cxn modelId="{F563A52E-FFCE-496F-873B-CFB73B87EC1C}" srcId="{3C9FD82F-964F-4808-B063-6EBBE35CA293}" destId="{5B288522-E2E9-422C-B7BB-D95050E079A7}" srcOrd="5" destOrd="0" parTransId="{1602EBEC-1EF6-4580-91B8-83112A72EE01}" sibTransId="{3C5F25A1-FB50-447B-A6EE-59ECA7B6CF98}"/>
    <dgm:cxn modelId="{895A7536-C28A-45B0-8643-B3EACE673724}" type="presOf" srcId="{FDB4BB08-D43E-47CE-A351-00D9C85760BC}" destId="{DAE3D63B-DA77-4CA0-829B-326A49E79C18}" srcOrd="0" destOrd="4" presId="urn:microsoft.com/office/officeart/2005/8/layout/list1"/>
    <dgm:cxn modelId="{BE09FB3A-2CA2-4EF7-9F26-B574D96C2E87}" type="presOf" srcId="{BC788742-F91C-4E15-8827-D9BFAEBF7779}" destId="{33E53B2B-85EC-449D-A665-29F2CF50479E}" srcOrd="0" destOrd="0" presId="urn:microsoft.com/office/officeart/2005/8/layout/list1"/>
    <dgm:cxn modelId="{CC82413C-B8FF-416A-8964-8CFCC2AF5C51}" type="presOf" srcId="{5A58EB16-1C4B-486C-803C-1A99C213170E}" destId="{DAE3D63B-DA77-4CA0-829B-326A49E79C18}" srcOrd="0" destOrd="0" presId="urn:microsoft.com/office/officeart/2005/8/layout/list1"/>
    <dgm:cxn modelId="{45C6C864-C0FE-4BFB-BC21-3BD16AF15835}" srcId="{CCDA1BB9-351F-4257-A1EE-961755810D1A}" destId="{6B8FF58C-0106-4D6D-AE27-CBA1DE13E597}" srcOrd="2" destOrd="0" parTransId="{EEAFFAF0-7057-403F-B7AA-A76AB8260286}" sibTransId="{D028851D-8135-4824-B891-26320F8E0047}"/>
    <dgm:cxn modelId="{20A4D964-79CA-4FB6-91FD-956ED55229D1}" type="presOf" srcId="{9B8FF89C-CFC0-4B19-811D-19A2FCC81EBF}" destId="{7DCFCBAF-3C42-4882-BC77-69E37D09AC4C}" srcOrd="0" destOrd="1" presId="urn:microsoft.com/office/officeart/2005/8/layout/list1"/>
    <dgm:cxn modelId="{D5417346-3362-4002-80FA-0C500A803C42}" type="presOf" srcId="{B04C20B2-62E8-4730-A7EF-97BAFEC79261}" destId="{DAE3D63B-DA77-4CA0-829B-326A49E79C18}" srcOrd="0" destOrd="3" presId="urn:microsoft.com/office/officeart/2005/8/layout/list1"/>
    <dgm:cxn modelId="{565D464C-F616-4EE9-82F9-918180D0402C}" srcId="{3C9FD82F-964F-4808-B063-6EBBE35CA293}" destId="{E59300BA-8C2D-49D7-8B30-667AC3D09E1A}" srcOrd="2" destOrd="0" parTransId="{12E495E4-619B-4AC4-A629-C5EC43F40E17}" sibTransId="{40D995C1-4ABF-44EE-BEF9-95C5940487FA}"/>
    <dgm:cxn modelId="{46AB5B6D-D823-40EC-BDEF-EA122D014C3F}" srcId="{3C9FD82F-964F-4808-B063-6EBBE35CA293}" destId="{B04C20B2-62E8-4730-A7EF-97BAFEC79261}" srcOrd="3" destOrd="0" parTransId="{3BEFDA60-39EF-499B-9F04-04C397C32033}" sibTransId="{D262A92E-9D36-4D8F-BF4B-7D3FFE913427}"/>
    <dgm:cxn modelId="{7788C34E-63B8-43FA-87D2-B4DC8E6E139D}" srcId="{3C9FD82F-964F-4808-B063-6EBBE35CA293}" destId="{3FBAC36F-DB39-4696-9F96-CE683E523594}" srcOrd="1" destOrd="0" parTransId="{672CAB4D-16CC-429B-AE51-A0B7B6CCD71D}" sibTransId="{D775D97A-8072-43C7-9A3F-EC4C95003833}"/>
    <dgm:cxn modelId="{A81D0270-D494-46B8-B5C9-AD6CE75368E4}" srcId="{0EF69EF2-D01E-4C5F-8254-2079E740A9EB}" destId="{1E8B008E-2AD0-4806-A3E2-55362F949D5F}" srcOrd="0" destOrd="0" parTransId="{70013820-91E8-48B3-8A2A-4E1614DB6402}" sibTransId="{116CF371-B1FE-4CA6-805E-FF239F6A3B91}"/>
    <dgm:cxn modelId="{48E61F52-B2C1-4AD9-AC1B-8D9362FBE6AE}" type="presOf" srcId="{0EF69EF2-D01E-4C5F-8254-2079E740A9EB}" destId="{EA25CCE5-2A65-4417-AF70-43CDD5F17A21}" srcOrd="0" destOrd="0" presId="urn:microsoft.com/office/officeart/2005/8/layout/list1"/>
    <dgm:cxn modelId="{0BB7B453-88E7-457C-8EE1-A031CD428989}" srcId="{1E8B008E-2AD0-4806-A3E2-55362F949D5F}" destId="{BC788742-F91C-4E15-8827-D9BFAEBF7779}" srcOrd="0" destOrd="0" parTransId="{98BAAC22-459D-46AF-9CC1-FC275D1214B5}" sibTransId="{96349D85-1E30-4B9F-98D4-E8A50886721C}"/>
    <dgm:cxn modelId="{09714174-5816-4E2D-A960-C8EEF9F1F9CF}" srcId="{0EF69EF2-D01E-4C5F-8254-2079E740A9EB}" destId="{3C9FD82F-964F-4808-B063-6EBBE35CA293}" srcOrd="2" destOrd="0" parTransId="{30BE1751-8326-427C-A0FA-6834C7566997}" sibTransId="{93D49B18-C6CF-438E-A521-38BDCA5B212D}"/>
    <dgm:cxn modelId="{BA7E7775-FC8D-49BD-B3F3-A82315DAD06A}" type="presOf" srcId="{A156D514-8F76-4F33-9029-76E0F18336F2}" destId="{33E53B2B-85EC-449D-A665-29F2CF50479E}" srcOrd="0" destOrd="1" presId="urn:microsoft.com/office/officeart/2005/8/layout/list1"/>
    <dgm:cxn modelId="{4E73AC84-B270-4895-B396-37F01A02D826}" srcId="{CCDA1BB9-351F-4257-A1EE-961755810D1A}" destId="{9B8FF89C-CFC0-4B19-811D-19A2FCC81EBF}" srcOrd="1" destOrd="0" parTransId="{10237613-2B28-4F6E-94EE-B50CB5723D8D}" sibTransId="{8306CE1B-4EEE-480D-8ADE-CE8D7CFA9F6F}"/>
    <dgm:cxn modelId="{0B03E689-AAE7-4EF6-AA46-2B4DC6F6E030}" type="presOf" srcId="{1E8B008E-2AD0-4806-A3E2-55362F949D5F}" destId="{1B3B64BD-038E-4CCF-870D-5EB1F72636C8}" srcOrd="1" destOrd="0" presId="urn:microsoft.com/office/officeart/2005/8/layout/list1"/>
    <dgm:cxn modelId="{70FA978B-FFD3-4450-9EDE-D5A43A90CF45}" type="presOf" srcId="{3FBAC36F-DB39-4696-9F96-CE683E523594}" destId="{DAE3D63B-DA77-4CA0-829B-326A49E79C18}" srcOrd="0" destOrd="1" presId="urn:microsoft.com/office/officeart/2005/8/layout/list1"/>
    <dgm:cxn modelId="{237A62A0-F181-4966-9C0F-7B04728A97EF}" type="presOf" srcId="{1E8B008E-2AD0-4806-A3E2-55362F949D5F}" destId="{F0380EDA-C7B3-419F-A17B-D16D97D58FA1}" srcOrd="0" destOrd="0" presId="urn:microsoft.com/office/officeart/2005/8/layout/list1"/>
    <dgm:cxn modelId="{F5E433A6-35A4-4308-B8F6-B85BCEEB664F}" type="presOf" srcId="{5A5D7387-8248-4DD5-89DC-D649441443EA}" destId="{DAE3D63B-DA77-4CA0-829B-326A49E79C18}" srcOrd="0" destOrd="7" presId="urn:microsoft.com/office/officeart/2005/8/layout/list1"/>
    <dgm:cxn modelId="{3143BAAB-A890-4B91-9046-E97F6BCDE146}" type="presOf" srcId="{6B8FF58C-0106-4D6D-AE27-CBA1DE13E597}" destId="{7DCFCBAF-3C42-4882-BC77-69E37D09AC4C}" srcOrd="0" destOrd="2" presId="urn:microsoft.com/office/officeart/2005/8/layout/list1"/>
    <dgm:cxn modelId="{8685ECAF-1A69-4268-BE3A-884BE8412856}" srcId="{3C9FD82F-964F-4808-B063-6EBBE35CA293}" destId="{5A5D7387-8248-4DD5-89DC-D649441443EA}" srcOrd="7" destOrd="0" parTransId="{B939DE6A-32FA-4C24-B51A-C06A276F163E}" sibTransId="{C9242F4E-3372-4B69-B07A-E2CE8C74581A}"/>
    <dgm:cxn modelId="{ECE42BB1-CBCB-478F-A6A0-5A4677D1A28E}" type="presOf" srcId="{3C9FD82F-964F-4808-B063-6EBBE35CA293}" destId="{ED817750-7B2B-4886-82B8-F6EBB95D7FCE}" srcOrd="0" destOrd="0" presId="urn:microsoft.com/office/officeart/2005/8/layout/list1"/>
    <dgm:cxn modelId="{932BB0B2-D358-4B5B-BDF9-23EA7289243F}" type="presOf" srcId="{5B288522-E2E9-422C-B7BB-D95050E079A7}" destId="{DAE3D63B-DA77-4CA0-829B-326A49E79C18}" srcOrd="0" destOrd="5" presId="urn:microsoft.com/office/officeart/2005/8/layout/list1"/>
    <dgm:cxn modelId="{978003B9-C73A-4D3A-90A5-1F9E2BBCB0C0}" type="presOf" srcId="{3C9FD82F-964F-4808-B063-6EBBE35CA293}" destId="{8195BC05-F7E3-4F18-AC14-C7617A480AB9}" srcOrd="1" destOrd="0" presId="urn:microsoft.com/office/officeart/2005/8/layout/list1"/>
    <dgm:cxn modelId="{083F3CBA-E490-4A95-974D-1268327722F3}" type="presOf" srcId="{FAE1EED5-3DA3-46E6-BBA1-4D341E6F86AC}" destId="{7DCFCBAF-3C42-4882-BC77-69E37D09AC4C}" srcOrd="0" destOrd="0" presId="urn:microsoft.com/office/officeart/2005/8/layout/list1"/>
    <dgm:cxn modelId="{B5C762CF-360A-4156-9966-6B5EA24491A7}" srcId="{3C9FD82F-964F-4808-B063-6EBBE35CA293}" destId="{9B3F3BBD-FDE6-4F04-A3AF-3B7D1CAC9CE1}" srcOrd="6" destOrd="0" parTransId="{DAFDB6AD-89B9-4CC0-BD4C-E2C9E4853D50}" sibTransId="{832EDAF0-A410-452E-BB4B-D2BC7533102F}"/>
    <dgm:cxn modelId="{6A715DDD-96CD-470B-AE96-5B88FDB4D2C8}" type="presOf" srcId="{CCDA1BB9-351F-4257-A1EE-961755810D1A}" destId="{1FFB5B70-18DC-4D79-AA8C-DBDC96DE377E}" srcOrd="1" destOrd="0" presId="urn:microsoft.com/office/officeart/2005/8/layout/list1"/>
    <dgm:cxn modelId="{55DB2AEC-85B4-461D-8315-C2FB84E45B1A}" srcId="{0EF69EF2-D01E-4C5F-8254-2079E740A9EB}" destId="{CCDA1BB9-351F-4257-A1EE-961755810D1A}" srcOrd="1" destOrd="0" parTransId="{14F0D99B-287F-4236-BB7F-A9793A7438C3}" sibTransId="{6DDD5EFC-BDE1-4DB9-8E6E-64F24A9C2960}"/>
    <dgm:cxn modelId="{D217D1EE-4E1F-4543-AA10-0204B2F7AA94}" srcId="{CCDA1BB9-351F-4257-A1EE-961755810D1A}" destId="{FAE1EED5-3DA3-46E6-BBA1-4D341E6F86AC}" srcOrd="0" destOrd="0" parTransId="{C1F7A7A5-B586-409F-8462-FA8F661D50AC}" sibTransId="{9F870913-3F43-4F73-A155-6CEB0D719289}"/>
    <dgm:cxn modelId="{545D3EF8-2169-40BC-80F6-35C25F489C4D}" type="presOf" srcId="{E59300BA-8C2D-49D7-8B30-667AC3D09E1A}" destId="{DAE3D63B-DA77-4CA0-829B-326A49E79C18}" srcOrd="0" destOrd="2" presId="urn:microsoft.com/office/officeart/2005/8/layout/list1"/>
    <dgm:cxn modelId="{ADFD0CF9-746E-4E5E-B1A7-6E659A5A7588}" srcId="{1E8B008E-2AD0-4806-A3E2-55362F949D5F}" destId="{A156D514-8F76-4F33-9029-76E0F18336F2}" srcOrd="1" destOrd="0" parTransId="{5E8FEA19-9599-4B07-9CE1-2A26276B73D0}" sibTransId="{87999526-9650-493A-A08D-0B233116B13E}"/>
    <dgm:cxn modelId="{BAA53285-9E14-4BCD-B3A5-F2F4D22D5BCE}" type="presParOf" srcId="{EA25CCE5-2A65-4417-AF70-43CDD5F17A21}" destId="{CCC674C4-B75D-4701-98E8-C46D04BB8B54}" srcOrd="0" destOrd="0" presId="urn:microsoft.com/office/officeart/2005/8/layout/list1"/>
    <dgm:cxn modelId="{BE2B7F6E-C078-4C38-9567-71D18E560260}" type="presParOf" srcId="{CCC674C4-B75D-4701-98E8-C46D04BB8B54}" destId="{F0380EDA-C7B3-419F-A17B-D16D97D58FA1}" srcOrd="0" destOrd="0" presId="urn:microsoft.com/office/officeart/2005/8/layout/list1"/>
    <dgm:cxn modelId="{D6F31694-020D-47B1-92C8-BFD8E1168C80}" type="presParOf" srcId="{CCC674C4-B75D-4701-98E8-C46D04BB8B54}" destId="{1B3B64BD-038E-4CCF-870D-5EB1F72636C8}" srcOrd="1" destOrd="0" presId="urn:microsoft.com/office/officeart/2005/8/layout/list1"/>
    <dgm:cxn modelId="{C5C698A9-30EE-4FBA-AF7B-1EF7C4B0664D}" type="presParOf" srcId="{EA25CCE5-2A65-4417-AF70-43CDD5F17A21}" destId="{CE31C9EE-AC77-4AE7-9E83-2DDD3A4275E0}" srcOrd="1" destOrd="0" presId="urn:microsoft.com/office/officeart/2005/8/layout/list1"/>
    <dgm:cxn modelId="{B1AD00AF-5BC7-4B42-949E-1A8BA08FAEE5}" type="presParOf" srcId="{EA25CCE5-2A65-4417-AF70-43CDD5F17A21}" destId="{33E53B2B-85EC-449D-A665-29F2CF50479E}" srcOrd="2" destOrd="0" presId="urn:microsoft.com/office/officeart/2005/8/layout/list1"/>
    <dgm:cxn modelId="{E293FA57-4247-409E-B7C4-9A70D78E65DD}" type="presParOf" srcId="{EA25CCE5-2A65-4417-AF70-43CDD5F17A21}" destId="{B9FAC947-E6E0-4A83-8C53-6E5F35234A38}" srcOrd="3" destOrd="0" presId="urn:microsoft.com/office/officeart/2005/8/layout/list1"/>
    <dgm:cxn modelId="{802EDC56-4386-4673-A9A6-1B0408BC316B}" type="presParOf" srcId="{EA25CCE5-2A65-4417-AF70-43CDD5F17A21}" destId="{DA8BBE45-D558-4041-B4D7-66709385A4FD}" srcOrd="4" destOrd="0" presId="urn:microsoft.com/office/officeart/2005/8/layout/list1"/>
    <dgm:cxn modelId="{EED5698E-56D2-45FE-9F53-1B3281BF4421}" type="presParOf" srcId="{DA8BBE45-D558-4041-B4D7-66709385A4FD}" destId="{0B0243CE-296C-4521-8FF9-A03843C78BD8}" srcOrd="0" destOrd="0" presId="urn:microsoft.com/office/officeart/2005/8/layout/list1"/>
    <dgm:cxn modelId="{414568F1-2766-4F85-AE25-333A8B20F7EC}" type="presParOf" srcId="{DA8BBE45-D558-4041-B4D7-66709385A4FD}" destId="{1FFB5B70-18DC-4D79-AA8C-DBDC96DE377E}" srcOrd="1" destOrd="0" presId="urn:microsoft.com/office/officeart/2005/8/layout/list1"/>
    <dgm:cxn modelId="{3D883275-9305-4318-8228-6AE8C25BD034}" type="presParOf" srcId="{EA25CCE5-2A65-4417-AF70-43CDD5F17A21}" destId="{EA5F3BCA-F5E5-4822-9E17-31C8AF4F5531}" srcOrd="5" destOrd="0" presId="urn:microsoft.com/office/officeart/2005/8/layout/list1"/>
    <dgm:cxn modelId="{3AADDE8B-BF77-42E3-8CB9-4F8E1E6E914F}" type="presParOf" srcId="{EA25CCE5-2A65-4417-AF70-43CDD5F17A21}" destId="{7DCFCBAF-3C42-4882-BC77-69E37D09AC4C}" srcOrd="6" destOrd="0" presId="urn:microsoft.com/office/officeart/2005/8/layout/list1"/>
    <dgm:cxn modelId="{AF6CEFAF-0503-4ED9-B2F1-D1AE309E7903}" type="presParOf" srcId="{EA25CCE5-2A65-4417-AF70-43CDD5F17A21}" destId="{3B2A9E79-6942-4E1D-AED0-E0BBEA3AEFE1}" srcOrd="7" destOrd="0" presId="urn:microsoft.com/office/officeart/2005/8/layout/list1"/>
    <dgm:cxn modelId="{4EE55F9D-08BB-4A4F-9823-E4A27AE5A6CD}" type="presParOf" srcId="{EA25CCE5-2A65-4417-AF70-43CDD5F17A21}" destId="{9D5047DA-5B76-4971-9A5C-D44328D05136}" srcOrd="8" destOrd="0" presId="urn:microsoft.com/office/officeart/2005/8/layout/list1"/>
    <dgm:cxn modelId="{801C0C82-74AF-4756-A688-DB442CC4AD91}" type="presParOf" srcId="{9D5047DA-5B76-4971-9A5C-D44328D05136}" destId="{ED817750-7B2B-4886-82B8-F6EBB95D7FCE}" srcOrd="0" destOrd="0" presId="urn:microsoft.com/office/officeart/2005/8/layout/list1"/>
    <dgm:cxn modelId="{3D4886C0-3A16-44AE-80A6-601E32D09520}" type="presParOf" srcId="{9D5047DA-5B76-4971-9A5C-D44328D05136}" destId="{8195BC05-F7E3-4F18-AC14-C7617A480AB9}" srcOrd="1" destOrd="0" presId="urn:microsoft.com/office/officeart/2005/8/layout/list1"/>
    <dgm:cxn modelId="{9BE5E787-FDD1-40E2-81DD-C4F76872004B}" type="presParOf" srcId="{EA25CCE5-2A65-4417-AF70-43CDD5F17A21}" destId="{E5818D3C-1E1E-4738-8B52-275E74319BED}" srcOrd="9" destOrd="0" presId="urn:microsoft.com/office/officeart/2005/8/layout/list1"/>
    <dgm:cxn modelId="{9AD295AC-2CE2-4D0B-9230-21876038FD89}" type="presParOf" srcId="{EA25CCE5-2A65-4417-AF70-43CDD5F17A21}" destId="{DAE3D63B-DA77-4CA0-829B-326A49E79C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779445-4084-4EBC-908A-A7461DB307A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00F606E-6D98-40B1-AE84-993A76F5F482}">
      <dgm:prSet custT="1"/>
      <dgm:spPr/>
      <dgm:t>
        <a:bodyPr/>
        <a:lstStyle/>
        <a:p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endParaRPr lang="en-US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93E85C-6B1B-4DE6-B3A3-E01195831471}" type="parTrans" cxnId="{8B6A82B2-6857-4627-99DD-FB9AA13021F8}">
      <dgm:prSet/>
      <dgm:spPr/>
      <dgm:t>
        <a:bodyPr/>
        <a:lstStyle/>
        <a:p>
          <a:endParaRPr lang="en-US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D7615D-08A0-41CB-A5AE-53E5146E5B4F}" type="sibTrans" cxnId="{8B6A82B2-6857-4627-99DD-FB9AA13021F8}">
      <dgm:prSet/>
      <dgm:spPr/>
      <dgm:t>
        <a:bodyPr/>
        <a:lstStyle/>
        <a:p>
          <a:endParaRPr lang="en-US" sz="2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1F2C87-670F-4489-941B-9F71C3B23C69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dirty="0">
              <a:latin typeface="Calibri" panose="020F0502020204030204" pitchFamily="34" charset="0"/>
              <a:cs typeface="Calibri" panose="020F0502020204030204" pitchFamily="34" charset="0"/>
            </a:rPr>
            <a:t>income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meliputi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dirty="0">
              <a:latin typeface="Calibri" panose="020F0502020204030204" pitchFamily="34" charset="0"/>
              <a:cs typeface="Calibri" panose="020F0502020204030204" pitchFamily="34" charset="0"/>
            </a:rPr>
            <a:t>revenues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keuntungan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dirty="0">
              <a:latin typeface="Calibri" panose="020F0502020204030204" pitchFamily="34" charset="0"/>
              <a:cs typeface="Calibri" panose="020F0502020204030204" pitchFamily="34" charset="0"/>
            </a:rPr>
            <a:t>gains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). </a:t>
          </a:r>
        </a:p>
      </dgm:t>
    </dgm:pt>
    <dgm:pt modelId="{81B54D30-C9E1-4FAC-834F-8AC2ADF8F3BE}" type="parTrans" cxnId="{F97B6773-4BB0-47A6-8F7A-70128798B3C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9C1079-75A4-465F-B03C-7B1FFDC8357F}" type="sibTrans" cxnId="{F97B6773-4BB0-47A6-8F7A-70128798B3C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5C55CC-505D-4752-A8AC-D502220ADED3}">
      <dgm:prSet custT="1"/>
      <dgm:spPr/>
      <dgm:t>
        <a:bodyPr lIns="347472" tIns="164592" rIns="256032"/>
        <a:lstStyle/>
        <a:p>
          <a:pPr>
            <a:lnSpc>
              <a:spcPct val="90000"/>
            </a:lnSpc>
            <a:spcAft>
              <a:spcPts val="0"/>
            </a:spcAft>
          </a:pPr>
          <a:endParaRPr lang="en-US" sz="20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02EF9F-FD62-4CED-B149-B47011625815}" type="parTrans" cxnId="{B36D75D5-18C8-42E9-9ECC-F9702755AC3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6E24CE-BFAD-416D-BC30-4395EBC60BC6}" type="sibTrans" cxnId="{B36D75D5-18C8-42E9-9ECC-F9702755AC3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306E57-0F44-4DCF-BC74-A6EDF590E389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Keuntungan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merepresentasikan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pos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lainnya yang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memenuhi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mungkin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mungkin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pelaksanaan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biasa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12E1508B-459F-4224-B0C3-578464D64AB1}" type="parTrans" cxnId="{33D1FC84-3DD5-4DFF-926D-1673C182109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FDF629-3DBE-4A7C-A8CC-CCF5624DE2B7}" type="sibTrans" cxnId="{33D1FC84-3DD5-4DFF-926D-1673C182109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4B9637-A71B-4BCB-948C-31743D3CC34D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pelaksanaan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biasa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dikenal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sebutan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dirty="0">
              <a:latin typeface="Calibri" panose="020F0502020204030204" pitchFamily="34" charset="0"/>
              <a:cs typeface="Calibri" panose="020F0502020204030204" pitchFamily="34" charset="0"/>
            </a:rPr>
            <a:t>fees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),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div</a:t>
          </a:r>
          <a:r>
            <a:rPr lang="en-US" sz="1800" b="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den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royalti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, dan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sewa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E6404E95-D9A8-4C3C-9E9C-5EAB513B13AA}" type="parTrans" cxnId="{02429814-887F-4D7B-9D69-34B1B28C5EF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2F74E7-6DF9-45AA-9FDF-CA15858EAC26}" type="sibTrans" cxnId="{02429814-887F-4D7B-9D69-34B1B28C5EF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3046B2-6391-40EF-9C6E-5E3321EFA059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Keuntungan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merepresentasikan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demikian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sifatnya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berbeda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sehingga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dianggap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unsur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terpisah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dirty="0">
              <a:latin typeface="Calibri" panose="020F0502020204030204" pitchFamily="34" charset="0"/>
              <a:cs typeface="Calibri" panose="020F0502020204030204" pitchFamily="34" charset="0"/>
            </a:rPr>
            <a:t>,</a:t>
          </a:r>
        </a:p>
      </dgm:t>
    </dgm:pt>
    <dgm:pt modelId="{7CF55DC4-81B7-4963-BC6F-3D790D19FC1F}" type="parTrans" cxnId="{5C8437FD-6954-4511-85F0-FEDDABBE6C48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D4F094-ACB5-4411-94B0-679907C6B674}" type="sibTrans" cxnId="{5C8437FD-6954-4511-85F0-FEDDABBE6C48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E3DFC-5D08-4346-8651-8AE1D7B1BC08}" type="pres">
      <dgm:prSet presAssocID="{38779445-4084-4EBC-908A-A7461DB307A1}" presName="linear" presStyleCnt="0">
        <dgm:presLayoutVars>
          <dgm:dir/>
          <dgm:animLvl val="lvl"/>
          <dgm:resizeHandles val="exact"/>
        </dgm:presLayoutVars>
      </dgm:prSet>
      <dgm:spPr/>
    </dgm:pt>
    <dgm:pt modelId="{5510E111-75E3-4006-8D45-3905AFE0D782}" type="pres">
      <dgm:prSet presAssocID="{700F606E-6D98-40B1-AE84-993A76F5F482}" presName="parentLin" presStyleCnt="0"/>
      <dgm:spPr/>
    </dgm:pt>
    <dgm:pt modelId="{4A48D018-BB97-4A06-ADCE-782FE2957507}" type="pres">
      <dgm:prSet presAssocID="{700F606E-6D98-40B1-AE84-993A76F5F482}" presName="parentLeftMargin" presStyleLbl="node1" presStyleIdx="0" presStyleCnt="1"/>
      <dgm:spPr/>
    </dgm:pt>
    <dgm:pt modelId="{C31C876D-4D08-4FDE-80C0-BA84E3552FEF}" type="pres">
      <dgm:prSet presAssocID="{700F606E-6D98-40B1-AE84-993A76F5F482}" presName="parentText" presStyleLbl="node1" presStyleIdx="0" presStyleCnt="1" custScaleX="121495" custScaleY="34588" custLinFactNeighborX="-4762" custLinFactNeighborY="-27286">
        <dgm:presLayoutVars>
          <dgm:chMax val="0"/>
          <dgm:bulletEnabled val="1"/>
        </dgm:presLayoutVars>
      </dgm:prSet>
      <dgm:spPr/>
    </dgm:pt>
    <dgm:pt modelId="{70120255-1242-47B5-B0A2-44415C844F4F}" type="pres">
      <dgm:prSet presAssocID="{700F606E-6D98-40B1-AE84-993A76F5F482}" presName="negativeSpace" presStyleCnt="0"/>
      <dgm:spPr/>
    </dgm:pt>
    <dgm:pt modelId="{2C9D79FE-690A-4442-A3BF-4C125D7BBA16}" type="pres">
      <dgm:prSet presAssocID="{700F606E-6D98-40B1-AE84-993A76F5F482}" presName="childText" presStyleLbl="conFgAcc1" presStyleIdx="0" presStyleCnt="1" custScaleY="107572" custLinFactNeighborY="25138">
        <dgm:presLayoutVars>
          <dgm:bulletEnabled val="1"/>
        </dgm:presLayoutVars>
      </dgm:prSet>
      <dgm:spPr/>
    </dgm:pt>
  </dgm:ptLst>
  <dgm:cxnLst>
    <dgm:cxn modelId="{0199B411-A248-49C5-812D-1671B7A46E64}" type="presOf" srcId="{A95C55CC-505D-4752-A8AC-D502220ADED3}" destId="{2C9D79FE-690A-4442-A3BF-4C125D7BBA16}" srcOrd="0" destOrd="0" presId="urn:microsoft.com/office/officeart/2005/8/layout/list1"/>
    <dgm:cxn modelId="{02429814-887F-4D7B-9D69-34B1B28C5EFD}" srcId="{700F606E-6D98-40B1-AE84-993A76F5F482}" destId="{FA4B9637-A71B-4BCB-948C-31743D3CC34D}" srcOrd="2" destOrd="0" parTransId="{E6404E95-D9A8-4C3C-9E9C-5EAB513B13AA}" sibTransId="{702F74E7-6DF9-45AA-9FDF-CA15858EAC26}"/>
    <dgm:cxn modelId="{F8570422-F970-406B-B821-06BB63A50619}" type="presOf" srcId="{56306E57-0F44-4DCF-BC74-A6EDF590E389}" destId="{2C9D79FE-690A-4442-A3BF-4C125D7BBA16}" srcOrd="0" destOrd="3" presId="urn:microsoft.com/office/officeart/2005/8/layout/list1"/>
    <dgm:cxn modelId="{A59A3A35-D1E9-4889-B3FD-859ABAAEDE4A}" type="presOf" srcId="{613046B2-6391-40EF-9C6E-5E3321EFA059}" destId="{2C9D79FE-690A-4442-A3BF-4C125D7BBA16}" srcOrd="0" destOrd="4" presId="urn:microsoft.com/office/officeart/2005/8/layout/list1"/>
    <dgm:cxn modelId="{F97B6773-4BB0-47A6-8F7A-70128798B3CE}" srcId="{700F606E-6D98-40B1-AE84-993A76F5F482}" destId="{BB1F2C87-670F-4489-941B-9F71C3B23C69}" srcOrd="1" destOrd="0" parTransId="{81B54D30-C9E1-4FAC-834F-8AC2ADF8F3BE}" sibTransId="{0A9C1079-75A4-465F-B03C-7B1FFDC8357F}"/>
    <dgm:cxn modelId="{B3FF8B55-0089-461E-BCD0-654677A492EC}" type="presOf" srcId="{700F606E-6D98-40B1-AE84-993A76F5F482}" destId="{C31C876D-4D08-4FDE-80C0-BA84E3552FEF}" srcOrd="1" destOrd="0" presId="urn:microsoft.com/office/officeart/2005/8/layout/list1"/>
    <dgm:cxn modelId="{33D1FC84-3DD5-4DFF-926D-1673C182109E}" srcId="{700F606E-6D98-40B1-AE84-993A76F5F482}" destId="{56306E57-0F44-4DCF-BC74-A6EDF590E389}" srcOrd="3" destOrd="0" parTransId="{12E1508B-459F-4224-B0C3-578464D64AB1}" sibTransId="{9CFDF629-3DBE-4A7C-A8CC-CCF5624DE2B7}"/>
    <dgm:cxn modelId="{C2252F9D-46ED-452A-B192-27A0B7BE5232}" type="presOf" srcId="{BB1F2C87-670F-4489-941B-9F71C3B23C69}" destId="{2C9D79FE-690A-4442-A3BF-4C125D7BBA16}" srcOrd="0" destOrd="1" presId="urn:microsoft.com/office/officeart/2005/8/layout/list1"/>
    <dgm:cxn modelId="{8B6A82B2-6857-4627-99DD-FB9AA13021F8}" srcId="{38779445-4084-4EBC-908A-A7461DB307A1}" destId="{700F606E-6D98-40B1-AE84-993A76F5F482}" srcOrd="0" destOrd="0" parTransId="{AB93E85C-6B1B-4DE6-B3A3-E01195831471}" sibTransId="{45D7615D-08A0-41CB-A5AE-53E5146E5B4F}"/>
    <dgm:cxn modelId="{127A53B9-92E3-4E3B-87F4-24F0A8D9CBE0}" type="presOf" srcId="{FA4B9637-A71B-4BCB-948C-31743D3CC34D}" destId="{2C9D79FE-690A-4442-A3BF-4C125D7BBA16}" srcOrd="0" destOrd="2" presId="urn:microsoft.com/office/officeart/2005/8/layout/list1"/>
    <dgm:cxn modelId="{B36D75D5-18C8-42E9-9ECC-F9702755AC3D}" srcId="{700F606E-6D98-40B1-AE84-993A76F5F482}" destId="{A95C55CC-505D-4752-A8AC-D502220ADED3}" srcOrd="0" destOrd="0" parTransId="{BA02EF9F-FD62-4CED-B149-B47011625815}" sibTransId="{636E24CE-BFAD-416D-BC30-4395EBC60BC6}"/>
    <dgm:cxn modelId="{990D4FF6-C706-4F9F-911F-EAB4E8BA79DC}" type="presOf" srcId="{38779445-4084-4EBC-908A-A7461DB307A1}" destId="{F38E3DFC-5D08-4346-8651-8AE1D7B1BC08}" srcOrd="0" destOrd="0" presId="urn:microsoft.com/office/officeart/2005/8/layout/list1"/>
    <dgm:cxn modelId="{2F2419F7-126F-4D31-B088-02D1C0924886}" type="presOf" srcId="{700F606E-6D98-40B1-AE84-993A76F5F482}" destId="{4A48D018-BB97-4A06-ADCE-782FE2957507}" srcOrd="0" destOrd="0" presId="urn:microsoft.com/office/officeart/2005/8/layout/list1"/>
    <dgm:cxn modelId="{5C8437FD-6954-4511-85F0-FEDDABBE6C48}" srcId="{700F606E-6D98-40B1-AE84-993A76F5F482}" destId="{613046B2-6391-40EF-9C6E-5E3321EFA059}" srcOrd="4" destOrd="0" parTransId="{7CF55DC4-81B7-4963-BC6F-3D790D19FC1F}" sibTransId="{B4D4F094-ACB5-4411-94B0-679907C6B674}"/>
    <dgm:cxn modelId="{450F0B6D-FC52-4A47-AE21-47BD694B575D}" type="presParOf" srcId="{F38E3DFC-5D08-4346-8651-8AE1D7B1BC08}" destId="{5510E111-75E3-4006-8D45-3905AFE0D782}" srcOrd="0" destOrd="0" presId="urn:microsoft.com/office/officeart/2005/8/layout/list1"/>
    <dgm:cxn modelId="{769D7368-A687-4D29-80CA-6B91AACC9157}" type="presParOf" srcId="{5510E111-75E3-4006-8D45-3905AFE0D782}" destId="{4A48D018-BB97-4A06-ADCE-782FE2957507}" srcOrd="0" destOrd="0" presId="urn:microsoft.com/office/officeart/2005/8/layout/list1"/>
    <dgm:cxn modelId="{84044652-6F10-4115-BFC9-76B886609512}" type="presParOf" srcId="{5510E111-75E3-4006-8D45-3905AFE0D782}" destId="{C31C876D-4D08-4FDE-80C0-BA84E3552FEF}" srcOrd="1" destOrd="0" presId="urn:microsoft.com/office/officeart/2005/8/layout/list1"/>
    <dgm:cxn modelId="{D6F547FF-9059-47DF-AF01-FBDE1A3007F8}" type="presParOf" srcId="{F38E3DFC-5D08-4346-8651-8AE1D7B1BC08}" destId="{70120255-1242-47B5-B0A2-44415C844F4F}" srcOrd="1" destOrd="0" presId="urn:microsoft.com/office/officeart/2005/8/layout/list1"/>
    <dgm:cxn modelId="{2DC5565F-6498-47C6-8022-541ABA9E1E04}" type="presParOf" srcId="{F38E3DFC-5D08-4346-8651-8AE1D7B1BC08}" destId="{2C9D79FE-690A-4442-A3BF-4C125D7BBA1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779445-4084-4EBC-908A-A7461DB307A1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DE8C2FA-DA2B-44AD-9CC1-48C5D27239D9}">
      <dgm:prSet custT="1"/>
      <dgm:spPr/>
      <dgm:t>
        <a:bodyPr/>
        <a:lstStyle/>
        <a:p>
          <a:r>
            <a:rPr lang="en-US" sz="2400" b="1" i="0" dirty="0" err="1"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400" b="1" i="0" dirty="0">
              <a:latin typeface="Calibri" panose="020F0502020204030204" pitchFamily="34" charset="0"/>
              <a:cs typeface="Calibri" panose="020F0502020204030204" pitchFamily="34" charset="0"/>
            </a:rPr>
            <a:t> Beban</a:t>
          </a:r>
        </a:p>
      </dgm:t>
    </dgm:pt>
    <dgm:pt modelId="{8CC5545E-2ED2-4609-9F9C-9A8453EEFD37}" type="parTrans" cxnId="{50B1A7A5-B9B9-4377-AB73-39AB6E599226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C21BA9-05DE-4092-BDA3-0D2D42F9A35A}" type="sibTrans" cxnId="{50B1A7A5-B9B9-4377-AB73-39AB6E599226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4BF519-A1E7-443D-B4A9-0216C33ADD1D}">
      <dgm:prSet custT="1"/>
      <dgm:spPr/>
      <dgm:t>
        <a:bodyPr/>
        <a:lstStyle/>
        <a:p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Beban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dasar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hubungan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langsung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antara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pos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tertentu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2000" b="1" i="1" dirty="0">
              <a:latin typeface="Calibri" panose="020F0502020204030204" pitchFamily="34" charset="0"/>
              <a:cs typeface="Calibri" panose="020F0502020204030204" pitchFamily="34" charset="0"/>
            </a:rPr>
            <a:t>matching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).</a:t>
          </a:r>
        </a:p>
      </dgm:t>
    </dgm:pt>
    <dgm:pt modelId="{49102FF0-A4AC-4B60-B324-73E3CF9FC413}" type="parTrans" cxnId="{8103AC1B-9E2C-496F-9EDE-64E91893B173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F1F6E29-C6E4-4551-9022-2F6950ED0FB1}" type="sibTrans" cxnId="{8103AC1B-9E2C-496F-9EDE-64E91893B173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2CDE80-FF8D-4306-834F-B8A617555DC2}">
      <dgm:prSet custT="1"/>
      <dgm:spPr/>
      <dgm:t>
        <a:bodyPr/>
        <a:lstStyle/>
        <a:p>
          <a:r>
            <a:rPr lang="en-US" sz="2400" b="1" i="0" dirty="0" err="1"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400" b="1" i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i="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400" b="1" i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B460993E-AB74-4783-A645-E1BD7DC9DB04}" type="parTrans" cxnId="{3325837C-0205-46D7-847D-AF8515FC5ECD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F4E240-A4E2-41CD-A949-D950FE3CE367}" type="sibTrans" cxnId="{3325837C-0205-46D7-847D-AF8515FC5ECD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A4BAF2-FD86-4F4E-AF67-0EDF2DBEC1DB}">
      <dgm:prSet custT="1"/>
      <dgm:spPr/>
      <dgm:t>
        <a:bodyPr/>
        <a:lstStyle/>
        <a:p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berkaitan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terjadi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andal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DF12E5FF-CA2B-4746-8CDD-22FE8D57D0A8}" type="parTrans" cxnId="{2B8D0DD6-64CC-43E9-927F-3F9E93CB28C6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4A23F6-8412-4B66-819A-908DCCAA50E7}" type="sibTrans" cxnId="{2B8D0DD6-64CC-43E9-927F-3F9E93CB28C6}">
      <dgm:prSet/>
      <dgm:spPr/>
      <dgm:t>
        <a:bodyPr/>
        <a:lstStyle/>
        <a:p>
          <a:endParaRPr lang="en-US" sz="1600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9D2B0D-098E-4E07-BA6B-2220A3C541FB}">
      <dgm:prSet custT="1"/>
      <dgm:spPr/>
      <dgm:t>
        <a:bodyPr/>
        <a:lstStyle/>
        <a:p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Beban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berkaitan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terjadi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dirty="0" err="1">
              <a:latin typeface="Calibri" panose="020F0502020204030204" pitchFamily="34" charset="0"/>
              <a:cs typeface="Calibri" panose="020F0502020204030204" pitchFamily="34" charset="0"/>
            </a:rPr>
            <a:t>andal</a:t>
          </a:r>
          <a:r>
            <a:rPr lang="en-US" sz="2000" b="0" i="1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55004842-BD5A-4670-8BF9-EB2B3A87D5A3}" type="parTrans" cxnId="{C8360A78-1F9A-4432-B639-E2E34A1445A7}">
      <dgm:prSet/>
      <dgm:spPr/>
      <dgm:t>
        <a:bodyPr/>
        <a:lstStyle/>
        <a:p>
          <a:endParaRPr lang="en-ID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FDF309-82CB-4AFF-98B7-28601AA3D888}" type="sibTrans" cxnId="{C8360A78-1F9A-4432-B639-E2E34A1445A7}">
      <dgm:prSet/>
      <dgm:spPr/>
      <dgm:t>
        <a:bodyPr/>
        <a:lstStyle/>
        <a:p>
          <a:endParaRPr lang="en-ID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E3DFC-5D08-4346-8651-8AE1D7B1BC08}" type="pres">
      <dgm:prSet presAssocID="{38779445-4084-4EBC-908A-A7461DB307A1}" presName="linear" presStyleCnt="0">
        <dgm:presLayoutVars>
          <dgm:dir/>
          <dgm:animLvl val="lvl"/>
          <dgm:resizeHandles val="exact"/>
        </dgm:presLayoutVars>
      </dgm:prSet>
      <dgm:spPr/>
    </dgm:pt>
    <dgm:pt modelId="{637D3208-D52F-4E27-9533-50B51A85EF69}" type="pres">
      <dgm:prSet presAssocID="{5E2CDE80-FF8D-4306-834F-B8A617555DC2}" presName="parentLin" presStyleCnt="0"/>
      <dgm:spPr/>
    </dgm:pt>
    <dgm:pt modelId="{8A8A5CE8-158B-4D73-9D2C-7A38B09E0EAE}" type="pres">
      <dgm:prSet presAssocID="{5E2CDE80-FF8D-4306-834F-B8A617555DC2}" presName="parentLeftMargin" presStyleLbl="node1" presStyleIdx="0" presStyleCnt="2"/>
      <dgm:spPr/>
    </dgm:pt>
    <dgm:pt modelId="{FF3DA234-F718-47CC-B2D9-73F6EDE62B7B}" type="pres">
      <dgm:prSet presAssocID="{5E2CDE80-FF8D-4306-834F-B8A617555DC2}" presName="parentText" presStyleLbl="node1" presStyleIdx="0" presStyleCnt="2" custScaleX="121198" custScaleY="66592" custLinFactNeighborX="14144">
        <dgm:presLayoutVars>
          <dgm:chMax val="0"/>
          <dgm:bulletEnabled val="1"/>
        </dgm:presLayoutVars>
      </dgm:prSet>
      <dgm:spPr/>
    </dgm:pt>
    <dgm:pt modelId="{6B4021FA-2166-4E9C-88DC-3AB6CF506105}" type="pres">
      <dgm:prSet presAssocID="{5E2CDE80-FF8D-4306-834F-B8A617555DC2}" presName="negativeSpace" presStyleCnt="0"/>
      <dgm:spPr/>
    </dgm:pt>
    <dgm:pt modelId="{5DFED9C6-CF4A-43CC-BA25-0F07E92C4F7A}" type="pres">
      <dgm:prSet presAssocID="{5E2CDE80-FF8D-4306-834F-B8A617555DC2}" presName="childText" presStyleLbl="conFgAcc1" presStyleIdx="0" presStyleCnt="2" custLinFactNeighborX="372" custLinFactNeighborY="8837">
        <dgm:presLayoutVars>
          <dgm:bulletEnabled val="1"/>
        </dgm:presLayoutVars>
      </dgm:prSet>
      <dgm:spPr/>
    </dgm:pt>
    <dgm:pt modelId="{6D47C1D9-2F5B-4F85-9A6E-A681B4B59A56}" type="pres">
      <dgm:prSet presAssocID="{49F4E240-A4E2-41CD-A949-D950FE3CE367}" presName="spaceBetweenRectangles" presStyleCnt="0"/>
      <dgm:spPr/>
    </dgm:pt>
    <dgm:pt modelId="{52B56CF0-BA56-4334-9503-7E62AB4BBE55}" type="pres">
      <dgm:prSet presAssocID="{FDE8C2FA-DA2B-44AD-9CC1-48C5D27239D9}" presName="parentLin" presStyleCnt="0"/>
      <dgm:spPr/>
    </dgm:pt>
    <dgm:pt modelId="{B1B4AAC4-3881-4B26-8007-489FB4C8EAB6}" type="pres">
      <dgm:prSet presAssocID="{FDE8C2FA-DA2B-44AD-9CC1-48C5D27239D9}" presName="parentLeftMargin" presStyleLbl="node1" presStyleIdx="0" presStyleCnt="2"/>
      <dgm:spPr/>
    </dgm:pt>
    <dgm:pt modelId="{B3BFB3C9-D6E5-4A2A-B63D-155A0BBE0045}" type="pres">
      <dgm:prSet presAssocID="{FDE8C2FA-DA2B-44AD-9CC1-48C5D27239D9}" presName="parentText" presStyleLbl="node1" presStyleIdx="1" presStyleCnt="2" custScaleX="121198" custScaleY="64510" custLinFactNeighborX="14144">
        <dgm:presLayoutVars>
          <dgm:chMax val="0"/>
          <dgm:bulletEnabled val="1"/>
        </dgm:presLayoutVars>
      </dgm:prSet>
      <dgm:spPr/>
    </dgm:pt>
    <dgm:pt modelId="{D8E782B0-40B1-4468-BC3C-13197B34479E}" type="pres">
      <dgm:prSet presAssocID="{FDE8C2FA-DA2B-44AD-9CC1-48C5D27239D9}" presName="negativeSpace" presStyleCnt="0"/>
      <dgm:spPr/>
    </dgm:pt>
    <dgm:pt modelId="{29D22527-6668-4A92-8104-58E6F9093710}" type="pres">
      <dgm:prSet presAssocID="{FDE8C2FA-DA2B-44AD-9CC1-48C5D27239D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103AC1B-9E2C-496F-9EDE-64E91893B173}" srcId="{FDE8C2FA-DA2B-44AD-9CC1-48C5D27239D9}" destId="{034BF519-A1E7-443D-B4A9-0216C33ADD1D}" srcOrd="1" destOrd="0" parTransId="{49102FF0-A4AC-4B60-B324-73E3CF9FC413}" sibTransId="{3F1F6E29-C6E4-4551-9022-2F6950ED0FB1}"/>
    <dgm:cxn modelId="{78F8053D-0169-4B92-ABB6-AED45F187623}" type="presOf" srcId="{25A4BAF2-FD86-4F4E-AF67-0EDF2DBEC1DB}" destId="{5DFED9C6-CF4A-43CC-BA25-0F07E92C4F7A}" srcOrd="0" destOrd="0" presId="urn:microsoft.com/office/officeart/2005/8/layout/list1"/>
    <dgm:cxn modelId="{0B590D61-F0D0-4CD2-A743-94FA9227C6F7}" type="presOf" srcId="{FDE8C2FA-DA2B-44AD-9CC1-48C5D27239D9}" destId="{B3BFB3C9-D6E5-4A2A-B63D-155A0BBE0045}" srcOrd="1" destOrd="0" presId="urn:microsoft.com/office/officeart/2005/8/layout/list1"/>
    <dgm:cxn modelId="{C8360A78-1F9A-4432-B639-E2E34A1445A7}" srcId="{FDE8C2FA-DA2B-44AD-9CC1-48C5D27239D9}" destId="{809D2B0D-098E-4E07-BA6B-2220A3C541FB}" srcOrd="0" destOrd="0" parTransId="{55004842-BD5A-4670-8BF9-EB2B3A87D5A3}" sibTransId="{32FDF309-82CB-4AFF-98B7-28601AA3D888}"/>
    <dgm:cxn modelId="{3325837C-0205-46D7-847D-AF8515FC5ECD}" srcId="{38779445-4084-4EBC-908A-A7461DB307A1}" destId="{5E2CDE80-FF8D-4306-834F-B8A617555DC2}" srcOrd="0" destOrd="0" parTransId="{B460993E-AB74-4783-A645-E1BD7DC9DB04}" sibTransId="{49F4E240-A4E2-41CD-A949-D950FE3CE367}"/>
    <dgm:cxn modelId="{A2002EA2-1B91-4053-B92E-228B72E56669}" type="presOf" srcId="{5E2CDE80-FF8D-4306-834F-B8A617555DC2}" destId="{8A8A5CE8-158B-4D73-9D2C-7A38B09E0EAE}" srcOrd="0" destOrd="0" presId="urn:microsoft.com/office/officeart/2005/8/layout/list1"/>
    <dgm:cxn modelId="{50B1A7A5-B9B9-4377-AB73-39AB6E599226}" srcId="{38779445-4084-4EBC-908A-A7461DB307A1}" destId="{FDE8C2FA-DA2B-44AD-9CC1-48C5D27239D9}" srcOrd="1" destOrd="0" parTransId="{8CC5545E-2ED2-4609-9F9C-9A8453EEFD37}" sibTransId="{D8C21BA9-05DE-4092-BDA3-0D2D42F9A35A}"/>
    <dgm:cxn modelId="{D12843B2-689E-404C-B4D0-9854FC464F78}" type="presOf" srcId="{809D2B0D-098E-4E07-BA6B-2220A3C541FB}" destId="{29D22527-6668-4A92-8104-58E6F9093710}" srcOrd="0" destOrd="0" presId="urn:microsoft.com/office/officeart/2005/8/layout/list1"/>
    <dgm:cxn modelId="{2B8D0DD6-64CC-43E9-927F-3F9E93CB28C6}" srcId="{5E2CDE80-FF8D-4306-834F-B8A617555DC2}" destId="{25A4BAF2-FD86-4F4E-AF67-0EDF2DBEC1DB}" srcOrd="0" destOrd="0" parTransId="{DF12E5FF-CA2B-4746-8CDD-22FE8D57D0A8}" sibTransId="{AF4A23F6-8412-4B66-819A-908DCCAA50E7}"/>
    <dgm:cxn modelId="{A652AADA-74C7-4BD3-82E1-4E8D095CFB85}" type="presOf" srcId="{034BF519-A1E7-443D-B4A9-0216C33ADD1D}" destId="{29D22527-6668-4A92-8104-58E6F9093710}" srcOrd="0" destOrd="1" presId="urn:microsoft.com/office/officeart/2005/8/layout/list1"/>
    <dgm:cxn modelId="{C21C3CE8-BA9C-4DE6-BDA3-10CC90986F51}" type="presOf" srcId="{5E2CDE80-FF8D-4306-834F-B8A617555DC2}" destId="{FF3DA234-F718-47CC-B2D9-73F6EDE62B7B}" srcOrd="1" destOrd="0" presId="urn:microsoft.com/office/officeart/2005/8/layout/list1"/>
    <dgm:cxn modelId="{990D4FF6-C706-4F9F-911F-EAB4E8BA79DC}" type="presOf" srcId="{38779445-4084-4EBC-908A-A7461DB307A1}" destId="{F38E3DFC-5D08-4346-8651-8AE1D7B1BC08}" srcOrd="0" destOrd="0" presId="urn:microsoft.com/office/officeart/2005/8/layout/list1"/>
    <dgm:cxn modelId="{9F4453F8-868D-43EE-B649-E04788204800}" type="presOf" srcId="{FDE8C2FA-DA2B-44AD-9CC1-48C5D27239D9}" destId="{B1B4AAC4-3881-4B26-8007-489FB4C8EAB6}" srcOrd="0" destOrd="0" presId="urn:microsoft.com/office/officeart/2005/8/layout/list1"/>
    <dgm:cxn modelId="{C2AC483A-53F8-4E5E-AF10-DB18194A4DE2}" type="presParOf" srcId="{F38E3DFC-5D08-4346-8651-8AE1D7B1BC08}" destId="{637D3208-D52F-4E27-9533-50B51A85EF69}" srcOrd="0" destOrd="0" presId="urn:microsoft.com/office/officeart/2005/8/layout/list1"/>
    <dgm:cxn modelId="{681C5EA4-8FBD-4A10-B7AE-6FAF888AD6EC}" type="presParOf" srcId="{637D3208-D52F-4E27-9533-50B51A85EF69}" destId="{8A8A5CE8-158B-4D73-9D2C-7A38B09E0EAE}" srcOrd="0" destOrd="0" presId="urn:microsoft.com/office/officeart/2005/8/layout/list1"/>
    <dgm:cxn modelId="{CFD55E1F-2D0C-4924-8F58-7017B0FE2831}" type="presParOf" srcId="{637D3208-D52F-4E27-9533-50B51A85EF69}" destId="{FF3DA234-F718-47CC-B2D9-73F6EDE62B7B}" srcOrd="1" destOrd="0" presId="urn:microsoft.com/office/officeart/2005/8/layout/list1"/>
    <dgm:cxn modelId="{C87C0E9E-2AA1-4F48-BD18-0E0507028840}" type="presParOf" srcId="{F38E3DFC-5D08-4346-8651-8AE1D7B1BC08}" destId="{6B4021FA-2166-4E9C-88DC-3AB6CF506105}" srcOrd="1" destOrd="0" presId="urn:microsoft.com/office/officeart/2005/8/layout/list1"/>
    <dgm:cxn modelId="{149C419A-8F3C-4512-A2F5-238709FCDA9D}" type="presParOf" srcId="{F38E3DFC-5D08-4346-8651-8AE1D7B1BC08}" destId="{5DFED9C6-CF4A-43CC-BA25-0F07E92C4F7A}" srcOrd="2" destOrd="0" presId="urn:microsoft.com/office/officeart/2005/8/layout/list1"/>
    <dgm:cxn modelId="{11EA71E1-CA66-4219-8992-51ABC02921ED}" type="presParOf" srcId="{F38E3DFC-5D08-4346-8651-8AE1D7B1BC08}" destId="{6D47C1D9-2F5B-4F85-9A6E-A681B4B59A56}" srcOrd="3" destOrd="0" presId="urn:microsoft.com/office/officeart/2005/8/layout/list1"/>
    <dgm:cxn modelId="{0D136880-A59F-459A-8E76-AB1890FA2561}" type="presParOf" srcId="{F38E3DFC-5D08-4346-8651-8AE1D7B1BC08}" destId="{52B56CF0-BA56-4334-9503-7E62AB4BBE55}" srcOrd="4" destOrd="0" presId="urn:microsoft.com/office/officeart/2005/8/layout/list1"/>
    <dgm:cxn modelId="{C0CA7717-B243-403A-951E-0E771E333453}" type="presParOf" srcId="{52B56CF0-BA56-4334-9503-7E62AB4BBE55}" destId="{B1B4AAC4-3881-4B26-8007-489FB4C8EAB6}" srcOrd="0" destOrd="0" presId="urn:microsoft.com/office/officeart/2005/8/layout/list1"/>
    <dgm:cxn modelId="{8CBE876C-9AC3-4CA1-B630-86A4E2A3D6CF}" type="presParOf" srcId="{52B56CF0-BA56-4334-9503-7E62AB4BBE55}" destId="{B3BFB3C9-D6E5-4A2A-B63D-155A0BBE0045}" srcOrd="1" destOrd="0" presId="urn:microsoft.com/office/officeart/2005/8/layout/list1"/>
    <dgm:cxn modelId="{94C380BF-A0E3-49D6-9C25-A4DCC21DC3E3}" type="presParOf" srcId="{F38E3DFC-5D08-4346-8651-8AE1D7B1BC08}" destId="{D8E782B0-40B1-4468-BC3C-13197B34479E}" srcOrd="5" destOrd="0" presId="urn:microsoft.com/office/officeart/2005/8/layout/list1"/>
    <dgm:cxn modelId="{54AF1AA0-B6B4-4D98-B882-9DBCD4A68537}" type="presParOf" srcId="{F38E3DFC-5D08-4346-8651-8AE1D7B1BC08}" destId="{29D22527-6668-4A92-8104-58E6F909371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F69EF2-D01E-4C5F-8254-2079E740A9E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E8B008E-2AD0-4806-A3E2-55362F949D5F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Pendahuluan</a:t>
          </a:r>
          <a:endParaRPr lang="en-US" sz="20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013820-91E8-48B3-8A2A-4E1614DB6402}" type="parTrans" cxnId="{A81D0270-D494-46B8-B5C9-AD6CE75368E4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6CF371-B1FE-4CA6-805E-FF239F6A3B91}" type="sibTrans" cxnId="{A81D0270-D494-46B8-B5C9-AD6CE75368E4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DA1BB9-351F-4257-A1EE-961755810D1A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Penjelasan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F0D99B-287F-4236-BB7F-A9793A7438C3}" type="parTrans" cxnId="{55DB2AEC-85B4-461D-8315-C2FB84E45B1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DD5EFC-BDE1-4DB9-8E6E-64F24A9C2960}" type="sibTrans" cxnId="{55DB2AEC-85B4-461D-8315-C2FB84E45B1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9FD82F-964F-4808-B063-6EBBE35CA293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Pernyataan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BE1751-8326-427C-A0FA-6834C7566997}" type="parTrans" cxnId="{09714174-5816-4E2D-A960-C8EEF9F1F9CF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D49B18-C6CF-438E-A521-38BDCA5B212D}" type="sibTrans" cxnId="{09714174-5816-4E2D-A960-C8EEF9F1F9CF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58EB16-1C4B-486C-803C-1A99C213170E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20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8A1F62-5B67-4016-AE51-57C9C2B33067}" type="parTrans" cxnId="{48FBBB09-FBF4-4019-8224-DBA156BAE9EB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7B089E-B74C-4467-8800-E8146AFBB413}" type="sibTrans" cxnId="{48FBBB09-FBF4-4019-8224-DBA156BAE9EB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E951754-C98A-4E13-9B59-9384A1F32543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endParaRPr lang="en-US" sz="20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5C6FD2-B378-4B1B-9EAE-CAF15B9CA32D}" type="parTrans" cxnId="{046232A0-947E-457B-99B7-47BD73CBA79F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4C9747-D9C6-42A2-AB13-774C96F9E64D}" type="sibTrans" cxnId="{046232A0-947E-457B-99B7-47BD73CBA79F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8AD96C-127C-498B-BDDA-9A2CAD0D3477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endParaRPr lang="en-US" sz="20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B8A83D-5DF6-4F40-9691-A846E96B41CF}" type="parTrans" cxnId="{71940495-F482-4761-882B-A7BC2D672271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FB341A-861D-436B-80D9-693A9236E737}" type="sibTrans" cxnId="{71940495-F482-4761-882B-A7BC2D672271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57F61D-3446-45DF-8403-F22A337EA19E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endParaRPr lang="en-US" sz="20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9A83E0-2114-4CBA-AEDB-90E9E828D845}" type="parTrans" cxnId="{7D94C835-DCAD-4AE7-9BEA-835E7CADFAC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C1129C-AD95-40D1-8138-4ECB249D6E0C}" type="sibTrans" cxnId="{7D94C835-DCAD-4AE7-9BEA-835E7CADFAC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31F31E-2088-4C5B-B3BA-87093D27E257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Royalti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endParaRPr lang="en-US" sz="20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D69B90-24B3-4954-A072-CE60359EA8A9}" type="parTrans" cxnId="{FB5DEFCA-4763-4825-93A1-AE9EA7CDF779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FEC88F-8519-41E8-86CB-BB7BBE16F24B}" type="sibTrans" cxnId="{FB5DEFCA-4763-4825-93A1-AE9EA7CDF779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C91883-F188-43F5-831D-3A05CD1800BD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pengidentifikasian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royalty dan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endParaRPr lang="en-US" sz="20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9A23AB-BE47-47AB-872C-541C480401C0}" type="parTrans" cxnId="{5DD732F5-FFEB-4F36-98B1-DA6BF7332BEB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27B7D2-79F7-4733-A1C1-2C4562488560}" type="sibTrans" cxnId="{5DD732F5-FFEB-4F36-98B1-DA6BF7332BEB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DD4485-49FF-41FC-8050-C5DC83D90541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59425240-AA9F-4DF8-9EBC-8BFDD32B821B}" type="parTrans" cxnId="{9213C98E-8AA7-459A-8195-99BD12EF7A4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1E4221-BF1F-471A-BC9B-363B6FB15A62}" type="sibTrans" cxnId="{9213C98E-8AA7-459A-8195-99BD12EF7A4E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25CCE5-2A65-4417-AF70-43CDD5F17A21}" type="pres">
      <dgm:prSet presAssocID="{0EF69EF2-D01E-4C5F-8254-2079E740A9EB}" presName="linear" presStyleCnt="0">
        <dgm:presLayoutVars>
          <dgm:dir/>
          <dgm:animLvl val="lvl"/>
          <dgm:resizeHandles val="exact"/>
        </dgm:presLayoutVars>
      </dgm:prSet>
      <dgm:spPr/>
    </dgm:pt>
    <dgm:pt modelId="{CCC674C4-B75D-4701-98E8-C46D04BB8B54}" type="pres">
      <dgm:prSet presAssocID="{1E8B008E-2AD0-4806-A3E2-55362F949D5F}" presName="parentLin" presStyleCnt="0"/>
      <dgm:spPr/>
    </dgm:pt>
    <dgm:pt modelId="{F0380EDA-C7B3-419F-A17B-D16D97D58FA1}" type="pres">
      <dgm:prSet presAssocID="{1E8B008E-2AD0-4806-A3E2-55362F949D5F}" presName="parentLeftMargin" presStyleLbl="node1" presStyleIdx="0" presStyleCnt="3"/>
      <dgm:spPr/>
    </dgm:pt>
    <dgm:pt modelId="{1B3B64BD-038E-4CCF-870D-5EB1F72636C8}" type="pres">
      <dgm:prSet presAssocID="{1E8B008E-2AD0-4806-A3E2-55362F949D5F}" presName="parentText" presStyleLbl="node1" presStyleIdx="0" presStyleCnt="3" custScaleX="107628" custLinFactNeighborX="7143" custLinFactNeighborY="-2824">
        <dgm:presLayoutVars>
          <dgm:chMax val="0"/>
          <dgm:bulletEnabled val="1"/>
        </dgm:presLayoutVars>
      </dgm:prSet>
      <dgm:spPr/>
    </dgm:pt>
    <dgm:pt modelId="{CE31C9EE-AC77-4AE7-9E83-2DDD3A4275E0}" type="pres">
      <dgm:prSet presAssocID="{1E8B008E-2AD0-4806-A3E2-55362F949D5F}" presName="negativeSpace" presStyleCnt="0"/>
      <dgm:spPr/>
    </dgm:pt>
    <dgm:pt modelId="{33E53B2B-85EC-449D-A665-29F2CF50479E}" type="pres">
      <dgm:prSet presAssocID="{1E8B008E-2AD0-4806-A3E2-55362F949D5F}" presName="childText" presStyleLbl="conFgAcc1" presStyleIdx="0" presStyleCnt="3">
        <dgm:presLayoutVars>
          <dgm:bulletEnabled val="1"/>
        </dgm:presLayoutVars>
      </dgm:prSet>
      <dgm:spPr/>
    </dgm:pt>
    <dgm:pt modelId="{B9FAC947-E6E0-4A83-8C53-6E5F35234A38}" type="pres">
      <dgm:prSet presAssocID="{116CF371-B1FE-4CA6-805E-FF239F6A3B91}" presName="spaceBetweenRectangles" presStyleCnt="0"/>
      <dgm:spPr/>
    </dgm:pt>
    <dgm:pt modelId="{DA8BBE45-D558-4041-B4D7-66709385A4FD}" type="pres">
      <dgm:prSet presAssocID="{CCDA1BB9-351F-4257-A1EE-961755810D1A}" presName="parentLin" presStyleCnt="0"/>
      <dgm:spPr/>
    </dgm:pt>
    <dgm:pt modelId="{0B0243CE-296C-4521-8FF9-A03843C78BD8}" type="pres">
      <dgm:prSet presAssocID="{CCDA1BB9-351F-4257-A1EE-961755810D1A}" presName="parentLeftMargin" presStyleLbl="node1" presStyleIdx="0" presStyleCnt="3"/>
      <dgm:spPr/>
    </dgm:pt>
    <dgm:pt modelId="{1FFB5B70-18DC-4D79-AA8C-DBDC96DE377E}" type="pres">
      <dgm:prSet presAssocID="{CCDA1BB9-351F-4257-A1EE-961755810D1A}" presName="parentText" presStyleLbl="node1" presStyleIdx="1" presStyleCnt="3" custScaleX="107628">
        <dgm:presLayoutVars>
          <dgm:chMax val="0"/>
          <dgm:bulletEnabled val="1"/>
        </dgm:presLayoutVars>
      </dgm:prSet>
      <dgm:spPr/>
    </dgm:pt>
    <dgm:pt modelId="{EA5F3BCA-F5E5-4822-9E17-31C8AF4F5531}" type="pres">
      <dgm:prSet presAssocID="{CCDA1BB9-351F-4257-A1EE-961755810D1A}" presName="negativeSpace" presStyleCnt="0"/>
      <dgm:spPr/>
    </dgm:pt>
    <dgm:pt modelId="{7DCFCBAF-3C42-4882-BC77-69E37D09AC4C}" type="pres">
      <dgm:prSet presAssocID="{CCDA1BB9-351F-4257-A1EE-961755810D1A}" presName="childText" presStyleLbl="conFgAcc1" presStyleIdx="1" presStyleCnt="3">
        <dgm:presLayoutVars>
          <dgm:bulletEnabled val="1"/>
        </dgm:presLayoutVars>
      </dgm:prSet>
      <dgm:spPr/>
    </dgm:pt>
    <dgm:pt modelId="{3B2A9E79-6942-4E1D-AED0-E0BBEA3AEFE1}" type="pres">
      <dgm:prSet presAssocID="{6DDD5EFC-BDE1-4DB9-8E6E-64F24A9C2960}" presName="spaceBetweenRectangles" presStyleCnt="0"/>
      <dgm:spPr/>
    </dgm:pt>
    <dgm:pt modelId="{9D5047DA-5B76-4971-9A5C-D44328D05136}" type="pres">
      <dgm:prSet presAssocID="{3C9FD82F-964F-4808-B063-6EBBE35CA293}" presName="parentLin" presStyleCnt="0"/>
      <dgm:spPr/>
    </dgm:pt>
    <dgm:pt modelId="{ED817750-7B2B-4886-82B8-F6EBB95D7FCE}" type="pres">
      <dgm:prSet presAssocID="{3C9FD82F-964F-4808-B063-6EBBE35CA293}" presName="parentLeftMargin" presStyleLbl="node1" presStyleIdx="1" presStyleCnt="3"/>
      <dgm:spPr/>
    </dgm:pt>
    <dgm:pt modelId="{8195BC05-F7E3-4F18-AC14-C7617A480AB9}" type="pres">
      <dgm:prSet presAssocID="{3C9FD82F-964F-4808-B063-6EBBE35CA293}" presName="parentText" presStyleLbl="node1" presStyleIdx="2" presStyleCnt="3" custScaleX="107628" custScaleY="149113">
        <dgm:presLayoutVars>
          <dgm:chMax val="0"/>
          <dgm:bulletEnabled val="1"/>
        </dgm:presLayoutVars>
      </dgm:prSet>
      <dgm:spPr/>
    </dgm:pt>
    <dgm:pt modelId="{E5818D3C-1E1E-4738-8B52-275E74319BED}" type="pres">
      <dgm:prSet presAssocID="{3C9FD82F-964F-4808-B063-6EBBE35CA293}" presName="negativeSpace" presStyleCnt="0"/>
      <dgm:spPr/>
    </dgm:pt>
    <dgm:pt modelId="{DAE3D63B-DA77-4CA0-829B-326A49E79C18}" type="pres">
      <dgm:prSet presAssocID="{3C9FD82F-964F-4808-B063-6EBBE35CA29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8FBBB09-FBF4-4019-8224-DBA156BAE9EB}" srcId="{3C9FD82F-964F-4808-B063-6EBBE35CA293}" destId="{5A58EB16-1C4B-486C-803C-1A99C213170E}" srcOrd="0" destOrd="0" parTransId="{828A1F62-5B67-4016-AE51-57C9C2B33067}" sibTransId="{E07B089E-B74C-4467-8800-E8146AFBB413}"/>
    <dgm:cxn modelId="{DFB5D00E-7F9E-404C-818D-52EDD30048B4}" type="presOf" srcId="{2857F61D-3446-45DF-8403-F22A337EA19E}" destId="{DAE3D63B-DA77-4CA0-829B-326A49E79C18}" srcOrd="0" destOrd="4" presId="urn:microsoft.com/office/officeart/2005/8/layout/list1"/>
    <dgm:cxn modelId="{430B6C19-A4A9-4F5B-AC0D-1CAC8F49F792}" type="presOf" srcId="{F7C91883-F188-43F5-831D-3A05CD1800BD}" destId="{7DCFCBAF-3C42-4882-BC77-69E37D09AC4C}" srcOrd="0" destOrd="0" presId="urn:microsoft.com/office/officeart/2005/8/layout/list1"/>
    <dgm:cxn modelId="{29DC4C1B-A0DD-4DA1-870C-BA463DCDE8E5}" type="presOf" srcId="{CCDA1BB9-351F-4257-A1EE-961755810D1A}" destId="{0B0243CE-296C-4521-8FF9-A03843C78BD8}" srcOrd="0" destOrd="0" presId="urn:microsoft.com/office/officeart/2005/8/layout/list1"/>
    <dgm:cxn modelId="{7D94C835-DCAD-4AE7-9BEA-835E7CADFACA}" srcId="{3C9FD82F-964F-4808-B063-6EBBE35CA293}" destId="{2857F61D-3446-45DF-8403-F22A337EA19E}" srcOrd="4" destOrd="0" parTransId="{579A83E0-2114-4CBA-AEDB-90E9E828D845}" sibTransId="{14C1129C-AD95-40D1-8138-4ECB249D6E0C}"/>
    <dgm:cxn modelId="{CC82413C-B8FF-416A-8964-8CFCC2AF5C51}" type="presOf" srcId="{5A58EB16-1C4B-486C-803C-1A99C213170E}" destId="{DAE3D63B-DA77-4CA0-829B-326A49E79C18}" srcOrd="0" destOrd="0" presId="urn:microsoft.com/office/officeart/2005/8/layout/list1"/>
    <dgm:cxn modelId="{A81D0270-D494-46B8-B5C9-AD6CE75368E4}" srcId="{0EF69EF2-D01E-4C5F-8254-2079E740A9EB}" destId="{1E8B008E-2AD0-4806-A3E2-55362F949D5F}" srcOrd="0" destOrd="0" parTransId="{70013820-91E8-48B3-8A2A-4E1614DB6402}" sibTransId="{116CF371-B1FE-4CA6-805E-FF239F6A3B91}"/>
    <dgm:cxn modelId="{48E61F52-B2C1-4AD9-AC1B-8D9362FBE6AE}" type="presOf" srcId="{0EF69EF2-D01E-4C5F-8254-2079E740A9EB}" destId="{EA25CCE5-2A65-4417-AF70-43CDD5F17A21}" srcOrd="0" destOrd="0" presId="urn:microsoft.com/office/officeart/2005/8/layout/list1"/>
    <dgm:cxn modelId="{09714174-5816-4E2D-A960-C8EEF9F1F9CF}" srcId="{0EF69EF2-D01E-4C5F-8254-2079E740A9EB}" destId="{3C9FD82F-964F-4808-B063-6EBBE35CA293}" srcOrd="2" destOrd="0" parTransId="{30BE1751-8326-427C-A0FA-6834C7566997}" sibTransId="{93D49B18-C6CF-438E-A521-38BDCA5B212D}"/>
    <dgm:cxn modelId="{DA4A827C-0A3C-4770-B663-CEA6DA6CF5EA}" type="presOf" srcId="{7E951754-C98A-4E13-9B59-9384A1F32543}" destId="{DAE3D63B-DA77-4CA0-829B-326A49E79C18}" srcOrd="0" destOrd="1" presId="urn:microsoft.com/office/officeart/2005/8/layout/list1"/>
    <dgm:cxn modelId="{0B03E689-AAE7-4EF6-AA46-2B4DC6F6E030}" type="presOf" srcId="{1E8B008E-2AD0-4806-A3E2-55362F949D5F}" destId="{1B3B64BD-038E-4CCF-870D-5EB1F72636C8}" srcOrd="1" destOrd="0" presId="urn:microsoft.com/office/officeart/2005/8/layout/list1"/>
    <dgm:cxn modelId="{0CE5C58E-869C-44D3-8E5E-55D738206F9F}" type="presOf" srcId="{2331F31E-2088-4C5B-B3BA-87093D27E257}" destId="{DAE3D63B-DA77-4CA0-829B-326A49E79C18}" srcOrd="0" destOrd="3" presId="urn:microsoft.com/office/officeart/2005/8/layout/list1"/>
    <dgm:cxn modelId="{9213C98E-8AA7-459A-8195-99BD12EF7A4E}" srcId="{1E8B008E-2AD0-4806-A3E2-55362F949D5F}" destId="{E6DD4485-49FF-41FC-8050-C5DC83D90541}" srcOrd="0" destOrd="0" parTransId="{59425240-AA9F-4DF8-9EBC-8BFDD32B821B}" sibTransId="{A41E4221-BF1F-471A-BC9B-363B6FB15A62}"/>
    <dgm:cxn modelId="{71940495-F482-4761-882B-A7BC2D672271}" srcId="{3C9FD82F-964F-4808-B063-6EBBE35CA293}" destId="{4F8AD96C-127C-498B-BDDA-9A2CAD0D3477}" srcOrd="2" destOrd="0" parTransId="{1EB8A83D-5DF6-4F40-9691-A846E96B41CF}" sibTransId="{2BFB341A-861D-436B-80D9-693A9236E737}"/>
    <dgm:cxn modelId="{43ED669D-4BAD-48C1-9A22-6239AA89C611}" type="presOf" srcId="{4F8AD96C-127C-498B-BDDA-9A2CAD0D3477}" destId="{DAE3D63B-DA77-4CA0-829B-326A49E79C18}" srcOrd="0" destOrd="2" presId="urn:microsoft.com/office/officeart/2005/8/layout/list1"/>
    <dgm:cxn modelId="{046232A0-947E-457B-99B7-47BD73CBA79F}" srcId="{3C9FD82F-964F-4808-B063-6EBBE35CA293}" destId="{7E951754-C98A-4E13-9B59-9384A1F32543}" srcOrd="1" destOrd="0" parTransId="{B45C6FD2-B378-4B1B-9EAE-CAF15B9CA32D}" sibTransId="{E84C9747-D9C6-42A2-AB13-774C96F9E64D}"/>
    <dgm:cxn modelId="{237A62A0-F181-4966-9C0F-7B04728A97EF}" type="presOf" srcId="{1E8B008E-2AD0-4806-A3E2-55362F949D5F}" destId="{F0380EDA-C7B3-419F-A17B-D16D97D58FA1}" srcOrd="0" destOrd="0" presId="urn:microsoft.com/office/officeart/2005/8/layout/list1"/>
    <dgm:cxn modelId="{ECE42BB1-CBCB-478F-A6A0-5A4677D1A28E}" type="presOf" srcId="{3C9FD82F-964F-4808-B063-6EBBE35CA293}" destId="{ED817750-7B2B-4886-82B8-F6EBB95D7FCE}" srcOrd="0" destOrd="0" presId="urn:microsoft.com/office/officeart/2005/8/layout/list1"/>
    <dgm:cxn modelId="{978003B9-C73A-4D3A-90A5-1F9E2BBCB0C0}" type="presOf" srcId="{3C9FD82F-964F-4808-B063-6EBBE35CA293}" destId="{8195BC05-F7E3-4F18-AC14-C7617A480AB9}" srcOrd="1" destOrd="0" presId="urn:microsoft.com/office/officeart/2005/8/layout/list1"/>
    <dgm:cxn modelId="{FB5DEFCA-4763-4825-93A1-AE9EA7CDF779}" srcId="{3C9FD82F-964F-4808-B063-6EBBE35CA293}" destId="{2331F31E-2088-4C5B-B3BA-87093D27E257}" srcOrd="3" destOrd="0" parTransId="{DBD69B90-24B3-4954-A072-CE60359EA8A9}" sibTransId="{07FEC88F-8519-41E8-86CB-BB7BBE16F24B}"/>
    <dgm:cxn modelId="{6A715DDD-96CD-470B-AE96-5B88FDB4D2C8}" type="presOf" srcId="{CCDA1BB9-351F-4257-A1EE-961755810D1A}" destId="{1FFB5B70-18DC-4D79-AA8C-DBDC96DE377E}" srcOrd="1" destOrd="0" presId="urn:microsoft.com/office/officeart/2005/8/layout/list1"/>
    <dgm:cxn modelId="{55DB2AEC-85B4-461D-8315-C2FB84E45B1A}" srcId="{0EF69EF2-D01E-4C5F-8254-2079E740A9EB}" destId="{CCDA1BB9-351F-4257-A1EE-961755810D1A}" srcOrd="1" destOrd="0" parTransId="{14F0D99B-287F-4236-BB7F-A9793A7438C3}" sibTransId="{6DDD5EFC-BDE1-4DB9-8E6E-64F24A9C2960}"/>
    <dgm:cxn modelId="{5DD732F5-FFEB-4F36-98B1-DA6BF7332BEB}" srcId="{CCDA1BB9-351F-4257-A1EE-961755810D1A}" destId="{F7C91883-F188-43F5-831D-3A05CD1800BD}" srcOrd="0" destOrd="0" parTransId="{989A23AB-BE47-47AB-872C-541C480401C0}" sibTransId="{4227B7D2-79F7-4733-A1C1-2C4562488560}"/>
    <dgm:cxn modelId="{422A6AFD-CFBA-4C14-8C50-CB0834E364D4}" type="presOf" srcId="{E6DD4485-49FF-41FC-8050-C5DC83D90541}" destId="{33E53B2B-85EC-449D-A665-29F2CF50479E}" srcOrd="0" destOrd="0" presId="urn:microsoft.com/office/officeart/2005/8/layout/list1"/>
    <dgm:cxn modelId="{BAA53285-9E14-4BCD-B3A5-F2F4D22D5BCE}" type="presParOf" srcId="{EA25CCE5-2A65-4417-AF70-43CDD5F17A21}" destId="{CCC674C4-B75D-4701-98E8-C46D04BB8B54}" srcOrd="0" destOrd="0" presId="urn:microsoft.com/office/officeart/2005/8/layout/list1"/>
    <dgm:cxn modelId="{BE2B7F6E-C078-4C38-9567-71D18E560260}" type="presParOf" srcId="{CCC674C4-B75D-4701-98E8-C46D04BB8B54}" destId="{F0380EDA-C7B3-419F-A17B-D16D97D58FA1}" srcOrd="0" destOrd="0" presId="urn:microsoft.com/office/officeart/2005/8/layout/list1"/>
    <dgm:cxn modelId="{D6F31694-020D-47B1-92C8-BFD8E1168C80}" type="presParOf" srcId="{CCC674C4-B75D-4701-98E8-C46D04BB8B54}" destId="{1B3B64BD-038E-4CCF-870D-5EB1F72636C8}" srcOrd="1" destOrd="0" presId="urn:microsoft.com/office/officeart/2005/8/layout/list1"/>
    <dgm:cxn modelId="{C5C698A9-30EE-4FBA-AF7B-1EF7C4B0664D}" type="presParOf" srcId="{EA25CCE5-2A65-4417-AF70-43CDD5F17A21}" destId="{CE31C9EE-AC77-4AE7-9E83-2DDD3A4275E0}" srcOrd="1" destOrd="0" presId="urn:microsoft.com/office/officeart/2005/8/layout/list1"/>
    <dgm:cxn modelId="{B1AD00AF-5BC7-4B42-949E-1A8BA08FAEE5}" type="presParOf" srcId="{EA25CCE5-2A65-4417-AF70-43CDD5F17A21}" destId="{33E53B2B-85EC-449D-A665-29F2CF50479E}" srcOrd="2" destOrd="0" presId="urn:microsoft.com/office/officeart/2005/8/layout/list1"/>
    <dgm:cxn modelId="{E293FA57-4247-409E-B7C4-9A70D78E65DD}" type="presParOf" srcId="{EA25CCE5-2A65-4417-AF70-43CDD5F17A21}" destId="{B9FAC947-E6E0-4A83-8C53-6E5F35234A38}" srcOrd="3" destOrd="0" presId="urn:microsoft.com/office/officeart/2005/8/layout/list1"/>
    <dgm:cxn modelId="{802EDC56-4386-4673-A9A6-1B0408BC316B}" type="presParOf" srcId="{EA25CCE5-2A65-4417-AF70-43CDD5F17A21}" destId="{DA8BBE45-D558-4041-B4D7-66709385A4FD}" srcOrd="4" destOrd="0" presId="urn:microsoft.com/office/officeart/2005/8/layout/list1"/>
    <dgm:cxn modelId="{EED5698E-56D2-45FE-9F53-1B3281BF4421}" type="presParOf" srcId="{DA8BBE45-D558-4041-B4D7-66709385A4FD}" destId="{0B0243CE-296C-4521-8FF9-A03843C78BD8}" srcOrd="0" destOrd="0" presId="urn:microsoft.com/office/officeart/2005/8/layout/list1"/>
    <dgm:cxn modelId="{414568F1-2766-4F85-AE25-333A8B20F7EC}" type="presParOf" srcId="{DA8BBE45-D558-4041-B4D7-66709385A4FD}" destId="{1FFB5B70-18DC-4D79-AA8C-DBDC96DE377E}" srcOrd="1" destOrd="0" presId="urn:microsoft.com/office/officeart/2005/8/layout/list1"/>
    <dgm:cxn modelId="{3D883275-9305-4318-8228-6AE8C25BD034}" type="presParOf" srcId="{EA25CCE5-2A65-4417-AF70-43CDD5F17A21}" destId="{EA5F3BCA-F5E5-4822-9E17-31C8AF4F5531}" srcOrd="5" destOrd="0" presId="urn:microsoft.com/office/officeart/2005/8/layout/list1"/>
    <dgm:cxn modelId="{3AADDE8B-BF77-42E3-8CB9-4F8E1E6E914F}" type="presParOf" srcId="{EA25CCE5-2A65-4417-AF70-43CDD5F17A21}" destId="{7DCFCBAF-3C42-4882-BC77-69E37D09AC4C}" srcOrd="6" destOrd="0" presId="urn:microsoft.com/office/officeart/2005/8/layout/list1"/>
    <dgm:cxn modelId="{AF6CEFAF-0503-4ED9-B2F1-D1AE309E7903}" type="presParOf" srcId="{EA25CCE5-2A65-4417-AF70-43CDD5F17A21}" destId="{3B2A9E79-6942-4E1D-AED0-E0BBEA3AEFE1}" srcOrd="7" destOrd="0" presId="urn:microsoft.com/office/officeart/2005/8/layout/list1"/>
    <dgm:cxn modelId="{4EE55F9D-08BB-4A4F-9823-E4A27AE5A6CD}" type="presParOf" srcId="{EA25CCE5-2A65-4417-AF70-43CDD5F17A21}" destId="{9D5047DA-5B76-4971-9A5C-D44328D05136}" srcOrd="8" destOrd="0" presId="urn:microsoft.com/office/officeart/2005/8/layout/list1"/>
    <dgm:cxn modelId="{801C0C82-74AF-4756-A688-DB442CC4AD91}" type="presParOf" srcId="{9D5047DA-5B76-4971-9A5C-D44328D05136}" destId="{ED817750-7B2B-4886-82B8-F6EBB95D7FCE}" srcOrd="0" destOrd="0" presId="urn:microsoft.com/office/officeart/2005/8/layout/list1"/>
    <dgm:cxn modelId="{3D4886C0-3A16-44AE-80A6-601E32D09520}" type="presParOf" srcId="{9D5047DA-5B76-4971-9A5C-D44328D05136}" destId="{8195BC05-F7E3-4F18-AC14-C7617A480AB9}" srcOrd="1" destOrd="0" presId="urn:microsoft.com/office/officeart/2005/8/layout/list1"/>
    <dgm:cxn modelId="{9BE5E787-FDD1-40E2-81DD-C4F76872004B}" type="presParOf" srcId="{EA25CCE5-2A65-4417-AF70-43CDD5F17A21}" destId="{E5818D3C-1E1E-4738-8B52-275E74319BED}" srcOrd="9" destOrd="0" presId="urn:microsoft.com/office/officeart/2005/8/layout/list1"/>
    <dgm:cxn modelId="{9AD295AC-2CE2-4D0B-9230-21876038FD89}" type="presParOf" srcId="{EA25CCE5-2A65-4417-AF70-43CDD5F17A21}" destId="{DAE3D63B-DA77-4CA0-829B-326A49E79C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F69EF2-D01E-4C5F-8254-2079E740A9EB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E8B008E-2AD0-4806-A3E2-55362F949D5F}">
      <dgm:prSet phldrT="[Text]" custT="1"/>
      <dgm:spPr/>
      <dgm:t>
        <a:bodyPr/>
        <a:lstStyle/>
        <a:p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endParaRPr lang="en-US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013820-91E8-48B3-8A2A-4E1614DB6402}" type="parTrans" cxnId="{A81D0270-D494-46B8-B5C9-AD6CE75368E4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6CF371-B1FE-4CA6-805E-FF239F6A3B91}" type="sibTrans" cxnId="{A81D0270-D494-46B8-B5C9-AD6CE75368E4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DA1BB9-351F-4257-A1EE-961755810D1A}">
      <dgm:prSet phldrT="[Text]" custT="1"/>
      <dgm:spPr/>
      <dgm:t>
        <a:bodyPr/>
        <a:lstStyle/>
        <a:p>
          <a:r>
            <a:rPr lang="en-US" sz="2000" b="1">
              <a:latin typeface="Calibri" panose="020F0502020204030204" pitchFamily="34" charset="0"/>
              <a:cs typeface="Calibri" panose="020F0502020204030204" pitchFamily="34" charset="0"/>
            </a:rPr>
            <a:t>Pengukuran pendapatan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F0D99B-287F-4236-BB7F-A9793A7438C3}" type="parTrans" cxnId="{55DB2AEC-85B4-461D-8315-C2FB84E45B1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DD5EFC-BDE1-4DB9-8E6E-64F24A9C2960}" type="sibTrans" cxnId="{55DB2AEC-85B4-461D-8315-C2FB84E45B1A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9FD82F-964F-4808-B063-6EBBE35CA293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Jasa</a:t>
          </a:r>
        </a:p>
      </dgm:t>
    </dgm:pt>
    <dgm:pt modelId="{30BE1751-8326-427C-A0FA-6834C7566997}" type="parTrans" cxnId="{09714174-5816-4E2D-A960-C8EEF9F1F9CF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D49B18-C6CF-438E-A521-38BDCA5B212D}" type="sibTrans" cxnId="{09714174-5816-4E2D-A960-C8EEF9F1F9CF}">
      <dgm:prSet/>
      <dgm:spPr/>
      <dgm:t>
        <a:bodyPr/>
        <a:lstStyle/>
        <a:p>
          <a:endParaRPr lang="en-U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4B0BC4-DE36-44F9-9439-173D7C77CA65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Pengidentifikasian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1543F2-C9E4-4EB1-A1B5-634723045AB1}" type="parTrans" cxnId="{FA549F0B-5DF2-4E66-BB0B-DE13AD7074D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43B0B5-FE9D-45E1-9F27-0D10DA271091}" type="sibTrans" cxnId="{FA549F0B-5DF2-4E66-BB0B-DE13AD7074D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4AEB4E-C625-4755-94EB-D258BF123450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23FAFC-253C-4D55-8494-B9FDAA7B954A}" type="parTrans" cxnId="{12BE3792-4164-4608-8503-5FDC67D0C52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7AD454-9363-4942-8DFA-0CA2AD21F7E4}" type="sibTrans" cxnId="{12BE3792-4164-4608-8503-5FDC67D0C52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DB5A39-83BA-4788-9076-F1FF23A94D45}">
      <dgm:prSet phldrT="[Text]" custT="1"/>
      <dgm:spPr/>
      <dgm:t>
        <a:bodyPr/>
        <a:lstStyle/>
        <a:p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Bunga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Royalti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AA652F-3DFB-43E7-8C20-B3BA27F54C0D}" type="parTrans" cxnId="{87ACD160-9726-4FC0-A2B8-678FBFECF163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6C96B6-64BB-409A-87B0-5C8BC83BAF43}" type="sibTrans" cxnId="{87ACD160-9726-4FC0-A2B8-678FBFECF163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DDD571-FF01-4393-9162-A17A052510FE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31398E-7144-4F6E-A476-BBB6BEC3B209}" type="parTrans" cxnId="{8A649BC6-3BD4-4A10-B8E6-AE737E1B80C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80D0C0-1685-44B6-9E33-64B052C7713F}" type="sibTrans" cxnId="{8A649BC6-3BD4-4A10-B8E6-AE737E1B80C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F1467C-6F8F-41D4-8D36-40EDDCF27A9C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B520AC0-0CB6-488C-93B6-C48F7DF3B543}" type="parTrans" cxnId="{C2088EC8-A9D3-4807-BEA6-9250056088C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2CE411-3B73-4EEF-8658-30314DA8D0A2}" type="sibTrans" cxnId="{C2088EC8-A9D3-4807-BEA6-9250056088C6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79722FC-48D4-4B32-B7BA-A8532DEC5129}">
      <dgm:prSet phldrT="[Text]" custT="1"/>
      <dgm:spPr/>
      <dgm:t>
        <a:bodyPr/>
        <a:lstStyle/>
        <a:p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Penarikan</a:t>
          </a:r>
          <a:r>
            <a:rPr 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26B00AD6-46FC-401C-9E89-48B73B94DF76}" type="parTrans" cxnId="{0217915C-F184-4279-B5D0-ABFFC2D35F4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5A05D9-2489-4B1F-A99E-C6767E0E27C0}" type="sibTrans" cxnId="{0217915C-F184-4279-B5D0-ABFFC2D35F4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84A42F-DF7B-41CA-A1BC-C60DD0072EA0}">
      <dgm:prSet phldrT="[Text]" custT="1"/>
      <dgm:spPr/>
      <dgm:t>
        <a:bodyPr/>
        <a:lstStyle/>
        <a:p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Lampiran –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melengkapi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namun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bukan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royalty dan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713AF8-F179-403A-8187-684ED5F8EF54}" type="parTrans" cxnId="{78C0403E-E063-4F3F-9349-9C7BAF892C5B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668BCF-DB36-4AA8-9625-52124D25455C}" type="sibTrans" cxnId="{78C0403E-E063-4F3F-9349-9C7BAF892C5B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6073E4-7337-49A1-A29F-C8BFD18ADD1F}">
      <dgm:prSet phldrT="[Text]" custT="1"/>
      <dgm:spPr/>
      <dgm:t>
        <a:bodyPr/>
        <a:lstStyle/>
        <a:p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Pendahuluan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1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220D0A-74A7-4749-8316-0A907643FE56}" type="parTrans" cxnId="{AB004235-265A-4490-841F-11FF69A8C9A4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45F123-32D9-4AEE-BC80-586776BB6152}" type="sibTrans" cxnId="{AB004235-265A-4490-841F-11FF69A8C9A4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C16FE7-F03F-44D2-9EDB-CFB3E1C81A7E}" type="pres">
      <dgm:prSet presAssocID="{0EF69EF2-D01E-4C5F-8254-2079E740A9EB}" presName="linear" presStyleCnt="0">
        <dgm:presLayoutVars>
          <dgm:dir/>
          <dgm:animLvl val="lvl"/>
          <dgm:resizeHandles val="exact"/>
        </dgm:presLayoutVars>
      </dgm:prSet>
      <dgm:spPr/>
    </dgm:pt>
    <dgm:pt modelId="{EB2821D8-93E9-48E5-96FC-F143A540D6FE}" type="pres">
      <dgm:prSet presAssocID="{1E8B008E-2AD0-4806-A3E2-55362F949D5F}" presName="parentLin" presStyleCnt="0"/>
      <dgm:spPr/>
    </dgm:pt>
    <dgm:pt modelId="{692CD673-392F-40A9-9CFC-A69D4FA4FB37}" type="pres">
      <dgm:prSet presAssocID="{1E8B008E-2AD0-4806-A3E2-55362F949D5F}" presName="parentLeftMargin" presStyleLbl="node1" presStyleIdx="0" presStyleCnt="3"/>
      <dgm:spPr/>
    </dgm:pt>
    <dgm:pt modelId="{88C89486-CB1F-4CBC-B455-3C00E5A87EB3}" type="pres">
      <dgm:prSet presAssocID="{1E8B008E-2AD0-4806-A3E2-55362F949D5F}" presName="parentText" presStyleLbl="node1" presStyleIdx="0" presStyleCnt="3" custScaleX="108519">
        <dgm:presLayoutVars>
          <dgm:chMax val="0"/>
          <dgm:bulletEnabled val="1"/>
        </dgm:presLayoutVars>
      </dgm:prSet>
      <dgm:spPr/>
    </dgm:pt>
    <dgm:pt modelId="{256EA967-303C-4F34-A6D6-843FD304C3C7}" type="pres">
      <dgm:prSet presAssocID="{1E8B008E-2AD0-4806-A3E2-55362F949D5F}" presName="negativeSpace" presStyleCnt="0"/>
      <dgm:spPr/>
    </dgm:pt>
    <dgm:pt modelId="{ACA9983B-92C4-40A2-A1BE-83DA241F8FD5}" type="pres">
      <dgm:prSet presAssocID="{1E8B008E-2AD0-4806-A3E2-55362F949D5F}" presName="childText" presStyleLbl="conFgAcc1" presStyleIdx="0" presStyleCnt="3">
        <dgm:presLayoutVars>
          <dgm:bulletEnabled val="1"/>
        </dgm:presLayoutVars>
      </dgm:prSet>
      <dgm:spPr/>
    </dgm:pt>
    <dgm:pt modelId="{83D13926-634A-47BC-8D66-E1BBB2F06E8A}" type="pres">
      <dgm:prSet presAssocID="{116CF371-B1FE-4CA6-805E-FF239F6A3B91}" presName="spaceBetweenRectangles" presStyleCnt="0"/>
      <dgm:spPr/>
    </dgm:pt>
    <dgm:pt modelId="{BC99387F-232B-4821-9D06-2C1B3ED162B3}" type="pres">
      <dgm:prSet presAssocID="{179722FC-48D4-4B32-B7BA-A8532DEC5129}" presName="parentLin" presStyleCnt="0"/>
      <dgm:spPr/>
    </dgm:pt>
    <dgm:pt modelId="{16EC2603-2310-4070-86E7-1F4F366A6951}" type="pres">
      <dgm:prSet presAssocID="{179722FC-48D4-4B32-B7BA-A8532DEC5129}" presName="parentLeftMargin" presStyleLbl="node1" presStyleIdx="0" presStyleCnt="3"/>
      <dgm:spPr/>
    </dgm:pt>
    <dgm:pt modelId="{9DEE1A6F-A056-4DB0-B952-B98CE4E90CB1}" type="pres">
      <dgm:prSet presAssocID="{179722FC-48D4-4B32-B7BA-A8532DEC5129}" presName="parentText" presStyleLbl="node1" presStyleIdx="1" presStyleCnt="3" custScaleX="108519">
        <dgm:presLayoutVars>
          <dgm:chMax val="0"/>
          <dgm:bulletEnabled val="1"/>
        </dgm:presLayoutVars>
      </dgm:prSet>
      <dgm:spPr/>
    </dgm:pt>
    <dgm:pt modelId="{228A18C2-B5D5-43D8-A750-5B40A95E1081}" type="pres">
      <dgm:prSet presAssocID="{179722FC-48D4-4B32-B7BA-A8532DEC5129}" presName="negativeSpace" presStyleCnt="0"/>
      <dgm:spPr/>
    </dgm:pt>
    <dgm:pt modelId="{79428BF8-DF79-48C5-ACFD-700F232E625B}" type="pres">
      <dgm:prSet presAssocID="{179722FC-48D4-4B32-B7BA-A8532DEC5129}" presName="childText" presStyleLbl="conFgAcc1" presStyleIdx="1" presStyleCnt="3">
        <dgm:presLayoutVars>
          <dgm:bulletEnabled val="1"/>
        </dgm:presLayoutVars>
      </dgm:prSet>
      <dgm:spPr/>
    </dgm:pt>
    <dgm:pt modelId="{65EF5C46-32C1-4943-8805-EE01E8065C30}" type="pres">
      <dgm:prSet presAssocID="{CC5A05D9-2489-4B1F-A99E-C6767E0E27C0}" presName="spaceBetweenRectangles" presStyleCnt="0"/>
      <dgm:spPr/>
    </dgm:pt>
    <dgm:pt modelId="{DA6B38FE-B946-47C7-B973-76C665DC4CC2}" type="pres">
      <dgm:prSet presAssocID="{0D84A42F-DF7B-41CA-A1BC-C60DD0072EA0}" presName="parentLin" presStyleCnt="0"/>
      <dgm:spPr/>
    </dgm:pt>
    <dgm:pt modelId="{4EE4EDAA-6F21-4913-B813-59BCA56BD2EA}" type="pres">
      <dgm:prSet presAssocID="{0D84A42F-DF7B-41CA-A1BC-C60DD0072EA0}" presName="parentLeftMargin" presStyleLbl="node1" presStyleIdx="1" presStyleCnt="3"/>
      <dgm:spPr/>
    </dgm:pt>
    <dgm:pt modelId="{53C7DBE4-13E6-46F7-9598-7EF370C05004}" type="pres">
      <dgm:prSet presAssocID="{0D84A42F-DF7B-41CA-A1BC-C60DD0072EA0}" presName="parentText" presStyleLbl="node1" presStyleIdx="2" presStyleCnt="3" custScaleX="108519" custScaleY="194513">
        <dgm:presLayoutVars>
          <dgm:chMax val="0"/>
          <dgm:bulletEnabled val="1"/>
        </dgm:presLayoutVars>
      </dgm:prSet>
      <dgm:spPr/>
    </dgm:pt>
    <dgm:pt modelId="{14BE8111-59D0-4325-B3F3-8AE8AA3E05EC}" type="pres">
      <dgm:prSet presAssocID="{0D84A42F-DF7B-41CA-A1BC-C60DD0072EA0}" presName="negativeSpace" presStyleCnt="0"/>
      <dgm:spPr/>
    </dgm:pt>
    <dgm:pt modelId="{03B22B00-3C1B-4E08-9B57-1C2F433CACA9}" type="pres">
      <dgm:prSet presAssocID="{0D84A42F-DF7B-41CA-A1BC-C60DD0072EA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A549F0B-5DF2-4E66-BB0B-DE13AD7074DF}" srcId="{1E8B008E-2AD0-4806-A3E2-55362F949D5F}" destId="{AF4B0BC4-DE36-44F9-9439-173D7C77CA65}" srcOrd="2" destOrd="0" parTransId="{141543F2-C9E4-4EB1-A1B5-634723045AB1}" sibTransId="{E143B0B5-FE9D-45E1-9F27-0D10DA271091}"/>
    <dgm:cxn modelId="{9BE5FF0E-9F08-404E-B05C-30D59FFAD743}" type="presOf" srcId="{CCDA1BB9-351F-4257-A1EE-961755810D1A}" destId="{ACA9983B-92C4-40A2-A1BE-83DA241F8FD5}" srcOrd="0" destOrd="1" presId="urn:microsoft.com/office/officeart/2005/8/layout/list1"/>
    <dgm:cxn modelId="{252ED021-1591-459E-B1E4-5E58386B0D36}" type="presOf" srcId="{179722FC-48D4-4B32-B7BA-A8532DEC5129}" destId="{9DEE1A6F-A056-4DB0-B952-B98CE4E90CB1}" srcOrd="1" destOrd="0" presId="urn:microsoft.com/office/officeart/2005/8/layout/list1"/>
    <dgm:cxn modelId="{7E4C3126-FAE7-4377-BF98-8000B5BA8D7B}" type="presOf" srcId="{179722FC-48D4-4B32-B7BA-A8532DEC5129}" destId="{16EC2603-2310-4070-86E7-1F4F366A6951}" srcOrd="0" destOrd="0" presId="urn:microsoft.com/office/officeart/2005/8/layout/list1"/>
    <dgm:cxn modelId="{4334D527-3B5D-4D8C-9D3F-B2CA69EF3958}" type="presOf" srcId="{C3DB5A39-83BA-4788-9076-F1FF23A94D45}" destId="{ACA9983B-92C4-40A2-A1BE-83DA241F8FD5}" srcOrd="0" destOrd="5" presId="urn:microsoft.com/office/officeart/2005/8/layout/list1"/>
    <dgm:cxn modelId="{741D8A34-F3DC-48B4-8905-994B667397D5}" type="presOf" srcId="{3C9FD82F-964F-4808-B063-6EBBE35CA293}" destId="{ACA9983B-92C4-40A2-A1BE-83DA241F8FD5}" srcOrd="0" destOrd="4" presId="urn:microsoft.com/office/officeart/2005/8/layout/list1"/>
    <dgm:cxn modelId="{AB004235-265A-4490-841F-11FF69A8C9A4}" srcId="{1E8B008E-2AD0-4806-A3E2-55362F949D5F}" destId="{796073E4-7337-49A1-A29F-C8BFD18ADD1F}" srcOrd="0" destOrd="0" parTransId="{19220D0A-74A7-4749-8316-0A907643FE56}" sibTransId="{B945F123-32D9-4AEE-BC80-586776BB6152}"/>
    <dgm:cxn modelId="{13CC2E3D-7768-49E6-807D-768E1AD23CE0}" type="presOf" srcId="{AF4B0BC4-DE36-44F9-9439-173D7C77CA65}" destId="{ACA9983B-92C4-40A2-A1BE-83DA241F8FD5}" srcOrd="0" destOrd="2" presId="urn:microsoft.com/office/officeart/2005/8/layout/list1"/>
    <dgm:cxn modelId="{78C0403E-E063-4F3F-9349-9C7BAF892C5B}" srcId="{0EF69EF2-D01E-4C5F-8254-2079E740A9EB}" destId="{0D84A42F-DF7B-41CA-A1BC-C60DD0072EA0}" srcOrd="2" destOrd="0" parTransId="{3B713AF8-F179-403A-8187-684ED5F8EF54}" sibTransId="{3E668BCF-DB36-4AA8-9625-52124D25455C}"/>
    <dgm:cxn modelId="{0217915C-F184-4279-B5D0-ABFFC2D35F4F}" srcId="{0EF69EF2-D01E-4C5F-8254-2079E740A9EB}" destId="{179722FC-48D4-4B32-B7BA-A8532DEC5129}" srcOrd="1" destOrd="0" parTransId="{26B00AD6-46FC-401C-9E89-48B73B94DF76}" sibTransId="{CC5A05D9-2489-4B1F-A99E-C6767E0E27C0}"/>
    <dgm:cxn modelId="{87ACD160-9726-4FC0-A2B8-678FBFECF163}" srcId="{1E8B008E-2AD0-4806-A3E2-55362F949D5F}" destId="{C3DB5A39-83BA-4788-9076-F1FF23A94D45}" srcOrd="5" destOrd="0" parTransId="{27AA652F-3DFB-43E7-8C20-B3BA27F54C0D}" sibTransId="{356C96B6-64BB-409A-87B0-5C8BC83BAF43}"/>
    <dgm:cxn modelId="{5D3A0C6C-B786-43A7-80FA-C0002B4E3FB4}" type="presOf" srcId="{0D84A42F-DF7B-41CA-A1BC-C60DD0072EA0}" destId="{53C7DBE4-13E6-46F7-9598-7EF370C05004}" srcOrd="1" destOrd="0" presId="urn:microsoft.com/office/officeart/2005/8/layout/list1"/>
    <dgm:cxn modelId="{DC320150-E9A2-4FF7-BF4C-A9214868C091}" type="presOf" srcId="{0D84A42F-DF7B-41CA-A1BC-C60DD0072EA0}" destId="{4EE4EDAA-6F21-4913-B813-59BCA56BD2EA}" srcOrd="0" destOrd="0" presId="urn:microsoft.com/office/officeart/2005/8/layout/list1"/>
    <dgm:cxn modelId="{A81D0270-D494-46B8-B5C9-AD6CE75368E4}" srcId="{0EF69EF2-D01E-4C5F-8254-2079E740A9EB}" destId="{1E8B008E-2AD0-4806-A3E2-55362F949D5F}" srcOrd="0" destOrd="0" parTransId="{70013820-91E8-48B3-8A2A-4E1614DB6402}" sibTransId="{116CF371-B1FE-4CA6-805E-FF239F6A3B91}"/>
    <dgm:cxn modelId="{09714174-5816-4E2D-A960-C8EEF9F1F9CF}" srcId="{1E8B008E-2AD0-4806-A3E2-55362F949D5F}" destId="{3C9FD82F-964F-4808-B063-6EBBE35CA293}" srcOrd="4" destOrd="0" parTransId="{30BE1751-8326-427C-A0FA-6834C7566997}" sibTransId="{93D49B18-C6CF-438E-A521-38BDCA5B212D}"/>
    <dgm:cxn modelId="{EC1BC183-23CC-4C89-BC49-167ECFF28DC7}" type="presOf" srcId="{1E8B008E-2AD0-4806-A3E2-55362F949D5F}" destId="{692CD673-392F-40A9-9CFC-A69D4FA4FB37}" srcOrd="0" destOrd="0" presId="urn:microsoft.com/office/officeart/2005/8/layout/list1"/>
    <dgm:cxn modelId="{12BE3792-4164-4608-8503-5FDC67D0C522}" srcId="{1E8B008E-2AD0-4806-A3E2-55362F949D5F}" destId="{414AEB4E-C625-4755-94EB-D258BF123450}" srcOrd="3" destOrd="0" parTransId="{5F23FAFC-253C-4D55-8494-B9FDAA7B954A}" sibTransId="{BD7AD454-9363-4942-8DFA-0CA2AD21F7E4}"/>
    <dgm:cxn modelId="{6D961AB2-3094-4C2B-854A-07DD4961AC74}" type="presOf" srcId="{BBDDD571-FF01-4393-9162-A17A052510FE}" destId="{ACA9983B-92C4-40A2-A1BE-83DA241F8FD5}" srcOrd="0" destOrd="6" presId="urn:microsoft.com/office/officeart/2005/8/layout/list1"/>
    <dgm:cxn modelId="{21C435B4-A9D5-4E8C-8802-35ABE47319FB}" type="presOf" srcId="{1E8B008E-2AD0-4806-A3E2-55362F949D5F}" destId="{88C89486-CB1F-4CBC-B455-3C00E5A87EB3}" srcOrd="1" destOrd="0" presId="urn:microsoft.com/office/officeart/2005/8/layout/list1"/>
    <dgm:cxn modelId="{778DA8B7-D48C-43EF-8477-CAD339DFC86E}" type="presOf" srcId="{F4F1467C-6F8F-41D4-8D36-40EDDCF27A9C}" destId="{ACA9983B-92C4-40A2-A1BE-83DA241F8FD5}" srcOrd="0" destOrd="7" presId="urn:microsoft.com/office/officeart/2005/8/layout/list1"/>
    <dgm:cxn modelId="{2E36DFBC-B36B-4B61-A289-D00682BCB236}" type="presOf" srcId="{414AEB4E-C625-4755-94EB-D258BF123450}" destId="{ACA9983B-92C4-40A2-A1BE-83DA241F8FD5}" srcOrd="0" destOrd="3" presId="urn:microsoft.com/office/officeart/2005/8/layout/list1"/>
    <dgm:cxn modelId="{8A649BC6-3BD4-4A10-B8E6-AE737E1B80C0}" srcId="{1E8B008E-2AD0-4806-A3E2-55362F949D5F}" destId="{BBDDD571-FF01-4393-9162-A17A052510FE}" srcOrd="6" destOrd="0" parTransId="{8131398E-7144-4F6E-A476-BBB6BEC3B209}" sibTransId="{A880D0C0-1685-44B6-9E33-64B052C7713F}"/>
    <dgm:cxn modelId="{C2088EC8-A9D3-4807-BEA6-9250056088C6}" srcId="{1E8B008E-2AD0-4806-A3E2-55362F949D5F}" destId="{F4F1467C-6F8F-41D4-8D36-40EDDCF27A9C}" srcOrd="7" destOrd="0" parTransId="{8B520AC0-0CB6-488C-93B6-C48F7DF3B543}" sibTransId="{342CE411-3B73-4EEF-8658-30314DA8D0A2}"/>
    <dgm:cxn modelId="{862C25E7-C43E-4521-B499-4EB1FBA645ED}" type="presOf" srcId="{0EF69EF2-D01E-4C5F-8254-2079E740A9EB}" destId="{82C16FE7-F03F-44D2-9EDB-CFB3E1C81A7E}" srcOrd="0" destOrd="0" presId="urn:microsoft.com/office/officeart/2005/8/layout/list1"/>
    <dgm:cxn modelId="{55DB2AEC-85B4-461D-8315-C2FB84E45B1A}" srcId="{1E8B008E-2AD0-4806-A3E2-55362F949D5F}" destId="{CCDA1BB9-351F-4257-A1EE-961755810D1A}" srcOrd="1" destOrd="0" parTransId="{14F0D99B-287F-4236-BB7F-A9793A7438C3}" sibTransId="{6DDD5EFC-BDE1-4DB9-8E6E-64F24A9C2960}"/>
    <dgm:cxn modelId="{73AAFCFF-7FB6-49A6-A31F-754A38CEA961}" type="presOf" srcId="{796073E4-7337-49A1-A29F-C8BFD18ADD1F}" destId="{ACA9983B-92C4-40A2-A1BE-83DA241F8FD5}" srcOrd="0" destOrd="0" presId="urn:microsoft.com/office/officeart/2005/8/layout/list1"/>
    <dgm:cxn modelId="{C3906EA8-6DC7-4867-8DA3-48AA19384AEA}" type="presParOf" srcId="{82C16FE7-F03F-44D2-9EDB-CFB3E1C81A7E}" destId="{EB2821D8-93E9-48E5-96FC-F143A540D6FE}" srcOrd="0" destOrd="0" presId="urn:microsoft.com/office/officeart/2005/8/layout/list1"/>
    <dgm:cxn modelId="{353BC93C-3DA1-48AE-A637-FDCEE1B3C77E}" type="presParOf" srcId="{EB2821D8-93E9-48E5-96FC-F143A540D6FE}" destId="{692CD673-392F-40A9-9CFC-A69D4FA4FB37}" srcOrd="0" destOrd="0" presId="urn:microsoft.com/office/officeart/2005/8/layout/list1"/>
    <dgm:cxn modelId="{C41335F7-F12C-4DEE-A4C3-55D8E6238E6E}" type="presParOf" srcId="{EB2821D8-93E9-48E5-96FC-F143A540D6FE}" destId="{88C89486-CB1F-4CBC-B455-3C00E5A87EB3}" srcOrd="1" destOrd="0" presId="urn:microsoft.com/office/officeart/2005/8/layout/list1"/>
    <dgm:cxn modelId="{3B0277F3-7AA2-45B2-9134-19135AF4416F}" type="presParOf" srcId="{82C16FE7-F03F-44D2-9EDB-CFB3E1C81A7E}" destId="{256EA967-303C-4F34-A6D6-843FD304C3C7}" srcOrd="1" destOrd="0" presId="urn:microsoft.com/office/officeart/2005/8/layout/list1"/>
    <dgm:cxn modelId="{2115B71A-D642-42BE-A865-0195B37399E8}" type="presParOf" srcId="{82C16FE7-F03F-44D2-9EDB-CFB3E1C81A7E}" destId="{ACA9983B-92C4-40A2-A1BE-83DA241F8FD5}" srcOrd="2" destOrd="0" presId="urn:microsoft.com/office/officeart/2005/8/layout/list1"/>
    <dgm:cxn modelId="{A6D56D99-0D00-4FE0-96A1-9DDA626498EB}" type="presParOf" srcId="{82C16FE7-F03F-44D2-9EDB-CFB3E1C81A7E}" destId="{83D13926-634A-47BC-8D66-E1BBB2F06E8A}" srcOrd="3" destOrd="0" presId="urn:microsoft.com/office/officeart/2005/8/layout/list1"/>
    <dgm:cxn modelId="{44084166-5CB2-4CC8-8561-DF791C26CD75}" type="presParOf" srcId="{82C16FE7-F03F-44D2-9EDB-CFB3E1C81A7E}" destId="{BC99387F-232B-4821-9D06-2C1B3ED162B3}" srcOrd="4" destOrd="0" presId="urn:microsoft.com/office/officeart/2005/8/layout/list1"/>
    <dgm:cxn modelId="{FA09F9EC-48CE-48A2-A42D-7050EF6D62FF}" type="presParOf" srcId="{BC99387F-232B-4821-9D06-2C1B3ED162B3}" destId="{16EC2603-2310-4070-86E7-1F4F366A6951}" srcOrd="0" destOrd="0" presId="urn:microsoft.com/office/officeart/2005/8/layout/list1"/>
    <dgm:cxn modelId="{EAC7D809-C224-4315-93D8-A9058848DE64}" type="presParOf" srcId="{BC99387F-232B-4821-9D06-2C1B3ED162B3}" destId="{9DEE1A6F-A056-4DB0-B952-B98CE4E90CB1}" srcOrd="1" destOrd="0" presId="urn:microsoft.com/office/officeart/2005/8/layout/list1"/>
    <dgm:cxn modelId="{1913742C-2D31-4BB0-AE69-AF64EC1D496A}" type="presParOf" srcId="{82C16FE7-F03F-44D2-9EDB-CFB3E1C81A7E}" destId="{228A18C2-B5D5-43D8-A750-5B40A95E1081}" srcOrd="5" destOrd="0" presId="urn:microsoft.com/office/officeart/2005/8/layout/list1"/>
    <dgm:cxn modelId="{64700B5D-32AA-4B7B-8A05-F7064CB69A1B}" type="presParOf" srcId="{82C16FE7-F03F-44D2-9EDB-CFB3E1C81A7E}" destId="{79428BF8-DF79-48C5-ACFD-700F232E625B}" srcOrd="6" destOrd="0" presId="urn:microsoft.com/office/officeart/2005/8/layout/list1"/>
    <dgm:cxn modelId="{AA628CE8-CBF3-4549-9BE4-9E1D50D0632C}" type="presParOf" srcId="{82C16FE7-F03F-44D2-9EDB-CFB3E1C81A7E}" destId="{65EF5C46-32C1-4943-8805-EE01E8065C30}" srcOrd="7" destOrd="0" presId="urn:microsoft.com/office/officeart/2005/8/layout/list1"/>
    <dgm:cxn modelId="{FE71DF46-5AE2-4318-A7C0-F31BA2AE20DF}" type="presParOf" srcId="{82C16FE7-F03F-44D2-9EDB-CFB3E1C81A7E}" destId="{DA6B38FE-B946-47C7-B973-76C665DC4CC2}" srcOrd="8" destOrd="0" presId="urn:microsoft.com/office/officeart/2005/8/layout/list1"/>
    <dgm:cxn modelId="{7E862467-586B-46C5-9745-D45A0C15A050}" type="presParOf" srcId="{DA6B38FE-B946-47C7-B973-76C665DC4CC2}" destId="{4EE4EDAA-6F21-4913-B813-59BCA56BD2EA}" srcOrd="0" destOrd="0" presId="urn:microsoft.com/office/officeart/2005/8/layout/list1"/>
    <dgm:cxn modelId="{E4C4F67E-5FD3-48C5-83B3-6A23C1FD54C7}" type="presParOf" srcId="{DA6B38FE-B946-47C7-B973-76C665DC4CC2}" destId="{53C7DBE4-13E6-46F7-9598-7EF370C05004}" srcOrd="1" destOrd="0" presId="urn:microsoft.com/office/officeart/2005/8/layout/list1"/>
    <dgm:cxn modelId="{A00831B6-C009-4F12-9BD5-8E372B851D23}" type="presParOf" srcId="{82C16FE7-F03F-44D2-9EDB-CFB3E1C81A7E}" destId="{14BE8111-59D0-4325-B3F3-8AE8AA3E05EC}" srcOrd="9" destOrd="0" presId="urn:microsoft.com/office/officeart/2005/8/layout/list1"/>
    <dgm:cxn modelId="{55F1C5F9-1AB7-4FEA-A8E2-F6F6A63E9AA8}" type="presParOf" srcId="{82C16FE7-F03F-44D2-9EDB-CFB3E1C81A7E}" destId="{03B22B00-3C1B-4E08-9B57-1C2F433CACA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E14CAB-ED5D-498F-931B-95AE112DC5A9}">
      <dgm:prSet phldrT="[Text]" custT="1"/>
      <dgm:spPr/>
      <dgm:t>
        <a:bodyPr/>
        <a:lstStyle/>
        <a:p>
          <a:r>
            <a:rPr lang="en-US" sz="2000" dirty="0"/>
            <a:t>PSAK 23: Pendapatan</a:t>
          </a:r>
        </a:p>
      </dgm:t>
    </dgm:pt>
    <dgm:pt modelId="{3F87D77F-8538-4749-990A-623B9214B88B}" type="parTrans" cxnId="{83BBA3B8-B17C-40C5-AD17-2DDF8C08A790}">
      <dgm:prSet/>
      <dgm:spPr/>
      <dgm:t>
        <a:bodyPr/>
        <a:lstStyle/>
        <a:p>
          <a:endParaRPr lang="en-US" sz="2000"/>
        </a:p>
      </dgm:t>
    </dgm:pt>
    <dgm:pt modelId="{DA68B688-B368-4F68-AFAF-FFF4A2C228D1}" type="sibTrans" cxnId="{83BBA3B8-B17C-40C5-AD17-2DDF8C08A790}">
      <dgm:prSet/>
      <dgm:spPr/>
      <dgm:t>
        <a:bodyPr/>
        <a:lstStyle/>
        <a:p>
          <a:endParaRPr lang="en-US" sz="2000"/>
        </a:p>
      </dgm:t>
    </dgm:pt>
    <dgm:pt modelId="{6E87A666-6277-4F65-B229-85B6F7506BE7}">
      <dgm:prSet phldrT="[Text]" custT="1"/>
      <dgm:spPr/>
      <dgm:t>
        <a:bodyPr/>
        <a:lstStyle/>
        <a:p>
          <a:r>
            <a:rPr lang="en-US" sz="2000" dirty="0"/>
            <a:t>ISAK 21: </a:t>
          </a:r>
          <a:r>
            <a:rPr lang="en-US" sz="2000" dirty="0" err="1"/>
            <a:t>Perjanjian</a:t>
          </a:r>
          <a:r>
            <a:rPr lang="en-US" sz="2000" dirty="0"/>
            <a:t> </a:t>
          </a:r>
          <a:r>
            <a:rPr lang="en-US" sz="2000" dirty="0" err="1"/>
            <a:t>Konstruksi</a:t>
          </a:r>
          <a:r>
            <a:rPr lang="en-US" sz="2000" dirty="0"/>
            <a:t> Real </a:t>
          </a:r>
          <a:r>
            <a:rPr lang="en-US" sz="2000" dirty="0" err="1"/>
            <a:t>Estat</a:t>
          </a:r>
          <a:r>
            <a:rPr lang="en-US" sz="2000" dirty="0"/>
            <a:t>, </a:t>
          </a:r>
        </a:p>
      </dgm:t>
    </dgm:pt>
    <dgm:pt modelId="{D2D9351A-3334-4566-BD5B-802DB31AC6E5}" type="parTrans" cxnId="{B4AB3E3C-E06F-4662-AD7F-9841F8D26627}">
      <dgm:prSet/>
      <dgm:spPr/>
      <dgm:t>
        <a:bodyPr/>
        <a:lstStyle/>
        <a:p>
          <a:endParaRPr lang="en-US" sz="2000"/>
        </a:p>
      </dgm:t>
    </dgm:pt>
    <dgm:pt modelId="{3224B3C9-4B3D-4FFE-8AD9-50960E86EA34}" type="sibTrans" cxnId="{B4AB3E3C-E06F-4662-AD7F-9841F8D26627}">
      <dgm:prSet/>
      <dgm:spPr/>
      <dgm:t>
        <a:bodyPr/>
        <a:lstStyle/>
        <a:p>
          <a:endParaRPr lang="en-US" sz="2000"/>
        </a:p>
      </dgm:t>
    </dgm:pt>
    <dgm:pt modelId="{A148AC68-0245-4F2F-B93E-F4AC755CB6CB}">
      <dgm:prSet phldrT="[Text]" custT="1"/>
      <dgm:spPr/>
      <dgm:t>
        <a:bodyPr/>
        <a:lstStyle/>
        <a:p>
          <a:r>
            <a:rPr lang="en-US" sz="2000" dirty="0"/>
            <a:t>ISAK 27: </a:t>
          </a:r>
          <a:r>
            <a:rPr lang="en-US" sz="2000" dirty="0" err="1"/>
            <a:t>Pengalihan</a:t>
          </a:r>
          <a:r>
            <a:rPr lang="en-US" sz="2000" dirty="0"/>
            <a:t> Aset </a:t>
          </a:r>
          <a:r>
            <a:rPr lang="en-US" sz="2000" dirty="0" err="1"/>
            <a:t>dari</a:t>
          </a:r>
          <a:r>
            <a:rPr lang="en-US" sz="2000" dirty="0"/>
            <a:t> </a:t>
          </a:r>
          <a:r>
            <a:rPr lang="en-US" sz="2000" dirty="0" err="1"/>
            <a:t>Pelanggan</a:t>
          </a:r>
          <a:r>
            <a:rPr lang="en-US" sz="2000" dirty="0"/>
            <a:t>, </a:t>
          </a:r>
          <a:r>
            <a:rPr lang="en-US" sz="2000" dirty="0" err="1"/>
            <a:t>dan</a:t>
          </a:r>
          <a:endParaRPr lang="en-US" sz="2000" dirty="0"/>
        </a:p>
      </dgm:t>
    </dgm:pt>
    <dgm:pt modelId="{25B0658D-B501-4DFF-98A9-A7DCCABDCDB8}" type="parTrans" cxnId="{AE4684B3-13B0-467C-A1F1-3AD1F9C30031}">
      <dgm:prSet/>
      <dgm:spPr/>
      <dgm:t>
        <a:bodyPr/>
        <a:lstStyle/>
        <a:p>
          <a:endParaRPr lang="en-US" sz="2000"/>
        </a:p>
      </dgm:t>
    </dgm:pt>
    <dgm:pt modelId="{07261049-983E-4E81-8BB0-49BD42497B49}" type="sibTrans" cxnId="{AE4684B3-13B0-467C-A1F1-3AD1F9C30031}">
      <dgm:prSet/>
      <dgm:spPr/>
      <dgm:t>
        <a:bodyPr/>
        <a:lstStyle/>
        <a:p>
          <a:endParaRPr lang="en-US" sz="2000"/>
        </a:p>
      </dgm:t>
    </dgm:pt>
    <dgm:pt modelId="{72937FDC-3D74-42B5-B029-A4A4890D7203}">
      <dgm:prSet phldrT="[Text]" custT="1"/>
      <dgm:spPr/>
      <dgm:t>
        <a:bodyPr/>
        <a:lstStyle/>
        <a:p>
          <a:r>
            <a:rPr lang="en-US" sz="2000" dirty="0"/>
            <a:t>PSAK 44: </a:t>
          </a:r>
          <a:r>
            <a:rPr lang="en-US" sz="2000" dirty="0" err="1"/>
            <a:t>Akuntansi</a:t>
          </a:r>
          <a:r>
            <a:rPr lang="en-US" sz="2000" dirty="0"/>
            <a:t> </a:t>
          </a:r>
          <a:r>
            <a:rPr lang="en-US" sz="2000" dirty="0" err="1"/>
            <a:t>Aktivitas</a:t>
          </a:r>
          <a:r>
            <a:rPr lang="en-US" sz="2000" dirty="0"/>
            <a:t> </a:t>
          </a:r>
          <a:r>
            <a:rPr lang="en-US" sz="2000" dirty="0" err="1"/>
            <a:t>Pengembangan</a:t>
          </a:r>
          <a:r>
            <a:rPr lang="en-US" sz="2000" dirty="0"/>
            <a:t> Real Estate. </a:t>
          </a:r>
        </a:p>
      </dgm:t>
    </dgm:pt>
    <dgm:pt modelId="{68077F06-0153-4EAB-8A78-D534848DB62F}" type="parTrans" cxnId="{C05B4C0E-7341-479A-AC34-3C27EC35B62F}">
      <dgm:prSet/>
      <dgm:spPr/>
      <dgm:t>
        <a:bodyPr/>
        <a:lstStyle/>
        <a:p>
          <a:endParaRPr lang="en-US" sz="2000"/>
        </a:p>
      </dgm:t>
    </dgm:pt>
    <dgm:pt modelId="{10D03BA7-7906-4B39-AAE8-840E04283D36}" type="sibTrans" cxnId="{C05B4C0E-7341-479A-AC34-3C27EC35B62F}">
      <dgm:prSet/>
      <dgm:spPr/>
      <dgm:t>
        <a:bodyPr/>
        <a:lstStyle/>
        <a:p>
          <a:endParaRPr lang="en-US" sz="2000"/>
        </a:p>
      </dgm:t>
    </dgm:pt>
    <dgm:pt modelId="{6076C043-5D49-4C09-94CD-AD4F8718E193}">
      <dgm:prSet phldrT="[Text]" custT="1"/>
      <dgm:spPr/>
      <dgm:t>
        <a:bodyPr/>
        <a:lstStyle/>
        <a:p>
          <a:r>
            <a:rPr lang="en-US" sz="2000" dirty="0"/>
            <a:t>ISAK 10: Program </a:t>
          </a:r>
          <a:r>
            <a:rPr lang="en-US" sz="2000" dirty="0" err="1"/>
            <a:t>Loyalitas</a:t>
          </a:r>
          <a:r>
            <a:rPr lang="en-US" sz="2000" dirty="0"/>
            <a:t> </a:t>
          </a:r>
          <a:r>
            <a:rPr lang="en-US" sz="2000" dirty="0" err="1"/>
            <a:t>Pelanggan</a:t>
          </a:r>
          <a:r>
            <a:rPr lang="en-US" sz="2000" dirty="0"/>
            <a:t>, </a:t>
          </a:r>
        </a:p>
      </dgm:t>
    </dgm:pt>
    <dgm:pt modelId="{ACC80DD9-932B-4B35-A5D9-1590F0ACD07C}" type="parTrans" cxnId="{A0228937-F85E-47B9-A270-B365F72CB2C9}">
      <dgm:prSet/>
      <dgm:spPr/>
      <dgm:t>
        <a:bodyPr/>
        <a:lstStyle/>
        <a:p>
          <a:endParaRPr lang="en-US" sz="2000"/>
        </a:p>
      </dgm:t>
    </dgm:pt>
    <dgm:pt modelId="{02E2845B-425B-44B8-AE4F-9160F22E3828}" type="sibTrans" cxnId="{A0228937-F85E-47B9-A270-B365F72CB2C9}">
      <dgm:prSet/>
      <dgm:spPr/>
      <dgm:t>
        <a:bodyPr/>
        <a:lstStyle/>
        <a:p>
          <a:endParaRPr lang="en-US" sz="2000"/>
        </a:p>
      </dgm:t>
    </dgm:pt>
    <dgm:pt modelId="{7D2A3116-B1AF-4966-B0EE-F20114A5F1DE}">
      <dgm:prSet phldrT="[Text]" custT="1"/>
      <dgm:spPr/>
      <dgm:t>
        <a:bodyPr/>
        <a:lstStyle/>
        <a:p>
          <a:r>
            <a:rPr lang="en-US" sz="2000" dirty="0"/>
            <a:t>PSAK 34: </a:t>
          </a:r>
          <a:r>
            <a:rPr lang="en-US" sz="2000" dirty="0" err="1"/>
            <a:t>Kontrak</a:t>
          </a:r>
          <a:r>
            <a:rPr lang="en-US" sz="2000" dirty="0"/>
            <a:t> </a:t>
          </a:r>
          <a:r>
            <a:rPr lang="en-US" sz="2000" dirty="0" err="1"/>
            <a:t>Konstruksi</a:t>
          </a:r>
          <a:r>
            <a:rPr lang="en-US" sz="2000" dirty="0"/>
            <a:t>, </a:t>
          </a:r>
        </a:p>
      </dgm:t>
    </dgm:pt>
    <dgm:pt modelId="{8D66FBF4-C3F6-492A-A5E7-12CAB086BB3E}" type="parTrans" cxnId="{F145BF3A-DA83-40E1-8D58-0A90D0F741C7}">
      <dgm:prSet/>
      <dgm:spPr/>
      <dgm:t>
        <a:bodyPr/>
        <a:lstStyle/>
        <a:p>
          <a:endParaRPr lang="en-US" sz="2000"/>
        </a:p>
      </dgm:t>
    </dgm:pt>
    <dgm:pt modelId="{48569F0B-6DD1-4C2E-8C8E-3823F1560637}" type="sibTrans" cxnId="{F145BF3A-DA83-40E1-8D58-0A90D0F741C7}">
      <dgm:prSet/>
      <dgm:spPr/>
      <dgm:t>
        <a:bodyPr/>
        <a:lstStyle/>
        <a:p>
          <a:endParaRPr lang="en-US" sz="2000"/>
        </a:p>
      </dgm:t>
    </dgm:pt>
    <dgm:pt modelId="{A49C1D51-CF10-4363-9013-EFCC0E299C1E}" type="pres">
      <dgm:prSet presAssocID="{04512964-C516-4056-85CE-94519344B8E4}" presName="linear" presStyleCnt="0">
        <dgm:presLayoutVars>
          <dgm:dir/>
          <dgm:animLvl val="lvl"/>
          <dgm:resizeHandles val="exact"/>
        </dgm:presLayoutVars>
      </dgm:prSet>
      <dgm:spPr/>
    </dgm:pt>
    <dgm:pt modelId="{F42B26E9-A9F1-4691-B2D3-87F81F5F7A2C}" type="pres">
      <dgm:prSet presAssocID="{4CE14CAB-ED5D-498F-931B-95AE112DC5A9}" presName="parentLin" presStyleCnt="0"/>
      <dgm:spPr/>
    </dgm:pt>
    <dgm:pt modelId="{E2BE70AC-8A5A-41FC-98E2-B63B61B40C85}" type="pres">
      <dgm:prSet presAssocID="{4CE14CAB-ED5D-498F-931B-95AE112DC5A9}" presName="parentLeftMargin" presStyleLbl="node1" presStyleIdx="0" presStyleCnt="6"/>
      <dgm:spPr/>
    </dgm:pt>
    <dgm:pt modelId="{8E3EB31F-4292-498F-9434-D4B2267008F6}" type="pres">
      <dgm:prSet presAssocID="{4CE14CAB-ED5D-498F-931B-95AE112DC5A9}" presName="parentText" presStyleLbl="node1" presStyleIdx="0" presStyleCnt="6" custScaleX="131199" custLinFactNeighborX="11111">
        <dgm:presLayoutVars>
          <dgm:chMax val="0"/>
          <dgm:bulletEnabled val="1"/>
        </dgm:presLayoutVars>
      </dgm:prSet>
      <dgm:spPr/>
    </dgm:pt>
    <dgm:pt modelId="{3C725641-1F09-48EA-93EF-172880E69B06}" type="pres">
      <dgm:prSet presAssocID="{4CE14CAB-ED5D-498F-931B-95AE112DC5A9}" presName="negativeSpace" presStyleCnt="0"/>
      <dgm:spPr/>
    </dgm:pt>
    <dgm:pt modelId="{23F60D90-E462-4D54-A5DF-B27DAC3949E1}" type="pres">
      <dgm:prSet presAssocID="{4CE14CAB-ED5D-498F-931B-95AE112DC5A9}" presName="childText" presStyleLbl="conFgAcc1" presStyleIdx="0" presStyleCnt="6">
        <dgm:presLayoutVars>
          <dgm:bulletEnabled val="1"/>
        </dgm:presLayoutVars>
      </dgm:prSet>
      <dgm:spPr/>
    </dgm:pt>
    <dgm:pt modelId="{EB8E16F8-FC42-4167-A6FB-E57D4CFE57DB}" type="pres">
      <dgm:prSet presAssocID="{DA68B688-B368-4F68-AFAF-FFF4A2C228D1}" presName="spaceBetweenRectangles" presStyleCnt="0"/>
      <dgm:spPr/>
    </dgm:pt>
    <dgm:pt modelId="{4AFEFF3B-2DCF-4137-B0EC-ECC893517531}" type="pres">
      <dgm:prSet presAssocID="{7D2A3116-B1AF-4966-B0EE-F20114A5F1DE}" presName="parentLin" presStyleCnt="0"/>
      <dgm:spPr/>
    </dgm:pt>
    <dgm:pt modelId="{33DE739D-2A2A-4D4E-B9A5-08E14E8E26EC}" type="pres">
      <dgm:prSet presAssocID="{7D2A3116-B1AF-4966-B0EE-F20114A5F1DE}" presName="parentLeftMargin" presStyleLbl="node1" presStyleIdx="0" presStyleCnt="6"/>
      <dgm:spPr/>
    </dgm:pt>
    <dgm:pt modelId="{100380EA-53AA-4314-B9A9-29B36BA181DD}" type="pres">
      <dgm:prSet presAssocID="{7D2A3116-B1AF-4966-B0EE-F20114A5F1DE}" presName="parentText" presStyleLbl="node1" presStyleIdx="1" presStyleCnt="6" custScaleX="131587">
        <dgm:presLayoutVars>
          <dgm:chMax val="0"/>
          <dgm:bulletEnabled val="1"/>
        </dgm:presLayoutVars>
      </dgm:prSet>
      <dgm:spPr/>
    </dgm:pt>
    <dgm:pt modelId="{CD0B4F26-02CC-46F3-863F-97AE6FAFF4CA}" type="pres">
      <dgm:prSet presAssocID="{7D2A3116-B1AF-4966-B0EE-F20114A5F1DE}" presName="negativeSpace" presStyleCnt="0"/>
      <dgm:spPr/>
    </dgm:pt>
    <dgm:pt modelId="{CAD42F7A-66AA-40C3-96EA-85374C6B4E27}" type="pres">
      <dgm:prSet presAssocID="{7D2A3116-B1AF-4966-B0EE-F20114A5F1DE}" presName="childText" presStyleLbl="conFgAcc1" presStyleIdx="1" presStyleCnt="6">
        <dgm:presLayoutVars>
          <dgm:bulletEnabled val="1"/>
        </dgm:presLayoutVars>
      </dgm:prSet>
      <dgm:spPr/>
    </dgm:pt>
    <dgm:pt modelId="{ED41A3D8-3D1E-45F6-B593-3015B22BE69F}" type="pres">
      <dgm:prSet presAssocID="{48569F0B-6DD1-4C2E-8C8E-3823F1560637}" presName="spaceBetweenRectangles" presStyleCnt="0"/>
      <dgm:spPr/>
    </dgm:pt>
    <dgm:pt modelId="{B1B5F870-9E57-42B7-9E03-CAFA82683C2D}" type="pres">
      <dgm:prSet presAssocID="{6076C043-5D49-4C09-94CD-AD4F8718E193}" presName="parentLin" presStyleCnt="0"/>
      <dgm:spPr/>
    </dgm:pt>
    <dgm:pt modelId="{AC1555FD-D62F-4CFF-BAB9-20BA58504C4C}" type="pres">
      <dgm:prSet presAssocID="{6076C043-5D49-4C09-94CD-AD4F8718E193}" presName="parentLeftMargin" presStyleLbl="node1" presStyleIdx="1" presStyleCnt="6"/>
      <dgm:spPr/>
    </dgm:pt>
    <dgm:pt modelId="{C0A8A965-B3B1-4455-B738-886B38F96F97}" type="pres">
      <dgm:prSet presAssocID="{6076C043-5D49-4C09-94CD-AD4F8718E193}" presName="parentText" presStyleLbl="node1" presStyleIdx="2" presStyleCnt="6" custScaleX="132346">
        <dgm:presLayoutVars>
          <dgm:chMax val="0"/>
          <dgm:bulletEnabled val="1"/>
        </dgm:presLayoutVars>
      </dgm:prSet>
      <dgm:spPr/>
    </dgm:pt>
    <dgm:pt modelId="{B41EFF2A-BC28-48B5-942F-E2BE9760200A}" type="pres">
      <dgm:prSet presAssocID="{6076C043-5D49-4C09-94CD-AD4F8718E193}" presName="negativeSpace" presStyleCnt="0"/>
      <dgm:spPr/>
    </dgm:pt>
    <dgm:pt modelId="{6D860170-D8E1-49FE-9387-9A067E00B293}" type="pres">
      <dgm:prSet presAssocID="{6076C043-5D49-4C09-94CD-AD4F8718E193}" presName="childText" presStyleLbl="conFgAcc1" presStyleIdx="2" presStyleCnt="6">
        <dgm:presLayoutVars>
          <dgm:bulletEnabled val="1"/>
        </dgm:presLayoutVars>
      </dgm:prSet>
      <dgm:spPr/>
    </dgm:pt>
    <dgm:pt modelId="{1AE946FB-9DE6-401E-9FEF-6C3BC7064770}" type="pres">
      <dgm:prSet presAssocID="{02E2845B-425B-44B8-AE4F-9160F22E3828}" presName="spaceBetweenRectangles" presStyleCnt="0"/>
      <dgm:spPr/>
    </dgm:pt>
    <dgm:pt modelId="{EFC6657E-3E29-4CB3-A11A-6F5FFD0BC11C}" type="pres">
      <dgm:prSet presAssocID="{6E87A666-6277-4F65-B229-85B6F7506BE7}" presName="parentLin" presStyleCnt="0"/>
      <dgm:spPr/>
    </dgm:pt>
    <dgm:pt modelId="{72F95FCB-75F2-40BF-AECB-B73FB82A0B28}" type="pres">
      <dgm:prSet presAssocID="{6E87A666-6277-4F65-B229-85B6F7506BE7}" presName="parentLeftMargin" presStyleLbl="node1" presStyleIdx="2" presStyleCnt="6"/>
      <dgm:spPr/>
    </dgm:pt>
    <dgm:pt modelId="{682447D1-24A1-4EF4-BB65-D4F47A12BE3C}" type="pres">
      <dgm:prSet presAssocID="{6E87A666-6277-4F65-B229-85B6F7506BE7}" presName="parentText" presStyleLbl="node1" presStyleIdx="3" presStyleCnt="6" custScaleX="132346">
        <dgm:presLayoutVars>
          <dgm:chMax val="0"/>
          <dgm:bulletEnabled val="1"/>
        </dgm:presLayoutVars>
      </dgm:prSet>
      <dgm:spPr/>
    </dgm:pt>
    <dgm:pt modelId="{D29C0B41-DE77-4FCB-8B5D-B08976E60710}" type="pres">
      <dgm:prSet presAssocID="{6E87A666-6277-4F65-B229-85B6F7506BE7}" presName="negativeSpace" presStyleCnt="0"/>
      <dgm:spPr/>
    </dgm:pt>
    <dgm:pt modelId="{B77102AC-EAD2-4EC7-AE8B-E785082A2B6B}" type="pres">
      <dgm:prSet presAssocID="{6E87A666-6277-4F65-B229-85B6F7506BE7}" presName="childText" presStyleLbl="conFgAcc1" presStyleIdx="3" presStyleCnt="6">
        <dgm:presLayoutVars>
          <dgm:bulletEnabled val="1"/>
        </dgm:presLayoutVars>
      </dgm:prSet>
      <dgm:spPr/>
    </dgm:pt>
    <dgm:pt modelId="{B953A41F-8743-4B0F-AB0D-C112B7CA87B7}" type="pres">
      <dgm:prSet presAssocID="{3224B3C9-4B3D-4FFE-8AD9-50960E86EA34}" presName="spaceBetweenRectangles" presStyleCnt="0"/>
      <dgm:spPr/>
    </dgm:pt>
    <dgm:pt modelId="{F9471E9E-83A4-4975-97DB-0D2654F7DB34}" type="pres">
      <dgm:prSet presAssocID="{A148AC68-0245-4F2F-B93E-F4AC755CB6CB}" presName="parentLin" presStyleCnt="0"/>
      <dgm:spPr/>
    </dgm:pt>
    <dgm:pt modelId="{125520D1-7EAA-44F1-BDCC-15C633A46C70}" type="pres">
      <dgm:prSet presAssocID="{A148AC68-0245-4F2F-B93E-F4AC755CB6CB}" presName="parentLeftMargin" presStyleLbl="node1" presStyleIdx="3" presStyleCnt="6"/>
      <dgm:spPr/>
    </dgm:pt>
    <dgm:pt modelId="{DA27417F-F5DD-4BDB-B96F-585E5E525A34}" type="pres">
      <dgm:prSet presAssocID="{A148AC68-0245-4F2F-B93E-F4AC755CB6CB}" presName="parentText" presStyleLbl="node1" presStyleIdx="4" presStyleCnt="6" custScaleX="132346">
        <dgm:presLayoutVars>
          <dgm:chMax val="0"/>
          <dgm:bulletEnabled val="1"/>
        </dgm:presLayoutVars>
      </dgm:prSet>
      <dgm:spPr/>
    </dgm:pt>
    <dgm:pt modelId="{5DEE69F3-A429-493F-946E-9CA8B1AF0205}" type="pres">
      <dgm:prSet presAssocID="{A148AC68-0245-4F2F-B93E-F4AC755CB6CB}" presName="negativeSpace" presStyleCnt="0"/>
      <dgm:spPr/>
    </dgm:pt>
    <dgm:pt modelId="{7C729903-1B19-4294-A07A-797FEA3E53DB}" type="pres">
      <dgm:prSet presAssocID="{A148AC68-0245-4F2F-B93E-F4AC755CB6CB}" presName="childText" presStyleLbl="conFgAcc1" presStyleIdx="4" presStyleCnt="6">
        <dgm:presLayoutVars>
          <dgm:bulletEnabled val="1"/>
        </dgm:presLayoutVars>
      </dgm:prSet>
      <dgm:spPr/>
    </dgm:pt>
    <dgm:pt modelId="{6F34A0D5-700E-4E2D-B195-4E57F7806845}" type="pres">
      <dgm:prSet presAssocID="{07261049-983E-4E81-8BB0-49BD42497B49}" presName="spaceBetweenRectangles" presStyleCnt="0"/>
      <dgm:spPr/>
    </dgm:pt>
    <dgm:pt modelId="{8DE85863-1EF2-4179-B8C8-6A27FA6818D3}" type="pres">
      <dgm:prSet presAssocID="{72937FDC-3D74-42B5-B029-A4A4890D7203}" presName="parentLin" presStyleCnt="0"/>
      <dgm:spPr/>
    </dgm:pt>
    <dgm:pt modelId="{D03A64FF-5A58-4C36-845B-98C013CE5D1C}" type="pres">
      <dgm:prSet presAssocID="{72937FDC-3D74-42B5-B029-A4A4890D7203}" presName="parentLeftMargin" presStyleLbl="node1" presStyleIdx="4" presStyleCnt="6"/>
      <dgm:spPr/>
    </dgm:pt>
    <dgm:pt modelId="{9B8FA661-AD92-4BFF-B469-E14C3D85CF34}" type="pres">
      <dgm:prSet presAssocID="{72937FDC-3D74-42B5-B029-A4A4890D7203}" presName="parentText" presStyleLbl="node1" presStyleIdx="5" presStyleCnt="6" custScaleX="132346">
        <dgm:presLayoutVars>
          <dgm:chMax val="0"/>
          <dgm:bulletEnabled val="1"/>
        </dgm:presLayoutVars>
      </dgm:prSet>
      <dgm:spPr/>
    </dgm:pt>
    <dgm:pt modelId="{33BCF0E7-2FEF-40B2-ADE5-F9B43C61BED2}" type="pres">
      <dgm:prSet presAssocID="{72937FDC-3D74-42B5-B029-A4A4890D7203}" presName="negativeSpace" presStyleCnt="0"/>
      <dgm:spPr/>
    </dgm:pt>
    <dgm:pt modelId="{86418CC9-37E0-4304-8565-3E43D579F203}" type="pres">
      <dgm:prSet presAssocID="{72937FDC-3D74-42B5-B029-A4A4890D7203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C05B4C0E-7341-479A-AC34-3C27EC35B62F}" srcId="{04512964-C516-4056-85CE-94519344B8E4}" destId="{72937FDC-3D74-42B5-B029-A4A4890D7203}" srcOrd="5" destOrd="0" parTransId="{68077F06-0153-4EAB-8A78-D534848DB62F}" sibTransId="{10D03BA7-7906-4B39-AAE8-840E04283D36}"/>
    <dgm:cxn modelId="{89B09C25-666E-4FBC-94F4-0EA2C2133D56}" type="presOf" srcId="{A148AC68-0245-4F2F-B93E-F4AC755CB6CB}" destId="{125520D1-7EAA-44F1-BDCC-15C633A46C70}" srcOrd="0" destOrd="0" presId="urn:microsoft.com/office/officeart/2005/8/layout/list1"/>
    <dgm:cxn modelId="{D450CE31-CFC3-4934-9D4B-B80255EB2DE8}" type="presOf" srcId="{A148AC68-0245-4F2F-B93E-F4AC755CB6CB}" destId="{DA27417F-F5DD-4BDB-B96F-585E5E525A34}" srcOrd="1" destOrd="0" presId="urn:microsoft.com/office/officeart/2005/8/layout/list1"/>
    <dgm:cxn modelId="{35F72334-0EEE-4F9B-AB30-66116DE455B7}" type="presOf" srcId="{4CE14CAB-ED5D-498F-931B-95AE112DC5A9}" destId="{8E3EB31F-4292-498F-9434-D4B2267008F6}" srcOrd="1" destOrd="0" presId="urn:microsoft.com/office/officeart/2005/8/layout/list1"/>
    <dgm:cxn modelId="{A0228937-F85E-47B9-A270-B365F72CB2C9}" srcId="{04512964-C516-4056-85CE-94519344B8E4}" destId="{6076C043-5D49-4C09-94CD-AD4F8718E193}" srcOrd="2" destOrd="0" parTransId="{ACC80DD9-932B-4B35-A5D9-1590F0ACD07C}" sibTransId="{02E2845B-425B-44B8-AE4F-9160F22E3828}"/>
    <dgm:cxn modelId="{EE2E423A-9C65-4554-8DCB-A049CB67635A}" type="presOf" srcId="{72937FDC-3D74-42B5-B029-A4A4890D7203}" destId="{9B8FA661-AD92-4BFF-B469-E14C3D85CF34}" srcOrd="1" destOrd="0" presId="urn:microsoft.com/office/officeart/2005/8/layout/list1"/>
    <dgm:cxn modelId="{F145BF3A-DA83-40E1-8D58-0A90D0F741C7}" srcId="{04512964-C516-4056-85CE-94519344B8E4}" destId="{7D2A3116-B1AF-4966-B0EE-F20114A5F1DE}" srcOrd="1" destOrd="0" parTransId="{8D66FBF4-C3F6-492A-A5E7-12CAB086BB3E}" sibTransId="{48569F0B-6DD1-4C2E-8C8E-3823F1560637}"/>
    <dgm:cxn modelId="{B4AB3E3C-E06F-4662-AD7F-9841F8D26627}" srcId="{04512964-C516-4056-85CE-94519344B8E4}" destId="{6E87A666-6277-4F65-B229-85B6F7506BE7}" srcOrd="3" destOrd="0" parTransId="{D2D9351A-3334-4566-BD5B-802DB31AC6E5}" sibTransId="{3224B3C9-4B3D-4FFE-8AD9-50960E86EA34}"/>
    <dgm:cxn modelId="{C4D01B5F-2136-4A42-B654-D6C5CD1B5A1D}" type="presOf" srcId="{6076C043-5D49-4C09-94CD-AD4F8718E193}" destId="{C0A8A965-B3B1-4455-B738-886B38F96F97}" srcOrd="1" destOrd="0" presId="urn:microsoft.com/office/officeart/2005/8/layout/list1"/>
    <dgm:cxn modelId="{63360B46-EA65-4F2A-BB06-B0270D03F8E6}" type="presOf" srcId="{7D2A3116-B1AF-4966-B0EE-F20114A5F1DE}" destId="{100380EA-53AA-4314-B9A9-29B36BA181DD}" srcOrd="1" destOrd="0" presId="urn:microsoft.com/office/officeart/2005/8/layout/list1"/>
    <dgm:cxn modelId="{270D6055-CD4F-4F48-87DF-326F3AE32222}" type="presOf" srcId="{6E87A666-6277-4F65-B229-85B6F7506BE7}" destId="{72F95FCB-75F2-40BF-AECB-B73FB82A0B28}" srcOrd="0" destOrd="0" presId="urn:microsoft.com/office/officeart/2005/8/layout/list1"/>
    <dgm:cxn modelId="{99A9397F-C9ED-4265-8E0E-9FF956496851}" type="presOf" srcId="{4CE14CAB-ED5D-498F-931B-95AE112DC5A9}" destId="{E2BE70AC-8A5A-41FC-98E2-B63B61B40C85}" srcOrd="0" destOrd="0" presId="urn:microsoft.com/office/officeart/2005/8/layout/list1"/>
    <dgm:cxn modelId="{AE4684B3-13B0-467C-A1F1-3AD1F9C30031}" srcId="{04512964-C516-4056-85CE-94519344B8E4}" destId="{A148AC68-0245-4F2F-B93E-F4AC755CB6CB}" srcOrd="4" destOrd="0" parTransId="{25B0658D-B501-4DFF-98A9-A7DCCABDCDB8}" sibTransId="{07261049-983E-4E81-8BB0-49BD42497B49}"/>
    <dgm:cxn modelId="{83BBA3B8-B17C-40C5-AD17-2DDF8C08A790}" srcId="{04512964-C516-4056-85CE-94519344B8E4}" destId="{4CE14CAB-ED5D-498F-931B-95AE112DC5A9}" srcOrd="0" destOrd="0" parTransId="{3F87D77F-8538-4749-990A-623B9214B88B}" sibTransId="{DA68B688-B368-4F68-AFAF-FFF4A2C228D1}"/>
    <dgm:cxn modelId="{B1CE85C6-E46E-453C-93AA-4484B02A9C75}" type="presOf" srcId="{04512964-C516-4056-85CE-94519344B8E4}" destId="{A49C1D51-CF10-4363-9013-EFCC0E299C1E}" srcOrd="0" destOrd="0" presId="urn:microsoft.com/office/officeart/2005/8/layout/list1"/>
    <dgm:cxn modelId="{E13869CF-18F2-4603-975A-531AB2C4FD92}" type="presOf" srcId="{6E87A666-6277-4F65-B229-85B6F7506BE7}" destId="{682447D1-24A1-4EF4-BB65-D4F47A12BE3C}" srcOrd="1" destOrd="0" presId="urn:microsoft.com/office/officeart/2005/8/layout/list1"/>
    <dgm:cxn modelId="{F159CFCF-7C14-4DBE-8A60-7C7A8669A7E5}" type="presOf" srcId="{72937FDC-3D74-42B5-B029-A4A4890D7203}" destId="{D03A64FF-5A58-4C36-845B-98C013CE5D1C}" srcOrd="0" destOrd="0" presId="urn:microsoft.com/office/officeart/2005/8/layout/list1"/>
    <dgm:cxn modelId="{423E42D5-83D2-4C74-9DAE-06D3E8C2099B}" type="presOf" srcId="{7D2A3116-B1AF-4966-B0EE-F20114A5F1DE}" destId="{33DE739D-2A2A-4D4E-B9A5-08E14E8E26EC}" srcOrd="0" destOrd="0" presId="urn:microsoft.com/office/officeart/2005/8/layout/list1"/>
    <dgm:cxn modelId="{F2D4BFE6-CBD1-4884-999A-28D7C8B77C08}" type="presOf" srcId="{6076C043-5D49-4C09-94CD-AD4F8718E193}" destId="{AC1555FD-D62F-4CFF-BAB9-20BA58504C4C}" srcOrd="0" destOrd="0" presId="urn:microsoft.com/office/officeart/2005/8/layout/list1"/>
    <dgm:cxn modelId="{7CCC0F81-823A-4CFB-AF36-0E888D61C1D7}" type="presParOf" srcId="{A49C1D51-CF10-4363-9013-EFCC0E299C1E}" destId="{F42B26E9-A9F1-4691-B2D3-87F81F5F7A2C}" srcOrd="0" destOrd="0" presId="urn:microsoft.com/office/officeart/2005/8/layout/list1"/>
    <dgm:cxn modelId="{608512CF-1C25-420A-B233-44EE133A3738}" type="presParOf" srcId="{F42B26E9-A9F1-4691-B2D3-87F81F5F7A2C}" destId="{E2BE70AC-8A5A-41FC-98E2-B63B61B40C85}" srcOrd="0" destOrd="0" presId="urn:microsoft.com/office/officeart/2005/8/layout/list1"/>
    <dgm:cxn modelId="{78702795-923F-44C6-B490-E47A1BBFF01F}" type="presParOf" srcId="{F42B26E9-A9F1-4691-B2D3-87F81F5F7A2C}" destId="{8E3EB31F-4292-498F-9434-D4B2267008F6}" srcOrd="1" destOrd="0" presId="urn:microsoft.com/office/officeart/2005/8/layout/list1"/>
    <dgm:cxn modelId="{36586B23-CAF7-497F-BECF-47A096DCDA00}" type="presParOf" srcId="{A49C1D51-CF10-4363-9013-EFCC0E299C1E}" destId="{3C725641-1F09-48EA-93EF-172880E69B06}" srcOrd="1" destOrd="0" presId="urn:microsoft.com/office/officeart/2005/8/layout/list1"/>
    <dgm:cxn modelId="{839E5BF0-BD7B-4D59-8853-4B7976979BC8}" type="presParOf" srcId="{A49C1D51-CF10-4363-9013-EFCC0E299C1E}" destId="{23F60D90-E462-4D54-A5DF-B27DAC3949E1}" srcOrd="2" destOrd="0" presId="urn:microsoft.com/office/officeart/2005/8/layout/list1"/>
    <dgm:cxn modelId="{F95B72A7-8DDC-4DBA-AB87-F43556861FAF}" type="presParOf" srcId="{A49C1D51-CF10-4363-9013-EFCC0E299C1E}" destId="{EB8E16F8-FC42-4167-A6FB-E57D4CFE57DB}" srcOrd="3" destOrd="0" presId="urn:microsoft.com/office/officeart/2005/8/layout/list1"/>
    <dgm:cxn modelId="{624B8BC5-018F-4AE1-87F5-F870BF07ED2A}" type="presParOf" srcId="{A49C1D51-CF10-4363-9013-EFCC0E299C1E}" destId="{4AFEFF3B-2DCF-4137-B0EC-ECC893517531}" srcOrd="4" destOrd="0" presId="urn:microsoft.com/office/officeart/2005/8/layout/list1"/>
    <dgm:cxn modelId="{6C34C147-3B89-4779-9F70-77F6BBA59F61}" type="presParOf" srcId="{4AFEFF3B-2DCF-4137-B0EC-ECC893517531}" destId="{33DE739D-2A2A-4D4E-B9A5-08E14E8E26EC}" srcOrd="0" destOrd="0" presId="urn:microsoft.com/office/officeart/2005/8/layout/list1"/>
    <dgm:cxn modelId="{4E963C40-CA60-4C85-BF4B-2CA09360834C}" type="presParOf" srcId="{4AFEFF3B-2DCF-4137-B0EC-ECC893517531}" destId="{100380EA-53AA-4314-B9A9-29B36BA181DD}" srcOrd="1" destOrd="0" presId="urn:microsoft.com/office/officeart/2005/8/layout/list1"/>
    <dgm:cxn modelId="{189E991D-BB02-45F7-B110-1625558E113D}" type="presParOf" srcId="{A49C1D51-CF10-4363-9013-EFCC0E299C1E}" destId="{CD0B4F26-02CC-46F3-863F-97AE6FAFF4CA}" srcOrd="5" destOrd="0" presId="urn:microsoft.com/office/officeart/2005/8/layout/list1"/>
    <dgm:cxn modelId="{FA3E1343-D0B7-4819-930B-679758989CBE}" type="presParOf" srcId="{A49C1D51-CF10-4363-9013-EFCC0E299C1E}" destId="{CAD42F7A-66AA-40C3-96EA-85374C6B4E27}" srcOrd="6" destOrd="0" presId="urn:microsoft.com/office/officeart/2005/8/layout/list1"/>
    <dgm:cxn modelId="{EC86E07F-A873-48E6-A8B3-DE0F92AA6435}" type="presParOf" srcId="{A49C1D51-CF10-4363-9013-EFCC0E299C1E}" destId="{ED41A3D8-3D1E-45F6-B593-3015B22BE69F}" srcOrd="7" destOrd="0" presId="urn:microsoft.com/office/officeart/2005/8/layout/list1"/>
    <dgm:cxn modelId="{7BEBB281-77A8-441D-8288-F8420123B4CC}" type="presParOf" srcId="{A49C1D51-CF10-4363-9013-EFCC0E299C1E}" destId="{B1B5F870-9E57-42B7-9E03-CAFA82683C2D}" srcOrd="8" destOrd="0" presId="urn:microsoft.com/office/officeart/2005/8/layout/list1"/>
    <dgm:cxn modelId="{4FD5F6A2-BC40-427A-8990-F191BFD66F18}" type="presParOf" srcId="{B1B5F870-9E57-42B7-9E03-CAFA82683C2D}" destId="{AC1555FD-D62F-4CFF-BAB9-20BA58504C4C}" srcOrd="0" destOrd="0" presId="urn:microsoft.com/office/officeart/2005/8/layout/list1"/>
    <dgm:cxn modelId="{4B34905B-E8B7-4AFC-914C-519BAEA1BAC4}" type="presParOf" srcId="{B1B5F870-9E57-42B7-9E03-CAFA82683C2D}" destId="{C0A8A965-B3B1-4455-B738-886B38F96F97}" srcOrd="1" destOrd="0" presId="urn:microsoft.com/office/officeart/2005/8/layout/list1"/>
    <dgm:cxn modelId="{EE820EBC-FFEA-4E72-A022-A2C1AF39409C}" type="presParOf" srcId="{A49C1D51-CF10-4363-9013-EFCC0E299C1E}" destId="{B41EFF2A-BC28-48B5-942F-E2BE9760200A}" srcOrd="9" destOrd="0" presId="urn:microsoft.com/office/officeart/2005/8/layout/list1"/>
    <dgm:cxn modelId="{521031BD-486D-4F08-B7CF-6AB39343F979}" type="presParOf" srcId="{A49C1D51-CF10-4363-9013-EFCC0E299C1E}" destId="{6D860170-D8E1-49FE-9387-9A067E00B293}" srcOrd="10" destOrd="0" presId="urn:microsoft.com/office/officeart/2005/8/layout/list1"/>
    <dgm:cxn modelId="{AC3216B8-3548-41F2-83F6-22A86A9F3510}" type="presParOf" srcId="{A49C1D51-CF10-4363-9013-EFCC0E299C1E}" destId="{1AE946FB-9DE6-401E-9FEF-6C3BC7064770}" srcOrd="11" destOrd="0" presId="urn:microsoft.com/office/officeart/2005/8/layout/list1"/>
    <dgm:cxn modelId="{64607A88-3688-4ECB-8FCE-7B229B32C276}" type="presParOf" srcId="{A49C1D51-CF10-4363-9013-EFCC0E299C1E}" destId="{EFC6657E-3E29-4CB3-A11A-6F5FFD0BC11C}" srcOrd="12" destOrd="0" presId="urn:microsoft.com/office/officeart/2005/8/layout/list1"/>
    <dgm:cxn modelId="{F8D850FC-6437-4A33-BBF8-DCFE9524B194}" type="presParOf" srcId="{EFC6657E-3E29-4CB3-A11A-6F5FFD0BC11C}" destId="{72F95FCB-75F2-40BF-AECB-B73FB82A0B28}" srcOrd="0" destOrd="0" presId="urn:microsoft.com/office/officeart/2005/8/layout/list1"/>
    <dgm:cxn modelId="{6D187471-FC45-4C1C-8E01-389F5B870A69}" type="presParOf" srcId="{EFC6657E-3E29-4CB3-A11A-6F5FFD0BC11C}" destId="{682447D1-24A1-4EF4-BB65-D4F47A12BE3C}" srcOrd="1" destOrd="0" presId="urn:microsoft.com/office/officeart/2005/8/layout/list1"/>
    <dgm:cxn modelId="{69563126-6304-46E6-9C33-38E97934B6C5}" type="presParOf" srcId="{A49C1D51-CF10-4363-9013-EFCC0E299C1E}" destId="{D29C0B41-DE77-4FCB-8B5D-B08976E60710}" srcOrd="13" destOrd="0" presId="urn:microsoft.com/office/officeart/2005/8/layout/list1"/>
    <dgm:cxn modelId="{0BF2BB14-F805-4325-BF4E-1CD368250AE4}" type="presParOf" srcId="{A49C1D51-CF10-4363-9013-EFCC0E299C1E}" destId="{B77102AC-EAD2-4EC7-AE8B-E785082A2B6B}" srcOrd="14" destOrd="0" presId="urn:microsoft.com/office/officeart/2005/8/layout/list1"/>
    <dgm:cxn modelId="{431EB8A1-1F7B-41E0-9050-8F6181AE02DC}" type="presParOf" srcId="{A49C1D51-CF10-4363-9013-EFCC0E299C1E}" destId="{B953A41F-8743-4B0F-AB0D-C112B7CA87B7}" srcOrd="15" destOrd="0" presId="urn:microsoft.com/office/officeart/2005/8/layout/list1"/>
    <dgm:cxn modelId="{FEB50462-6B0D-4EE3-94D3-3CB0A85F0237}" type="presParOf" srcId="{A49C1D51-CF10-4363-9013-EFCC0E299C1E}" destId="{F9471E9E-83A4-4975-97DB-0D2654F7DB34}" srcOrd="16" destOrd="0" presId="urn:microsoft.com/office/officeart/2005/8/layout/list1"/>
    <dgm:cxn modelId="{9F277C50-94C6-4520-9F2B-E00F2F13E752}" type="presParOf" srcId="{F9471E9E-83A4-4975-97DB-0D2654F7DB34}" destId="{125520D1-7EAA-44F1-BDCC-15C633A46C70}" srcOrd="0" destOrd="0" presId="urn:microsoft.com/office/officeart/2005/8/layout/list1"/>
    <dgm:cxn modelId="{2343E01C-4EA4-4308-A9E4-B2CA3E393FA0}" type="presParOf" srcId="{F9471E9E-83A4-4975-97DB-0D2654F7DB34}" destId="{DA27417F-F5DD-4BDB-B96F-585E5E525A34}" srcOrd="1" destOrd="0" presId="urn:microsoft.com/office/officeart/2005/8/layout/list1"/>
    <dgm:cxn modelId="{53B80CD0-1660-437F-B9E8-E537D26AE8E0}" type="presParOf" srcId="{A49C1D51-CF10-4363-9013-EFCC0E299C1E}" destId="{5DEE69F3-A429-493F-946E-9CA8B1AF0205}" srcOrd="17" destOrd="0" presId="urn:microsoft.com/office/officeart/2005/8/layout/list1"/>
    <dgm:cxn modelId="{DB8DB0FE-C625-496F-914B-49DC4A6E18DF}" type="presParOf" srcId="{A49C1D51-CF10-4363-9013-EFCC0E299C1E}" destId="{7C729903-1B19-4294-A07A-797FEA3E53DB}" srcOrd="18" destOrd="0" presId="urn:microsoft.com/office/officeart/2005/8/layout/list1"/>
    <dgm:cxn modelId="{E532FA48-189C-4A09-99EC-EE2BF8B6433F}" type="presParOf" srcId="{A49C1D51-CF10-4363-9013-EFCC0E299C1E}" destId="{6F34A0D5-700E-4E2D-B195-4E57F7806845}" srcOrd="19" destOrd="0" presId="urn:microsoft.com/office/officeart/2005/8/layout/list1"/>
    <dgm:cxn modelId="{DA1FD3B8-A067-4670-916A-1E3161546AFB}" type="presParOf" srcId="{A49C1D51-CF10-4363-9013-EFCC0E299C1E}" destId="{8DE85863-1EF2-4179-B8C8-6A27FA6818D3}" srcOrd="20" destOrd="0" presId="urn:microsoft.com/office/officeart/2005/8/layout/list1"/>
    <dgm:cxn modelId="{BF38861A-AD91-4B26-A290-54D151F30B1B}" type="presParOf" srcId="{8DE85863-1EF2-4179-B8C8-6A27FA6818D3}" destId="{D03A64FF-5A58-4C36-845B-98C013CE5D1C}" srcOrd="0" destOrd="0" presId="urn:microsoft.com/office/officeart/2005/8/layout/list1"/>
    <dgm:cxn modelId="{A2A683AB-E80A-4A45-A2E0-217D2F99C214}" type="presParOf" srcId="{8DE85863-1EF2-4179-B8C8-6A27FA6818D3}" destId="{9B8FA661-AD92-4BFF-B469-E14C3D85CF34}" srcOrd="1" destOrd="0" presId="urn:microsoft.com/office/officeart/2005/8/layout/list1"/>
    <dgm:cxn modelId="{39214B91-604D-428C-890B-C270BF9003FD}" type="presParOf" srcId="{A49C1D51-CF10-4363-9013-EFCC0E299C1E}" destId="{33BCF0E7-2FEF-40B2-ADE5-F9B43C61BED2}" srcOrd="21" destOrd="0" presId="urn:microsoft.com/office/officeart/2005/8/layout/list1"/>
    <dgm:cxn modelId="{8ABC9F89-2208-4F7A-96F8-0CFFA4BD8F13}" type="presParOf" srcId="{A49C1D51-CF10-4363-9013-EFCC0E299C1E}" destId="{86418CC9-37E0-4304-8565-3E43D579F203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E14CAB-ED5D-498F-931B-95AE112DC5A9}">
      <dgm:prSet phldrT="[Text]" custT="1"/>
      <dgm:spPr/>
      <dgm:t>
        <a:bodyPr/>
        <a:lstStyle/>
        <a:p>
          <a:r>
            <a:rPr lang="en-US" sz="2000" dirty="0"/>
            <a:t>Standar</a:t>
          </a:r>
        </a:p>
      </dgm:t>
    </dgm:pt>
    <dgm:pt modelId="{3F87D77F-8538-4749-990A-623B9214B88B}" type="parTrans" cxnId="{83BBA3B8-B17C-40C5-AD17-2DDF8C08A790}">
      <dgm:prSet/>
      <dgm:spPr/>
      <dgm:t>
        <a:bodyPr/>
        <a:lstStyle/>
        <a:p>
          <a:endParaRPr lang="en-US" sz="2000"/>
        </a:p>
      </dgm:t>
    </dgm:pt>
    <dgm:pt modelId="{DA68B688-B368-4F68-AFAF-FFF4A2C228D1}" type="sibTrans" cxnId="{83BBA3B8-B17C-40C5-AD17-2DDF8C08A790}">
      <dgm:prSet/>
      <dgm:spPr/>
      <dgm:t>
        <a:bodyPr/>
        <a:lstStyle/>
        <a:p>
          <a:endParaRPr lang="en-US" sz="2000"/>
        </a:p>
      </dgm:t>
    </dgm:pt>
    <dgm:pt modelId="{BA3C4C95-5221-484E-AF88-9160115DB3CD}">
      <dgm:prSet custT="1"/>
      <dgm:spPr/>
      <dgm:t>
        <a:bodyPr/>
        <a:lstStyle/>
        <a:p>
          <a:r>
            <a:rPr lang="en-US" sz="2000" dirty="0" err="1"/>
            <a:t>Lampiran</a:t>
          </a:r>
          <a:r>
            <a:rPr lang="en-US" sz="2000" dirty="0"/>
            <a:t> A - </a:t>
          </a:r>
          <a:r>
            <a:rPr lang="en-US" sz="2000" dirty="0" err="1"/>
            <a:t>Daftar</a:t>
          </a:r>
          <a:r>
            <a:rPr lang="en-US" sz="2000" dirty="0"/>
            <a:t> </a:t>
          </a:r>
          <a:r>
            <a:rPr lang="en-US" sz="2000" dirty="0" err="1"/>
            <a:t>Istilah</a:t>
          </a:r>
          <a:endParaRPr lang="en-US" sz="2000" dirty="0"/>
        </a:p>
      </dgm:t>
    </dgm:pt>
    <dgm:pt modelId="{8C5986C8-0FB9-49CC-AB78-68D2F7FDBBCE}" type="parTrans" cxnId="{22241AB4-E142-4EF2-B79F-E1CE923F8290}">
      <dgm:prSet/>
      <dgm:spPr/>
      <dgm:t>
        <a:bodyPr/>
        <a:lstStyle/>
        <a:p>
          <a:endParaRPr lang="en-US" sz="2000"/>
        </a:p>
      </dgm:t>
    </dgm:pt>
    <dgm:pt modelId="{579F3EEE-7933-460A-9ECB-CBC85C987372}" type="sibTrans" cxnId="{22241AB4-E142-4EF2-B79F-E1CE923F8290}">
      <dgm:prSet/>
      <dgm:spPr/>
      <dgm:t>
        <a:bodyPr/>
        <a:lstStyle/>
        <a:p>
          <a:endParaRPr lang="en-US" sz="2000"/>
        </a:p>
      </dgm:t>
    </dgm:pt>
    <dgm:pt modelId="{61178BDE-261D-482D-AAB7-794956592F1D}">
      <dgm:prSet custT="1"/>
      <dgm:spPr/>
      <dgm:t>
        <a:bodyPr/>
        <a:lstStyle/>
        <a:p>
          <a:r>
            <a:rPr lang="en-US" sz="2000"/>
            <a:t>Lampiran B – Pedoman Penerapan</a:t>
          </a:r>
          <a:endParaRPr lang="en-US" sz="2000" dirty="0"/>
        </a:p>
      </dgm:t>
    </dgm:pt>
    <dgm:pt modelId="{083D9189-BB52-4A16-B6C1-DDC3120AEA2A}" type="parTrans" cxnId="{31FDE619-7FE3-41B5-8FA5-217F53E4C3F6}">
      <dgm:prSet/>
      <dgm:spPr/>
      <dgm:t>
        <a:bodyPr/>
        <a:lstStyle/>
        <a:p>
          <a:endParaRPr lang="en-US" sz="2000"/>
        </a:p>
      </dgm:t>
    </dgm:pt>
    <dgm:pt modelId="{2B1B8DDE-2F18-4AE4-9358-7EA4659257E9}" type="sibTrans" cxnId="{31FDE619-7FE3-41B5-8FA5-217F53E4C3F6}">
      <dgm:prSet/>
      <dgm:spPr/>
      <dgm:t>
        <a:bodyPr/>
        <a:lstStyle/>
        <a:p>
          <a:endParaRPr lang="en-US" sz="2000"/>
        </a:p>
      </dgm:t>
    </dgm:pt>
    <dgm:pt modelId="{4FF4F1FB-28CC-4F97-8A64-04E6A0FAAE7E}">
      <dgm:prSet custT="1"/>
      <dgm:spPr/>
      <dgm:t>
        <a:bodyPr/>
        <a:lstStyle/>
        <a:p>
          <a:r>
            <a:rPr lang="en-US" sz="2000" dirty="0"/>
            <a:t>Lampiran C – </a:t>
          </a:r>
          <a:r>
            <a:rPr lang="en-US" sz="2000" dirty="0" err="1"/>
            <a:t>Tanggal</a:t>
          </a:r>
          <a:r>
            <a:rPr lang="en-US" sz="2000" dirty="0"/>
            <a:t> </a:t>
          </a:r>
          <a:r>
            <a:rPr lang="en-US" sz="2000" dirty="0" err="1"/>
            <a:t>Efektif</a:t>
          </a:r>
          <a:r>
            <a:rPr lang="en-US" sz="2000" dirty="0"/>
            <a:t> dan </a:t>
          </a:r>
          <a:r>
            <a:rPr lang="en-US" sz="2000" dirty="0" err="1"/>
            <a:t>Ketentuan</a:t>
          </a:r>
          <a:r>
            <a:rPr lang="en-US" sz="2000" dirty="0"/>
            <a:t> </a:t>
          </a:r>
          <a:r>
            <a:rPr lang="en-US" sz="2000" dirty="0" err="1"/>
            <a:t>Transasi</a:t>
          </a:r>
          <a:endParaRPr lang="en-US" sz="2000" dirty="0"/>
        </a:p>
      </dgm:t>
    </dgm:pt>
    <dgm:pt modelId="{C060E246-33DA-4E4F-929D-B9BF11E82068}" type="parTrans" cxnId="{8BF96FB7-8E6E-4F40-8A36-F1AED47FA9CD}">
      <dgm:prSet/>
      <dgm:spPr/>
      <dgm:t>
        <a:bodyPr/>
        <a:lstStyle/>
        <a:p>
          <a:endParaRPr lang="en-US" sz="2000"/>
        </a:p>
      </dgm:t>
    </dgm:pt>
    <dgm:pt modelId="{B0B89E13-C71C-4A37-9C80-E881D36CE193}" type="sibTrans" cxnId="{8BF96FB7-8E6E-4F40-8A36-F1AED47FA9CD}">
      <dgm:prSet/>
      <dgm:spPr/>
      <dgm:t>
        <a:bodyPr/>
        <a:lstStyle/>
        <a:p>
          <a:endParaRPr lang="en-US" sz="2000"/>
        </a:p>
      </dgm:t>
    </dgm:pt>
    <dgm:pt modelId="{591B1365-23D7-41AC-80A9-A54887AFF2C2}">
      <dgm:prSet custT="1"/>
      <dgm:spPr/>
      <dgm:t>
        <a:bodyPr/>
        <a:lstStyle/>
        <a:p>
          <a:r>
            <a:rPr lang="en-US" sz="2000"/>
            <a:t>Contoh Ilustratif</a:t>
          </a:r>
          <a:endParaRPr lang="en-US" sz="2000" dirty="0"/>
        </a:p>
      </dgm:t>
    </dgm:pt>
    <dgm:pt modelId="{EEB58F2A-7780-4708-9466-0C61702931BE}" type="parTrans" cxnId="{7B324BA9-170D-48AF-BD30-217260B6E3C0}">
      <dgm:prSet/>
      <dgm:spPr/>
      <dgm:t>
        <a:bodyPr/>
        <a:lstStyle/>
        <a:p>
          <a:endParaRPr lang="en-US" sz="2000"/>
        </a:p>
      </dgm:t>
    </dgm:pt>
    <dgm:pt modelId="{DF497148-EAFD-4F2D-9F17-8E9E23B6E651}" type="sibTrans" cxnId="{7B324BA9-170D-48AF-BD30-217260B6E3C0}">
      <dgm:prSet/>
      <dgm:spPr/>
      <dgm:t>
        <a:bodyPr/>
        <a:lstStyle/>
        <a:p>
          <a:endParaRPr lang="en-US" sz="2000"/>
        </a:p>
      </dgm:t>
    </dgm:pt>
    <dgm:pt modelId="{C8520472-330A-4A5D-8A88-B902529D66E7}">
      <dgm:prSet custT="1"/>
      <dgm:spPr/>
      <dgm:t>
        <a:bodyPr/>
        <a:lstStyle/>
        <a:p>
          <a:r>
            <a:rPr lang="en-US" sz="2000" dirty="0"/>
            <a:t>Lampiran D – </a:t>
          </a:r>
          <a:r>
            <a:rPr lang="en-US" sz="2000" dirty="0" err="1"/>
            <a:t>Penyesuaian</a:t>
          </a:r>
          <a:r>
            <a:rPr lang="en-US" sz="2000" dirty="0"/>
            <a:t> </a:t>
          </a:r>
          <a:r>
            <a:rPr lang="en-US" sz="2000" dirty="0" err="1"/>
            <a:t>terhadap</a:t>
          </a:r>
          <a:r>
            <a:rPr lang="en-US" sz="2000" dirty="0"/>
            <a:t> </a:t>
          </a:r>
          <a:r>
            <a:rPr lang="en-US" sz="2000" dirty="0" err="1"/>
            <a:t>Pernyataan</a:t>
          </a:r>
          <a:r>
            <a:rPr lang="en-US" sz="2000" dirty="0"/>
            <a:t> Lain</a:t>
          </a:r>
        </a:p>
      </dgm:t>
    </dgm:pt>
    <dgm:pt modelId="{351D5B5B-7216-49EF-A856-DF32D6D022DB}" type="parTrans" cxnId="{87974DCE-9490-4F2A-9E53-29E9A73CD424}">
      <dgm:prSet/>
      <dgm:spPr/>
      <dgm:t>
        <a:bodyPr/>
        <a:lstStyle/>
        <a:p>
          <a:endParaRPr lang="en-US" sz="2000"/>
        </a:p>
      </dgm:t>
    </dgm:pt>
    <dgm:pt modelId="{6BFE51C9-DA35-405A-A3B8-4E6DC87ECD6E}" type="sibTrans" cxnId="{87974DCE-9490-4F2A-9E53-29E9A73CD424}">
      <dgm:prSet/>
      <dgm:spPr/>
      <dgm:t>
        <a:bodyPr/>
        <a:lstStyle/>
        <a:p>
          <a:endParaRPr lang="en-US" sz="2000"/>
        </a:p>
      </dgm:t>
    </dgm:pt>
    <dgm:pt modelId="{A49C1D51-CF10-4363-9013-EFCC0E299C1E}" type="pres">
      <dgm:prSet presAssocID="{04512964-C516-4056-85CE-94519344B8E4}" presName="linear" presStyleCnt="0">
        <dgm:presLayoutVars>
          <dgm:dir/>
          <dgm:animLvl val="lvl"/>
          <dgm:resizeHandles val="exact"/>
        </dgm:presLayoutVars>
      </dgm:prSet>
      <dgm:spPr/>
    </dgm:pt>
    <dgm:pt modelId="{F42B26E9-A9F1-4691-B2D3-87F81F5F7A2C}" type="pres">
      <dgm:prSet presAssocID="{4CE14CAB-ED5D-498F-931B-95AE112DC5A9}" presName="parentLin" presStyleCnt="0"/>
      <dgm:spPr/>
    </dgm:pt>
    <dgm:pt modelId="{E2BE70AC-8A5A-41FC-98E2-B63B61B40C85}" type="pres">
      <dgm:prSet presAssocID="{4CE14CAB-ED5D-498F-931B-95AE112DC5A9}" presName="parentLeftMargin" presStyleLbl="node1" presStyleIdx="0" presStyleCnt="6"/>
      <dgm:spPr/>
    </dgm:pt>
    <dgm:pt modelId="{8E3EB31F-4292-498F-9434-D4B2267008F6}" type="pres">
      <dgm:prSet presAssocID="{4CE14CAB-ED5D-498F-931B-95AE112DC5A9}" presName="parentText" presStyleLbl="node1" presStyleIdx="0" presStyleCnt="6" custScaleX="123407" custScaleY="143631" custLinFactNeighborX="11111">
        <dgm:presLayoutVars>
          <dgm:chMax val="0"/>
          <dgm:bulletEnabled val="1"/>
        </dgm:presLayoutVars>
      </dgm:prSet>
      <dgm:spPr/>
    </dgm:pt>
    <dgm:pt modelId="{3C725641-1F09-48EA-93EF-172880E69B06}" type="pres">
      <dgm:prSet presAssocID="{4CE14CAB-ED5D-498F-931B-95AE112DC5A9}" presName="negativeSpace" presStyleCnt="0"/>
      <dgm:spPr/>
    </dgm:pt>
    <dgm:pt modelId="{23F60D90-E462-4D54-A5DF-B27DAC3949E1}" type="pres">
      <dgm:prSet presAssocID="{4CE14CAB-ED5D-498F-931B-95AE112DC5A9}" presName="childText" presStyleLbl="conFgAcc1" presStyleIdx="0" presStyleCnt="6">
        <dgm:presLayoutVars>
          <dgm:bulletEnabled val="1"/>
        </dgm:presLayoutVars>
      </dgm:prSet>
      <dgm:spPr/>
    </dgm:pt>
    <dgm:pt modelId="{EB8E16F8-FC42-4167-A6FB-E57D4CFE57DB}" type="pres">
      <dgm:prSet presAssocID="{DA68B688-B368-4F68-AFAF-FFF4A2C228D1}" presName="spaceBetweenRectangles" presStyleCnt="0"/>
      <dgm:spPr/>
    </dgm:pt>
    <dgm:pt modelId="{07DC471B-6AB2-407F-8E2C-D8E1E5594367}" type="pres">
      <dgm:prSet presAssocID="{BA3C4C95-5221-484E-AF88-9160115DB3CD}" presName="parentLin" presStyleCnt="0"/>
      <dgm:spPr/>
    </dgm:pt>
    <dgm:pt modelId="{77CEC4CB-020C-4B94-8E74-EE256A72FCBC}" type="pres">
      <dgm:prSet presAssocID="{BA3C4C95-5221-484E-AF88-9160115DB3CD}" presName="parentLeftMargin" presStyleLbl="node1" presStyleIdx="0" presStyleCnt="6"/>
      <dgm:spPr/>
    </dgm:pt>
    <dgm:pt modelId="{C14EE33E-514B-4FA9-BC02-334606E5BFC5}" type="pres">
      <dgm:prSet presAssocID="{BA3C4C95-5221-484E-AF88-9160115DB3CD}" presName="parentText" presStyleLbl="node1" presStyleIdx="1" presStyleCnt="6" custScaleX="124247" custScaleY="127463">
        <dgm:presLayoutVars>
          <dgm:chMax val="0"/>
          <dgm:bulletEnabled val="1"/>
        </dgm:presLayoutVars>
      </dgm:prSet>
      <dgm:spPr/>
    </dgm:pt>
    <dgm:pt modelId="{5F0749D0-F5FC-415B-A853-086429B826C9}" type="pres">
      <dgm:prSet presAssocID="{BA3C4C95-5221-484E-AF88-9160115DB3CD}" presName="negativeSpace" presStyleCnt="0"/>
      <dgm:spPr/>
    </dgm:pt>
    <dgm:pt modelId="{99E2A825-F322-4536-8866-F1A586650976}" type="pres">
      <dgm:prSet presAssocID="{BA3C4C95-5221-484E-AF88-9160115DB3CD}" presName="childText" presStyleLbl="conFgAcc1" presStyleIdx="1" presStyleCnt="6">
        <dgm:presLayoutVars>
          <dgm:bulletEnabled val="1"/>
        </dgm:presLayoutVars>
      </dgm:prSet>
      <dgm:spPr/>
    </dgm:pt>
    <dgm:pt modelId="{FFC5ACAF-F384-4669-88E8-C34753DD1FAA}" type="pres">
      <dgm:prSet presAssocID="{579F3EEE-7933-460A-9ECB-CBC85C987372}" presName="spaceBetweenRectangles" presStyleCnt="0"/>
      <dgm:spPr/>
    </dgm:pt>
    <dgm:pt modelId="{0B7CE673-16D9-4E8E-8779-89B975B8D9BF}" type="pres">
      <dgm:prSet presAssocID="{61178BDE-261D-482D-AAB7-794956592F1D}" presName="parentLin" presStyleCnt="0"/>
      <dgm:spPr/>
    </dgm:pt>
    <dgm:pt modelId="{C54453CB-A93B-4CEF-8A56-6AAB57AFD8E2}" type="pres">
      <dgm:prSet presAssocID="{61178BDE-261D-482D-AAB7-794956592F1D}" presName="parentLeftMargin" presStyleLbl="node1" presStyleIdx="1" presStyleCnt="6"/>
      <dgm:spPr/>
    </dgm:pt>
    <dgm:pt modelId="{93C6A3B3-99A2-45B5-884A-A8C62636E405}" type="pres">
      <dgm:prSet presAssocID="{61178BDE-261D-482D-AAB7-794956592F1D}" presName="parentText" presStyleLbl="node1" presStyleIdx="2" presStyleCnt="6" custScaleX="124247" custScaleY="127463">
        <dgm:presLayoutVars>
          <dgm:chMax val="0"/>
          <dgm:bulletEnabled val="1"/>
        </dgm:presLayoutVars>
      </dgm:prSet>
      <dgm:spPr/>
    </dgm:pt>
    <dgm:pt modelId="{4B304A13-52F3-4342-AD19-C4B49F179AB2}" type="pres">
      <dgm:prSet presAssocID="{61178BDE-261D-482D-AAB7-794956592F1D}" presName="negativeSpace" presStyleCnt="0"/>
      <dgm:spPr/>
    </dgm:pt>
    <dgm:pt modelId="{2F6F521E-6E2A-430C-8279-9D7D0AC7F69A}" type="pres">
      <dgm:prSet presAssocID="{61178BDE-261D-482D-AAB7-794956592F1D}" presName="childText" presStyleLbl="conFgAcc1" presStyleIdx="2" presStyleCnt="6">
        <dgm:presLayoutVars>
          <dgm:bulletEnabled val="1"/>
        </dgm:presLayoutVars>
      </dgm:prSet>
      <dgm:spPr/>
    </dgm:pt>
    <dgm:pt modelId="{A5649D41-B8E3-4178-A221-AC438D79B4FF}" type="pres">
      <dgm:prSet presAssocID="{2B1B8DDE-2F18-4AE4-9358-7EA4659257E9}" presName="spaceBetweenRectangles" presStyleCnt="0"/>
      <dgm:spPr/>
    </dgm:pt>
    <dgm:pt modelId="{A776AA70-BA85-4012-BB62-5A83AF0461EA}" type="pres">
      <dgm:prSet presAssocID="{4FF4F1FB-28CC-4F97-8A64-04E6A0FAAE7E}" presName="parentLin" presStyleCnt="0"/>
      <dgm:spPr/>
    </dgm:pt>
    <dgm:pt modelId="{CD6D02C8-EA2A-44F5-9514-D2C1CCCBD615}" type="pres">
      <dgm:prSet presAssocID="{4FF4F1FB-28CC-4F97-8A64-04E6A0FAAE7E}" presName="parentLeftMargin" presStyleLbl="node1" presStyleIdx="2" presStyleCnt="6"/>
      <dgm:spPr/>
    </dgm:pt>
    <dgm:pt modelId="{1D995CCB-9430-46D6-B91B-B60315DD98C9}" type="pres">
      <dgm:prSet presAssocID="{4FF4F1FB-28CC-4F97-8A64-04E6A0FAAE7E}" presName="parentText" presStyleLbl="node1" presStyleIdx="3" presStyleCnt="6" custScaleX="124247" custScaleY="127463">
        <dgm:presLayoutVars>
          <dgm:chMax val="0"/>
          <dgm:bulletEnabled val="1"/>
        </dgm:presLayoutVars>
      </dgm:prSet>
      <dgm:spPr/>
    </dgm:pt>
    <dgm:pt modelId="{E497AAD4-ECBD-4C9C-91B2-E5D4A5387E67}" type="pres">
      <dgm:prSet presAssocID="{4FF4F1FB-28CC-4F97-8A64-04E6A0FAAE7E}" presName="negativeSpace" presStyleCnt="0"/>
      <dgm:spPr/>
    </dgm:pt>
    <dgm:pt modelId="{3D931931-C8BB-495D-84F2-C8C00D538E17}" type="pres">
      <dgm:prSet presAssocID="{4FF4F1FB-28CC-4F97-8A64-04E6A0FAAE7E}" presName="childText" presStyleLbl="conFgAcc1" presStyleIdx="3" presStyleCnt="6">
        <dgm:presLayoutVars>
          <dgm:bulletEnabled val="1"/>
        </dgm:presLayoutVars>
      </dgm:prSet>
      <dgm:spPr/>
    </dgm:pt>
    <dgm:pt modelId="{464F279B-DCAD-4DEB-972D-B64EB449063F}" type="pres">
      <dgm:prSet presAssocID="{B0B89E13-C71C-4A37-9C80-E881D36CE193}" presName="spaceBetweenRectangles" presStyleCnt="0"/>
      <dgm:spPr/>
    </dgm:pt>
    <dgm:pt modelId="{5087F2EC-CB4F-4D2B-9084-2428528425E3}" type="pres">
      <dgm:prSet presAssocID="{591B1365-23D7-41AC-80A9-A54887AFF2C2}" presName="parentLin" presStyleCnt="0"/>
      <dgm:spPr/>
    </dgm:pt>
    <dgm:pt modelId="{B6D2B25E-5958-46ED-9505-0BEF18376EB9}" type="pres">
      <dgm:prSet presAssocID="{591B1365-23D7-41AC-80A9-A54887AFF2C2}" presName="parentLeftMargin" presStyleLbl="node1" presStyleIdx="3" presStyleCnt="6"/>
      <dgm:spPr/>
    </dgm:pt>
    <dgm:pt modelId="{59DBBF39-61DB-442F-8A21-7F6CE1742115}" type="pres">
      <dgm:prSet presAssocID="{591B1365-23D7-41AC-80A9-A54887AFF2C2}" presName="parentText" presStyleLbl="node1" presStyleIdx="4" presStyleCnt="6" custScaleX="124247" custScaleY="127463">
        <dgm:presLayoutVars>
          <dgm:chMax val="0"/>
          <dgm:bulletEnabled val="1"/>
        </dgm:presLayoutVars>
      </dgm:prSet>
      <dgm:spPr/>
    </dgm:pt>
    <dgm:pt modelId="{C43165A7-7D60-4ACA-83A6-D0C54E2E64A7}" type="pres">
      <dgm:prSet presAssocID="{591B1365-23D7-41AC-80A9-A54887AFF2C2}" presName="negativeSpace" presStyleCnt="0"/>
      <dgm:spPr/>
    </dgm:pt>
    <dgm:pt modelId="{020C5982-A3D3-46B9-8692-A29AF4DF719F}" type="pres">
      <dgm:prSet presAssocID="{591B1365-23D7-41AC-80A9-A54887AFF2C2}" presName="childText" presStyleLbl="conFgAcc1" presStyleIdx="4" presStyleCnt="6">
        <dgm:presLayoutVars>
          <dgm:bulletEnabled val="1"/>
        </dgm:presLayoutVars>
      </dgm:prSet>
      <dgm:spPr/>
    </dgm:pt>
    <dgm:pt modelId="{9A391391-7E31-4007-988F-59BB8D008E16}" type="pres">
      <dgm:prSet presAssocID="{DF497148-EAFD-4F2D-9F17-8E9E23B6E651}" presName="spaceBetweenRectangles" presStyleCnt="0"/>
      <dgm:spPr/>
    </dgm:pt>
    <dgm:pt modelId="{87E4F9EF-F2B0-426D-97D5-FB23AF61BFA5}" type="pres">
      <dgm:prSet presAssocID="{C8520472-330A-4A5D-8A88-B902529D66E7}" presName="parentLin" presStyleCnt="0"/>
      <dgm:spPr/>
    </dgm:pt>
    <dgm:pt modelId="{193BE1CD-6D69-4D70-B8F5-17DDFC1B28D6}" type="pres">
      <dgm:prSet presAssocID="{C8520472-330A-4A5D-8A88-B902529D66E7}" presName="parentLeftMargin" presStyleLbl="node1" presStyleIdx="4" presStyleCnt="6"/>
      <dgm:spPr/>
    </dgm:pt>
    <dgm:pt modelId="{E93394DC-92C0-480C-A455-E0A058DE32EA}" type="pres">
      <dgm:prSet presAssocID="{C8520472-330A-4A5D-8A88-B902529D66E7}" presName="parentText" presStyleLbl="node1" presStyleIdx="5" presStyleCnt="6" custScaleX="124246" custScaleY="135355">
        <dgm:presLayoutVars>
          <dgm:chMax val="0"/>
          <dgm:bulletEnabled val="1"/>
        </dgm:presLayoutVars>
      </dgm:prSet>
      <dgm:spPr/>
    </dgm:pt>
    <dgm:pt modelId="{C215590B-CEBC-4561-AB29-1ADDCD725416}" type="pres">
      <dgm:prSet presAssocID="{C8520472-330A-4A5D-8A88-B902529D66E7}" presName="negativeSpace" presStyleCnt="0"/>
      <dgm:spPr/>
    </dgm:pt>
    <dgm:pt modelId="{B3C1BB67-60B0-4759-88C5-5370EF35143D}" type="pres">
      <dgm:prSet presAssocID="{C8520472-330A-4A5D-8A88-B902529D66E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31FDE619-7FE3-41B5-8FA5-217F53E4C3F6}" srcId="{04512964-C516-4056-85CE-94519344B8E4}" destId="{61178BDE-261D-482D-AAB7-794956592F1D}" srcOrd="2" destOrd="0" parTransId="{083D9189-BB52-4A16-B6C1-DDC3120AEA2A}" sibTransId="{2B1B8DDE-2F18-4AE4-9358-7EA4659257E9}"/>
    <dgm:cxn modelId="{D6018129-529A-4E79-AAB7-1DA593EF5904}" type="presOf" srcId="{4FF4F1FB-28CC-4F97-8A64-04E6A0FAAE7E}" destId="{1D995CCB-9430-46D6-B91B-B60315DD98C9}" srcOrd="1" destOrd="0" presId="urn:microsoft.com/office/officeart/2005/8/layout/list1"/>
    <dgm:cxn modelId="{C549F830-3E4D-4A73-A12E-AE7DA6D746BB}" type="presOf" srcId="{BA3C4C95-5221-484E-AF88-9160115DB3CD}" destId="{77CEC4CB-020C-4B94-8E74-EE256A72FCBC}" srcOrd="0" destOrd="0" presId="urn:microsoft.com/office/officeart/2005/8/layout/list1"/>
    <dgm:cxn modelId="{35F72334-0EEE-4F9B-AB30-66116DE455B7}" type="presOf" srcId="{4CE14CAB-ED5D-498F-931B-95AE112DC5A9}" destId="{8E3EB31F-4292-498F-9434-D4B2267008F6}" srcOrd="1" destOrd="0" presId="urn:microsoft.com/office/officeart/2005/8/layout/list1"/>
    <dgm:cxn modelId="{AFF6C339-2E18-4799-B9E6-EBC1766BB333}" type="presOf" srcId="{BA3C4C95-5221-484E-AF88-9160115DB3CD}" destId="{C14EE33E-514B-4FA9-BC02-334606E5BFC5}" srcOrd="1" destOrd="0" presId="urn:microsoft.com/office/officeart/2005/8/layout/list1"/>
    <dgm:cxn modelId="{F4C3AB50-DB0B-4B2E-BB45-F05CCD62B2EF}" type="presOf" srcId="{4FF4F1FB-28CC-4F97-8A64-04E6A0FAAE7E}" destId="{CD6D02C8-EA2A-44F5-9514-D2C1CCCBD615}" srcOrd="0" destOrd="0" presId="urn:microsoft.com/office/officeart/2005/8/layout/list1"/>
    <dgm:cxn modelId="{99A9397F-C9ED-4265-8E0E-9FF956496851}" type="presOf" srcId="{4CE14CAB-ED5D-498F-931B-95AE112DC5A9}" destId="{E2BE70AC-8A5A-41FC-98E2-B63B61B40C85}" srcOrd="0" destOrd="0" presId="urn:microsoft.com/office/officeart/2005/8/layout/list1"/>
    <dgm:cxn modelId="{37FFE694-09A5-4400-882A-D5412DBB373B}" type="presOf" srcId="{C8520472-330A-4A5D-8A88-B902529D66E7}" destId="{193BE1CD-6D69-4D70-B8F5-17DDFC1B28D6}" srcOrd="0" destOrd="0" presId="urn:microsoft.com/office/officeart/2005/8/layout/list1"/>
    <dgm:cxn modelId="{05B2CD98-515A-4C97-908B-07B894259823}" type="presOf" srcId="{61178BDE-261D-482D-AAB7-794956592F1D}" destId="{93C6A3B3-99A2-45B5-884A-A8C62636E405}" srcOrd="1" destOrd="0" presId="urn:microsoft.com/office/officeart/2005/8/layout/list1"/>
    <dgm:cxn modelId="{3D5FD79B-8398-4A33-8B06-1C775000E0C0}" type="presOf" srcId="{591B1365-23D7-41AC-80A9-A54887AFF2C2}" destId="{59DBBF39-61DB-442F-8A21-7F6CE1742115}" srcOrd="1" destOrd="0" presId="urn:microsoft.com/office/officeart/2005/8/layout/list1"/>
    <dgm:cxn modelId="{7B324BA9-170D-48AF-BD30-217260B6E3C0}" srcId="{04512964-C516-4056-85CE-94519344B8E4}" destId="{591B1365-23D7-41AC-80A9-A54887AFF2C2}" srcOrd="4" destOrd="0" parTransId="{EEB58F2A-7780-4708-9466-0C61702931BE}" sibTransId="{DF497148-EAFD-4F2D-9F17-8E9E23B6E651}"/>
    <dgm:cxn modelId="{FBBAD7AE-ED3B-42CA-BB4C-28D7723F9450}" type="presOf" srcId="{C8520472-330A-4A5D-8A88-B902529D66E7}" destId="{E93394DC-92C0-480C-A455-E0A058DE32EA}" srcOrd="1" destOrd="0" presId="urn:microsoft.com/office/officeart/2005/8/layout/list1"/>
    <dgm:cxn modelId="{E60D56B0-2883-42FE-8386-40620B62AA02}" type="presOf" srcId="{61178BDE-261D-482D-AAB7-794956592F1D}" destId="{C54453CB-A93B-4CEF-8A56-6AAB57AFD8E2}" srcOrd="0" destOrd="0" presId="urn:microsoft.com/office/officeart/2005/8/layout/list1"/>
    <dgm:cxn modelId="{22241AB4-E142-4EF2-B79F-E1CE923F8290}" srcId="{04512964-C516-4056-85CE-94519344B8E4}" destId="{BA3C4C95-5221-484E-AF88-9160115DB3CD}" srcOrd="1" destOrd="0" parTransId="{8C5986C8-0FB9-49CC-AB78-68D2F7FDBBCE}" sibTransId="{579F3EEE-7933-460A-9ECB-CBC85C987372}"/>
    <dgm:cxn modelId="{8BF96FB7-8E6E-4F40-8A36-F1AED47FA9CD}" srcId="{04512964-C516-4056-85CE-94519344B8E4}" destId="{4FF4F1FB-28CC-4F97-8A64-04E6A0FAAE7E}" srcOrd="3" destOrd="0" parTransId="{C060E246-33DA-4E4F-929D-B9BF11E82068}" sibTransId="{B0B89E13-C71C-4A37-9C80-E881D36CE193}"/>
    <dgm:cxn modelId="{83BBA3B8-B17C-40C5-AD17-2DDF8C08A790}" srcId="{04512964-C516-4056-85CE-94519344B8E4}" destId="{4CE14CAB-ED5D-498F-931B-95AE112DC5A9}" srcOrd="0" destOrd="0" parTransId="{3F87D77F-8538-4749-990A-623B9214B88B}" sibTransId="{DA68B688-B368-4F68-AFAF-FFF4A2C228D1}"/>
    <dgm:cxn modelId="{B1CE85C6-E46E-453C-93AA-4484B02A9C75}" type="presOf" srcId="{04512964-C516-4056-85CE-94519344B8E4}" destId="{A49C1D51-CF10-4363-9013-EFCC0E299C1E}" srcOrd="0" destOrd="0" presId="urn:microsoft.com/office/officeart/2005/8/layout/list1"/>
    <dgm:cxn modelId="{87974DCE-9490-4F2A-9E53-29E9A73CD424}" srcId="{04512964-C516-4056-85CE-94519344B8E4}" destId="{C8520472-330A-4A5D-8A88-B902529D66E7}" srcOrd="5" destOrd="0" parTransId="{351D5B5B-7216-49EF-A856-DF32D6D022DB}" sibTransId="{6BFE51C9-DA35-405A-A3B8-4E6DC87ECD6E}"/>
    <dgm:cxn modelId="{27B2C4FD-A7A0-42A0-B5EE-1052E7659930}" type="presOf" srcId="{591B1365-23D7-41AC-80A9-A54887AFF2C2}" destId="{B6D2B25E-5958-46ED-9505-0BEF18376EB9}" srcOrd="0" destOrd="0" presId="urn:microsoft.com/office/officeart/2005/8/layout/list1"/>
    <dgm:cxn modelId="{7CCC0F81-823A-4CFB-AF36-0E888D61C1D7}" type="presParOf" srcId="{A49C1D51-CF10-4363-9013-EFCC0E299C1E}" destId="{F42B26E9-A9F1-4691-B2D3-87F81F5F7A2C}" srcOrd="0" destOrd="0" presId="urn:microsoft.com/office/officeart/2005/8/layout/list1"/>
    <dgm:cxn modelId="{608512CF-1C25-420A-B233-44EE133A3738}" type="presParOf" srcId="{F42B26E9-A9F1-4691-B2D3-87F81F5F7A2C}" destId="{E2BE70AC-8A5A-41FC-98E2-B63B61B40C85}" srcOrd="0" destOrd="0" presId="urn:microsoft.com/office/officeart/2005/8/layout/list1"/>
    <dgm:cxn modelId="{78702795-923F-44C6-B490-E47A1BBFF01F}" type="presParOf" srcId="{F42B26E9-A9F1-4691-B2D3-87F81F5F7A2C}" destId="{8E3EB31F-4292-498F-9434-D4B2267008F6}" srcOrd="1" destOrd="0" presId="urn:microsoft.com/office/officeart/2005/8/layout/list1"/>
    <dgm:cxn modelId="{36586B23-CAF7-497F-BECF-47A096DCDA00}" type="presParOf" srcId="{A49C1D51-CF10-4363-9013-EFCC0E299C1E}" destId="{3C725641-1F09-48EA-93EF-172880E69B06}" srcOrd="1" destOrd="0" presId="urn:microsoft.com/office/officeart/2005/8/layout/list1"/>
    <dgm:cxn modelId="{839E5BF0-BD7B-4D59-8853-4B7976979BC8}" type="presParOf" srcId="{A49C1D51-CF10-4363-9013-EFCC0E299C1E}" destId="{23F60D90-E462-4D54-A5DF-B27DAC3949E1}" srcOrd="2" destOrd="0" presId="urn:microsoft.com/office/officeart/2005/8/layout/list1"/>
    <dgm:cxn modelId="{F95B72A7-8DDC-4DBA-AB87-F43556861FAF}" type="presParOf" srcId="{A49C1D51-CF10-4363-9013-EFCC0E299C1E}" destId="{EB8E16F8-FC42-4167-A6FB-E57D4CFE57DB}" srcOrd="3" destOrd="0" presId="urn:microsoft.com/office/officeart/2005/8/layout/list1"/>
    <dgm:cxn modelId="{34161378-C52B-4BC7-9EA1-68F18C744F1F}" type="presParOf" srcId="{A49C1D51-CF10-4363-9013-EFCC0E299C1E}" destId="{07DC471B-6AB2-407F-8E2C-D8E1E5594367}" srcOrd="4" destOrd="0" presId="urn:microsoft.com/office/officeart/2005/8/layout/list1"/>
    <dgm:cxn modelId="{7DD1BDF3-5C1B-484D-952F-200A61EC028F}" type="presParOf" srcId="{07DC471B-6AB2-407F-8E2C-D8E1E5594367}" destId="{77CEC4CB-020C-4B94-8E74-EE256A72FCBC}" srcOrd="0" destOrd="0" presId="urn:microsoft.com/office/officeart/2005/8/layout/list1"/>
    <dgm:cxn modelId="{56C991AA-E7DF-41E1-B2C4-DDF7DF4297D0}" type="presParOf" srcId="{07DC471B-6AB2-407F-8E2C-D8E1E5594367}" destId="{C14EE33E-514B-4FA9-BC02-334606E5BFC5}" srcOrd="1" destOrd="0" presId="urn:microsoft.com/office/officeart/2005/8/layout/list1"/>
    <dgm:cxn modelId="{F670980A-3FB5-4BD4-AFA0-0CF7E543C82A}" type="presParOf" srcId="{A49C1D51-CF10-4363-9013-EFCC0E299C1E}" destId="{5F0749D0-F5FC-415B-A853-086429B826C9}" srcOrd="5" destOrd="0" presId="urn:microsoft.com/office/officeart/2005/8/layout/list1"/>
    <dgm:cxn modelId="{BC99829B-DBE4-44A0-BF59-159D009EE235}" type="presParOf" srcId="{A49C1D51-CF10-4363-9013-EFCC0E299C1E}" destId="{99E2A825-F322-4536-8866-F1A586650976}" srcOrd="6" destOrd="0" presId="urn:microsoft.com/office/officeart/2005/8/layout/list1"/>
    <dgm:cxn modelId="{64144416-CDFF-479D-8BD1-C665F83B7448}" type="presParOf" srcId="{A49C1D51-CF10-4363-9013-EFCC0E299C1E}" destId="{FFC5ACAF-F384-4669-88E8-C34753DD1FAA}" srcOrd="7" destOrd="0" presId="urn:microsoft.com/office/officeart/2005/8/layout/list1"/>
    <dgm:cxn modelId="{3C7DC96C-4FEE-452B-9808-4BB806E51D00}" type="presParOf" srcId="{A49C1D51-CF10-4363-9013-EFCC0E299C1E}" destId="{0B7CE673-16D9-4E8E-8779-89B975B8D9BF}" srcOrd="8" destOrd="0" presId="urn:microsoft.com/office/officeart/2005/8/layout/list1"/>
    <dgm:cxn modelId="{AEE9B353-4B60-4A83-9EDD-2F51DCE811D9}" type="presParOf" srcId="{0B7CE673-16D9-4E8E-8779-89B975B8D9BF}" destId="{C54453CB-A93B-4CEF-8A56-6AAB57AFD8E2}" srcOrd="0" destOrd="0" presId="urn:microsoft.com/office/officeart/2005/8/layout/list1"/>
    <dgm:cxn modelId="{90C598AC-B1BF-460D-8D94-5E7E7AAAC0E1}" type="presParOf" srcId="{0B7CE673-16D9-4E8E-8779-89B975B8D9BF}" destId="{93C6A3B3-99A2-45B5-884A-A8C62636E405}" srcOrd="1" destOrd="0" presId="urn:microsoft.com/office/officeart/2005/8/layout/list1"/>
    <dgm:cxn modelId="{B161D32E-F6D9-47DA-B559-1C76EE7A8095}" type="presParOf" srcId="{A49C1D51-CF10-4363-9013-EFCC0E299C1E}" destId="{4B304A13-52F3-4342-AD19-C4B49F179AB2}" srcOrd="9" destOrd="0" presId="urn:microsoft.com/office/officeart/2005/8/layout/list1"/>
    <dgm:cxn modelId="{055A8B42-78A9-4B86-A626-792AC434A7FE}" type="presParOf" srcId="{A49C1D51-CF10-4363-9013-EFCC0E299C1E}" destId="{2F6F521E-6E2A-430C-8279-9D7D0AC7F69A}" srcOrd="10" destOrd="0" presId="urn:microsoft.com/office/officeart/2005/8/layout/list1"/>
    <dgm:cxn modelId="{24818B23-9DF7-4479-A4BB-C9972E40004D}" type="presParOf" srcId="{A49C1D51-CF10-4363-9013-EFCC0E299C1E}" destId="{A5649D41-B8E3-4178-A221-AC438D79B4FF}" srcOrd="11" destOrd="0" presId="urn:microsoft.com/office/officeart/2005/8/layout/list1"/>
    <dgm:cxn modelId="{40910B89-F24E-42C0-B427-C8AC6D8FDD0C}" type="presParOf" srcId="{A49C1D51-CF10-4363-9013-EFCC0E299C1E}" destId="{A776AA70-BA85-4012-BB62-5A83AF0461EA}" srcOrd="12" destOrd="0" presId="urn:microsoft.com/office/officeart/2005/8/layout/list1"/>
    <dgm:cxn modelId="{D5FABA38-81A8-4BF7-B855-A0BDF39C784F}" type="presParOf" srcId="{A776AA70-BA85-4012-BB62-5A83AF0461EA}" destId="{CD6D02C8-EA2A-44F5-9514-D2C1CCCBD615}" srcOrd="0" destOrd="0" presId="urn:microsoft.com/office/officeart/2005/8/layout/list1"/>
    <dgm:cxn modelId="{F1B3A79A-EBF7-4E62-81F7-168A14EF0020}" type="presParOf" srcId="{A776AA70-BA85-4012-BB62-5A83AF0461EA}" destId="{1D995CCB-9430-46D6-B91B-B60315DD98C9}" srcOrd="1" destOrd="0" presId="urn:microsoft.com/office/officeart/2005/8/layout/list1"/>
    <dgm:cxn modelId="{D3D65F5C-7584-4531-9525-8CDD754636AD}" type="presParOf" srcId="{A49C1D51-CF10-4363-9013-EFCC0E299C1E}" destId="{E497AAD4-ECBD-4C9C-91B2-E5D4A5387E67}" srcOrd="13" destOrd="0" presId="urn:microsoft.com/office/officeart/2005/8/layout/list1"/>
    <dgm:cxn modelId="{F3A725BD-85D3-4A1E-9536-6F53029C8402}" type="presParOf" srcId="{A49C1D51-CF10-4363-9013-EFCC0E299C1E}" destId="{3D931931-C8BB-495D-84F2-C8C00D538E17}" srcOrd="14" destOrd="0" presId="urn:microsoft.com/office/officeart/2005/8/layout/list1"/>
    <dgm:cxn modelId="{C92A0B10-2661-4ED0-9C37-B7F9A6E1D1CD}" type="presParOf" srcId="{A49C1D51-CF10-4363-9013-EFCC0E299C1E}" destId="{464F279B-DCAD-4DEB-972D-B64EB449063F}" srcOrd="15" destOrd="0" presId="urn:microsoft.com/office/officeart/2005/8/layout/list1"/>
    <dgm:cxn modelId="{4B44D0A0-2177-4FD4-B94A-1FE379C57DDE}" type="presParOf" srcId="{A49C1D51-CF10-4363-9013-EFCC0E299C1E}" destId="{5087F2EC-CB4F-4D2B-9084-2428528425E3}" srcOrd="16" destOrd="0" presId="urn:microsoft.com/office/officeart/2005/8/layout/list1"/>
    <dgm:cxn modelId="{16D3D574-C53C-4555-BE83-3BF151B0A379}" type="presParOf" srcId="{5087F2EC-CB4F-4D2B-9084-2428528425E3}" destId="{B6D2B25E-5958-46ED-9505-0BEF18376EB9}" srcOrd="0" destOrd="0" presId="urn:microsoft.com/office/officeart/2005/8/layout/list1"/>
    <dgm:cxn modelId="{10D2EE04-5D22-4A47-8B68-D24ECE7936B9}" type="presParOf" srcId="{5087F2EC-CB4F-4D2B-9084-2428528425E3}" destId="{59DBBF39-61DB-442F-8A21-7F6CE1742115}" srcOrd="1" destOrd="0" presId="urn:microsoft.com/office/officeart/2005/8/layout/list1"/>
    <dgm:cxn modelId="{D6635FB2-400F-4A6E-BD7B-D60D73645C8F}" type="presParOf" srcId="{A49C1D51-CF10-4363-9013-EFCC0E299C1E}" destId="{C43165A7-7D60-4ACA-83A6-D0C54E2E64A7}" srcOrd="17" destOrd="0" presId="urn:microsoft.com/office/officeart/2005/8/layout/list1"/>
    <dgm:cxn modelId="{3A35228A-1DD4-4DC4-8052-DD8267B351FC}" type="presParOf" srcId="{A49C1D51-CF10-4363-9013-EFCC0E299C1E}" destId="{020C5982-A3D3-46B9-8692-A29AF4DF719F}" srcOrd="18" destOrd="0" presId="urn:microsoft.com/office/officeart/2005/8/layout/list1"/>
    <dgm:cxn modelId="{6E30312F-5905-46D4-8E23-D4590C3C6311}" type="presParOf" srcId="{A49C1D51-CF10-4363-9013-EFCC0E299C1E}" destId="{9A391391-7E31-4007-988F-59BB8D008E16}" srcOrd="19" destOrd="0" presId="urn:microsoft.com/office/officeart/2005/8/layout/list1"/>
    <dgm:cxn modelId="{0B34E853-FD10-474B-8459-15DDB873E546}" type="presParOf" srcId="{A49C1D51-CF10-4363-9013-EFCC0E299C1E}" destId="{87E4F9EF-F2B0-426D-97D5-FB23AF61BFA5}" srcOrd="20" destOrd="0" presId="urn:microsoft.com/office/officeart/2005/8/layout/list1"/>
    <dgm:cxn modelId="{79CDFE66-5921-47EA-AF94-1DBA3100343A}" type="presParOf" srcId="{87E4F9EF-F2B0-426D-97D5-FB23AF61BFA5}" destId="{193BE1CD-6D69-4D70-B8F5-17DDFC1B28D6}" srcOrd="0" destOrd="0" presId="urn:microsoft.com/office/officeart/2005/8/layout/list1"/>
    <dgm:cxn modelId="{6B492AA9-795C-423F-969B-4F343BAF0193}" type="presParOf" srcId="{87E4F9EF-F2B0-426D-97D5-FB23AF61BFA5}" destId="{E93394DC-92C0-480C-A455-E0A058DE32EA}" srcOrd="1" destOrd="0" presId="urn:microsoft.com/office/officeart/2005/8/layout/list1"/>
    <dgm:cxn modelId="{1785A730-F0D1-414D-97B1-3DFE3074DC08}" type="presParOf" srcId="{A49C1D51-CF10-4363-9013-EFCC0E299C1E}" destId="{C215590B-CEBC-4561-AB29-1ADDCD725416}" srcOrd="21" destOrd="0" presId="urn:microsoft.com/office/officeart/2005/8/layout/list1"/>
    <dgm:cxn modelId="{FD486815-8686-4B53-9F48-43025F9F8FCB}" type="presParOf" srcId="{A49C1D51-CF10-4363-9013-EFCC0E299C1E}" destId="{B3C1BB67-60B0-4759-88C5-5370EF35143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E14CAB-ED5D-498F-931B-95AE112DC5A9}">
      <dgm:prSet phldrT="[Text]"/>
      <dgm:spPr/>
      <dgm:t>
        <a:bodyPr/>
        <a:lstStyle/>
        <a:p>
          <a:r>
            <a:rPr lang="en-US" dirty="0"/>
            <a:t>PSAK 115 </a:t>
          </a:r>
          <a:r>
            <a:rPr lang="en-US" dirty="0" err="1"/>
            <a:t>merupakan</a:t>
          </a:r>
          <a:r>
            <a:rPr lang="en-US" dirty="0"/>
            <a:t> </a:t>
          </a:r>
          <a:r>
            <a:rPr lang="en-US" dirty="0" err="1"/>
            <a:t>adopsi</a:t>
          </a:r>
          <a:r>
            <a:rPr lang="en-US" dirty="0"/>
            <a:t> IFRS 15 </a:t>
          </a:r>
          <a:r>
            <a:rPr lang="en-US" b="1" i="1" dirty="0"/>
            <a:t>Revenue from contracts with customers</a:t>
          </a:r>
          <a:r>
            <a:rPr lang="id-ID" b="1" i="1" dirty="0"/>
            <a:t>:</a:t>
          </a:r>
          <a:r>
            <a:rPr lang="en-US" b="1" i="1" dirty="0"/>
            <a:t> </a:t>
          </a:r>
          <a:r>
            <a:rPr lang="en-US" i="1" dirty="0"/>
            <a:t>effective</a:t>
          </a:r>
          <a:r>
            <a:rPr lang="en-US" dirty="0"/>
            <a:t> 2018.</a:t>
          </a:r>
        </a:p>
      </dgm:t>
    </dgm:pt>
    <dgm:pt modelId="{3F87D77F-8538-4749-990A-623B9214B88B}" type="parTrans" cxnId="{83BBA3B8-B17C-40C5-AD17-2DDF8C08A790}">
      <dgm:prSet/>
      <dgm:spPr/>
      <dgm:t>
        <a:bodyPr/>
        <a:lstStyle/>
        <a:p>
          <a:pPr algn="just"/>
          <a:endParaRPr lang="en-US" sz="1800"/>
        </a:p>
      </dgm:t>
    </dgm:pt>
    <dgm:pt modelId="{DA68B688-B368-4F68-AFAF-FFF4A2C228D1}" type="sibTrans" cxnId="{83BBA3B8-B17C-40C5-AD17-2DDF8C08A790}">
      <dgm:prSet/>
      <dgm:spPr/>
      <dgm:t>
        <a:bodyPr/>
        <a:lstStyle/>
        <a:p>
          <a:endParaRPr lang="en-US"/>
        </a:p>
      </dgm:t>
    </dgm:pt>
    <dgm:pt modelId="{A148AC68-0245-4F2F-B93E-F4AC755CB6CB}">
      <dgm:prSet phldrT="[Text]"/>
      <dgm:spPr/>
      <dgm:t>
        <a:bodyPr/>
        <a:lstStyle/>
        <a:p>
          <a:r>
            <a:rPr lang="en-US" i="1" dirty="0"/>
            <a:t>Joint project </a:t>
          </a:r>
          <a:r>
            <a:rPr lang="en-US" dirty="0" err="1"/>
            <a:t>dengan</a:t>
          </a:r>
          <a:r>
            <a:rPr lang="en-US" dirty="0"/>
            <a:t> IASB dan FASB (US GAAP)</a:t>
          </a:r>
        </a:p>
      </dgm:t>
    </dgm:pt>
    <dgm:pt modelId="{25B0658D-B501-4DFF-98A9-A7DCCABDCDB8}" type="parTrans" cxnId="{AE4684B3-13B0-467C-A1F1-3AD1F9C30031}">
      <dgm:prSet/>
      <dgm:spPr/>
      <dgm:t>
        <a:bodyPr/>
        <a:lstStyle/>
        <a:p>
          <a:pPr algn="just"/>
          <a:endParaRPr lang="en-US" sz="1800"/>
        </a:p>
      </dgm:t>
    </dgm:pt>
    <dgm:pt modelId="{07261049-983E-4E81-8BB0-49BD42497B49}" type="sibTrans" cxnId="{AE4684B3-13B0-467C-A1F1-3AD1F9C30031}">
      <dgm:prSet/>
      <dgm:spPr/>
      <dgm:t>
        <a:bodyPr/>
        <a:lstStyle/>
        <a:p>
          <a:endParaRPr lang="en-US"/>
        </a:p>
      </dgm:t>
    </dgm:pt>
    <dgm:pt modelId="{5F489144-1F51-47A9-9508-1B2965524ADC}">
      <dgm:prSet/>
      <dgm:spPr/>
      <dgm:t>
        <a:bodyPr/>
        <a:lstStyle/>
        <a:p>
          <a:r>
            <a:rPr lang="en-US" dirty="0" err="1"/>
            <a:t>Standar</a:t>
          </a:r>
          <a:r>
            <a:rPr lang="en-US" dirty="0"/>
            <a:t> </a:t>
          </a:r>
          <a:r>
            <a:rPr lang="en-US" dirty="0" err="1"/>
            <a:t>ini</a:t>
          </a:r>
          <a:r>
            <a:rPr lang="en-US" dirty="0"/>
            <a:t> </a:t>
          </a:r>
          <a:r>
            <a:rPr lang="en-US" dirty="0" err="1"/>
            <a:t>bersifat</a:t>
          </a:r>
          <a:r>
            <a:rPr lang="en-US" dirty="0"/>
            <a:t> </a:t>
          </a:r>
          <a:r>
            <a:rPr lang="en-US" b="1" i="1" dirty="0"/>
            <a:t>principles based </a:t>
          </a:r>
        </a:p>
      </dgm:t>
    </dgm:pt>
    <dgm:pt modelId="{18D2A55A-2DD0-468B-AD49-C9A8B519DDA4}" type="parTrans" cxnId="{387B8A7F-9698-4981-AE5D-BD7816EAB5A9}">
      <dgm:prSet/>
      <dgm:spPr/>
      <dgm:t>
        <a:bodyPr/>
        <a:lstStyle/>
        <a:p>
          <a:endParaRPr lang="en-US" sz="1800"/>
        </a:p>
      </dgm:t>
    </dgm:pt>
    <dgm:pt modelId="{5833BE65-407F-4FF6-ACF5-FF9F8A1349B5}" type="sibTrans" cxnId="{387B8A7F-9698-4981-AE5D-BD7816EAB5A9}">
      <dgm:prSet/>
      <dgm:spPr/>
      <dgm:t>
        <a:bodyPr/>
        <a:lstStyle/>
        <a:p>
          <a:endParaRPr lang="en-US"/>
        </a:p>
      </dgm:t>
    </dgm:pt>
    <dgm:pt modelId="{AF936D3E-EFC0-400F-905A-EDF9773D8D56}">
      <dgm:prSet/>
      <dgm:spPr/>
      <dgm:t>
        <a:bodyPr/>
        <a:lstStyle/>
        <a:p>
          <a:r>
            <a:rPr lang="en-US" dirty="0" err="1"/>
            <a:t>Standar</a:t>
          </a:r>
          <a:r>
            <a:rPr lang="en-US" dirty="0"/>
            <a:t> </a:t>
          </a:r>
          <a:r>
            <a:rPr lang="en-US" b="1" dirty="0" err="1"/>
            <a:t>komprehensif</a:t>
          </a:r>
          <a:r>
            <a:rPr lang="en-US" b="1" dirty="0"/>
            <a:t> </a:t>
          </a:r>
          <a:r>
            <a:rPr lang="en-US" dirty="0" err="1"/>
            <a:t>karena</a:t>
          </a:r>
          <a:r>
            <a:rPr lang="en-US" dirty="0"/>
            <a:t> </a:t>
          </a:r>
          <a:r>
            <a:rPr lang="en-US" dirty="0" err="1"/>
            <a:t>mengatur</a:t>
          </a:r>
          <a:r>
            <a:rPr lang="en-US" dirty="0"/>
            <a:t> </a:t>
          </a:r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jenis</a:t>
          </a:r>
          <a:r>
            <a:rPr lang="en-US" dirty="0"/>
            <a:t> </a:t>
          </a:r>
          <a:r>
            <a:rPr lang="id-ID" dirty="0"/>
            <a:t>p</a:t>
          </a:r>
          <a:r>
            <a:rPr lang="en-US" dirty="0" err="1"/>
            <a:t>endapatan</a:t>
          </a:r>
          <a:r>
            <a:rPr lang="en-US" dirty="0"/>
            <a:t> yang </a:t>
          </a:r>
          <a:r>
            <a:rPr lang="en-US" dirty="0" err="1"/>
            <a:t>terkait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kontrak</a:t>
          </a:r>
          <a:r>
            <a:rPr lang="en-US" dirty="0"/>
            <a:t> </a:t>
          </a:r>
          <a:r>
            <a:rPr lang="en-US" dirty="0" err="1"/>
            <a:t>pelanggan</a:t>
          </a:r>
          <a:r>
            <a:rPr lang="en-US" dirty="0"/>
            <a:t> </a:t>
          </a:r>
          <a:r>
            <a:rPr lang="en-US" dirty="0" err="1"/>
            <a:t>sehingga</a:t>
          </a:r>
          <a:r>
            <a:rPr lang="en-US" dirty="0"/>
            <a:t> </a:t>
          </a:r>
          <a:r>
            <a:rPr lang="en-US" dirty="0" err="1"/>
            <a:t>menghilangkan</a:t>
          </a:r>
          <a:r>
            <a:rPr lang="en-US" dirty="0"/>
            <a:t> </a:t>
          </a:r>
          <a:r>
            <a:rPr lang="en-US" dirty="0" err="1"/>
            <a:t>pengaturan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standar</a:t>
          </a:r>
          <a:r>
            <a:rPr lang="en-US" dirty="0"/>
            <a:t> yang lain</a:t>
          </a:r>
        </a:p>
      </dgm:t>
    </dgm:pt>
    <dgm:pt modelId="{A80907E2-C633-4908-A2B0-CC2AE7F673E4}" type="parTrans" cxnId="{C1BD1D17-DB17-4527-920B-62F2AC255C42}">
      <dgm:prSet/>
      <dgm:spPr/>
      <dgm:t>
        <a:bodyPr/>
        <a:lstStyle/>
        <a:p>
          <a:endParaRPr lang="en-US" sz="1800"/>
        </a:p>
      </dgm:t>
    </dgm:pt>
    <dgm:pt modelId="{5F46EB42-737F-40BD-9378-B218162D73EE}" type="sibTrans" cxnId="{C1BD1D17-DB17-4527-920B-62F2AC255C42}">
      <dgm:prSet/>
      <dgm:spPr/>
      <dgm:t>
        <a:bodyPr/>
        <a:lstStyle/>
        <a:p>
          <a:endParaRPr lang="en-US"/>
        </a:p>
      </dgm:t>
    </dgm:pt>
    <dgm:pt modelId="{A3C53E6A-C873-4140-8D34-76AC59FE52F6}" type="pres">
      <dgm:prSet presAssocID="{04512964-C516-4056-85CE-94519344B8E4}" presName="diagram" presStyleCnt="0">
        <dgm:presLayoutVars>
          <dgm:dir/>
          <dgm:resizeHandles val="exact"/>
        </dgm:presLayoutVars>
      </dgm:prSet>
      <dgm:spPr/>
    </dgm:pt>
    <dgm:pt modelId="{F818B862-79AF-334E-AA03-6710D4F38EE5}" type="pres">
      <dgm:prSet presAssocID="{4CE14CAB-ED5D-498F-931B-95AE112DC5A9}" presName="node" presStyleLbl="node1" presStyleIdx="0" presStyleCnt="4">
        <dgm:presLayoutVars>
          <dgm:bulletEnabled val="1"/>
        </dgm:presLayoutVars>
      </dgm:prSet>
      <dgm:spPr/>
    </dgm:pt>
    <dgm:pt modelId="{1A7FA4D8-089C-FF4F-AD1D-56D34E2C6404}" type="pres">
      <dgm:prSet presAssocID="{DA68B688-B368-4F68-AFAF-FFF4A2C228D1}" presName="sibTrans" presStyleCnt="0"/>
      <dgm:spPr/>
    </dgm:pt>
    <dgm:pt modelId="{CC0C34B1-8932-B348-BA27-759EC24025A9}" type="pres">
      <dgm:prSet presAssocID="{5F489144-1F51-47A9-9508-1B2965524ADC}" presName="node" presStyleLbl="node1" presStyleIdx="1" presStyleCnt="4">
        <dgm:presLayoutVars>
          <dgm:bulletEnabled val="1"/>
        </dgm:presLayoutVars>
      </dgm:prSet>
      <dgm:spPr/>
    </dgm:pt>
    <dgm:pt modelId="{4FF311A9-CD58-DD47-8CAE-C0D62B2164DA}" type="pres">
      <dgm:prSet presAssocID="{5833BE65-407F-4FF6-ACF5-FF9F8A1349B5}" presName="sibTrans" presStyleCnt="0"/>
      <dgm:spPr/>
    </dgm:pt>
    <dgm:pt modelId="{7F7777B7-95FD-224D-BC66-EE2558D2F198}" type="pres">
      <dgm:prSet presAssocID="{AF936D3E-EFC0-400F-905A-EDF9773D8D56}" presName="node" presStyleLbl="node1" presStyleIdx="2" presStyleCnt="4">
        <dgm:presLayoutVars>
          <dgm:bulletEnabled val="1"/>
        </dgm:presLayoutVars>
      </dgm:prSet>
      <dgm:spPr/>
    </dgm:pt>
    <dgm:pt modelId="{6AB04067-1A61-2A4A-8778-91F441084E9D}" type="pres">
      <dgm:prSet presAssocID="{5F46EB42-737F-40BD-9378-B218162D73EE}" presName="sibTrans" presStyleCnt="0"/>
      <dgm:spPr/>
    </dgm:pt>
    <dgm:pt modelId="{A21B82D5-CAE6-B341-8547-D3329A10EC96}" type="pres">
      <dgm:prSet presAssocID="{A148AC68-0245-4F2F-B93E-F4AC755CB6CB}" presName="node" presStyleLbl="node1" presStyleIdx="3" presStyleCnt="4">
        <dgm:presLayoutVars>
          <dgm:bulletEnabled val="1"/>
        </dgm:presLayoutVars>
      </dgm:prSet>
      <dgm:spPr/>
    </dgm:pt>
  </dgm:ptLst>
  <dgm:cxnLst>
    <dgm:cxn modelId="{C1BD1D17-DB17-4527-920B-62F2AC255C42}" srcId="{04512964-C516-4056-85CE-94519344B8E4}" destId="{AF936D3E-EFC0-400F-905A-EDF9773D8D56}" srcOrd="2" destOrd="0" parTransId="{A80907E2-C633-4908-A2B0-CC2AE7F673E4}" sibTransId="{5F46EB42-737F-40BD-9378-B218162D73EE}"/>
    <dgm:cxn modelId="{B82ACD1B-6743-FB49-A6F7-D776694834C1}" type="presOf" srcId="{04512964-C516-4056-85CE-94519344B8E4}" destId="{A3C53E6A-C873-4140-8D34-76AC59FE52F6}" srcOrd="0" destOrd="0" presId="urn:microsoft.com/office/officeart/2005/8/layout/default"/>
    <dgm:cxn modelId="{7B5FE81C-31FB-AD4C-B375-276C8994C166}" type="presOf" srcId="{A148AC68-0245-4F2F-B93E-F4AC755CB6CB}" destId="{A21B82D5-CAE6-B341-8547-D3329A10EC96}" srcOrd="0" destOrd="0" presId="urn:microsoft.com/office/officeart/2005/8/layout/default"/>
    <dgm:cxn modelId="{7FB41932-F8E4-E741-A7B7-F04602C8380E}" type="presOf" srcId="{5F489144-1F51-47A9-9508-1B2965524ADC}" destId="{CC0C34B1-8932-B348-BA27-759EC24025A9}" srcOrd="0" destOrd="0" presId="urn:microsoft.com/office/officeart/2005/8/layout/default"/>
    <dgm:cxn modelId="{5257133C-84C7-DB40-BB08-C2311C447B94}" type="presOf" srcId="{4CE14CAB-ED5D-498F-931B-95AE112DC5A9}" destId="{F818B862-79AF-334E-AA03-6710D4F38EE5}" srcOrd="0" destOrd="0" presId="urn:microsoft.com/office/officeart/2005/8/layout/default"/>
    <dgm:cxn modelId="{387B8A7F-9698-4981-AE5D-BD7816EAB5A9}" srcId="{04512964-C516-4056-85CE-94519344B8E4}" destId="{5F489144-1F51-47A9-9508-1B2965524ADC}" srcOrd="1" destOrd="0" parTransId="{18D2A55A-2DD0-468B-AD49-C9A8B519DDA4}" sibTransId="{5833BE65-407F-4FF6-ACF5-FF9F8A1349B5}"/>
    <dgm:cxn modelId="{AE4684B3-13B0-467C-A1F1-3AD1F9C30031}" srcId="{04512964-C516-4056-85CE-94519344B8E4}" destId="{A148AC68-0245-4F2F-B93E-F4AC755CB6CB}" srcOrd="3" destOrd="0" parTransId="{25B0658D-B501-4DFF-98A9-A7DCCABDCDB8}" sibTransId="{07261049-983E-4E81-8BB0-49BD42497B49}"/>
    <dgm:cxn modelId="{83BBA3B8-B17C-40C5-AD17-2DDF8C08A790}" srcId="{04512964-C516-4056-85CE-94519344B8E4}" destId="{4CE14CAB-ED5D-498F-931B-95AE112DC5A9}" srcOrd="0" destOrd="0" parTransId="{3F87D77F-8538-4749-990A-623B9214B88B}" sibTransId="{DA68B688-B368-4F68-AFAF-FFF4A2C228D1}"/>
    <dgm:cxn modelId="{0F3E3EE2-32BE-D241-BECA-4DD6109E6917}" type="presOf" srcId="{AF936D3E-EFC0-400F-905A-EDF9773D8D56}" destId="{7F7777B7-95FD-224D-BC66-EE2558D2F198}" srcOrd="0" destOrd="0" presId="urn:microsoft.com/office/officeart/2005/8/layout/default"/>
    <dgm:cxn modelId="{395C8F07-C69C-9148-8827-C723D1444864}" type="presParOf" srcId="{A3C53E6A-C873-4140-8D34-76AC59FE52F6}" destId="{F818B862-79AF-334E-AA03-6710D4F38EE5}" srcOrd="0" destOrd="0" presId="urn:microsoft.com/office/officeart/2005/8/layout/default"/>
    <dgm:cxn modelId="{3538A23D-866E-0146-8CB0-E1720BA50B9B}" type="presParOf" srcId="{A3C53E6A-C873-4140-8D34-76AC59FE52F6}" destId="{1A7FA4D8-089C-FF4F-AD1D-56D34E2C6404}" srcOrd="1" destOrd="0" presId="urn:microsoft.com/office/officeart/2005/8/layout/default"/>
    <dgm:cxn modelId="{4AABDBBE-3166-3C4E-AB66-C68D0F465467}" type="presParOf" srcId="{A3C53E6A-C873-4140-8D34-76AC59FE52F6}" destId="{CC0C34B1-8932-B348-BA27-759EC24025A9}" srcOrd="2" destOrd="0" presId="urn:microsoft.com/office/officeart/2005/8/layout/default"/>
    <dgm:cxn modelId="{2482821C-E6BF-DD4E-9D0D-D91AF41552A2}" type="presParOf" srcId="{A3C53E6A-C873-4140-8D34-76AC59FE52F6}" destId="{4FF311A9-CD58-DD47-8CAE-C0D62B2164DA}" srcOrd="3" destOrd="0" presId="urn:microsoft.com/office/officeart/2005/8/layout/default"/>
    <dgm:cxn modelId="{64D337DB-8944-2D4B-AC47-569A3C84AAE9}" type="presParOf" srcId="{A3C53E6A-C873-4140-8D34-76AC59FE52F6}" destId="{7F7777B7-95FD-224D-BC66-EE2558D2F198}" srcOrd="4" destOrd="0" presId="urn:microsoft.com/office/officeart/2005/8/layout/default"/>
    <dgm:cxn modelId="{8900E4C4-3E3E-9441-8D09-04D39F28ABED}" type="presParOf" srcId="{A3C53E6A-C873-4140-8D34-76AC59FE52F6}" destId="{6AB04067-1A61-2A4A-8778-91F441084E9D}" srcOrd="5" destOrd="0" presId="urn:microsoft.com/office/officeart/2005/8/layout/default"/>
    <dgm:cxn modelId="{31D02985-729F-B542-9BE0-B1019124848A}" type="presParOf" srcId="{A3C53E6A-C873-4140-8D34-76AC59FE52F6}" destId="{A21B82D5-CAE6-B341-8547-D3329A10EC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E14CAB-ED5D-498F-931B-95AE112DC5A9}">
      <dgm:prSet phldrT="[Text]" custT="1"/>
      <dgm:spPr/>
      <dgm:t>
        <a:bodyPr/>
        <a:lstStyle/>
        <a:p>
          <a:r>
            <a:rPr lang="en-US" sz="2200" b="1" dirty="0" err="1"/>
            <a:t>Pendahuluan</a:t>
          </a:r>
          <a:endParaRPr lang="en-US" sz="2200" b="1" dirty="0"/>
        </a:p>
      </dgm:t>
    </dgm:pt>
    <dgm:pt modelId="{3F87D77F-8538-4749-990A-623B9214B88B}" type="parTrans" cxnId="{83BBA3B8-B17C-40C5-AD17-2DDF8C08A790}">
      <dgm:prSet/>
      <dgm:spPr/>
      <dgm:t>
        <a:bodyPr/>
        <a:lstStyle/>
        <a:p>
          <a:endParaRPr lang="en-US" sz="2000"/>
        </a:p>
      </dgm:t>
    </dgm:pt>
    <dgm:pt modelId="{DA68B688-B368-4F68-AFAF-FFF4A2C228D1}" type="sibTrans" cxnId="{83BBA3B8-B17C-40C5-AD17-2DDF8C08A790}">
      <dgm:prSet/>
      <dgm:spPr/>
      <dgm:t>
        <a:bodyPr/>
        <a:lstStyle/>
        <a:p>
          <a:endParaRPr lang="en-US" sz="2000"/>
        </a:p>
      </dgm:t>
    </dgm:pt>
    <dgm:pt modelId="{BA3C4C95-5221-484E-AF88-9160115DB3CD}">
      <dgm:prSet custT="1"/>
      <dgm:spPr/>
      <dgm:t>
        <a:bodyPr/>
        <a:lstStyle/>
        <a:p>
          <a:r>
            <a:rPr lang="en-US" sz="2200" b="1" dirty="0" err="1"/>
            <a:t>Pengakuan</a:t>
          </a:r>
          <a:endParaRPr lang="en-US" sz="2200" b="1" dirty="0"/>
        </a:p>
      </dgm:t>
    </dgm:pt>
    <dgm:pt modelId="{8C5986C8-0FB9-49CC-AB78-68D2F7FDBBCE}" type="parTrans" cxnId="{22241AB4-E142-4EF2-B79F-E1CE923F8290}">
      <dgm:prSet/>
      <dgm:spPr/>
      <dgm:t>
        <a:bodyPr/>
        <a:lstStyle/>
        <a:p>
          <a:endParaRPr lang="en-US" sz="2000"/>
        </a:p>
      </dgm:t>
    </dgm:pt>
    <dgm:pt modelId="{579F3EEE-7933-460A-9ECB-CBC85C987372}" type="sibTrans" cxnId="{22241AB4-E142-4EF2-B79F-E1CE923F8290}">
      <dgm:prSet/>
      <dgm:spPr/>
      <dgm:t>
        <a:bodyPr/>
        <a:lstStyle/>
        <a:p>
          <a:endParaRPr lang="en-US" sz="2000"/>
        </a:p>
      </dgm:t>
    </dgm:pt>
    <dgm:pt modelId="{61178BDE-261D-482D-AAB7-794956592F1D}">
      <dgm:prSet custT="1"/>
      <dgm:spPr/>
      <dgm:t>
        <a:bodyPr/>
        <a:lstStyle/>
        <a:p>
          <a:r>
            <a:rPr lang="en-US" sz="2200" b="1" dirty="0" err="1"/>
            <a:t>Pengukuran</a:t>
          </a:r>
          <a:endParaRPr lang="en-US" sz="2200" b="1" dirty="0"/>
        </a:p>
      </dgm:t>
    </dgm:pt>
    <dgm:pt modelId="{083D9189-BB52-4A16-B6C1-DDC3120AEA2A}" type="parTrans" cxnId="{31FDE619-7FE3-41B5-8FA5-217F53E4C3F6}">
      <dgm:prSet/>
      <dgm:spPr/>
      <dgm:t>
        <a:bodyPr/>
        <a:lstStyle/>
        <a:p>
          <a:endParaRPr lang="en-US" sz="2000"/>
        </a:p>
      </dgm:t>
    </dgm:pt>
    <dgm:pt modelId="{2B1B8DDE-2F18-4AE4-9358-7EA4659257E9}" type="sibTrans" cxnId="{31FDE619-7FE3-41B5-8FA5-217F53E4C3F6}">
      <dgm:prSet/>
      <dgm:spPr/>
      <dgm:t>
        <a:bodyPr/>
        <a:lstStyle/>
        <a:p>
          <a:endParaRPr lang="en-US" sz="2000"/>
        </a:p>
      </dgm:t>
    </dgm:pt>
    <dgm:pt modelId="{4FF4F1FB-28CC-4F97-8A64-04E6A0FAAE7E}">
      <dgm:prSet custT="1"/>
      <dgm:spPr/>
      <dgm:t>
        <a:bodyPr/>
        <a:lstStyle/>
        <a:p>
          <a:r>
            <a:rPr lang="en-US" sz="2200" b="1" dirty="0" err="1"/>
            <a:t>Biaya</a:t>
          </a:r>
          <a:r>
            <a:rPr lang="en-US" sz="2200" b="1" dirty="0"/>
            <a:t> </a:t>
          </a:r>
          <a:r>
            <a:rPr lang="en-US" sz="2200" b="1" dirty="0" err="1"/>
            <a:t>Kontrak</a:t>
          </a:r>
          <a:endParaRPr lang="en-US" sz="2200" b="1" dirty="0"/>
        </a:p>
      </dgm:t>
    </dgm:pt>
    <dgm:pt modelId="{C060E246-33DA-4E4F-929D-B9BF11E82068}" type="parTrans" cxnId="{8BF96FB7-8E6E-4F40-8A36-F1AED47FA9CD}">
      <dgm:prSet/>
      <dgm:spPr/>
      <dgm:t>
        <a:bodyPr/>
        <a:lstStyle/>
        <a:p>
          <a:endParaRPr lang="en-US" sz="2000"/>
        </a:p>
      </dgm:t>
    </dgm:pt>
    <dgm:pt modelId="{B0B89E13-C71C-4A37-9C80-E881D36CE193}" type="sibTrans" cxnId="{8BF96FB7-8E6E-4F40-8A36-F1AED47FA9CD}">
      <dgm:prSet/>
      <dgm:spPr/>
      <dgm:t>
        <a:bodyPr/>
        <a:lstStyle/>
        <a:p>
          <a:endParaRPr lang="en-US" sz="2000"/>
        </a:p>
      </dgm:t>
    </dgm:pt>
    <dgm:pt modelId="{591B1365-23D7-41AC-80A9-A54887AFF2C2}">
      <dgm:prSet custT="1"/>
      <dgm:spPr/>
      <dgm:t>
        <a:bodyPr/>
        <a:lstStyle/>
        <a:p>
          <a:r>
            <a:rPr lang="en-US" sz="2200" b="1" dirty="0" err="1"/>
            <a:t>Penyajian</a:t>
          </a:r>
          <a:r>
            <a:rPr lang="en-US" sz="2200" b="1" dirty="0"/>
            <a:t> </a:t>
          </a:r>
        </a:p>
      </dgm:t>
    </dgm:pt>
    <dgm:pt modelId="{EEB58F2A-7780-4708-9466-0C61702931BE}" type="parTrans" cxnId="{7B324BA9-170D-48AF-BD30-217260B6E3C0}">
      <dgm:prSet/>
      <dgm:spPr/>
      <dgm:t>
        <a:bodyPr/>
        <a:lstStyle/>
        <a:p>
          <a:endParaRPr lang="en-US" sz="2000"/>
        </a:p>
      </dgm:t>
    </dgm:pt>
    <dgm:pt modelId="{DF497148-EAFD-4F2D-9F17-8E9E23B6E651}" type="sibTrans" cxnId="{7B324BA9-170D-48AF-BD30-217260B6E3C0}">
      <dgm:prSet/>
      <dgm:spPr/>
      <dgm:t>
        <a:bodyPr/>
        <a:lstStyle/>
        <a:p>
          <a:endParaRPr lang="en-US" sz="2000"/>
        </a:p>
      </dgm:t>
    </dgm:pt>
    <dgm:pt modelId="{C8520472-330A-4A5D-8A88-B902529D66E7}">
      <dgm:prSet custT="1"/>
      <dgm:spPr/>
      <dgm:t>
        <a:bodyPr/>
        <a:lstStyle/>
        <a:p>
          <a:r>
            <a:rPr lang="en-US" sz="2200" b="1" dirty="0" err="1"/>
            <a:t>Pengungkapan</a:t>
          </a:r>
          <a:endParaRPr lang="en-US" sz="2200" b="1" dirty="0"/>
        </a:p>
      </dgm:t>
    </dgm:pt>
    <dgm:pt modelId="{351D5B5B-7216-49EF-A856-DF32D6D022DB}" type="parTrans" cxnId="{87974DCE-9490-4F2A-9E53-29E9A73CD424}">
      <dgm:prSet/>
      <dgm:spPr/>
      <dgm:t>
        <a:bodyPr/>
        <a:lstStyle/>
        <a:p>
          <a:endParaRPr lang="en-US" sz="2000"/>
        </a:p>
      </dgm:t>
    </dgm:pt>
    <dgm:pt modelId="{6BFE51C9-DA35-405A-A3B8-4E6DC87ECD6E}" type="sibTrans" cxnId="{87974DCE-9490-4F2A-9E53-29E9A73CD424}">
      <dgm:prSet/>
      <dgm:spPr/>
      <dgm:t>
        <a:bodyPr/>
        <a:lstStyle/>
        <a:p>
          <a:endParaRPr lang="en-US" sz="2000"/>
        </a:p>
      </dgm:t>
    </dgm:pt>
    <dgm:pt modelId="{DAAF143C-E3DA-46A4-B4BE-E49E3CC7BEDD}">
      <dgm:prSet phldrT="[Text]" custT="1"/>
      <dgm:spPr/>
      <dgm:t>
        <a:bodyPr/>
        <a:lstStyle/>
        <a:p>
          <a:r>
            <a:rPr lang="en-US" sz="2000" dirty="0" err="1"/>
            <a:t>tujuan</a:t>
          </a:r>
          <a:r>
            <a:rPr lang="en-US" sz="2000" dirty="0"/>
            <a:t>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ruang</a:t>
          </a:r>
          <a:r>
            <a:rPr lang="en-US" sz="2000" dirty="0"/>
            <a:t> </a:t>
          </a:r>
          <a:r>
            <a:rPr lang="en-US" sz="2000" dirty="0" err="1"/>
            <a:t>lingkup</a:t>
          </a:r>
          <a:endParaRPr lang="en-US" sz="2000" dirty="0"/>
        </a:p>
      </dgm:t>
    </dgm:pt>
    <dgm:pt modelId="{EE707B74-4B5D-4080-818C-948C30CA333A}" type="parTrans" cxnId="{879D5F06-9CE9-4C6D-ACA8-EC8FF9F72A6F}">
      <dgm:prSet/>
      <dgm:spPr/>
      <dgm:t>
        <a:bodyPr/>
        <a:lstStyle/>
        <a:p>
          <a:endParaRPr lang="en-US" sz="1600"/>
        </a:p>
      </dgm:t>
    </dgm:pt>
    <dgm:pt modelId="{1A5F2FF7-CEF9-43AB-BF8F-2B44AB985086}" type="sibTrans" cxnId="{879D5F06-9CE9-4C6D-ACA8-EC8FF9F72A6F}">
      <dgm:prSet/>
      <dgm:spPr/>
      <dgm:t>
        <a:bodyPr/>
        <a:lstStyle/>
        <a:p>
          <a:endParaRPr lang="en-US" sz="1600"/>
        </a:p>
      </dgm:t>
    </dgm:pt>
    <dgm:pt modelId="{8ADC585A-811F-46FC-A940-79398F4A8422}">
      <dgm:prSet custT="1"/>
      <dgm:spPr/>
      <dgm:t>
        <a:bodyPr/>
        <a:lstStyle/>
        <a:p>
          <a:r>
            <a:rPr lang="en-US" sz="2000" dirty="0" err="1"/>
            <a:t>Identifikasi</a:t>
          </a:r>
          <a:r>
            <a:rPr lang="en-US" sz="2000" dirty="0"/>
            <a:t> </a:t>
          </a:r>
          <a:r>
            <a:rPr lang="en-US" sz="2000" dirty="0" err="1"/>
            <a:t>kontrak</a:t>
          </a:r>
          <a:r>
            <a:rPr lang="en-US" sz="2000" dirty="0"/>
            <a:t>, </a:t>
          </a:r>
          <a:r>
            <a:rPr lang="en-US" sz="2000" dirty="0" err="1"/>
            <a:t>kombinasi</a:t>
          </a:r>
          <a:r>
            <a:rPr lang="en-US" sz="2000" dirty="0"/>
            <a:t> </a:t>
          </a:r>
          <a:r>
            <a:rPr lang="en-US" sz="2000" dirty="0" err="1"/>
            <a:t>kontrak</a:t>
          </a:r>
          <a:r>
            <a:rPr lang="en-US" sz="2000" dirty="0"/>
            <a:t>, </a:t>
          </a:r>
          <a:r>
            <a:rPr lang="en-US" sz="2000" dirty="0" err="1"/>
            <a:t>modifikasi</a:t>
          </a:r>
          <a:r>
            <a:rPr lang="en-US" sz="2000" dirty="0"/>
            <a:t> </a:t>
          </a:r>
          <a:r>
            <a:rPr lang="en-US" sz="2000" dirty="0" err="1"/>
            <a:t>kontrak</a:t>
          </a:r>
          <a:r>
            <a:rPr lang="en-US" sz="2000" dirty="0"/>
            <a:t>, </a:t>
          </a:r>
        </a:p>
      </dgm:t>
    </dgm:pt>
    <dgm:pt modelId="{FCDC073E-A357-4AF2-8F46-5785BF7B81EA}" type="parTrans" cxnId="{A619E969-7633-47FB-BEF5-3AC6089CE363}">
      <dgm:prSet/>
      <dgm:spPr/>
      <dgm:t>
        <a:bodyPr/>
        <a:lstStyle/>
        <a:p>
          <a:endParaRPr lang="en-US" sz="1600"/>
        </a:p>
      </dgm:t>
    </dgm:pt>
    <dgm:pt modelId="{5927F21A-DEBB-41FD-A39C-9E745EA776B1}" type="sibTrans" cxnId="{A619E969-7633-47FB-BEF5-3AC6089CE363}">
      <dgm:prSet/>
      <dgm:spPr/>
      <dgm:t>
        <a:bodyPr/>
        <a:lstStyle/>
        <a:p>
          <a:endParaRPr lang="en-US" sz="1600"/>
        </a:p>
      </dgm:t>
    </dgm:pt>
    <dgm:pt modelId="{0774F34B-20CC-48FD-A76F-CCCEF3D93C09}">
      <dgm:prSet custT="1"/>
      <dgm:spPr/>
      <dgm:t>
        <a:bodyPr/>
        <a:lstStyle/>
        <a:p>
          <a:r>
            <a:rPr lang="en-US" sz="2000" dirty="0" err="1"/>
            <a:t>Menentukan</a:t>
          </a:r>
          <a:r>
            <a:rPr lang="en-US" sz="2000" dirty="0"/>
            <a:t>, </a:t>
          </a:r>
          <a:r>
            <a:rPr lang="en-US" sz="2000" dirty="0" err="1"/>
            <a:t>mengalokasikan</a:t>
          </a:r>
          <a:r>
            <a:rPr lang="en-US" sz="2000" dirty="0"/>
            <a:t> dan </a:t>
          </a:r>
          <a:r>
            <a:rPr lang="en-US" sz="2000" dirty="0" err="1"/>
            <a:t>perubahan</a:t>
          </a:r>
          <a:r>
            <a:rPr lang="en-US" sz="2000" dirty="0"/>
            <a:t> </a:t>
          </a:r>
          <a:r>
            <a:rPr lang="en-US" sz="2000" dirty="0" err="1"/>
            <a:t>atas</a:t>
          </a:r>
          <a:r>
            <a:rPr lang="en-US" sz="2000" dirty="0"/>
            <a:t> </a:t>
          </a:r>
          <a:r>
            <a:rPr lang="en-US" sz="2000" dirty="0" err="1"/>
            <a:t>harga</a:t>
          </a:r>
          <a:r>
            <a:rPr lang="en-US" sz="2000" dirty="0"/>
            <a:t> </a:t>
          </a:r>
          <a:r>
            <a:rPr lang="en-US" sz="2000" dirty="0" err="1"/>
            <a:t>transaksi</a:t>
          </a:r>
          <a:endParaRPr lang="en-US" sz="2000" dirty="0"/>
        </a:p>
      </dgm:t>
    </dgm:pt>
    <dgm:pt modelId="{24CE6F36-C726-4377-9662-F8340F65FF7E}" type="parTrans" cxnId="{56C39B13-FCE7-40EC-A96D-D5F012F168D3}">
      <dgm:prSet/>
      <dgm:spPr/>
      <dgm:t>
        <a:bodyPr/>
        <a:lstStyle/>
        <a:p>
          <a:endParaRPr lang="en-US" sz="1600"/>
        </a:p>
      </dgm:t>
    </dgm:pt>
    <dgm:pt modelId="{2145FEDC-DA9E-449D-918E-EC3E98410CE8}" type="sibTrans" cxnId="{56C39B13-FCE7-40EC-A96D-D5F012F168D3}">
      <dgm:prSet/>
      <dgm:spPr/>
      <dgm:t>
        <a:bodyPr/>
        <a:lstStyle/>
        <a:p>
          <a:endParaRPr lang="en-US" sz="1600"/>
        </a:p>
      </dgm:t>
    </dgm:pt>
    <dgm:pt modelId="{E450EE06-303E-43A5-B046-69A5B9CA65BC}">
      <dgm:prSet custT="1"/>
      <dgm:spPr/>
      <dgm:t>
        <a:bodyPr/>
        <a:lstStyle/>
        <a:p>
          <a:r>
            <a:rPr lang="en-US" sz="2000" dirty="0" err="1"/>
            <a:t>Biaya</a:t>
          </a:r>
          <a:r>
            <a:rPr lang="en-US" sz="2000" dirty="0"/>
            <a:t> </a:t>
          </a:r>
          <a:r>
            <a:rPr lang="en-US" sz="2000" dirty="0" err="1"/>
            <a:t>inkremental</a:t>
          </a:r>
          <a:r>
            <a:rPr lang="en-US" sz="2000" dirty="0"/>
            <a:t>, </a:t>
          </a:r>
          <a:r>
            <a:rPr lang="en-US" sz="2000" dirty="0" err="1"/>
            <a:t>pemenuhan</a:t>
          </a:r>
          <a:r>
            <a:rPr lang="en-US" sz="2000" dirty="0"/>
            <a:t> </a:t>
          </a:r>
          <a:r>
            <a:rPr lang="en-US" sz="2000" dirty="0" err="1"/>
            <a:t>kontrak</a:t>
          </a:r>
          <a:r>
            <a:rPr lang="en-US" sz="2000" dirty="0"/>
            <a:t>, </a:t>
          </a:r>
          <a:r>
            <a:rPr lang="en-US" sz="2000" dirty="0" err="1"/>
            <a:t>amortisasi</a:t>
          </a:r>
          <a:r>
            <a:rPr lang="en-US" sz="2000" dirty="0"/>
            <a:t> dan </a:t>
          </a:r>
          <a:r>
            <a:rPr lang="en-US" sz="2000" dirty="0" err="1"/>
            <a:t>penurunan</a:t>
          </a:r>
          <a:r>
            <a:rPr lang="en-US" sz="2000" dirty="0"/>
            <a:t> </a:t>
          </a:r>
          <a:r>
            <a:rPr lang="en-US" sz="2000" dirty="0" err="1"/>
            <a:t>nilai</a:t>
          </a:r>
          <a:endParaRPr lang="en-US" sz="2000" dirty="0"/>
        </a:p>
      </dgm:t>
    </dgm:pt>
    <dgm:pt modelId="{47D918C3-FDD8-4E76-A81C-43E1C9762687}" type="parTrans" cxnId="{92BD1B21-EEAD-401C-A829-89E0A2F4540D}">
      <dgm:prSet/>
      <dgm:spPr/>
      <dgm:t>
        <a:bodyPr/>
        <a:lstStyle/>
        <a:p>
          <a:endParaRPr lang="en-US"/>
        </a:p>
      </dgm:t>
    </dgm:pt>
    <dgm:pt modelId="{8C8E0CC5-9041-4F5F-9F0D-1F8187F706B6}" type="sibTrans" cxnId="{92BD1B21-EEAD-401C-A829-89E0A2F4540D}">
      <dgm:prSet/>
      <dgm:spPr/>
      <dgm:t>
        <a:bodyPr/>
        <a:lstStyle/>
        <a:p>
          <a:endParaRPr lang="en-US"/>
        </a:p>
      </dgm:t>
    </dgm:pt>
    <dgm:pt modelId="{7F26C18C-AEA3-4036-B6B5-4A12F372A0F9}">
      <dgm:prSet custT="1"/>
      <dgm:spPr/>
      <dgm:t>
        <a:bodyPr/>
        <a:lstStyle/>
        <a:p>
          <a:r>
            <a:rPr lang="en-US" sz="2000" dirty="0" err="1"/>
            <a:t>Identifikasi</a:t>
          </a:r>
          <a:r>
            <a:rPr lang="en-US" sz="2000" dirty="0"/>
            <a:t> </a:t>
          </a:r>
          <a:r>
            <a:rPr lang="en-US" sz="2000" dirty="0" err="1"/>
            <a:t>kewajiban</a:t>
          </a:r>
          <a:r>
            <a:rPr lang="en-US" sz="2000" dirty="0"/>
            <a:t> </a:t>
          </a:r>
          <a:r>
            <a:rPr lang="en-US" sz="2000" dirty="0" err="1"/>
            <a:t>pelaksanaan</a:t>
          </a:r>
          <a:endParaRPr lang="en-US" sz="2000" dirty="0"/>
        </a:p>
      </dgm:t>
    </dgm:pt>
    <dgm:pt modelId="{6FA1D85F-A1C5-400E-BF65-CDF09B845A2C}" type="parTrans" cxnId="{5C3F137E-F93D-45C9-9631-613D09B237D8}">
      <dgm:prSet/>
      <dgm:spPr/>
      <dgm:t>
        <a:bodyPr/>
        <a:lstStyle/>
        <a:p>
          <a:endParaRPr lang="en-US"/>
        </a:p>
      </dgm:t>
    </dgm:pt>
    <dgm:pt modelId="{F018DB1E-3D4A-4FD2-A12E-D3BF57D2AF0F}" type="sibTrans" cxnId="{5C3F137E-F93D-45C9-9631-613D09B237D8}">
      <dgm:prSet/>
      <dgm:spPr/>
      <dgm:t>
        <a:bodyPr/>
        <a:lstStyle/>
        <a:p>
          <a:endParaRPr lang="en-US"/>
        </a:p>
      </dgm:t>
    </dgm:pt>
    <dgm:pt modelId="{A9A30223-B59E-44A7-9E0A-CE29BE84F01E}">
      <dgm:prSet custT="1"/>
      <dgm:spPr/>
      <dgm:t>
        <a:bodyPr/>
        <a:lstStyle/>
        <a:p>
          <a:r>
            <a:rPr lang="en-US" sz="2000" dirty="0" err="1"/>
            <a:t>Identifikasi</a:t>
          </a:r>
          <a:r>
            <a:rPr lang="en-US" sz="2000" dirty="0"/>
            <a:t> </a:t>
          </a:r>
          <a:r>
            <a:rPr lang="en-US" sz="2000" dirty="0" err="1"/>
            <a:t>penyelesaian</a:t>
          </a:r>
          <a:r>
            <a:rPr lang="en-US" sz="2000" dirty="0"/>
            <a:t> </a:t>
          </a:r>
          <a:r>
            <a:rPr lang="en-US" sz="2000" dirty="0" err="1"/>
            <a:t>kewajiban</a:t>
          </a:r>
          <a:r>
            <a:rPr lang="en-US" sz="2000" dirty="0"/>
            <a:t> </a:t>
          </a:r>
          <a:r>
            <a:rPr lang="en-US" sz="2000" dirty="0" err="1"/>
            <a:t>pelaksanaan</a:t>
          </a:r>
          <a:r>
            <a:rPr lang="en-US" sz="2000" dirty="0"/>
            <a:t> (</a:t>
          </a:r>
          <a:r>
            <a:rPr lang="en-US" sz="2000" dirty="0" err="1"/>
            <a:t>sepanjang</a:t>
          </a:r>
          <a:r>
            <a:rPr lang="en-US" sz="2000" dirty="0"/>
            <a:t> </a:t>
          </a:r>
          <a:r>
            <a:rPr lang="en-US" sz="2000" dirty="0" err="1"/>
            <a:t>waktu</a:t>
          </a:r>
          <a:r>
            <a:rPr lang="en-US" sz="2000" dirty="0"/>
            <a:t> </a:t>
          </a:r>
          <a:r>
            <a:rPr lang="en-US" sz="2000" dirty="0" err="1"/>
            <a:t>atau</a:t>
          </a:r>
          <a:r>
            <a:rPr lang="en-US" sz="2000" dirty="0"/>
            <a:t> </a:t>
          </a:r>
          <a:r>
            <a:rPr lang="en-US" sz="2000" dirty="0" err="1"/>
            <a:t>waktu</a:t>
          </a:r>
          <a:r>
            <a:rPr lang="en-US" sz="2000" dirty="0"/>
            <a:t> </a:t>
          </a:r>
          <a:r>
            <a:rPr lang="en-US" sz="2000" dirty="0" err="1"/>
            <a:t>tertentu</a:t>
          </a:r>
          <a:r>
            <a:rPr lang="en-US" sz="2000" dirty="0"/>
            <a:t>).</a:t>
          </a:r>
        </a:p>
      </dgm:t>
    </dgm:pt>
    <dgm:pt modelId="{0C6C18DC-D11F-463A-BF20-D62D7DB7FD88}" type="parTrans" cxnId="{D1072655-7E50-4D67-969B-4096EF97E352}">
      <dgm:prSet/>
      <dgm:spPr/>
      <dgm:t>
        <a:bodyPr/>
        <a:lstStyle/>
        <a:p>
          <a:endParaRPr lang="en-ID"/>
        </a:p>
      </dgm:t>
    </dgm:pt>
    <dgm:pt modelId="{EE12F8B4-7ECD-4D6F-8099-C23008240629}" type="sibTrans" cxnId="{D1072655-7E50-4D67-969B-4096EF97E352}">
      <dgm:prSet/>
      <dgm:spPr/>
      <dgm:t>
        <a:bodyPr/>
        <a:lstStyle/>
        <a:p>
          <a:endParaRPr lang="en-ID"/>
        </a:p>
      </dgm:t>
    </dgm:pt>
    <dgm:pt modelId="{A49C1D51-CF10-4363-9013-EFCC0E299C1E}" type="pres">
      <dgm:prSet presAssocID="{04512964-C516-4056-85CE-94519344B8E4}" presName="linear" presStyleCnt="0">
        <dgm:presLayoutVars>
          <dgm:dir/>
          <dgm:animLvl val="lvl"/>
          <dgm:resizeHandles val="exact"/>
        </dgm:presLayoutVars>
      </dgm:prSet>
      <dgm:spPr/>
    </dgm:pt>
    <dgm:pt modelId="{F42B26E9-A9F1-4691-B2D3-87F81F5F7A2C}" type="pres">
      <dgm:prSet presAssocID="{4CE14CAB-ED5D-498F-931B-95AE112DC5A9}" presName="parentLin" presStyleCnt="0"/>
      <dgm:spPr/>
    </dgm:pt>
    <dgm:pt modelId="{E2BE70AC-8A5A-41FC-98E2-B63B61B40C85}" type="pres">
      <dgm:prSet presAssocID="{4CE14CAB-ED5D-498F-931B-95AE112DC5A9}" presName="parentLeftMargin" presStyleLbl="node1" presStyleIdx="0" presStyleCnt="6"/>
      <dgm:spPr/>
    </dgm:pt>
    <dgm:pt modelId="{8E3EB31F-4292-498F-9434-D4B2267008F6}" type="pres">
      <dgm:prSet presAssocID="{4CE14CAB-ED5D-498F-931B-95AE112DC5A9}" presName="parentText" presStyleLbl="node1" presStyleIdx="0" presStyleCnt="6" custScaleX="123407" custScaleY="143631" custLinFactNeighborX="11111">
        <dgm:presLayoutVars>
          <dgm:chMax val="0"/>
          <dgm:bulletEnabled val="1"/>
        </dgm:presLayoutVars>
      </dgm:prSet>
      <dgm:spPr/>
    </dgm:pt>
    <dgm:pt modelId="{3C725641-1F09-48EA-93EF-172880E69B06}" type="pres">
      <dgm:prSet presAssocID="{4CE14CAB-ED5D-498F-931B-95AE112DC5A9}" presName="negativeSpace" presStyleCnt="0"/>
      <dgm:spPr/>
    </dgm:pt>
    <dgm:pt modelId="{23F60D90-E462-4D54-A5DF-B27DAC3949E1}" type="pres">
      <dgm:prSet presAssocID="{4CE14CAB-ED5D-498F-931B-95AE112DC5A9}" presName="childText" presStyleLbl="conFgAcc1" presStyleIdx="0" presStyleCnt="6">
        <dgm:presLayoutVars>
          <dgm:bulletEnabled val="1"/>
        </dgm:presLayoutVars>
      </dgm:prSet>
      <dgm:spPr/>
    </dgm:pt>
    <dgm:pt modelId="{EB8E16F8-FC42-4167-A6FB-E57D4CFE57DB}" type="pres">
      <dgm:prSet presAssocID="{DA68B688-B368-4F68-AFAF-FFF4A2C228D1}" presName="spaceBetweenRectangles" presStyleCnt="0"/>
      <dgm:spPr/>
    </dgm:pt>
    <dgm:pt modelId="{07DC471B-6AB2-407F-8E2C-D8E1E5594367}" type="pres">
      <dgm:prSet presAssocID="{BA3C4C95-5221-484E-AF88-9160115DB3CD}" presName="parentLin" presStyleCnt="0"/>
      <dgm:spPr/>
    </dgm:pt>
    <dgm:pt modelId="{77CEC4CB-020C-4B94-8E74-EE256A72FCBC}" type="pres">
      <dgm:prSet presAssocID="{BA3C4C95-5221-484E-AF88-9160115DB3CD}" presName="parentLeftMargin" presStyleLbl="node1" presStyleIdx="0" presStyleCnt="6"/>
      <dgm:spPr/>
    </dgm:pt>
    <dgm:pt modelId="{C14EE33E-514B-4FA9-BC02-334606E5BFC5}" type="pres">
      <dgm:prSet presAssocID="{BA3C4C95-5221-484E-AF88-9160115DB3CD}" presName="parentText" presStyleLbl="node1" presStyleIdx="1" presStyleCnt="6" custScaleX="124247" custScaleY="127463">
        <dgm:presLayoutVars>
          <dgm:chMax val="0"/>
          <dgm:bulletEnabled val="1"/>
        </dgm:presLayoutVars>
      </dgm:prSet>
      <dgm:spPr/>
    </dgm:pt>
    <dgm:pt modelId="{5F0749D0-F5FC-415B-A853-086429B826C9}" type="pres">
      <dgm:prSet presAssocID="{BA3C4C95-5221-484E-AF88-9160115DB3CD}" presName="negativeSpace" presStyleCnt="0"/>
      <dgm:spPr/>
    </dgm:pt>
    <dgm:pt modelId="{99E2A825-F322-4536-8866-F1A586650976}" type="pres">
      <dgm:prSet presAssocID="{BA3C4C95-5221-484E-AF88-9160115DB3CD}" presName="childText" presStyleLbl="conFgAcc1" presStyleIdx="1" presStyleCnt="6">
        <dgm:presLayoutVars>
          <dgm:bulletEnabled val="1"/>
        </dgm:presLayoutVars>
      </dgm:prSet>
      <dgm:spPr/>
    </dgm:pt>
    <dgm:pt modelId="{FFC5ACAF-F384-4669-88E8-C34753DD1FAA}" type="pres">
      <dgm:prSet presAssocID="{579F3EEE-7933-460A-9ECB-CBC85C987372}" presName="spaceBetweenRectangles" presStyleCnt="0"/>
      <dgm:spPr/>
    </dgm:pt>
    <dgm:pt modelId="{0B7CE673-16D9-4E8E-8779-89B975B8D9BF}" type="pres">
      <dgm:prSet presAssocID="{61178BDE-261D-482D-AAB7-794956592F1D}" presName="parentLin" presStyleCnt="0"/>
      <dgm:spPr/>
    </dgm:pt>
    <dgm:pt modelId="{C54453CB-A93B-4CEF-8A56-6AAB57AFD8E2}" type="pres">
      <dgm:prSet presAssocID="{61178BDE-261D-482D-AAB7-794956592F1D}" presName="parentLeftMargin" presStyleLbl="node1" presStyleIdx="1" presStyleCnt="6"/>
      <dgm:spPr/>
    </dgm:pt>
    <dgm:pt modelId="{93C6A3B3-99A2-45B5-884A-A8C62636E405}" type="pres">
      <dgm:prSet presAssocID="{61178BDE-261D-482D-AAB7-794956592F1D}" presName="parentText" presStyleLbl="node1" presStyleIdx="2" presStyleCnt="6" custScaleX="124247" custScaleY="127463">
        <dgm:presLayoutVars>
          <dgm:chMax val="0"/>
          <dgm:bulletEnabled val="1"/>
        </dgm:presLayoutVars>
      </dgm:prSet>
      <dgm:spPr/>
    </dgm:pt>
    <dgm:pt modelId="{4B304A13-52F3-4342-AD19-C4B49F179AB2}" type="pres">
      <dgm:prSet presAssocID="{61178BDE-261D-482D-AAB7-794956592F1D}" presName="negativeSpace" presStyleCnt="0"/>
      <dgm:spPr/>
    </dgm:pt>
    <dgm:pt modelId="{2F6F521E-6E2A-430C-8279-9D7D0AC7F69A}" type="pres">
      <dgm:prSet presAssocID="{61178BDE-261D-482D-AAB7-794956592F1D}" presName="childText" presStyleLbl="conFgAcc1" presStyleIdx="2" presStyleCnt="6">
        <dgm:presLayoutVars>
          <dgm:bulletEnabled val="1"/>
        </dgm:presLayoutVars>
      </dgm:prSet>
      <dgm:spPr/>
    </dgm:pt>
    <dgm:pt modelId="{A5649D41-B8E3-4178-A221-AC438D79B4FF}" type="pres">
      <dgm:prSet presAssocID="{2B1B8DDE-2F18-4AE4-9358-7EA4659257E9}" presName="spaceBetweenRectangles" presStyleCnt="0"/>
      <dgm:spPr/>
    </dgm:pt>
    <dgm:pt modelId="{A776AA70-BA85-4012-BB62-5A83AF0461EA}" type="pres">
      <dgm:prSet presAssocID="{4FF4F1FB-28CC-4F97-8A64-04E6A0FAAE7E}" presName="parentLin" presStyleCnt="0"/>
      <dgm:spPr/>
    </dgm:pt>
    <dgm:pt modelId="{CD6D02C8-EA2A-44F5-9514-D2C1CCCBD615}" type="pres">
      <dgm:prSet presAssocID="{4FF4F1FB-28CC-4F97-8A64-04E6A0FAAE7E}" presName="parentLeftMargin" presStyleLbl="node1" presStyleIdx="2" presStyleCnt="6"/>
      <dgm:spPr/>
    </dgm:pt>
    <dgm:pt modelId="{1D995CCB-9430-46D6-B91B-B60315DD98C9}" type="pres">
      <dgm:prSet presAssocID="{4FF4F1FB-28CC-4F97-8A64-04E6A0FAAE7E}" presName="parentText" presStyleLbl="node1" presStyleIdx="3" presStyleCnt="6" custScaleX="124247" custScaleY="127463">
        <dgm:presLayoutVars>
          <dgm:chMax val="0"/>
          <dgm:bulletEnabled val="1"/>
        </dgm:presLayoutVars>
      </dgm:prSet>
      <dgm:spPr/>
    </dgm:pt>
    <dgm:pt modelId="{E497AAD4-ECBD-4C9C-91B2-E5D4A5387E67}" type="pres">
      <dgm:prSet presAssocID="{4FF4F1FB-28CC-4F97-8A64-04E6A0FAAE7E}" presName="negativeSpace" presStyleCnt="0"/>
      <dgm:spPr/>
    </dgm:pt>
    <dgm:pt modelId="{3D931931-C8BB-495D-84F2-C8C00D538E17}" type="pres">
      <dgm:prSet presAssocID="{4FF4F1FB-28CC-4F97-8A64-04E6A0FAAE7E}" presName="childText" presStyleLbl="conFgAcc1" presStyleIdx="3" presStyleCnt="6">
        <dgm:presLayoutVars>
          <dgm:bulletEnabled val="1"/>
        </dgm:presLayoutVars>
      </dgm:prSet>
      <dgm:spPr/>
    </dgm:pt>
    <dgm:pt modelId="{464F279B-DCAD-4DEB-972D-B64EB449063F}" type="pres">
      <dgm:prSet presAssocID="{B0B89E13-C71C-4A37-9C80-E881D36CE193}" presName="spaceBetweenRectangles" presStyleCnt="0"/>
      <dgm:spPr/>
    </dgm:pt>
    <dgm:pt modelId="{5087F2EC-CB4F-4D2B-9084-2428528425E3}" type="pres">
      <dgm:prSet presAssocID="{591B1365-23D7-41AC-80A9-A54887AFF2C2}" presName="parentLin" presStyleCnt="0"/>
      <dgm:spPr/>
    </dgm:pt>
    <dgm:pt modelId="{B6D2B25E-5958-46ED-9505-0BEF18376EB9}" type="pres">
      <dgm:prSet presAssocID="{591B1365-23D7-41AC-80A9-A54887AFF2C2}" presName="parentLeftMargin" presStyleLbl="node1" presStyleIdx="3" presStyleCnt="6"/>
      <dgm:spPr/>
    </dgm:pt>
    <dgm:pt modelId="{59DBBF39-61DB-442F-8A21-7F6CE1742115}" type="pres">
      <dgm:prSet presAssocID="{591B1365-23D7-41AC-80A9-A54887AFF2C2}" presName="parentText" presStyleLbl="node1" presStyleIdx="4" presStyleCnt="6" custScaleX="124247" custScaleY="127463">
        <dgm:presLayoutVars>
          <dgm:chMax val="0"/>
          <dgm:bulletEnabled val="1"/>
        </dgm:presLayoutVars>
      </dgm:prSet>
      <dgm:spPr/>
    </dgm:pt>
    <dgm:pt modelId="{C43165A7-7D60-4ACA-83A6-D0C54E2E64A7}" type="pres">
      <dgm:prSet presAssocID="{591B1365-23D7-41AC-80A9-A54887AFF2C2}" presName="negativeSpace" presStyleCnt="0"/>
      <dgm:spPr/>
    </dgm:pt>
    <dgm:pt modelId="{020C5982-A3D3-46B9-8692-A29AF4DF719F}" type="pres">
      <dgm:prSet presAssocID="{591B1365-23D7-41AC-80A9-A54887AFF2C2}" presName="childText" presStyleLbl="conFgAcc1" presStyleIdx="4" presStyleCnt="6">
        <dgm:presLayoutVars>
          <dgm:bulletEnabled val="1"/>
        </dgm:presLayoutVars>
      </dgm:prSet>
      <dgm:spPr/>
    </dgm:pt>
    <dgm:pt modelId="{9A391391-7E31-4007-988F-59BB8D008E16}" type="pres">
      <dgm:prSet presAssocID="{DF497148-EAFD-4F2D-9F17-8E9E23B6E651}" presName="spaceBetweenRectangles" presStyleCnt="0"/>
      <dgm:spPr/>
    </dgm:pt>
    <dgm:pt modelId="{87E4F9EF-F2B0-426D-97D5-FB23AF61BFA5}" type="pres">
      <dgm:prSet presAssocID="{C8520472-330A-4A5D-8A88-B902529D66E7}" presName="parentLin" presStyleCnt="0"/>
      <dgm:spPr/>
    </dgm:pt>
    <dgm:pt modelId="{193BE1CD-6D69-4D70-B8F5-17DDFC1B28D6}" type="pres">
      <dgm:prSet presAssocID="{C8520472-330A-4A5D-8A88-B902529D66E7}" presName="parentLeftMargin" presStyleLbl="node1" presStyleIdx="4" presStyleCnt="6"/>
      <dgm:spPr/>
    </dgm:pt>
    <dgm:pt modelId="{E93394DC-92C0-480C-A455-E0A058DE32EA}" type="pres">
      <dgm:prSet presAssocID="{C8520472-330A-4A5D-8A88-B902529D66E7}" presName="parentText" presStyleLbl="node1" presStyleIdx="5" presStyleCnt="6" custScaleX="124246" custScaleY="135355">
        <dgm:presLayoutVars>
          <dgm:chMax val="0"/>
          <dgm:bulletEnabled val="1"/>
        </dgm:presLayoutVars>
      </dgm:prSet>
      <dgm:spPr/>
    </dgm:pt>
    <dgm:pt modelId="{C215590B-CEBC-4561-AB29-1ADDCD725416}" type="pres">
      <dgm:prSet presAssocID="{C8520472-330A-4A5D-8A88-B902529D66E7}" presName="negativeSpace" presStyleCnt="0"/>
      <dgm:spPr/>
    </dgm:pt>
    <dgm:pt modelId="{B3C1BB67-60B0-4759-88C5-5370EF35143D}" type="pres">
      <dgm:prSet presAssocID="{C8520472-330A-4A5D-8A88-B902529D66E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879D5F06-9CE9-4C6D-ACA8-EC8FF9F72A6F}" srcId="{4CE14CAB-ED5D-498F-931B-95AE112DC5A9}" destId="{DAAF143C-E3DA-46A4-B4BE-E49E3CC7BEDD}" srcOrd="0" destOrd="0" parTransId="{EE707B74-4B5D-4080-818C-948C30CA333A}" sibTransId="{1A5F2FF7-CEF9-43AB-BF8F-2B44AB985086}"/>
    <dgm:cxn modelId="{56C39B13-FCE7-40EC-A96D-D5F012F168D3}" srcId="{61178BDE-261D-482D-AAB7-794956592F1D}" destId="{0774F34B-20CC-48FD-A76F-CCCEF3D93C09}" srcOrd="0" destOrd="0" parTransId="{24CE6F36-C726-4377-9662-F8340F65FF7E}" sibTransId="{2145FEDC-DA9E-449D-918E-EC3E98410CE8}"/>
    <dgm:cxn modelId="{31FDE619-7FE3-41B5-8FA5-217F53E4C3F6}" srcId="{04512964-C516-4056-85CE-94519344B8E4}" destId="{61178BDE-261D-482D-AAB7-794956592F1D}" srcOrd="2" destOrd="0" parTransId="{083D9189-BB52-4A16-B6C1-DDC3120AEA2A}" sibTransId="{2B1B8DDE-2F18-4AE4-9358-7EA4659257E9}"/>
    <dgm:cxn modelId="{92BD1B21-EEAD-401C-A829-89E0A2F4540D}" srcId="{4FF4F1FB-28CC-4F97-8A64-04E6A0FAAE7E}" destId="{E450EE06-303E-43A5-B046-69A5B9CA65BC}" srcOrd="0" destOrd="0" parTransId="{47D918C3-FDD8-4E76-A81C-43E1C9762687}" sibTransId="{8C8E0CC5-9041-4F5F-9F0D-1F8187F706B6}"/>
    <dgm:cxn modelId="{D6018129-529A-4E79-AAB7-1DA593EF5904}" type="presOf" srcId="{4FF4F1FB-28CC-4F97-8A64-04E6A0FAAE7E}" destId="{1D995CCB-9430-46D6-B91B-B60315DD98C9}" srcOrd="1" destOrd="0" presId="urn:microsoft.com/office/officeart/2005/8/layout/list1"/>
    <dgm:cxn modelId="{C549F830-3E4D-4A73-A12E-AE7DA6D746BB}" type="presOf" srcId="{BA3C4C95-5221-484E-AF88-9160115DB3CD}" destId="{77CEC4CB-020C-4B94-8E74-EE256A72FCBC}" srcOrd="0" destOrd="0" presId="urn:microsoft.com/office/officeart/2005/8/layout/list1"/>
    <dgm:cxn modelId="{35F72334-0EEE-4F9B-AB30-66116DE455B7}" type="presOf" srcId="{4CE14CAB-ED5D-498F-931B-95AE112DC5A9}" destId="{8E3EB31F-4292-498F-9434-D4B2267008F6}" srcOrd="1" destOrd="0" presId="urn:microsoft.com/office/officeart/2005/8/layout/list1"/>
    <dgm:cxn modelId="{AFF6C339-2E18-4799-B9E6-EBC1766BB333}" type="presOf" srcId="{BA3C4C95-5221-484E-AF88-9160115DB3CD}" destId="{C14EE33E-514B-4FA9-BC02-334606E5BFC5}" srcOrd="1" destOrd="0" presId="urn:microsoft.com/office/officeart/2005/8/layout/list1"/>
    <dgm:cxn modelId="{25260B63-7E10-42DB-8DCC-7B577B1034CA}" type="presOf" srcId="{0774F34B-20CC-48FD-A76F-CCCEF3D93C09}" destId="{2F6F521E-6E2A-430C-8279-9D7D0AC7F69A}" srcOrd="0" destOrd="0" presId="urn:microsoft.com/office/officeart/2005/8/layout/list1"/>
    <dgm:cxn modelId="{A619E969-7633-47FB-BEF5-3AC6089CE363}" srcId="{BA3C4C95-5221-484E-AF88-9160115DB3CD}" destId="{8ADC585A-811F-46FC-A940-79398F4A8422}" srcOrd="0" destOrd="0" parTransId="{FCDC073E-A357-4AF2-8F46-5785BF7B81EA}" sibTransId="{5927F21A-DEBB-41FD-A39C-9E745EA776B1}"/>
    <dgm:cxn modelId="{F4C3AB50-DB0B-4B2E-BB45-F05CCD62B2EF}" type="presOf" srcId="{4FF4F1FB-28CC-4F97-8A64-04E6A0FAAE7E}" destId="{CD6D02C8-EA2A-44F5-9514-D2C1CCCBD615}" srcOrd="0" destOrd="0" presId="urn:microsoft.com/office/officeart/2005/8/layout/list1"/>
    <dgm:cxn modelId="{D1072655-7E50-4D67-969B-4096EF97E352}" srcId="{BA3C4C95-5221-484E-AF88-9160115DB3CD}" destId="{A9A30223-B59E-44A7-9E0A-CE29BE84F01E}" srcOrd="2" destOrd="0" parTransId="{0C6C18DC-D11F-463A-BF20-D62D7DB7FD88}" sibTransId="{EE12F8B4-7ECD-4D6F-8099-C23008240629}"/>
    <dgm:cxn modelId="{5C3F137E-F93D-45C9-9631-613D09B237D8}" srcId="{BA3C4C95-5221-484E-AF88-9160115DB3CD}" destId="{7F26C18C-AEA3-4036-B6B5-4A12F372A0F9}" srcOrd="1" destOrd="0" parTransId="{6FA1D85F-A1C5-400E-BF65-CDF09B845A2C}" sibTransId="{F018DB1E-3D4A-4FD2-A12E-D3BF57D2AF0F}"/>
    <dgm:cxn modelId="{99A9397F-C9ED-4265-8E0E-9FF956496851}" type="presOf" srcId="{4CE14CAB-ED5D-498F-931B-95AE112DC5A9}" destId="{E2BE70AC-8A5A-41FC-98E2-B63B61B40C85}" srcOrd="0" destOrd="0" presId="urn:microsoft.com/office/officeart/2005/8/layout/list1"/>
    <dgm:cxn modelId="{D51A1E85-EAAA-4C9C-B67D-2648768721C0}" type="presOf" srcId="{7F26C18C-AEA3-4036-B6B5-4A12F372A0F9}" destId="{99E2A825-F322-4536-8866-F1A586650976}" srcOrd="0" destOrd="1" presId="urn:microsoft.com/office/officeart/2005/8/layout/list1"/>
    <dgm:cxn modelId="{CA73FD8D-0C9E-4AA0-865D-EEEDAD53EABC}" type="presOf" srcId="{A9A30223-B59E-44A7-9E0A-CE29BE84F01E}" destId="{99E2A825-F322-4536-8866-F1A586650976}" srcOrd="0" destOrd="2" presId="urn:microsoft.com/office/officeart/2005/8/layout/list1"/>
    <dgm:cxn modelId="{37FFE694-09A5-4400-882A-D5412DBB373B}" type="presOf" srcId="{C8520472-330A-4A5D-8A88-B902529D66E7}" destId="{193BE1CD-6D69-4D70-B8F5-17DDFC1B28D6}" srcOrd="0" destOrd="0" presId="urn:microsoft.com/office/officeart/2005/8/layout/list1"/>
    <dgm:cxn modelId="{80CC5A96-2D42-4262-9C1F-5529D1B5A2CB}" type="presOf" srcId="{E450EE06-303E-43A5-B046-69A5B9CA65BC}" destId="{3D931931-C8BB-495D-84F2-C8C00D538E17}" srcOrd="0" destOrd="0" presId="urn:microsoft.com/office/officeart/2005/8/layout/list1"/>
    <dgm:cxn modelId="{05B2CD98-515A-4C97-908B-07B894259823}" type="presOf" srcId="{61178BDE-261D-482D-AAB7-794956592F1D}" destId="{93C6A3B3-99A2-45B5-884A-A8C62636E405}" srcOrd="1" destOrd="0" presId="urn:microsoft.com/office/officeart/2005/8/layout/list1"/>
    <dgm:cxn modelId="{3D5FD79B-8398-4A33-8B06-1C775000E0C0}" type="presOf" srcId="{591B1365-23D7-41AC-80A9-A54887AFF2C2}" destId="{59DBBF39-61DB-442F-8A21-7F6CE1742115}" srcOrd="1" destOrd="0" presId="urn:microsoft.com/office/officeart/2005/8/layout/list1"/>
    <dgm:cxn modelId="{7FD7A2A8-858B-4117-9A01-9E403177B2B4}" type="presOf" srcId="{DAAF143C-E3DA-46A4-B4BE-E49E3CC7BEDD}" destId="{23F60D90-E462-4D54-A5DF-B27DAC3949E1}" srcOrd="0" destOrd="0" presId="urn:microsoft.com/office/officeart/2005/8/layout/list1"/>
    <dgm:cxn modelId="{7B324BA9-170D-48AF-BD30-217260B6E3C0}" srcId="{04512964-C516-4056-85CE-94519344B8E4}" destId="{591B1365-23D7-41AC-80A9-A54887AFF2C2}" srcOrd="4" destOrd="0" parTransId="{EEB58F2A-7780-4708-9466-0C61702931BE}" sibTransId="{DF497148-EAFD-4F2D-9F17-8E9E23B6E651}"/>
    <dgm:cxn modelId="{FBBAD7AE-ED3B-42CA-BB4C-28D7723F9450}" type="presOf" srcId="{C8520472-330A-4A5D-8A88-B902529D66E7}" destId="{E93394DC-92C0-480C-A455-E0A058DE32EA}" srcOrd="1" destOrd="0" presId="urn:microsoft.com/office/officeart/2005/8/layout/list1"/>
    <dgm:cxn modelId="{E60D56B0-2883-42FE-8386-40620B62AA02}" type="presOf" srcId="{61178BDE-261D-482D-AAB7-794956592F1D}" destId="{C54453CB-A93B-4CEF-8A56-6AAB57AFD8E2}" srcOrd="0" destOrd="0" presId="urn:microsoft.com/office/officeart/2005/8/layout/list1"/>
    <dgm:cxn modelId="{22241AB4-E142-4EF2-B79F-E1CE923F8290}" srcId="{04512964-C516-4056-85CE-94519344B8E4}" destId="{BA3C4C95-5221-484E-AF88-9160115DB3CD}" srcOrd="1" destOrd="0" parTransId="{8C5986C8-0FB9-49CC-AB78-68D2F7FDBBCE}" sibTransId="{579F3EEE-7933-460A-9ECB-CBC85C987372}"/>
    <dgm:cxn modelId="{8BF96FB7-8E6E-4F40-8A36-F1AED47FA9CD}" srcId="{04512964-C516-4056-85CE-94519344B8E4}" destId="{4FF4F1FB-28CC-4F97-8A64-04E6A0FAAE7E}" srcOrd="3" destOrd="0" parTransId="{C060E246-33DA-4E4F-929D-B9BF11E82068}" sibTransId="{B0B89E13-C71C-4A37-9C80-E881D36CE193}"/>
    <dgm:cxn modelId="{83BBA3B8-B17C-40C5-AD17-2DDF8C08A790}" srcId="{04512964-C516-4056-85CE-94519344B8E4}" destId="{4CE14CAB-ED5D-498F-931B-95AE112DC5A9}" srcOrd="0" destOrd="0" parTransId="{3F87D77F-8538-4749-990A-623B9214B88B}" sibTransId="{DA68B688-B368-4F68-AFAF-FFF4A2C228D1}"/>
    <dgm:cxn modelId="{B1CE85C6-E46E-453C-93AA-4484B02A9C75}" type="presOf" srcId="{04512964-C516-4056-85CE-94519344B8E4}" destId="{A49C1D51-CF10-4363-9013-EFCC0E299C1E}" srcOrd="0" destOrd="0" presId="urn:microsoft.com/office/officeart/2005/8/layout/list1"/>
    <dgm:cxn modelId="{87974DCE-9490-4F2A-9E53-29E9A73CD424}" srcId="{04512964-C516-4056-85CE-94519344B8E4}" destId="{C8520472-330A-4A5D-8A88-B902529D66E7}" srcOrd="5" destOrd="0" parTransId="{351D5B5B-7216-49EF-A856-DF32D6D022DB}" sibTransId="{6BFE51C9-DA35-405A-A3B8-4E6DC87ECD6E}"/>
    <dgm:cxn modelId="{08082AD9-9A4A-4029-A941-E78F888B3A61}" type="presOf" srcId="{8ADC585A-811F-46FC-A940-79398F4A8422}" destId="{99E2A825-F322-4536-8866-F1A586650976}" srcOrd="0" destOrd="0" presId="urn:microsoft.com/office/officeart/2005/8/layout/list1"/>
    <dgm:cxn modelId="{27B2C4FD-A7A0-42A0-B5EE-1052E7659930}" type="presOf" srcId="{591B1365-23D7-41AC-80A9-A54887AFF2C2}" destId="{B6D2B25E-5958-46ED-9505-0BEF18376EB9}" srcOrd="0" destOrd="0" presId="urn:microsoft.com/office/officeart/2005/8/layout/list1"/>
    <dgm:cxn modelId="{7CCC0F81-823A-4CFB-AF36-0E888D61C1D7}" type="presParOf" srcId="{A49C1D51-CF10-4363-9013-EFCC0E299C1E}" destId="{F42B26E9-A9F1-4691-B2D3-87F81F5F7A2C}" srcOrd="0" destOrd="0" presId="urn:microsoft.com/office/officeart/2005/8/layout/list1"/>
    <dgm:cxn modelId="{608512CF-1C25-420A-B233-44EE133A3738}" type="presParOf" srcId="{F42B26E9-A9F1-4691-B2D3-87F81F5F7A2C}" destId="{E2BE70AC-8A5A-41FC-98E2-B63B61B40C85}" srcOrd="0" destOrd="0" presId="urn:microsoft.com/office/officeart/2005/8/layout/list1"/>
    <dgm:cxn modelId="{78702795-923F-44C6-B490-E47A1BBFF01F}" type="presParOf" srcId="{F42B26E9-A9F1-4691-B2D3-87F81F5F7A2C}" destId="{8E3EB31F-4292-498F-9434-D4B2267008F6}" srcOrd="1" destOrd="0" presId="urn:microsoft.com/office/officeart/2005/8/layout/list1"/>
    <dgm:cxn modelId="{36586B23-CAF7-497F-BECF-47A096DCDA00}" type="presParOf" srcId="{A49C1D51-CF10-4363-9013-EFCC0E299C1E}" destId="{3C725641-1F09-48EA-93EF-172880E69B06}" srcOrd="1" destOrd="0" presId="urn:microsoft.com/office/officeart/2005/8/layout/list1"/>
    <dgm:cxn modelId="{839E5BF0-BD7B-4D59-8853-4B7976979BC8}" type="presParOf" srcId="{A49C1D51-CF10-4363-9013-EFCC0E299C1E}" destId="{23F60D90-E462-4D54-A5DF-B27DAC3949E1}" srcOrd="2" destOrd="0" presId="urn:microsoft.com/office/officeart/2005/8/layout/list1"/>
    <dgm:cxn modelId="{F95B72A7-8DDC-4DBA-AB87-F43556861FAF}" type="presParOf" srcId="{A49C1D51-CF10-4363-9013-EFCC0E299C1E}" destId="{EB8E16F8-FC42-4167-A6FB-E57D4CFE57DB}" srcOrd="3" destOrd="0" presId="urn:microsoft.com/office/officeart/2005/8/layout/list1"/>
    <dgm:cxn modelId="{34161378-C52B-4BC7-9EA1-68F18C744F1F}" type="presParOf" srcId="{A49C1D51-CF10-4363-9013-EFCC0E299C1E}" destId="{07DC471B-6AB2-407F-8E2C-D8E1E5594367}" srcOrd="4" destOrd="0" presId="urn:microsoft.com/office/officeart/2005/8/layout/list1"/>
    <dgm:cxn modelId="{7DD1BDF3-5C1B-484D-952F-200A61EC028F}" type="presParOf" srcId="{07DC471B-6AB2-407F-8E2C-D8E1E5594367}" destId="{77CEC4CB-020C-4B94-8E74-EE256A72FCBC}" srcOrd="0" destOrd="0" presId="urn:microsoft.com/office/officeart/2005/8/layout/list1"/>
    <dgm:cxn modelId="{56C991AA-E7DF-41E1-B2C4-DDF7DF4297D0}" type="presParOf" srcId="{07DC471B-6AB2-407F-8E2C-D8E1E5594367}" destId="{C14EE33E-514B-4FA9-BC02-334606E5BFC5}" srcOrd="1" destOrd="0" presId="urn:microsoft.com/office/officeart/2005/8/layout/list1"/>
    <dgm:cxn modelId="{F670980A-3FB5-4BD4-AFA0-0CF7E543C82A}" type="presParOf" srcId="{A49C1D51-CF10-4363-9013-EFCC0E299C1E}" destId="{5F0749D0-F5FC-415B-A853-086429B826C9}" srcOrd="5" destOrd="0" presId="urn:microsoft.com/office/officeart/2005/8/layout/list1"/>
    <dgm:cxn modelId="{BC99829B-DBE4-44A0-BF59-159D009EE235}" type="presParOf" srcId="{A49C1D51-CF10-4363-9013-EFCC0E299C1E}" destId="{99E2A825-F322-4536-8866-F1A586650976}" srcOrd="6" destOrd="0" presId="urn:microsoft.com/office/officeart/2005/8/layout/list1"/>
    <dgm:cxn modelId="{64144416-CDFF-479D-8BD1-C665F83B7448}" type="presParOf" srcId="{A49C1D51-CF10-4363-9013-EFCC0E299C1E}" destId="{FFC5ACAF-F384-4669-88E8-C34753DD1FAA}" srcOrd="7" destOrd="0" presId="urn:microsoft.com/office/officeart/2005/8/layout/list1"/>
    <dgm:cxn modelId="{3C7DC96C-4FEE-452B-9808-4BB806E51D00}" type="presParOf" srcId="{A49C1D51-CF10-4363-9013-EFCC0E299C1E}" destId="{0B7CE673-16D9-4E8E-8779-89B975B8D9BF}" srcOrd="8" destOrd="0" presId="urn:microsoft.com/office/officeart/2005/8/layout/list1"/>
    <dgm:cxn modelId="{AEE9B353-4B60-4A83-9EDD-2F51DCE811D9}" type="presParOf" srcId="{0B7CE673-16D9-4E8E-8779-89B975B8D9BF}" destId="{C54453CB-A93B-4CEF-8A56-6AAB57AFD8E2}" srcOrd="0" destOrd="0" presId="urn:microsoft.com/office/officeart/2005/8/layout/list1"/>
    <dgm:cxn modelId="{90C598AC-B1BF-460D-8D94-5E7E7AAAC0E1}" type="presParOf" srcId="{0B7CE673-16D9-4E8E-8779-89B975B8D9BF}" destId="{93C6A3B3-99A2-45B5-884A-A8C62636E405}" srcOrd="1" destOrd="0" presId="urn:microsoft.com/office/officeart/2005/8/layout/list1"/>
    <dgm:cxn modelId="{B161D32E-F6D9-47DA-B559-1C76EE7A8095}" type="presParOf" srcId="{A49C1D51-CF10-4363-9013-EFCC0E299C1E}" destId="{4B304A13-52F3-4342-AD19-C4B49F179AB2}" srcOrd="9" destOrd="0" presId="urn:microsoft.com/office/officeart/2005/8/layout/list1"/>
    <dgm:cxn modelId="{055A8B42-78A9-4B86-A626-792AC434A7FE}" type="presParOf" srcId="{A49C1D51-CF10-4363-9013-EFCC0E299C1E}" destId="{2F6F521E-6E2A-430C-8279-9D7D0AC7F69A}" srcOrd="10" destOrd="0" presId="urn:microsoft.com/office/officeart/2005/8/layout/list1"/>
    <dgm:cxn modelId="{24818B23-9DF7-4479-A4BB-C9972E40004D}" type="presParOf" srcId="{A49C1D51-CF10-4363-9013-EFCC0E299C1E}" destId="{A5649D41-B8E3-4178-A221-AC438D79B4FF}" srcOrd="11" destOrd="0" presId="urn:microsoft.com/office/officeart/2005/8/layout/list1"/>
    <dgm:cxn modelId="{40910B89-F24E-42C0-B427-C8AC6D8FDD0C}" type="presParOf" srcId="{A49C1D51-CF10-4363-9013-EFCC0E299C1E}" destId="{A776AA70-BA85-4012-BB62-5A83AF0461EA}" srcOrd="12" destOrd="0" presId="urn:microsoft.com/office/officeart/2005/8/layout/list1"/>
    <dgm:cxn modelId="{D5FABA38-81A8-4BF7-B855-A0BDF39C784F}" type="presParOf" srcId="{A776AA70-BA85-4012-BB62-5A83AF0461EA}" destId="{CD6D02C8-EA2A-44F5-9514-D2C1CCCBD615}" srcOrd="0" destOrd="0" presId="urn:microsoft.com/office/officeart/2005/8/layout/list1"/>
    <dgm:cxn modelId="{F1B3A79A-EBF7-4E62-81F7-168A14EF0020}" type="presParOf" srcId="{A776AA70-BA85-4012-BB62-5A83AF0461EA}" destId="{1D995CCB-9430-46D6-B91B-B60315DD98C9}" srcOrd="1" destOrd="0" presId="urn:microsoft.com/office/officeart/2005/8/layout/list1"/>
    <dgm:cxn modelId="{D3D65F5C-7584-4531-9525-8CDD754636AD}" type="presParOf" srcId="{A49C1D51-CF10-4363-9013-EFCC0E299C1E}" destId="{E497AAD4-ECBD-4C9C-91B2-E5D4A5387E67}" srcOrd="13" destOrd="0" presId="urn:microsoft.com/office/officeart/2005/8/layout/list1"/>
    <dgm:cxn modelId="{F3A725BD-85D3-4A1E-9536-6F53029C8402}" type="presParOf" srcId="{A49C1D51-CF10-4363-9013-EFCC0E299C1E}" destId="{3D931931-C8BB-495D-84F2-C8C00D538E17}" srcOrd="14" destOrd="0" presId="urn:microsoft.com/office/officeart/2005/8/layout/list1"/>
    <dgm:cxn modelId="{C92A0B10-2661-4ED0-9C37-B7F9A6E1D1CD}" type="presParOf" srcId="{A49C1D51-CF10-4363-9013-EFCC0E299C1E}" destId="{464F279B-DCAD-4DEB-972D-B64EB449063F}" srcOrd="15" destOrd="0" presId="urn:microsoft.com/office/officeart/2005/8/layout/list1"/>
    <dgm:cxn modelId="{4B44D0A0-2177-4FD4-B94A-1FE379C57DDE}" type="presParOf" srcId="{A49C1D51-CF10-4363-9013-EFCC0E299C1E}" destId="{5087F2EC-CB4F-4D2B-9084-2428528425E3}" srcOrd="16" destOrd="0" presId="urn:microsoft.com/office/officeart/2005/8/layout/list1"/>
    <dgm:cxn modelId="{16D3D574-C53C-4555-BE83-3BF151B0A379}" type="presParOf" srcId="{5087F2EC-CB4F-4D2B-9084-2428528425E3}" destId="{B6D2B25E-5958-46ED-9505-0BEF18376EB9}" srcOrd="0" destOrd="0" presId="urn:microsoft.com/office/officeart/2005/8/layout/list1"/>
    <dgm:cxn modelId="{10D2EE04-5D22-4A47-8B68-D24ECE7936B9}" type="presParOf" srcId="{5087F2EC-CB4F-4D2B-9084-2428528425E3}" destId="{59DBBF39-61DB-442F-8A21-7F6CE1742115}" srcOrd="1" destOrd="0" presId="urn:microsoft.com/office/officeart/2005/8/layout/list1"/>
    <dgm:cxn modelId="{D6635FB2-400F-4A6E-BD7B-D60D73645C8F}" type="presParOf" srcId="{A49C1D51-CF10-4363-9013-EFCC0E299C1E}" destId="{C43165A7-7D60-4ACA-83A6-D0C54E2E64A7}" srcOrd="17" destOrd="0" presId="urn:microsoft.com/office/officeart/2005/8/layout/list1"/>
    <dgm:cxn modelId="{3A35228A-1DD4-4DC4-8052-DD8267B351FC}" type="presParOf" srcId="{A49C1D51-CF10-4363-9013-EFCC0E299C1E}" destId="{020C5982-A3D3-46B9-8692-A29AF4DF719F}" srcOrd="18" destOrd="0" presId="urn:microsoft.com/office/officeart/2005/8/layout/list1"/>
    <dgm:cxn modelId="{6E30312F-5905-46D4-8E23-D4590C3C6311}" type="presParOf" srcId="{A49C1D51-CF10-4363-9013-EFCC0E299C1E}" destId="{9A391391-7E31-4007-988F-59BB8D008E16}" srcOrd="19" destOrd="0" presId="urn:microsoft.com/office/officeart/2005/8/layout/list1"/>
    <dgm:cxn modelId="{0B34E853-FD10-474B-8459-15DDB873E546}" type="presParOf" srcId="{A49C1D51-CF10-4363-9013-EFCC0E299C1E}" destId="{87E4F9EF-F2B0-426D-97D5-FB23AF61BFA5}" srcOrd="20" destOrd="0" presId="urn:microsoft.com/office/officeart/2005/8/layout/list1"/>
    <dgm:cxn modelId="{79CDFE66-5921-47EA-AF94-1DBA3100343A}" type="presParOf" srcId="{87E4F9EF-F2B0-426D-97D5-FB23AF61BFA5}" destId="{193BE1CD-6D69-4D70-B8F5-17DDFC1B28D6}" srcOrd="0" destOrd="0" presId="urn:microsoft.com/office/officeart/2005/8/layout/list1"/>
    <dgm:cxn modelId="{6B492AA9-795C-423F-969B-4F343BAF0193}" type="presParOf" srcId="{87E4F9EF-F2B0-426D-97D5-FB23AF61BFA5}" destId="{E93394DC-92C0-480C-A455-E0A058DE32EA}" srcOrd="1" destOrd="0" presId="urn:microsoft.com/office/officeart/2005/8/layout/list1"/>
    <dgm:cxn modelId="{1785A730-F0D1-414D-97B1-3DFE3074DC08}" type="presParOf" srcId="{A49C1D51-CF10-4363-9013-EFCC0E299C1E}" destId="{C215590B-CEBC-4561-AB29-1ADDCD725416}" srcOrd="21" destOrd="0" presId="urn:microsoft.com/office/officeart/2005/8/layout/list1"/>
    <dgm:cxn modelId="{FD486815-8686-4B53-9F48-43025F9F8FCB}" type="presParOf" srcId="{A49C1D51-CF10-4363-9013-EFCC0E299C1E}" destId="{B3C1BB67-60B0-4759-88C5-5370EF35143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360FCD-1245-4A15-B982-56BC5BFACE9A}" type="doc">
      <dgm:prSet loTypeId="urn:microsoft.com/office/officeart/2005/8/layout/targe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ABAED937-E079-4C4C-9C35-A14A5FEE0D9F}">
      <dgm:prSet custT="1"/>
      <dgm:spPr>
        <a:noFill/>
      </dgm:spPr>
      <dgm:t>
        <a:bodyPr/>
        <a:lstStyle/>
        <a:p>
          <a:r>
            <a:rPr lang="en-US" sz="2100" b="1" i="0" dirty="0" err="1">
              <a:solidFill>
                <a:schemeClr val="tx1"/>
              </a:solidFill>
            </a:rPr>
            <a:t>Menetapkan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prinsip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tentang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sifat</a:t>
          </a:r>
          <a:r>
            <a:rPr lang="en-US" sz="2100" b="1" i="0" dirty="0">
              <a:solidFill>
                <a:schemeClr val="tx1"/>
              </a:solidFill>
            </a:rPr>
            <a:t>, </a:t>
          </a:r>
          <a:r>
            <a:rPr lang="en-US" sz="2100" b="1" i="0" dirty="0" err="1">
              <a:solidFill>
                <a:schemeClr val="tx1"/>
              </a:solidFill>
            </a:rPr>
            <a:t>jumlah</a:t>
          </a:r>
          <a:r>
            <a:rPr lang="en-US" sz="2100" b="1" i="0" dirty="0">
              <a:solidFill>
                <a:schemeClr val="tx1"/>
              </a:solidFill>
            </a:rPr>
            <a:t>, </a:t>
          </a:r>
          <a:r>
            <a:rPr lang="en-US" sz="2100" b="1" i="0" dirty="0" err="1">
              <a:solidFill>
                <a:schemeClr val="tx1"/>
              </a:solidFill>
            </a:rPr>
            <a:t>waktu</a:t>
          </a:r>
          <a:r>
            <a:rPr lang="en-US" sz="2100" b="1" i="0" dirty="0">
              <a:solidFill>
                <a:schemeClr val="tx1"/>
              </a:solidFill>
            </a:rPr>
            <a:t>, dan </a:t>
          </a:r>
          <a:r>
            <a:rPr lang="en-US" sz="2100" b="1" i="0" dirty="0" err="1">
              <a:solidFill>
                <a:schemeClr val="tx1"/>
              </a:solidFill>
            </a:rPr>
            <a:t>ketidakpastian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pendapatan</a:t>
          </a:r>
          <a:r>
            <a:rPr lang="en-US" sz="2100" b="1" i="0" dirty="0">
              <a:solidFill>
                <a:schemeClr val="tx1"/>
              </a:solidFill>
            </a:rPr>
            <a:t> dan </a:t>
          </a:r>
          <a:r>
            <a:rPr lang="en-US" sz="2100" b="1" i="0" dirty="0" err="1">
              <a:solidFill>
                <a:schemeClr val="tx1"/>
              </a:solidFill>
            </a:rPr>
            <a:t>arus</a:t>
          </a:r>
          <a:r>
            <a:rPr lang="en-US" sz="2100" b="1" i="0" dirty="0">
              <a:solidFill>
                <a:schemeClr val="tx1"/>
              </a:solidFill>
            </a:rPr>
            <a:t> kas yang </a:t>
          </a:r>
          <a:r>
            <a:rPr lang="en-US" sz="2100" b="1" i="0" dirty="0" err="1">
              <a:solidFill>
                <a:schemeClr val="tx1"/>
              </a:solidFill>
            </a:rPr>
            <a:t>timbul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dari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kontrak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dengan</a:t>
          </a:r>
          <a:r>
            <a:rPr lang="en-US" sz="2100" b="1" i="0" dirty="0">
              <a:solidFill>
                <a:schemeClr val="tx1"/>
              </a:solidFill>
            </a:rPr>
            <a:t> </a:t>
          </a:r>
          <a:r>
            <a:rPr lang="en-US" sz="2100" b="1" i="0" dirty="0" err="1">
              <a:solidFill>
                <a:schemeClr val="tx1"/>
              </a:solidFill>
            </a:rPr>
            <a:t>pelanggan</a:t>
          </a:r>
          <a:r>
            <a:rPr lang="en-US" sz="2100" b="1" i="0" dirty="0">
              <a:solidFill>
                <a:schemeClr val="tx1"/>
              </a:solidFill>
            </a:rPr>
            <a:t>. </a:t>
          </a:r>
          <a:endParaRPr lang="en-ID" sz="2100" b="1" dirty="0">
            <a:solidFill>
              <a:schemeClr val="tx1"/>
            </a:solidFill>
          </a:endParaRPr>
        </a:p>
      </dgm:t>
    </dgm:pt>
    <dgm:pt modelId="{05D311F9-3567-4884-802E-0D19E724AD13}" type="parTrans" cxnId="{2AA2D178-ABEF-465A-9671-AE9145CCD8B6}">
      <dgm:prSet/>
      <dgm:spPr/>
      <dgm:t>
        <a:bodyPr/>
        <a:lstStyle/>
        <a:p>
          <a:endParaRPr lang="en-ID" sz="2100"/>
        </a:p>
      </dgm:t>
    </dgm:pt>
    <dgm:pt modelId="{E27C8207-DEC9-4D76-A586-126F6E45FF3B}" type="sibTrans" cxnId="{2AA2D178-ABEF-465A-9671-AE9145CCD8B6}">
      <dgm:prSet/>
      <dgm:spPr/>
      <dgm:t>
        <a:bodyPr/>
        <a:lstStyle/>
        <a:p>
          <a:endParaRPr lang="en-ID" sz="2100"/>
        </a:p>
      </dgm:t>
    </dgm:pt>
    <dgm:pt modelId="{3B5CEF2D-8698-437B-82BB-F2E0397FE1F5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400" b="1" i="0" dirty="0" err="1"/>
            <a:t>Pencapaian</a:t>
          </a:r>
          <a:r>
            <a:rPr lang="en-US" sz="2400" b="1" i="0" dirty="0"/>
            <a:t> </a:t>
          </a:r>
          <a:r>
            <a:rPr lang="en-US" sz="2400" b="1" i="0" dirty="0" err="1"/>
            <a:t>tujuan</a:t>
          </a:r>
          <a:endParaRPr lang="en-ID" sz="2400" b="1" dirty="0"/>
        </a:p>
      </dgm:t>
    </dgm:pt>
    <dgm:pt modelId="{F0368593-1FE8-4BE9-8191-7172A3907542}" type="parTrans" cxnId="{D4282034-08BD-4C06-B543-2D4674991FAD}">
      <dgm:prSet/>
      <dgm:spPr/>
      <dgm:t>
        <a:bodyPr/>
        <a:lstStyle/>
        <a:p>
          <a:endParaRPr lang="en-ID" sz="2100"/>
        </a:p>
      </dgm:t>
    </dgm:pt>
    <dgm:pt modelId="{1A82E88E-B780-4EB4-AE06-A35F2CCCD16A}" type="sibTrans" cxnId="{D4282034-08BD-4C06-B543-2D4674991FAD}">
      <dgm:prSet/>
      <dgm:spPr/>
      <dgm:t>
        <a:bodyPr/>
        <a:lstStyle/>
        <a:p>
          <a:endParaRPr lang="en-ID" sz="2100"/>
        </a:p>
      </dgm:t>
    </dgm:pt>
    <dgm:pt modelId="{7CE0CE2B-7A40-4C3C-9983-567EFE299A80}">
      <dgm:prSet custT="1"/>
      <dgm:spPr/>
      <dgm:t>
        <a:bodyPr/>
        <a:lstStyle/>
        <a:p>
          <a:r>
            <a:rPr lang="en-ID" sz="2100" b="0" i="0" dirty="0" err="1"/>
            <a:t>Mengakui</a:t>
          </a:r>
          <a:r>
            <a:rPr lang="en-ID" sz="2100" b="0" i="0" dirty="0"/>
            <a:t> </a:t>
          </a:r>
          <a:r>
            <a:rPr lang="en-ID" sz="2100" b="0" i="0" dirty="0" err="1"/>
            <a:t>pendapatan</a:t>
          </a:r>
          <a:r>
            <a:rPr lang="en-ID" sz="2100" b="0" i="0" dirty="0"/>
            <a:t> </a:t>
          </a:r>
          <a:r>
            <a:rPr lang="en-ID" sz="2100" b="0" i="0" dirty="0" err="1"/>
            <a:t>untuk</a:t>
          </a:r>
          <a:r>
            <a:rPr lang="en-ID" sz="2100" b="0" i="0" dirty="0"/>
            <a:t> </a:t>
          </a:r>
          <a:r>
            <a:rPr lang="en-ID" sz="2100" b="0" i="0" dirty="0" err="1"/>
            <a:t>menggambarkan</a:t>
          </a:r>
          <a:r>
            <a:rPr lang="en-ID" sz="2100" b="0" i="0" dirty="0"/>
            <a:t> </a:t>
          </a:r>
          <a:r>
            <a:rPr lang="en-ID" sz="2100" b="0" i="0" dirty="0" err="1"/>
            <a:t>pengalihan</a:t>
          </a:r>
          <a:r>
            <a:rPr lang="en-ID" sz="2100" b="0" i="0" dirty="0"/>
            <a:t> </a:t>
          </a:r>
          <a:r>
            <a:rPr lang="en-ID" sz="2100" b="0" i="0" dirty="0" err="1"/>
            <a:t>barang</a:t>
          </a:r>
          <a:r>
            <a:rPr lang="en-ID" sz="2100" b="0" i="0" dirty="0"/>
            <a:t> </a:t>
          </a:r>
          <a:r>
            <a:rPr lang="en-ID" sz="2100" b="0" i="0" dirty="0" err="1"/>
            <a:t>atau</a:t>
          </a:r>
          <a:r>
            <a:rPr lang="en-ID" sz="2100" b="0" i="0" dirty="0"/>
            <a:t> </a:t>
          </a:r>
          <a:r>
            <a:rPr lang="en-ID" sz="2100" b="0" i="0" dirty="0" err="1"/>
            <a:t>jasa</a:t>
          </a:r>
          <a:r>
            <a:rPr lang="en-ID" sz="2100" b="0" i="0" dirty="0"/>
            <a:t> yang </a:t>
          </a:r>
          <a:r>
            <a:rPr lang="en-ID" sz="2100" b="0" i="0" dirty="0" err="1"/>
            <a:t>dijanjikan</a:t>
          </a:r>
          <a:r>
            <a:rPr lang="en-ID" sz="2100" b="0" i="0" dirty="0"/>
            <a:t> </a:t>
          </a:r>
          <a:r>
            <a:rPr lang="en-ID" sz="2100" b="0" i="0" dirty="0" err="1"/>
            <a:t>kepada</a:t>
          </a:r>
          <a:r>
            <a:rPr lang="en-ID" sz="2100" b="0" i="0" dirty="0"/>
            <a:t> </a:t>
          </a:r>
          <a:r>
            <a:rPr lang="en-ID" sz="2100" b="0" i="0" dirty="0" err="1"/>
            <a:t>pelanggan</a:t>
          </a:r>
          <a:endParaRPr lang="en-ID" sz="2100" dirty="0"/>
        </a:p>
      </dgm:t>
    </dgm:pt>
    <dgm:pt modelId="{6D023288-D49C-4B52-B6C3-62804503AF34}" type="parTrans" cxnId="{1AF1CEB3-9F16-4FE4-BFD2-3F48B2F7800C}">
      <dgm:prSet/>
      <dgm:spPr/>
      <dgm:t>
        <a:bodyPr/>
        <a:lstStyle/>
        <a:p>
          <a:endParaRPr lang="en-ID" sz="2100"/>
        </a:p>
      </dgm:t>
    </dgm:pt>
    <dgm:pt modelId="{A0FCF34B-EB62-4523-9442-91E1E5026B42}" type="sibTrans" cxnId="{1AF1CEB3-9F16-4FE4-BFD2-3F48B2F7800C}">
      <dgm:prSet/>
      <dgm:spPr/>
      <dgm:t>
        <a:bodyPr/>
        <a:lstStyle/>
        <a:p>
          <a:endParaRPr lang="en-ID" sz="2100"/>
        </a:p>
      </dgm:t>
    </dgm:pt>
    <dgm:pt modelId="{748131AD-8C70-42EF-B32A-C6DD1F42BA80}">
      <dgm:prSet custT="1"/>
      <dgm:spPr/>
      <dgm:t>
        <a:bodyPr/>
        <a:lstStyle/>
        <a:p>
          <a:r>
            <a:rPr lang="en-US" sz="2100" b="0" i="0" dirty="0" err="1"/>
            <a:t>Mempertimbangkan</a:t>
          </a:r>
          <a:r>
            <a:rPr lang="en-US" sz="2100" b="0" i="0" dirty="0"/>
            <a:t> </a:t>
          </a:r>
          <a:r>
            <a:rPr lang="en-US" sz="2100" b="0" i="0" dirty="0" err="1"/>
            <a:t>syarat</a:t>
          </a:r>
          <a:r>
            <a:rPr lang="en-US" sz="2100" b="0" i="0" dirty="0"/>
            <a:t> </a:t>
          </a:r>
          <a:r>
            <a:rPr lang="en-US" sz="2100" b="0" i="0" dirty="0" err="1"/>
            <a:t>kontrak</a:t>
          </a:r>
          <a:r>
            <a:rPr lang="en-US" sz="2100" b="0" i="0" dirty="0"/>
            <a:t> </a:t>
          </a:r>
          <a:r>
            <a:rPr lang="en-US" sz="2100" b="0" i="0" dirty="0" err="1"/>
            <a:t>serta</a:t>
          </a:r>
          <a:r>
            <a:rPr lang="en-US" sz="2100" b="0" i="0" dirty="0"/>
            <a:t> </a:t>
          </a:r>
          <a:r>
            <a:rPr lang="en-US" sz="2100" b="0" i="0" dirty="0" err="1"/>
            <a:t>seluruh</a:t>
          </a:r>
          <a:r>
            <a:rPr lang="en-US" sz="2100" b="0" i="0" dirty="0"/>
            <a:t> </a:t>
          </a:r>
          <a:r>
            <a:rPr lang="en-US" sz="2100" b="0" i="0" dirty="0" err="1"/>
            <a:t>fakta</a:t>
          </a:r>
          <a:r>
            <a:rPr lang="en-US" sz="2100" b="0" i="0" dirty="0"/>
            <a:t> dan </a:t>
          </a:r>
          <a:r>
            <a:rPr lang="en-US" sz="2100" b="0" i="0" dirty="0" err="1"/>
            <a:t>keadaan</a:t>
          </a:r>
          <a:r>
            <a:rPr lang="en-US" sz="2100" b="0" i="0" dirty="0"/>
            <a:t> yang </a:t>
          </a:r>
          <a:r>
            <a:rPr lang="en-US" sz="2100" b="0" i="0" dirty="0" err="1"/>
            <a:t>relevan</a:t>
          </a:r>
          <a:r>
            <a:rPr lang="en-US" sz="2100" b="0" i="0" dirty="0"/>
            <a:t> </a:t>
          </a:r>
          <a:endParaRPr lang="en-ID" sz="2100" dirty="0"/>
        </a:p>
      </dgm:t>
    </dgm:pt>
    <dgm:pt modelId="{A2A906E4-BA7E-4687-81C2-DBCD304510FE}" type="parTrans" cxnId="{DE94B343-B3F0-4FA9-AE3F-330173432B96}">
      <dgm:prSet/>
      <dgm:spPr/>
      <dgm:t>
        <a:bodyPr/>
        <a:lstStyle/>
        <a:p>
          <a:endParaRPr lang="en-ID" sz="2100"/>
        </a:p>
      </dgm:t>
    </dgm:pt>
    <dgm:pt modelId="{04F45A35-8491-4567-A441-D655115A64A8}" type="sibTrans" cxnId="{DE94B343-B3F0-4FA9-AE3F-330173432B96}">
      <dgm:prSet/>
      <dgm:spPr/>
      <dgm:t>
        <a:bodyPr/>
        <a:lstStyle/>
        <a:p>
          <a:endParaRPr lang="en-ID" sz="2100"/>
        </a:p>
      </dgm:t>
    </dgm:pt>
    <dgm:pt modelId="{ED38D871-CAE1-4CA0-8CFD-2EF816F5EF19}">
      <dgm:prSet custT="1"/>
      <dgm:spPr/>
      <dgm:t>
        <a:bodyPr/>
        <a:lstStyle/>
        <a:p>
          <a:r>
            <a:rPr lang="en-US" sz="2100" b="0" i="0" dirty="0" err="1"/>
            <a:t>Menerapkan</a:t>
          </a:r>
          <a:r>
            <a:rPr lang="en-US" sz="2100" b="0" i="0" dirty="0"/>
            <a:t> </a:t>
          </a:r>
          <a:r>
            <a:rPr lang="en-US" sz="2100" b="0" i="0" dirty="0" err="1"/>
            <a:t>untuk</a:t>
          </a:r>
          <a:r>
            <a:rPr lang="en-US" sz="2100" b="0" i="0" dirty="0"/>
            <a:t> </a:t>
          </a:r>
          <a:r>
            <a:rPr lang="en-US" sz="2100" b="0" i="0" dirty="0" err="1"/>
            <a:t>kontrak</a:t>
          </a:r>
          <a:r>
            <a:rPr lang="en-US" sz="2100" b="0" i="0" dirty="0"/>
            <a:t> individual dan portfolio </a:t>
          </a:r>
          <a:r>
            <a:rPr lang="en-US" sz="2100" b="0" i="0" dirty="0" err="1"/>
            <a:t>kontrak</a:t>
          </a:r>
          <a:endParaRPr lang="en-ID" sz="2100" dirty="0"/>
        </a:p>
      </dgm:t>
    </dgm:pt>
    <dgm:pt modelId="{BD1DBBED-BC6C-4834-9226-B8DA6E34D6EF}" type="parTrans" cxnId="{B7FA5E09-6BBD-4366-8302-113141AAF627}">
      <dgm:prSet/>
      <dgm:spPr/>
      <dgm:t>
        <a:bodyPr/>
        <a:lstStyle/>
        <a:p>
          <a:endParaRPr lang="en-ID" sz="2100"/>
        </a:p>
      </dgm:t>
    </dgm:pt>
    <dgm:pt modelId="{789337A6-8FF4-4CC7-B804-3F7E99D54396}" type="sibTrans" cxnId="{B7FA5E09-6BBD-4366-8302-113141AAF627}">
      <dgm:prSet/>
      <dgm:spPr/>
      <dgm:t>
        <a:bodyPr/>
        <a:lstStyle/>
        <a:p>
          <a:endParaRPr lang="en-ID" sz="2100"/>
        </a:p>
      </dgm:t>
    </dgm:pt>
    <dgm:pt modelId="{937309C4-DADB-1A4C-95CE-9B6D38B17EEC}" type="pres">
      <dgm:prSet presAssocID="{98360FCD-1245-4A15-B982-56BC5BFACE9A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CD343DC9-38BE-0D43-ACDF-152A4602F1FF}" type="pres">
      <dgm:prSet presAssocID="{98360FCD-1245-4A15-B982-56BC5BFACE9A}" presName="outerBox" presStyleCnt="0"/>
      <dgm:spPr/>
    </dgm:pt>
    <dgm:pt modelId="{0D2543AE-86BE-8345-BABD-DCC6F99EA4D2}" type="pres">
      <dgm:prSet presAssocID="{98360FCD-1245-4A15-B982-56BC5BFACE9A}" presName="outerBoxParent" presStyleLbl="node1" presStyleIdx="0" presStyleCnt="2"/>
      <dgm:spPr/>
    </dgm:pt>
    <dgm:pt modelId="{AE86AE85-0315-8841-B9E2-D2D50CF85CA2}" type="pres">
      <dgm:prSet presAssocID="{98360FCD-1245-4A15-B982-56BC5BFACE9A}" presName="outerBoxChildren" presStyleCnt="0"/>
      <dgm:spPr/>
    </dgm:pt>
    <dgm:pt modelId="{1D74F3FA-CC05-0146-A1F9-FB523994F798}" type="pres">
      <dgm:prSet presAssocID="{98360FCD-1245-4A15-B982-56BC5BFACE9A}" presName="middleBox" presStyleCnt="0"/>
      <dgm:spPr/>
    </dgm:pt>
    <dgm:pt modelId="{45042EEC-6E9B-444B-B436-5C51B9EA8FE0}" type="pres">
      <dgm:prSet presAssocID="{98360FCD-1245-4A15-B982-56BC5BFACE9A}" presName="middleBoxParent" presStyleLbl="node1" presStyleIdx="1" presStyleCnt="2"/>
      <dgm:spPr/>
    </dgm:pt>
    <dgm:pt modelId="{CCE440C4-7A2B-4240-AD3C-0F55B306DFC7}" type="pres">
      <dgm:prSet presAssocID="{98360FCD-1245-4A15-B982-56BC5BFACE9A}" presName="middleBoxChildren" presStyleCnt="0"/>
      <dgm:spPr/>
    </dgm:pt>
    <dgm:pt modelId="{FF77A80A-B018-6445-BA39-37E55FC79500}" type="pres">
      <dgm:prSet presAssocID="{7CE0CE2B-7A40-4C3C-9983-567EFE299A80}" presName="mChild" presStyleLbl="fgAcc1" presStyleIdx="0" presStyleCnt="3" custScaleY="161811" custLinFactNeighborY="-26144">
        <dgm:presLayoutVars>
          <dgm:bulletEnabled val="1"/>
        </dgm:presLayoutVars>
      </dgm:prSet>
      <dgm:spPr/>
    </dgm:pt>
    <dgm:pt modelId="{C9155CE8-A996-F740-A681-68CF40CC159A}" type="pres">
      <dgm:prSet presAssocID="{A0FCF34B-EB62-4523-9442-91E1E5026B42}" presName="middleSibTrans" presStyleCnt="0"/>
      <dgm:spPr/>
    </dgm:pt>
    <dgm:pt modelId="{CC4DEBA5-0736-BC4B-809F-E5F3BFEF2D55}" type="pres">
      <dgm:prSet presAssocID="{748131AD-8C70-42EF-B32A-C6DD1F42BA80}" presName="mChild" presStyleLbl="fgAcc1" presStyleIdx="1" presStyleCnt="3" custScaleY="161811" custLinFactNeighborY="-26144">
        <dgm:presLayoutVars>
          <dgm:bulletEnabled val="1"/>
        </dgm:presLayoutVars>
      </dgm:prSet>
      <dgm:spPr/>
    </dgm:pt>
    <dgm:pt modelId="{77AC55A4-B7C0-9A40-BD3C-88EF36D70F43}" type="pres">
      <dgm:prSet presAssocID="{04F45A35-8491-4567-A441-D655115A64A8}" presName="middleSibTrans" presStyleCnt="0"/>
      <dgm:spPr/>
    </dgm:pt>
    <dgm:pt modelId="{1ECA583E-BB2E-D34F-872E-6A4FBEFDF033}" type="pres">
      <dgm:prSet presAssocID="{ED38D871-CAE1-4CA0-8CFD-2EF816F5EF19}" presName="mChild" presStyleLbl="fgAcc1" presStyleIdx="2" presStyleCnt="3" custScaleY="161811" custLinFactNeighborY="-26144">
        <dgm:presLayoutVars>
          <dgm:bulletEnabled val="1"/>
        </dgm:presLayoutVars>
      </dgm:prSet>
      <dgm:spPr/>
    </dgm:pt>
  </dgm:ptLst>
  <dgm:cxnLst>
    <dgm:cxn modelId="{B7FA5E09-6BBD-4366-8302-113141AAF627}" srcId="{3B5CEF2D-8698-437B-82BB-F2E0397FE1F5}" destId="{ED38D871-CAE1-4CA0-8CFD-2EF816F5EF19}" srcOrd="2" destOrd="0" parTransId="{BD1DBBED-BC6C-4834-9226-B8DA6E34D6EF}" sibTransId="{789337A6-8FF4-4CC7-B804-3F7E99D54396}"/>
    <dgm:cxn modelId="{7437062E-E4AC-054F-B8A2-6D1C484FDF8F}" type="presOf" srcId="{3B5CEF2D-8698-437B-82BB-F2E0397FE1F5}" destId="{45042EEC-6E9B-444B-B436-5C51B9EA8FE0}" srcOrd="0" destOrd="0" presId="urn:microsoft.com/office/officeart/2005/8/layout/target2"/>
    <dgm:cxn modelId="{D4282034-08BD-4C06-B543-2D4674991FAD}" srcId="{98360FCD-1245-4A15-B982-56BC5BFACE9A}" destId="{3B5CEF2D-8698-437B-82BB-F2E0397FE1F5}" srcOrd="1" destOrd="0" parTransId="{F0368593-1FE8-4BE9-8191-7172A3907542}" sibTransId="{1A82E88E-B780-4EB4-AE06-A35F2CCCD16A}"/>
    <dgm:cxn modelId="{DE94B343-B3F0-4FA9-AE3F-330173432B96}" srcId="{3B5CEF2D-8698-437B-82BB-F2E0397FE1F5}" destId="{748131AD-8C70-42EF-B32A-C6DD1F42BA80}" srcOrd="1" destOrd="0" parTransId="{A2A906E4-BA7E-4687-81C2-DBCD304510FE}" sibTransId="{04F45A35-8491-4567-A441-D655115A64A8}"/>
    <dgm:cxn modelId="{0FC4106D-7D7A-4646-BF5C-C2BC96986B8F}" type="presOf" srcId="{7CE0CE2B-7A40-4C3C-9983-567EFE299A80}" destId="{FF77A80A-B018-6445-BA39-37E55FC79500}" srcOrd="0" destOrd="0" presId="urn:microsoft.com/office/officeart/2005/8/layout/target2"/>
    <dgm:cxn modelId="{2AA2D178-ABEF-465A-9671-AE9145CCD8B6}" srcId="{98360FCD-1245-4A15-B982-56BC5BFACE9A}" destId="{ABAED937-E079-4C4C-9C35-A14A5FEE0D9F}" srcOrd="0" destOrd="0" parTransId="{05D311F9-3567-4884-802E-0D19E724AD13}" sibTransId="{E27C8207-DEC9-4D76-A586-126F6E45FF3B}"/>
    <dgm:cxn modelId="{A60C2B82-103B-0D49-A067-2B56B1991D15}" type="presOf" srcId="{98360FCD-1245-4A15-B982-56BC5BFACE9A}" destId="{937309C4-DADB-1A4C-95CE-9B6D38B17EEC}" srcOrd="0" destOrd="0" presId="urn:microsoft.com/office/officeart/2005/8/layout/target2"/>
    <dgm:cxn modelId="{37DCC9AF-47CE-DC47-AC16-070578F092CF}" type="presOf" srcId="{ABAED937-E079-4C4C-9C35-A14A5FEE0D9F}" destId="{0D2543AE-86BE-8345-BABD-DCC6F99EA4D2}" srcOrd="0" destOrd="0" presId="urn:microsoft.com/office/officeart/2005/8/layout/target2"/>
    <dgm:cxn modelId="{1AF1CEB3-9F16-4FE4-BFD2-3F48B2F7800C}" srcId="{3B5CEF2D-8698-437B-82BB-F2E0397FE1F5}" destId="{7CE0CE2B-7A40-4C3C-9983-567EFE299A80}" srcOrd="0" destOrd="0" parTransId="{6D023288-D49C-4B52-B6C3-62804503AF34}" sibTransId="{A0FCF34B-EB62-4523-9442-91E1E5026B42}"/>
    <dgm:cxn modelId="{5A17A6BE-CCF3-E848-994F-F6D94DC3A4FF}" type="presOf" srcId="{748131AD-8C70-42EF-B32A-C6DD1F42BA80}" destId="{CC4DEBA5-0736-BC4B-809F-E5F3BFEF2D55}" srcOrd="0" destOrd="0" presId="urn:microsoft.com/office/officeart/2005/8/layout/target2"/>
    <dgm:cxn modelId="{3654F7DC-0733-7643-93E0-225EF08759AD}" type="presOf" srcId="{ED38D871-CAE1-4CA0-8CFD-2EF816F5EF19}" destId="{1ECA583E-BB2E-D34F-872E-6A4FBEFDF033}" srcOrd="0" destOrd="0" presId="urn:microsoft.com/office/officeart/2005/8/layout/target2"/>
    <dgm:cxn modelId="{C5DA5E37-9102-B04E-BCD2-794C3F463CEE}" type="presParOf" srcId="{937309C4-DADB-1A4C-95CE-9B6D38B17EEC}" destId="{CD343DC9-38BE-0D43-ACDF-152A4602F1FF}" srcOrd="0" destOrd="0" presId="urn:microsoft.com/office/officeart/2005/8/layout/target2"/>
    <dgm:cxn modelId="{58EB0F60-2AA7-F64F-85CE-4EAC8E142611}" type="presParOf" srcId="{CD343DC9-38BE-0D43-ACDF-152A4602F1FF}" destId="{0D2543AE-86BE-8345-BABD-DCC6F99EA4D2}" srcOrd="0" destOrd="0" presId="urn:microsoft.com/office/officeart/2005/8/layout/target2"/>
    <dgm:cxn modelId="{940AE7E2-C2A3-C048-91A7-B7467553B9FC}" type="presParOf" srcId="{CD343DC9-38BE-0D43-ACDF-152A4602F1FF}" destId="{AE86AE85-0315-8841-B9E2-D2D50CF85CA2}" srcOrd="1" destOrd="0" presId="urn:microsoft.com/office/officeart/2005/8/layout/target2"/>
    <dgm:cxn modelId="{00949D63-E9BA-9B4E-8807-13D2E64AC1BA}" type="presParOf" srcId="{937309C4-DADB-1A4C-95CE-9B6D38B17EEC}" destId="{1D74F3FA-CC05-0146-A1F9-FB523994F798}" srcOrd="1" destOrd="0" presId="urn:microsoft.com/office/officeart/2005/8/layout/target2"/>
    <dgm:cxn modelId="{3A7413DD-56C1-004B-B79A-2E74FCFA6EC7}" type="presParOf" srcId="{1D74F3FA-CC05-0146-A1F9-FB523994F798}" destId="{45042EEC-6E9B-444B-B436-5C51B9EA8FE0}" srcOrd="0" destOrd="0" presId="urn:microsoft.com/office/officeart/2005/8/layout/target2"/>
    <dgm:cxn modelId="{F906310E-D8D6-1649-860A-877FFA1F9539}" type="presParOf" srcId="{1D74F3FA-CC05-0146-A1F9-FB523994F798}" destId="{CCE440C4-7A2B-4240-AD3C-0F55B306DFC7}" srcOrd="1" destOrd="0" presId="urn:microsoft.com/office/officeart/2005/8/layout/target2"/>
    <dgm:cxn modelId="{11F24AA6-069E-F84F-B31D-B5A4FBDC99DC}" type="presParOf" srcId="{CCE440C4-7A2B-4240-AD3C-0F55B306DFC7}" destId="{FF77A80A-B018-6445-BA39-37E55FC79500}" srcOrd="0" destOrd="0" presId="urn:microsoft.com/office/officeart/2005/8/layout/target2"/>
    <dgm:cxn modelId="{D9532720-7C86-4E4E-BF1E-003A9E5D37C5}" type="presParOf" srcId="{CCE440C4-7A2B-4240-AD3C-0F55B306DFC7}" destId="{C9155CE8-A996-F740-A681-68CF40CC159A}" srcOrd="1" destOrd="0" presId="urn:microsoft.com/office/officeart/2005/8/layout/target2"/>
    <dgm:cxn modelId="{F5E621A7-E6DF-334A-977C-953BB477F847}" type="presParOf" srcId="{CCE440C4-7A2B-4240-AD3C-0F55B306DFC7}" destId="{CC4DEBA5-0736-BC4B-809F-E5F3BFEF2D55}" srcOrd="2" destOrd="0" presId="urn:microsoft.com/office/officeart/2005/8/layout/target2"/>
    <dgm:cxn modelId="{B7A15DA9-DBE2-C348-8F6C-C4DB61F95AB0}" type="presParOf" srcId="{CCE440C4-7A2B-4240-AD3C-0F55B306DFC7}" destId="{77AC55A4-B7C0-9A40-BD3C-88EF36D70F43}" srcOrd="3" destOrd="0" presId="urn:microsoft.com/office/officeart/2005/8/layout/target2"/>
    <dgm:cxn modelId="{41451527-15E0-9C45-843C-FE3340D5D633}" type="presParOf" srcId="{CCE440C4-7A2B-4240-AD3C-0F55B306DFC7}" destId="{1ECA583E-BB2E-D34F-872E-6A4FBEFDF033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DB120D3-4C67-4692-BF08-8AF7E8B39D1E}">
      <dgm:prSet phldrT="[Text]" custT="1"/>
      <dgm:spPr/>
      <dgm:t>
        <a:bodyPr/>
        <a:lstStyle/>
        <a:p>
          <a:r>
            <a:rPr lang="en-US" sz="2400" b="1" dirty="0" err="1"/>
            <a:t>Indentifikasi</a:t>
          </a:r>
          <a:r>
            <a:rPr lang="en-US" sz="2400" b="1" dirty="0"/>
            <a:t> </a:t>
          </a:r>
          <a:r>
            <a:rPr lang="en-US" sz="2400" b="1" dirty="0" err="1"/>
            <a:t>kontrak</a:t>
          </a:r>
          <a:endParaRPr lang="en-US" sz="2400" b="1" dirty="0"/>
        </a:p>
      </dgm:t>
    </dgm:pt>
    <dgm:pt modelId="{3033068D-69D3-4674-B559-BB2EF53E8CDE}" type="parTrans" cxnId="{3D6F1CC8-1EB7-418F-A93A-5E8B1CBC1071}">
      <dgm:prSet/>
      <dgm:spPr/>
      <dgm:t>
        <a:bodyPr/>
        <a:lstStyle/>
        <a:p>
          <a:endParaRPr lang="en-US" sz="2400"/>
        </a:p>
      </dgm:t>
    </dgm:pt>
    <dgm:pt modelId="{11686062-6AFC-49C3-B196-4A5C57D51814}" type="sibTrans" cxnId="{3D6F1CC8-1EB7-418F-A93A-5E8B1CBC1071}">
      <dgm:prSet/>
      <dgm:spPr/>
      <dgm:t>
        <a:bodyPr/>
        <a:lstStyle/>
        <a:p>
          <a:endParaRPr lang="en-US" sz="2400"/>
        </a:p>
      </dgm:t>
    </dgm:pt>
    <dgm:pt modelId="{17406A4E-028C-40DB-A15E-1C7F92363AFC}">
      <dgm:prSet phldrT="[Text]" custT="1"/>
      <dgm:spPr/>
      <dgm:t>
        <a:bodyPr/>
        <a:lstStyle/>
        <a:p>
          <a:r>
            <a:rPr lang="en-US" sz="2400" b="1" dirty="0" err="1"/>
            <a:t>Kombinasi</a:t>
          </a:r>
          <a:r>
            <a:rPr lang="en-US" sz="2400" b="1" dirty="0"/>
            <a:t> </a:t>
          </a:r>
          <a:r>
            <a:rPr lang="en-US" sz="2400" b="1" dirty="0" err="1"/>
            <a:t>kontrak</a:t>
          </a:r>
          <a:endParaRPr lang="en-US" sz="2400" b="1" dirty="0"/>
        </a:p>
      </dgm:t>
    </dgm:pt>
    <dgm:pt modelId="{F61481DD-49B8-4221-BF69-CA112689C335}" type="parTrans" cxnId="{4AD571D4-6E2E-42FB-80F2-1604A26A9FA6}">
      <dgm:prSet/>
      <dgm:spPr/>
      <dgm:t>
        <a:bodyPr/>
        <a:lstStyle/>
        <a:p>
          <a:endParaRPr lang="en-US" sz="2400"/>
        </a:p>
      </dgm:t>
    </dgm:pt>
    <dgm:pt modelId="{74FA2286-8E2E-4A56-A14D-FA83B7C290A2}" type="sibTrans" cxnId="{4AD571D4-6E2E-42FB-80F2-1604A26A9FA6}">
      <dgm:prSet/>
      <dgm:spPr/>
      <dgm:t>
        <a:bodyPr/>
        <a:lstStyle/>
        <a:p>
          <a:endParaRPr lang="en-US" sz="2400"/>
        </a:p>
      </dgm:t>
    </dgm:pt>
    <dgm:pt modelId="{EBCBF406-831C-4ACC-9B82-1B1E0F29DC6E}">
      <dgm:prSet phldrT="[Text]" custT="1"/>
      <dgm:spPr/>
      <dgm:t>
        <a:bodyPr/>
        <a:lstStyle/>
        <a:p>
          <a:r>
            <a:rPr lang="en-US" sz="2400" b="1" dirty="0" err="1"/>
            <a:t>Modifikasi</a:t>
          </a:r>
          <a:r>
            <a:rPr lang="en-US" sz="2400" b="1" dirty="0"/>
            <a:t> </a:t>
          </a:r>
          <a:r>
            <a:rPr lang="en-US" sz="2400" b="1" dirty="0" err="1"/>
            <a:t>kontrak</a:t>
          </a:r>
          <a:endParaRPr lang="en-US" sz="2400" b="1" dirty="0"/>
        </a:p>
      </dgm:t>
    </dgm:pt>
    <dgm:pt modelId="{5A9DE764-E1E2-4613-9E81-8A4F7E729261}" type="parTrans" cxnId="{BD162AE3-FA63-42D8-85AC-65C14CBEEE68}">
      <dgm:prSet/>
      <dgm:spPr/>
      <dgm:t>
        <a:bodyPr/>
        <a:lstStyle/>
        <a:p>
          <a:endParaRPr lang="en-US" sz="2400"/>
        </a:p>
      </dgm:t>
    </dgm:pt>
    <dgm:pt modelId="{F825366E-1BC5-44D8-A5F7-95E65E54377D}" type="sibTrans" cxnId="{BD162AE3-FA63-42D8-85AC-65C14CBEEE68}">
      <dgm:prSet/>
      <dgm:spPr/>
      <dgm:t>
        <a:bodyPr/>
        <a:lstStyle/>
        <a:p>
          <a:endParaRPr lang="en-US" sz="2400"/>
        </a:p>
      </dgm:t>
    </dgm:pt>
    <dgm:pt modelId="{1F06B53D-47AF-41A1-8F16-FEA828E0329A}">
      <dgm:prSet phldrT="[Text]" custT="1"/>
      <dgm:spPr/>
      <dgm:t>
        <a:bodyPr/>
        <a:lstStyle/>
        <a:p>
          <a:r>
            <a:rPr lang="en-US" sz="2400" b="1" dirty="0" err="1"/>
            <a:t>Identifikasi</a:t>
          </a:r>
          <a:r>
            <a:rPr lang="en-US" sz="2400" b="1" dirty="0"/>
            <a:t> </a:t>
          </a:r>
          <a:r>
            <a:rPr lang="en-US" sz="2400" b="1" dirty="0" err="1"/>
            <a:t>kewajiban</a:t>
          </a:r>
          <a:r>
            <a:rPr lang="en-US" sz="2400" b="1" dirty="0"/>
            <a:t> </a:t>
          </a:r>
          <a:r>
            <a:rPr lang="en-US" sz="2400" b="1" dirty="0" err="1"/>
            <a:t>pelaksanaan</a:t>
          </a:r>
          <a:endParaRPr lang="en-US" sz="2400" b="1" dirty="0"/>
        </a:p>
      </dgm:t>
    </dgm:pt>
    <dgm:pt modelId="{13A1824D-9393-46C5-B8CC-3CAF0E31A885}" type="parTrans" cxnId="{C82727BD-D755-4220-AC63-F589FF339A22}">
      <dgm:prSet/>
      <dgm:spPr/>
      <dgm:t>
        <a:bodyPr/>
        <a:lstStyle/>
        <a:p>
          <a:endParaRPr lang="en-US" sz="2400"/>
        </a:p>
      </dgm:t>
    </dgm:pt>
    <dgm:pt modelId="{0299CD37-6EA8-4AB9-90DB-7095F6A9CA4A}" type="sibTrans" cxnId="{C82727BD-D755-4220-AC63-F589FF339A22}">
      <dgm:prSet/>
      <dgm:spPr/>
      <dgm:t>
        <a:bodyPr/>
        <a:lstStyle/>
        <a:p>
          <a:endParaRPr lang="en-US" sz="2400"/>
        </a:p>
      </dgm:t>
    </dgm:pt>
    <dgm:pt modelId="{E2FE06BA-B93C-44C1-AE1C-32143F9C54AD}">
      <dgm:prSet phldrT="[Text]" custT="1"/>
      <dgm:spPr/>
      <dgm:t>
        <a:bodyPr/>
        <a:lstStyle/>
        <a:p>
          <a:r>
            <a:rPr lang="en-US" sz="2400" b="1" dirty="0" err="1"/>
            <a:t>Penyelesaian</a:t>
          </a:r>
          <a:r>
            <a:rPr lang="en-US" sz="2400" b="1" dirty="0"/>
            <a:t> </a:t>
          </a:r>
          <a:r>
            <a:rPr lang="en-US" sz="2400" b="1" dirty="0" err="1"/>
            <a:t>kewajiban</a:t>
          </a:r>
          <a:r>
            <a:rPr lang="en-US" sz="2400" b="1" dirty="0"/>
            <a:t> </a:t>
          </a:r>
          <a:r>
            <a:rPr lang="en-US" sz="2400" b="1" dirty="0" err="1"/>
            <a:t>pelaksanaan</a:t>
          </a:r>
          <a:endParaRPr lang="en-US" sz="2400" b="1" dirty="0"/>
        </a:p>
      </dgm:t>
    </dgm:pt>
    <dgm:pt modelId="{83236035-396E-4C73-BEBB-61334FE547AC}" type="parTrans" cxnId="{CC84A37F-67A4-4100-A5AF-E81F97191D43}">
      <dgm:prSet/>
      <dgm:spPr/>
      <dgm:t>
        <a:bodyPr/>
        <a:lstStyle/>
        <a:p>
          <a:endParaRPr lang="en-US" sz="2400"/>
        </a:p>
      </dgm:t>
    </dgm:pt>
    <dgm:pt modelId="{C373D1CA-9716-48AA-B34A-B4DF2DE8B3CE}" type="sibTrans" cxnId="{CC84A37F-67A4-4100-A5AF-E81F97191D43}">
      <dgm:prSet/>
      <dgm:spPr/>
      <dgm:t>
        <a:bodyPr/>
        <a:lstStyle/>
        <a:p>
          <a:endParaRPr lang="en-US" sz="2400"/>
        </a:p>
      </dgm:t>
    </dgm:pt>
    <dgm:pt modelId="{4A45B574-1762-3840-9F90-2AD2B68BEE38}" type="pres">
      <dgm:prSet presAssocID="{04512964-C516-4056-85CE-94519344B8E4}" presName="Name0" presStyleCnt="0">
        <dgm:presLayoutVars>
          <dgm:dir/>
          <dgm:animLvl val="lvl"/>
          <dgm:resizeHandles val="exact"/>
        </dgm:presLayoutVars>
      </dgm:prSet>
      <dgm:spPr/>
    </dgm:pt>
    <dgm:pt modelId="{74B60198-216E-9448-B7AF-CC9168C57FED}" type="pres">
      <dgm:prSet presAssocID="{E2FE06BA-B93C-44C1-AE1C-32143F9C54AD}" presName="boxAndChildren" presStyleCnt="0"/>
      <dgm:spPr/>
    </dgm:pt>
    <dgm:pt modelId="{4163C0FB-1CD8-0C4A-9D91-91C44568428E}" type="pres">
      <dgm:prSet presAssocID="{E2FE06BA-B93C-44C1-AE1C-32143F9C54AD}" presName="parentTextBox" presStyleLbl="node1" presStyleIdx="0" presStyleCnt="3"/>
      <dgm:spPr/>
    </dgm:pt>
    <dgm:pt modelId="{70D08FE8-DF65-F644-A9AF-BBA534488FAA}" type="pres">
      <dgm:prSet presAssocID="{0299CD37-6EA8-4AB9-90DB-7095F6A9CA4A}" presName="sp" presStyleCnt="0"/>
      <dgm:spPr/>
    </dgm:pt>
    <dgm:pt modelId="{07C04BB7-ED5E-6E49-89AD-A4A8BCEC9859}" type="pres">
      <dgm:prSet presAssocID="{1F06B53D-47AF-41A1-8F16-FEA828E0329A}" presName="arrowAndChildren" presStyleCnt="0"/>
      <dgm:spPr/>
    </dgm:pt>
    <dgm:pt modelId="{54ABF88D-C245-7E41-8222-77D17AF56E65}" type="pres">
      <dgm:prSet presAssocID="{1F06B53D-47AF-41A1-8F16-FEA828E0329A}" presName="parentTextArrow" presStyleLbl="node1" presStyleIdx="1" presStyleCnt="3"/>
      <dgm:spPr/>
    </dgm:pt>
    <dgm:pt modelId="{AB06CC3B-60D0-114B-BA9E-B689FC8D1C45}" type="pres">
      <dgm:prSet presAssocID="{11686062-6AFC-49C3-B196-4A5C57D51814}" presName="sp" presStyleCnt="0"/>
      <dgm:spPr/>
    </dgm:pt>
    <dgm:pt modelId="{0ADF87A5-E7A7-6046-97D5-BB2A630C8005}" type="pres">
      <dgm:prSet presAssocID="{5DB120D3-4C67-4692-BF08-8AF7E8B39D1E}" presName="arrowAndChildren" presStyleCnt="0"/>
      <dgm:spPr/>
    </dgm:pt>
    <dgm:pt modelId="{4C196C34-3CFA-7642-818C-7C0236E02D16}" type="pres">
      <dgm:prSet presAssocID="{5DB120D3-4C67-4692-BF08-8AF7E8B39D1E}" presName="parentTextArrow" presStyleLbl="node1" presStyleIdx="1" presStyleCnt="3"/>
      <dgm:spPr/>
    </dgm:pt>
    <dgm:pt modelId="{FDEA1030-D6A6-2149-BF75-6DDA897C9AAE}" type="pres">
      <dgm:prSet presAssocID="{5DB120D3-4C67-4692-BF08-8AF7E8B39D1E}" presName="arrow" presStyleLbl="node1" presStyleIdx="2" presStyleCnt="3"/>
      <dgm:spPr/>
    </dgm:pt>
    <dgm:pt modelId="{5FD07865-56EB-D648-97C6-A16769AB0FB1}" type="pres">
      <dgm:prSet presAssocID="{5DB120D3-4C67-4692-BF08-8AF7E8B39D1E}" presName="descendantArrow" presStyleCnt="0"/>
      <dgm:spPr/>
    </dgm:pt>
    <dgm:pt modelId="{AAC56EC5-AE08-2B46-985F-51568548392B}" type="pres">
      <dgm:prSet presAssocID="{17406A4E-028C-40DB-A15E-1C7F92363AFC}" presName="childTextArrow" presStyleLbl="fgAccFollowNode1" presStyleIdx="0" presStyleCnt="2">
        <dgm:presLayoutVars>
          <dgm:bulletEnabled val="1"/>
        </dgm:presLayoutVars>
      </dgm:prSet>
      <dgm:spPr/>
    </dgm:pt>
    <dgm:pt modelId="{EFDD253E-5F53-6346-ADD0-21A47FF55077}" type="pres">
      <dgm:prSet presAssocID="{EBCBF406-831C-4ACC-9B82-1B1E0F29DC6E}" presName="childTextArrow" presStyleLbl="fgAccFollowNode1" presStyleIdx="1" presStyleCnt="2">
        <dgm:presLayoutVars>
          <dgm:bulletEnabled val="1"/>
        </dgm:presLayoutVars>
      </dgm:prSet>
      <dgm:spPr/>
    </dgm:pt>
  </dgm:ptLst>
  <dgm:cxnLst>
    <dgm:cxn modelId="{8B92AB08-8F6B-A748-BBF4-E183DE04FB81}" type="presOf" srcId="{5DB120D3-4C67-4692-BF08-8AF7E8B39D1E}" destId="{4C196C34-3CFA-7642-818C-7C0236E02D16}" srcOrd="0" destOrd="0" presId="urn:microsoft.com/office/officeart/2005/8/layout/process4"/>
    <dgm:cxn modelId="{99D34932-C9D0-B84D-9612-8CB94BF201B8}" type="presOf" srcId="{1F06B53D-47AF-41A1-8F16-FEA828E0329A}" destId="{54ABF88D-C245-7E41-8222-77D17AF56E65}" srcOrd="0" destOrd="0" presId="urn:microsoft.com/office/officeart/2005/8/layout/process4"/>
    <dgm:cxn modelId="{CC84A37F-67A4-4100-A5AF-E81F97191D43}" srcId="{04512964-C516-4056-85CE-94519344B8E4}" destId="{E2FE06BA-B93C-44C1-AE1C-32143F9C54AD}" srcOrd="2" destOrd="0" parTransId="{83236035-396E-4C73-BEBB-61334FE547AC}" sibTransId="{C373D1CA-9716-48AA-B34A-B4DF2DE8B3CE}"/>
    <dgm:cxn modelId="{06E546B2-5F2E-DE47-9153-AEF8334620FF}" type="presOf" srcId="{EBCBF406-831C-4ACC-9B82-1B1E0F29DC6E}" destId="{EFDD253E-5F53-6346-ADD0-21A47FF55077}" srcOrd="0" destOrd="0" presId="urn:microsoft.com/office/officeart/2005/8/layout/process4"/>
    <dgm:cxn modelId="{72F914B4-6A91-A04D-9209-7071541673F5}" type="presOf" srcId="{5DB120D3-4C67-4692-BF08-8AF7E8B39D1E}" destId="{FDEA1030-D6A6-2149-BF75-6DDA897C9AAE}" srcOrd="1" destOrd="0" presId="urn:microsoft.com/office/officeart/2005/8/layout/process4"/>
    <dgm:cxn modelId="{C82727BD-D755-4220-AC63-F589FF339A22}" srcId="{04512964-C516-4056-85CE-94519344B8E4}" destId="{1F06B53D-47AF-41A1-8F16-FEA828E0329A}" srcOrd="1" destOrd="0" parTransId="{13A1824D-9393-46C5-B8CC-3CAF0E31A885}" sibTransId="{0299CD37-6EA8-4AB9-90DB-7095F6A9CA4A}"/>
    <dgm:cxn modelId="{3D6F1CC8-1EB7-418F-A93A-5E8B1CBC1071}" srcId="{04512964-C516-4056-85CE-94519344B8E4}" destId="{5DB120D3-4C67-4692-BF08-8AF7E8B39D1E}" srcOrd="0" destOrd="0" parTransId="{3033068D-69D3-4674-B559-BB2EF53E8CDE}" sibTransId="{11686062-6AFC-49C3-B196-4A5C57D51814}"/>
    <dgm:cxn modelId="{4AD571D4-6E2E-42FB-80F2-1604A26A9FA6}" srcId="{5DB120D3-4C67-4692-BF08-8AF7E8B39D1E}" destId="{17406A4E-028C-40DB-A15E-1C7F92363AFC}" srcOrd="0" destOrd="0" parTransId="{F61481DD-49B8-4221-BF69-CA112689C335}" sibTransId="{74FA2286-8E2E-4A56-A14D-FA83B7C290A2}"/>
    <dgm:cxn modelId="{D809F6E2-E39B-C849-AF44-7062B6BBF724}" type="presOf" srcId="{04512964-C516-4056-85CE-94519344B8E4}" destId="{4A45B574-1762-3840-9F90-2AD2B68BEE38}" srcOrd="0" destOrd="0" presId="urn:microsoft.com/office/officeart/2005/8/layout/process4"/>
    <dgm:cxn modelId="{BD162AE3-FA63-42D8-85AC-65C14CBEEE68}" srcId="{5DB120D3-4C67-4692-BF08-8AF7E8B39D1E}" destId="{EBCBF406-831C-4ACC-9B82-1B1E0F29DC6E}" srcOrd="1" destOrd="0" parTransId="{5A9DE764-E1E2-4613-9E81-8A4F7E729261}" sibTransId="{F825366E-1BC5-44D8-A5F7-95E65E54377D}"/>
    <dgm:cxn modelId="{A8E812E7-4193-D74E-A801-FF2E644A8F1D}" type="presOf" srcId="{E2FE06BA-B93C-44C1-AE1C-32143F9C54AD}" destId="{4163C0FB-1CD8-0C4A-9D91-91C44568428E}" srcOrd="0" destOrd="0" presId="urn:microsoft.com/office/officeart/2005/8/layout/process4"/>
    <dgm:cxn modelId="{DB93F7EF-1D59-B946-893E-276059A51B40}" type="presOf" srcId="{17406A4E-028C-40DB-A15E-1C7F92363AFC}" destId="{AAC56EC5-AE08-2B46-985F-51568548392B}" srcOrd="0" destOrd="0" presId="urn:microsoft.com/office/officeart/2005/8/layout/process4"/>
    <dgm:cxn modelId="{ABF8629B-7441-7341-839B-CF45EB5963F2}" type="presParOf" srcId="{4A45B574-1762-3840-9F90-2AD2B68BEE38}" destId="{74B60198-216E-9448-B7AF-CC9168C57FED}" srcOrd="0" destOrd="0" presId="urn:microsoft.com/office/officeart/2005/8/layout/process4"/>
    <dgm:cxn modelId="{F0B19AE9-9F58-0F43-9CDB-B42648CB19C2}" type="presParOf" srcId="{74B60198-216E-9448-B7AF-CC9168C57FED}" destId="{4163C0FB-1CD8-0C4A-9D91-91C44568428E}" srcOrd="0" destOrd="0" presId="urn:microsoft.com/office/officeart/2005/8/layout/process4"/>
    <dgm:cxn modelId="{A4E2268F-1545-4A42-9F0E-5B554D21539C}" type="presParOf" srcId="{4A45B574-1762-3840-9F90-2AD2B68BEE38}" destId="{70D08FE8-DF65-F644-A9AF-BBA534488FAA}" srcOrd="1" destOrd="0" presId="urn:microsoft.com/office/officeart/2005/8/layout/process4"/>
    <dgm:cxn modelId="{27D6DAAF-0151-4941-8160-6E6D4DDE3FC0}" type="presParOf" srcId="{4A45B574-1762-3840-9F90-2AD2B68BEE38}" destId="{07C04BB7-ED5E-6E49-89AD-A4A8BCEC9859}" srcOrd="2" destOrd="0" presId="urn:microsoft.com/office/officeart/2005/8/layout/process4"/>
    <dgm:cxn modelId="{6B2B7C3B-6799-014C-ACBD-255FD887436D}" type="presParOf" srcId="{07C04BB7-ED5E-6E49-89AD-A4A8BCEC9859}" destId="{54ABF88D-C245-7E41-8222-77D17AF56E65}" srcOrd="0" destOrd="0" presId="urn:microsoft.com/office/officeart/2005/8/layout/process4"/>
    <dgm:cxn modelId="{062E40FB-E9A0-4449-9DCD-70A68EC7E1E2}" type="presParOf" srcId="{4A45B574-1762-3840-9F90-2AD2B68BEE38}" destId="{AB06CC3B-60D0-114B-BA9E-B689FC8D1C45}" srcOrd="3" destOrd="0" presId="urn:microsoft.com/office/officeart/2005/8/layout/process4"/>
    <dgm:cxn modelId="{D814DDCE-BFE8-6149-B8B0-F29FB670A41A}" type="presParOf" srcId="{4A45B574-1762-3840-9F90-2AD2B68BEE38}" destId="{0ADF87A5-E7A7-6046-97D5-BB2A630C8005}" srcOrd="4" destOrd="0" presId="urn:microsoft.com/office/officeart/2005/8/layout/process4"/>
    <dgm:cxn modelId="{9CF65BBB-260D-F847-9C64-7E764E2E712A}" type="presParOf" srcId="{0ADF87A5-E7A7-6046-97D5-BB2A630C8005}" destId="{4C196C34-3CFA-7642-818C-7C0236E02D16}" srcOrd="0" destOrd="0" presId="urn:microsoft.com/office/officeart/2005/8/layout/process4"/>
    <dgm:cxn modelId="{36ECC9EC-C482-FF41-B83F-1553A3638B93}" type="presParOf" srcId="{0ADF87A5-E7A7-6046-97D5-BB2A630C8005}" destId="{FDEA1030-D6A6-2149-BF75-6DDA897C9AAE}" srcOrd="1" destOrd="0" presId="urn:microsoft.com/office/officeart/2005/8/layout/process4"/>
    <dgm:cxn modelId="{8EEF470C-DD86-8041-A7DB-A7D6E85031CA}" type="presParOf" srcId="{0ADF87A5-E7A7-6046-97D5-BB2A630C8005}" destId="{5FD07865-56EB-D648-97C6-A16769AB0FB1}" srcOrd="2" destOrd="0" presId="urn:microsoft.com/office/officeart/2005/8/layout/process4"/>
    <dgm:cxn modelId="{BFD6AC13-C450-8D46-B6E5-7DB0F10C9388}" type="presParOf" srcId="{5FD07865-56EB-D648-97C6-A16769AB0FB1}" destId="{AAC56EC5-AE08-2B46-985F-51568548392B}" srcOrd="0" destOrd="0" presId="urn:microsoft.com/office/officeart/2005/8/layout/process4"/>
    <dgm:cxn modelId="{388BB3A5-4BE2-A740-B58F-71F39E7D9C90}" type="presParOf" srcId="{5FD07865-56EB-D648-97C6-A16769AB0FB1}" destId="{EFDD253E-5F53-6346-ADD0-21A47FF5507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FBE99F2-2679-FA4C-A3CE-5EABFEE0DACD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2CB1F4B-D1D0-F142-8050-335E3E142C51}">
      <dgm:prSet custT="1"/>
      <dgm:spPr/>
      <dgm:t>
        <a:bodyPr/>
        <a:lstStyle/>
        <a:p>
          <a:pPr algn="l"/>
          <a:r>
            <a:rPr lang="en-US" sz="1800" b="1" i="0" u="sng" dirty="0" err="1"/>
            <a:t>Tidak</a:t>
          </a:r>
          <a:r>
            <a:rPr lang="en-US" sz="1800" b="1" i="0" u="sng" dirty="0"/>
            <a:t> </a:t>
          </a:r>
          <a:r>
            <a:rPr lang="en-US" sz="1800" b="1" i="0" u="sng" dirty="0" err="1"/>
            <a:t>Terdapat</a:t>
          </a:r>
          <a:r>
            <a:rPr lang="en-US" sz="1800" b="1" i="0" u="sng" dirty="0"/>
            <a:t> </a:t>
          </a:r>
          <a:r>
            <a:rPr lang="en-US" sz="1800" b="1" i="0" u="sng" dirty="0" err="1"/>
            <a:t>kontrak</a:t>
          </a:r>
          <a:endParaRPr lang="en-ID" sz="1800" dirty="0"/>
        </a:p>
      </dgm:t>
    </dgm:pt>
    <dgm:pt modelId="{FA56DFD0-DEA0-1C4E-90FE-A95B0F48E347}" type="parTrans" cxnId="{25924B32-2363-5B4C-A367-E75E758E2843}">
      <dgm:prSet/>
      <dgm:spPr/>
      <dgm:t>
        <a:bodyPr/>
        <a:lstStyle/>
        <a:p>
          <a:endParaRPr lang="en-US" sz="1800"/>
        </a:p>
      </dgm:t>
    </dgm:pt>
    <dgm:pt modelId="{95C21854-A014-374A-9F19-27E8510E2327}" type="sibTrans" cxnId="{25924B32-2363-5B4C-A367-E75E758E2843}">
      <dgm:prSet/>
      <dgm:spPr/>
      <dgm:t>
        <a:bodyPr/>
        <a:lstStyle/>
        <a:p>
          <a:endParaRPr lang="en-US" sz="1800"/>
        </a:p>
      </dgm:t>
    </dgm:pt>
    <dgm:pt modelId="{A35D3C1A-0F82-C14D-8D76-72B30CCFC8E2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1800" b="1" i="0" dirty="0" err="1"/>
            <a:t>Tidak</a:t>
          </a:r>
          <a:r>
            <a:rPr lang="en-US" sz="1800" b="1" i="0" dirty="0"/>
            <a:t> </a:t>
          </a:r>
          <a:r>
            <a:rPr lang="en-US" sz="1800" b="1" i="0" dirty="0" err="1"/>
            <a:t>terdapat</a:t>
          </a:r>
          <a:r>
            <a:rPr lang="en-US" sz="1800" b="1" i="0" dirty="0"/>
            <a:t> </a:t>
          </a:r>
          <a:r>
            <a:rPr lang="en-US" sz="1800" b="1" i="0" dirty="0" err="1"/>
            <a:t>suatu</a:t>
          </a:r>
          <a:r>
            <a:rPr lang="en-US" sz="1800" b="1" i="0" dirty="0"/>
            <a:t> </a:t>
          </a:r>
          <a:r>
            <a:rPr lang="en-US" sz="1800" b="1" i="0" dirty="0" err="1"/>
            <a:t>kontrak</a:t>
          </a:r>
          <a:r>
            <a:rPr lang="en-US" sz="1800" b="0" i="0" dirty="0"/>
            <a:t>, </a:t>
          </a:r>
          <a:r>
            <a:rPr lang="en-US" sz="1800" b="0" i="0" dirty="0" err="1"/>
            <a:t>jika</a:t>
          </a:r>
          <a:r>
            <a:rPr lang="en-US" sz="1800" b="0" i="0" dirty="0"/>
            <a:t> </a:t>
          </a:r>
          <a:r>
            <a:rPr lang="en-US" sz="1800" b="0" i="0" dirty="0" err="1"/>
            <a:t>setiap</a:t>
          </a:r>
          <a:r>
            <a:rPr lang="en-US" sz="1800" b="0" i="0" dirty="0"/>
            <a:t> </a:t>
          </a:r>
          <a:r>
            <a:rPr lang="en-US" sz="1800" b="0" i="0" dirty="0" err="1"/>
            <a:t>pihak</a:t>
          </a:r>
          <a:r>
            <a:rPr lang="en-US" sz="1800" b="0" i="0" dirty="0"/>
            <a:t> </a:t>
          </a:r>
          <a:r>
            <a:rPr lang="en-US" sz="1800" b="0" i="0" dirty="0" err="1"/>
            <a:t>dalam</a:t>
          </a:r>
          <a:r>
            <a:rPr lang="en-US" sz="1800" b="0" i="0" dirty="0"/>
            <a:t> </a:t>
          </a:r>
          <a:r>
            <a:rPr lang="en-US" sz="1800" b="0" i="0" dirty="0" err="1"/>
            <a:t>kontrak</a:t>
          </a:r>
          <a:r>
            <a:rPr lang="en-US" sz="1800" b="0" i="0" dirty="0"/>
            <a:t> </a:t>
          </a:r>
          <a:r>
            <a:rPr lang="en-US" sz="1800" b="0" i="0" dirty="0" err="1"/>
            <a:t>memiliki</a:t>
          </a:r>
          <a:r>
            <a:rPr lang="en-US" sz="1800" b="0" i="0" dirty="0"/>
            <a:t> </a:t>
          </a:r>
          <a:r>
            <a:rPr lang="en-US" sz="1800" b="0" i="0" dirty="0" err="1"/>
            <a:t>hak</a:t>
          </a:r>
          <a:r>
            <a:rPr lang="en-US" sz="1800" b="0" i="0" dirty="0"/>
            <a:t> yang </a:t>
          </a:r>
          <a:r>
            <a:rPr lang="en-US" sz="1800" b="0" i="0" dirty="0" err="1"/>
            <a:t>dapat</a:t>
          </a:r>
          <a:r>
            <a:rPr lang="en-US" sz="1800" b="0" i="0" dirty="0"/>
            <a:t> </a:t>
          </a:r>
          <a:r>
            <a:rPr lang="en-US" sz="1800" b="0" i="0" dirty="0" err="1"/>
            <a:t>dipaksakan</a:t>
          </a:r>
          <a:r>
            <a:rPr lang="en-US" sz="1800" b="0" i="0" dirty="0"/>
            <a:t> </a:t>
          </a:r>
          <a:r>
            <a:rPr lang="en-US" sz="1800" b="0" i="0" dirty="0" err="1"/>
            <a:t>secara</a:t>
          </a:r>
          <a:r>
            <a:rPr lang="en-US" sz="1800" b="0" i="0" dirty="0"/>
            <a:t> </a:t>
          </a:r>
          <a:r>
            <a:rPr lang="en-US" sz="1800" b="0" i="0" dirty="0" err="1"/>
            <a:t>sepihak</a:t>
          </a:r>
          <a:r>
            <a:rPr lang="en-US" sz="1800" b="0" i="0" dirty="0"/>
            <a:t> </a:t>
          </a:r>
          <a:r>
            <a:rPr lang="en-US" sz="1800" b="0" i="0" dirty="0" err="1"/>
            <a:t>untuk</a:t>
          </a:r>
          <a:r>
            <a:rPr lang="en-US" sz="1800" b="0" i="0" dirty="0"/>
            <a:t> </a:t>
          </a:r>
          <a:r>
            <a:rPr lang="en-US" sz="1800" b="0" i="0" dirty="0" err="1"/>
            <a:t>mengakhiri</a:t>
          </a:r>
          <a:r>
            <a:rPr lang="en-US" sz="1800" b="0" i="0" dirty="0"/>
            <a:t> </a:t>
          </a:r>
          <a:r>
            <a:rPr lang="en-US" sz="1800" b="0" i="0" dirty="0" err="1"/>
            <a:t>kontrak</a:t>
          </a:r>
          <a:r>
            <a:rPr lang="en-US" sz="1800" b="0" i="0" dirty="0"/>
            <a:t> yang </a:t>
          </a:r>
          <a:r>
            <a:rPr lang="en-US" sz="1800" b="1" i="0" dirty="0" err="1"/>
            <a:t>tidak</a:t>
          </a:r>
          <a:r>
            <a:rPr lang="en-US" sz="1800" b="1" i="0" dirty="0"/>
            <a:t> </a:t>
          </a:r>
          <a:r>
            <a:rPr lang="en-US" sz="1800" b="1" i="0" dirty="0" err="1"/>
            <a:t>terlaksana</a:t>
          </a:r>
          <a:r>
            <a:rPr lang="en-US" sz="1800" b="1" i="0" dirty="0"/>
            <a:t> </a:t>
          </a:r>
          <a:r>
            <a:rPr lang="en-US" sz="1800" b="1" i="0" dirty="0" err="1"/>
            <a:t>penuh</a:t>
          </a:r>
          <a:r>
            <a:rPr lang="en-US" sz="1800" b="1" i="0" dirty="0"/>
            <a:t> </a:t>
          </a:r>
          <a:r>
            <a:rPr lang="en-US" sz="1800" b="0" i="0" dirty="0"/>
            <a:t>(</a:t>
          </a:r>
          <a:r>
            <a:rPr lang="en-US" sz="1800" b="0" i="1" dirty="0"/>
            <a:t>wholly unperformed contract</a:t>
          </a:r>
          <a:r>
            <a:rPr lang="en-US" sz="1800" b="0" i="0" dirty="0"/>
            <a:t>) </a:t>
          </a:r>
          <a:r>
            <a:rPr lang="en-US" sz="1800" b="0" i="0" dirty="0" err="1"/>
            <a:t>tanpa</a:t>
          </a:r>
          <a:r>
            <a:rPr lang="en-US" sz="1800" b="0" i="0" dirty="0"/>
            <a:t> </a:t>
          </a:r>
          <a:r>
            <a:rPr lang="en-US" sz="1800" b="0" i="0" dirty="0" err="1"/>
            <a:t>adanya</a:t>
          </a:r>
          <a:r>
            <a:rPr lang="en-US" sz="1800" b="0" i="0" dirty="0"/>
            <a:t> </a:t>
          </a:r>
          <a:r>
            <a:rPr lang="en-US" sz="1800" b="0" i="0" dirty="0" err="1"/>
            <a:t>kompensasi</a:t>
          </a:r>
          <a:r>
            <a:rPr lang="en-US" sz="1800" b="0" i="0" dirty="0"/>
            <a:t> </a:t>
          </a:r>
          <a:r>
            <a:rPr lang="en-US" sz="1800" b="0" i="0" dirty="0" err="1"/>
            <a:t>kepada</a:t>
          </a:r>
          <a:r>
            <a:rPr lang="en-US" sz="1800" b="0" i="0" dirty="0"/>
            <a:t> </a:t>
          </a:r>
          <a:r>
            <a:rPr lang="en-US" sz="1800" b="0" i="0" dirty="0" err="1"/>
            <a:t>pihak</a:t>
          </a:r>
          <a:r>
            <a:rPr lang="en-US" sz="1800" b="0" i="0" dirty="0"/>
            <a:t> lain.</a:t>
          </a:r>
          <a:endParaRPr lang="en-ID" sz="1800" dirty="0"/>
        </a:p>
      </dgm:t>
    </dgm:pt>
    <dgm:pt modelId="{78ABA748-8144-F844-8A02-24ACA1C34880}" type="parTrans" cxnId="{A2B0C9AC-568E-C74E-B868-96C7640CDFFC}">
      <dgm:prSet/>
      <dgm:spPr/>
      <dgm:t>
        <a:bodyPr/>
        <a:lstStyle/>
        <a:p>
          <a:endParaRPr lang="en-US" sz="1800"/>
        </a:p>
      </dgm:t>
    </dgm:pt>
    <dgm:pt modelId="{3106B031-B08A-5F43-8332-ED9C84B59084}" type="sibTrans" cxnId="{A2B0C9AC-568E-C74E-B868-96C7640CDFFC}">
      <dgm:prSet/>
      <dgm:spPr/>
      <dgm:t>
        <a:bodyPr/>
        <a:lstStyle/>
        <a:p>
          <a:endParaRPr lang="en-US" sz="1800"/>
        </a:p>
      </dgm:t>
    </dgm:pt>
    <dgm:pt modelId="{9BD1EC95-0D95-8844-A8C7-4714573A002E}">
      <dgm:prSet custT="1"/>
      <dgm:spPr/>
      <dgm:t>
        <a:bodyPr/>
        <a:lstStyle/>
        <a:p>
          <a:pPr algn="l"/>
          <a:r>
            <a:rPr lang="en-US" sz="1800" b="1" i="0" u="sng" dirty="0" err="1"/>
            <a:t>Kontrak</a:t>
          </a:r>
          <a:r>
            <a:rPr lang="en-US" sz="1800" b="1" i="0" u="sng" dirty="0"/>
            <a:t> </a:t>
          </a:r>
          <a:r>
            <a:rPr lang="en-US" sz="1800" b="1" i="0" u="sng" dirty="0" err="1"/>
            <a:t>tidak</a:t>
          </a:r>
          <a:r>
            <a:rPr lang="en-US" sz="1800" b="1" i="0" u="sng" dirty="0"/>
            <a:t> </a:t>
          </a:r>
          <a:r>
            <a:rPr lang="en-US" sz="1800" b="1" i="0" u="sng" dirty="0" err="1"/>
            <a:t>terlaksana</a:t>
          </a:r>
          <a:endParaRPr lang="en-ID" sz="1800" dirty="0"/>
        </a:p>
      </dgm:t>
    </dgm:pt>
    <dgm:pt modelId="{679C401D-CD75-E449-AE6D-03A354E862C6}" type="parTrans" cxnId="{C206CC1C-580C-1740-927F-46B40C20D819}">
      <dgm:prSet/>
      <dgm:spPr/>
      <dgm:t>
        <a:bodyPr/>
        <a:lstStyle/>
        <a:p>
          <a:endParaRPr lang="en-US" sz="1800"/>
        </a:p>
      </dgm:t>
    </dgm:pt>
    <dgm:pt modelId="{5C8A1DE3-2274-A24A-8FF1-3D2A8166D881}" type="sibTrans" cxnId="{C206CC1C-580C-1740-927F-46B40C20D819}">
      <dgm:prSet/>
      <dgm:spPr/>
      <dgm:t>
        <a:bodyPr/>
        <a:lstStyle/>
        <a:p>
          <a:endParaRPr lang="en-US" sz="1800"/>
        </a:p>
      </dgm:t>
    </dgm:pt>
    <dgm:pt modelId="{5ECC50C5-EB79-2841-B3C7-84DAA2F01922}">
      <dgm:prSet custT="1"/>
      <dgm:spPr/>
      <dgm:t>
        <a:bodyPr/>
        <a:lstStyle/>
        <a:p>
          <a:r>
            <a:rPr lang="en-US" sz="1800" b="0" i="0" dirty="0" err="1"/>
            <a:t>Kontrak</a:t>
          </a:r>
          <a:r>
            <a:rPr lang="en-US" sz="1800" b="0" i="0" dirty="0"/>
            <a:t> </a:t>
          </a:r>
          <a:r>
            <a:rPr lang="en-US" sz="1800" b="1" i="0" dirty="0" err="1"/>
            <a:t>tidak</a:t>
          </a:r>
          <a:r>
            <a:rPr lang="en-US" sz="1800" b="1" i="0" dirty="0"/>
            <a:t> </a:t>
          </a:r>
          <a:r>
            <a:rPr lang="en-US" sz="1800" b="1" i="0" dirty="0" err="1"/>
            <a:t>terlaksana</a:t>
          </a:r>
          <a:r>
            <a:rPr lang="en-US" sz="1800" b="1" i="0" dirty="0"/>
            <a:t> </a:t>
          </a:r>
          <a:r>
            <a:rPr lang="en-US" sz="1800" b="1" i="0" dirty="0" err="1"/>
            <a:t>penuh</a:t>
          </a:r>
          <a:r>
            <a:rPr lang="en-US" sz="1800" b="1" i="0" dirty="0"/>
            <a:t> </a:t>
          </a:r>
          <a:r>
            <a:rPr lang="en-US" sz="1800" b="0" i="0" dirty="0" err="1"/>
            <a:t>jika</a:t>
          </a:r>
          <a:r>
            <a:rPr lang="en-US" sz="1800" b="0" i="0" dirty="0"/>
            <a:t> </a:t>
          </a:r>
          <a:r>
            <a:rPr lang="en-US" sz="1800" b="0" i="0" dirty="0" err="1"/>
            <a:t>kedua</a:t>
          </a:r>
          <a:r>
            <a:rPr lang="en-US" sz="1800" b="0" i="0" dirty="0"/>
            <a:t> </a:t>
          </a:r>
          <a:r>
            <a:rPr lang="en-US" sz="1800" b="0" i="0" dirty="0" err="1"/>
            <a:t>kriteria</a:t>
          </a:r>
          <a:r>
            <a:rPr lang="en-US" sz="1800" b="0" i="0" dirty="0"/>
            <a:t> </a:t>
          </a:r>
          <a:r>
            <a:rPr lang="en-US" sz="1800" b="0" i="0" dirty="0" err="1"/>
            <a:t>berikut</a:t>
          </a:r>
          <a:r>
            <a:rPr lang="en-US" sz="1800" b="0" i="0" dirty="0"/>
            <a:t> </a:t>
          </a:r>
          <a:r>
            <a:rPr lang="en-US" sz="1800" b="0" i="0" dirty="0" err="1"/>
            <a:t>terpenuhi</a:t>
          </a:r>
          <a:r>
            <a:rPr lang="en-US" sz="1800" b="0" i="0" dirty="0"/>
            <a:t>:</a:t>
          </a:r>
          <a:endParaRPr lang="en-ID" sz="1800" dirty="0"/>
        </a:p>
      </dgm:t>
    </dgm:pt>
    <dgm:pt modelId="{63E232F6-4B1B-914A-A553-5D9EC0A52791}" type="parTrans" cxnId="{B5112B7D-7BB5-9E45-B1E0-1DDD8BF8DAAF}">
      <dgm:prSet/>
      <dgm:spPr/>
      <dgm:t>
        <a:bodyPr/>
        <a:lstStyle/>
        <a:p>
          <a:endParaRPr lang="en-US" sz="1800"/>
        </a:p>
      </dgm:t>
    </dgm:pt>
    <dgm:pt modelId="{A95A8FE0-991C-F143-A014-ECBBE54884F6}" type="sibTrans" cxnId="{B5112B7D-7BB5-9E45-B1E0-1DDD8BF8DAAF}">
      <dgm:prSet/>
      <dgm:spPr/>
      <dgm:t>
        <a:bodyPr/>
        <a:lstStyle/>
        <a:p>
          <a:endParaRPr lang="en-US" sz="1800"/>
        </a:p>
      </dgm:t>
    </dgm:pt>
    <dgm:pt modelId="{1D3047C3-FFAA-A049-8DB2-00262ED35B12}">
      <dgm:prSet custT="1"/>
      <dgm:spPr/>
      <dgm:t>
        <a:bodyPr/>
        <a:lstStyle/>
        <a:p>
          <a:r>
            <a:rPr lang="en-US" sz="1800" b="0" i="0" dirty="0" err="1"/>
            <a:t>entitas</a:t>
          </a:r>
          <a:r>
            <a:rPr lang="en-US" sz="1800" b="0" i="0" dirty="0"/>
            <a:t> </a:t>
          </a:r>
          <a:r>
            <a:rPr lang="en-US" sz="1800" b="1" i="0" dirty="0" err="1"/>
            <a:t>belum</a:t>
          </a:r>
          <a:r>
            <a:rPr lang="en-US" sz="1800" b="1" i="0" dirty="0"/>
            <a:t> </a:t>
          </a:r>
          <a:r>
            <a:rPr lang="en-US" sz="1800" b="1" i="0" dirty="0" err="1"/>
            <a:t>mengalihkan</a:t>
          </a:r>
          <a:r>
            <a:rPr lang="en-US" sz="1800" b="1" i="0" dirty="0"/>
            <a:t> </a:t>
          </a:r>
          <a:r>
            <a:rPr lang="en-US" sz="1800" b="1" i="0" dirty="0" err="1"/>
            <a:t>barang</a:t>
          </a:r>
          <a:r>
            <a:rPr lang="en-US" sz="1800" b="1" i="0" dirty="0"/>
            <a:t> </a:t>
          </a:r>
          <a:r>
            <a:rPr lang="en-US" sz="1800" b="0" i="0" dirty="0" err="1"/>
            <a:t>atau</a:t>
          </a:r>
          <a:r>
            <a:rPr lang="en-US" sz="1800" b="0" i="0" dirty="0"/>
            <a:t> </a:t>
          </a:r>
          <a:r>
            <a:rPr lang="en-US" sz="1800" b="1" i="0" dirty="0" err="1"/>
            <a:t>jasa</a:t>
          </a:r>
          <a:r>
            <a:rPr lang="en-US" sz="1800" b="1" i="0" dirty="0"/>
            <a:t> </a:t>
          </a:r>
          <a:r>
            <a:rPr lang="en-US" sz="1800" b="0" i="0" dirty="0"/>
            <a:t>yang </a:t>
          </a:r>
          <a:r>
            <a:rPr lang="en-US" sz="1800" b="0" i="0" dirty="0" err="1"/>
            <a:t>dijanjikan</a:t>
          </a:r>
          <a:r>
            <a:rPr lang="en-US" sz="1800" b="0" i="0" dirty="0"/>
            <a:t> </a:t>
          </a:r>
          <a:r>
            <a:rPr lang="en-US" sz="1800" b="0" i="0" dirty="0" err="1"/>
            <a:t>kepada</a:t>
          </a:r>
          <a:r>
            <a:rPr lang="en-US" sz="1800" b="0" i="0" dirty="0"/>
            <a:t> </a:t>
          </a:r>
          <a:r>
            <a:rPr lang="en-US" sz="1800" b="0" i="0" dirty="0" err="1"/>
            <a:t>pelanggan</a:t>
          </a:r>
          <a:r>
            <a:rPr lang="en-US" sz="1800" b="0" i="0" dirty="0"/>
            <a:t>; dan</a:t>
          </a:r>
          <a:endParaRPr lang="en-ID" sz="1800" dirty="0"/>
        </a:p>
      </dgm:t>
    </dgm:pt>
    <dgm:pt modelId="{2E0821B5-DEB3-C440-BCA0-A68462F52A5F}" type="parTrans" cxnId="{72E8B425-A177-8047-A79D-3DF8DC04FE2D}">
      <dgm:prSet/>
      <dgm:spPr/>
      <dgm:t>
        <a:bodyPr/>
        <a:lstStyle/>
        <a:p>
          <a:endParaRPr lang="en-US" sz="1800"/>
        </a:p>
      </dgm:t>
    </dgm:pt>
    <dgm:pt modelId="{1D8C368B-84F7-674C-BB3E-06608071BFDC}" type="sibTrans" cxnId="{72E8B425-A177-8047-A79D-3DF8DC04FE2D}">
      <dgm:prSet/>
      <dgm:spPr/>
      <dgm:t>
        <a:bodyPr/>
        <a:lstStyle/>
        <a:p>
          <a:endParaRPr lang="en-US" sz="1800"/>
        </a:p>
      </dgm:t>
    </dgm:pt>
    <dgm:pt modelId="{0600E64A-438A-FB4B-8C98-CDC6FCD374F1}">
      <dgm:prSet custT="1"/>
      <dgm:spPr/>
      <dgm:t>
        <a:bodyPr/>
        <a:lstStyle/>
        <a:p>
          <a:r>
            <a:rPr lang="en-US" sz="1800" b="0" i="0" dirty="0" err="1"/>
            <a:t>entitas</a:t>
          </a:r>
          <a:r>
            <a:rPr lang="en-US" sz="1800" b="0" i="0" dirty="0"/>
            <a:t> </a:t>
          </a:r>
          <a:r>
            <a:rPr lang="en-US" sz="1800" b="1" i="0" dirty="0" err="1"/>
            <a:t>belum</a:t>
          </a:r>
          <a:r>
            <a:rPr lang="en-US" sz="1800" b="1" i="0" dirty="0"/>
            <a:t> </a:t>
          </a:r>
          <a:r>
            <a:rPr lang="en-US" sz="1800" b="1" i="0" dirty="0" err="1"/>
            <a:t>menerima</a:t>
          </a:r>
          <a:r>
            <a:rPr lang="en-US" sz="1800" b="0" i="0" dirty="0"/>
            <a:t>, dan </a:t>
          </a:r>
          <a:r>
            <a:rPr lang="en-US" sz="1800" b="1" i="0" dirty="0" err="1"/>
            <a:t>belum</a:t>
          </a:r>
          <a:r>
            <a:rPr lang="en-US" sz="1800" b="1" i="0" dirty="0"/>
            <a:t> </a:t>
          </a:r>
          <a:r>
            <a:rPr lang="en-US" sz="1800" b="1" i="0" dirty="0" err="1"/>
            <a:t>berhak</a:t>
          </a:r>
          <a:r>
            <a:rPr lang="en-US" sz="1800" b="1" i="0" dirty="0"/>
            <a:t> </a:t>
          </a:r>
          <a:r>
            <a:rPr lang="en-US" sz="1800" b="1" i="0" dirty="0" err="1"/>
            <a:t>menerima</a:t>
          </a:r>
          <a:r>
            <a:rPr lang="en-US" sz="1800" b="0" i="0" dirty="0"/>
            <a:t>, </a:t>
          </a:r>
          <a:r>
            <a:rPr lang="en-US" sz="1800" b="1" i="0" dirty="0" err="1"/>
            <a:t>imbalan</a:t>
          </a:r>
          <a:r>
            <a:rPr lang="en-US" sz="1800" b="1" i="0" dirty="0"/>
            <a:t> </a:t>
          </a:r>
          <a:r>
            <a:rPr lang="en-US" sz="1800" b="0" i="0" dirty="0" err="1"/>
            <a:t>apapun</a:t>
          </a:r>
          <a:r>
            <a:rPr lang="en-US" sz="1800" b="0" i="0" dirty="0"/>
            <a:t> </a:t>
          </a:r>
          <a:r>
            <a:rPr lang="en-US" sz="1800" b="0" i="0" dirty="0" err="1"/>
            <a:t>dalam</a:t>
          </a:r>
          <a:r>
            <a:rPr lang="en-US" sz="1800" b="0" i="0" dirty="0"/>
            <a:t> </a:t>
          </a:r>
          <a:r>
            <a:rPr lang="en-US" sz="1800" b="0" i="0" dirty="0" err="1"/>
            <a:t>pertukaran</a:t>
          </a:r>
          <a:r>
            <a:rPr lang="en-US" sz="1800" b="0" i="0" dirty="0"/>
            <a:t> </a:t>
          </a:r>
          <a:r>
            <a:rPr lang="en-US" sz="1800" b="0" i="0" dirty="0" err="1"/>
            <a:t>dengan</a:t>
          </a:r>
          <a:r>
            <a:rPr lang="en-US" sz="1800" b="0" i="0" dirty="0"/>
            <a:t> </a:t>
          </a:r>
          <a:r>
            <a:rPr lang="en-US" sz="1800" b="0" i="0" dirty="0" err="1"/>
            <a:t>barang</a:t>
          </a:r>
          <a:r>
            <a:rPr lang="en-US" sz="1800" b="0" i="0" dirty="0"/>
            <a:t> </a:t>
          </a:r>
          <a:r>
            <a:rPr lang="en-US" sz="1800" b="0" i="0" dirty="0" err="1"/>
            <a:t>atau</a:t>
          </a:r>
          <a:r>
            <a:rPr lang="en-US" sz="1800" b="0" i="0" dirty="0"/>
            <a:t> </a:t>
          </a:r>
          <a:r>
            <a:rPr lang="en-US" sz="1800" b="0" i="0" dirty="0" err="1"/>
            <a:t>jasa</a:t>
          </a:r>
          <a:r>
            <a:rPr lang="en-US" sz="1800" b="0" i="0" dirty="0"/>
            <a:t> yang </a:t>
          </a:r>
          <a:r>
            <a:rPr lang="en-US" sz="1800" b="0" i="0" dirty="0" err="1"/>
            <a:t>dijanjikan</a:t>
          </a:r>
          <a:endParaRPr lang="en-ID" sz="1800" dirty="0"/>
        </a:p>
      </dgm:t>
    </dgm:pt>
    <dgm:pt modelId="{725BF8C9-DB39-0E40-A272-BF14772865A5}" type="parTrans" cxnId="{DC1EDC80-515F-C64A-8CCC-4A93D210EAFA}">
      <dgm:prSet/>
      <dgm:spPr/>
      <dgm:t>
        <a:bodyPr/>
        <a:lstStyle/>
        <a:p>
          <a:endParaRPr lang="en-US" sz="1800"/>
        </a:p>
      </dgm:t>
    </dgm:pt>
    <dgm:pt modelId="{BD3CFF14-1D36-EB44-8DF0-A01AB7DEC759}" type="sibTrans" cxnId="{DC1EDC80-515F-C64A-8CCC-4A93D210EAFA}">
      <dgm:prSet/>
      <dgm:spPr/>
      <dgm:t>
        <a:bodyPr/>
        <a:lstStyle/>
        <a:p>
          <a:endParaRPr lang="en-US" sz="1800"/>
        </a:p>
      </dgm:t>
    </dgm:pt>
    <dgm:pt modelId="{C36F37CC-2794-F94D-8FAF-CC0543425FAB}" type="pres">
      <dgm:prSet presAssocID="{CFBE99F2-2679-FA4C-A3CE-5EABFEE0DACD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AAA8211-D7BE-E14B-BC3F-58EF2B78E390}" type="pres">
      <dgm:prSet presAssocID="{62CB1F4B-D1D0-F142-8050-335E3E142C51}" presName="circle1" presStyleLbl="node1" presStyleIdx="0" presStyleCnt="2"/>
      <dgm:spPr/>
    </dgm:pt>
    <dgm:pt modelId="{5308B34D-5DC2-9C4F-9632-6756B448F58E}" type="pres">
      <dgm:prSet presAssocID="{62CB1F4B-D1D0-F142-8050-335E3E142C51}" presName="space" presStyleCnt="0"/>
      <dgm:spPr/>
    </dgm:pt>
    <dgm:pt modelId="{746D6C4D-C51A-5443-9DB4-3F3634B72AD6}" type="pres">
      <dgm:prSet presAssocID="{62CB1F4B-D1D0-F142-8050-335E3E142C51}" presName="rect1" presStyleLbl="alignAcc1" presStyleIdx="0" presStyleCnt="2" custScaleX="105951" custLinFactNeighborX="3531"/>
      <dgm:spPr/>
    </dgm:pt>
    <dgm:pt modelId="{5459682F-291B-7A4C-B3DA-66C93A75F166}" type="pres">
      <dgm:prSet presAssocID="{9BD1EC95-0D95-8844-A8C7-4714573A002E}" presName="vertSpace2" presStyleLbl="node1" presStyleIdx="0" presStyleCnt="2"/>
      <dgm:spPr/>
    </dgm:pt>
    <dgm:pt modelId="{48029FE1-1063-404C-A673-94B01BA30AB6}" type="pres">
      <dgm:prSet presAssocID="{9BD1EC95-0D95-8844-A8C7-4714573A002E}" presName="circle2" presStyleLbl="node1" presStyleIdx="1" presStyleCnt="2"/>
      <dgm:spPr/>
    </dgm:pt>
    <dgm:pt modelId="{04B023C6-8D5E-8740-8336-3A2F39172073}" type="pres">
      <dgm:prSet presAssocID="{9BD1EC95-0D95-8844-A8C7-4714573A002E}" presName="rect2" presStyleLbl="alignAcc1" presStyleIdx="1" presStyleCnt="2" custScaleX="105951" custLinFactNeighborX="3531"/>
      <dgm:spPr/>
    </dgm:pt>
    <dgm:pt modelId="{DA8A9F52-5ACF-254C-B63A-7C203BAF03BF}" type="pres">
      <dgm:prSet presAssocID="{62CB1F4B-D1D0-F142-8050-335E3E142C51}" presName="rect1ParTx" presStyleLbl="alignAcc1" presStyleIdx="1" presStyleCnt="2">
        <dgm:presLayoutVars>
          <dgm:chMax val="1"/>
          <dgm:bulletEnabled val="1"/>
        </dgm:presLayoutVars>
      </dgm:prSet>
      <dgm:spPr/>
    </dgm:pt>
    <dgm:pt modelId="{2BBAB121-E6DA-284B-A051-86CD209ABB1E}" type="pres">
      <dgm:prSet presAssocID="{62CB1F4B-D1D0-F142-8050-335E3E142C51}" presName="rect1ChTx" presStyleLbl="alignAcc1" presStyleIdx="1" presStyleCnt="2" custScaleX="149667" custLinFactNeighborX="-12472">
        <dgm:presLayoutVars>
          <dgm:bulletEnabled val="1"/>
        </dgm:presLayoutVars>
      </dgm:prSet>
      <dgm:spPr/>
    </dgm:pt>
    <dgm:pt modelId="{766E4E57-C4EE-9C44-8665-3B17339CC605}" type="pres">
      <dgm:prSet presAssocID="{9BD1EC95-0D95-8844-A8C7-4714573A002E}" presName="rect2ParTx" presStyleLbl="alignAcc1" presStyleIdx="1" presStyleCnt="2">
        <dgm:presLayoutVars>
          <dgm:chMax val="1"/>
          <dgm:bulletEnabled val="1"/>
        </dgm:presLayoutVars>
      </dgm:prSet>
      <dgm:spPr/>
    </dgm:pt>
    <dgm:pt modelId="{D8220748-AFC1-FF42-ABC8-391613D87658}" type="pres">
      <dgm:prSet presAssocID="{9BD1EC95-0D95-8844-A8C7-4714573A002E}" presName="rect2ChTx" presStyleLbl="alignAcc1" presStyleIdx="1" presStyleCnt="2" custScaleX="156386" custScaleY="103784" custLinFactNeighborX="-8468">
        <dgm:presLayoutVars>
          <dgm:bulletEnabled val="1"/>
        </dgm:presLayoutVars>
      </dgm:prSet>
      <dgm:spPr/>
    </dgm:pt>
  </dgm:ptLst>
  <dgm:cxnLst>
    <dgm:cxn modelId="{C206CC1C-580C-1740-927F-46B40C20D819}" srcId="{CFBE99F2-2679-FA4C-A3CE-5EABFEE0DACD}" destId="{9BD1EC95-0D95-8844-A8C7-4714573A002E}" srcOrd="1" destOrd="0" parTransId="{679C401D-CD75-E449-AE6D-03A354E862C6}" sibTransId="{5C8A1DE3-2274-A24A-8FF1-3D2A8166D881}"/>
    <dgm:cxn modelId="{72E8B425-A177-8047-A79D-3DF8DC04FE2D}" srcId="{5ECC50C5-EB79-2841-B3C7-84DAA2F01922}" destId="{1D3047C3-FFAA-A049-8DB2-00262ED35B12}" srcOrd="0" destOrd="0" parTransId="{2E0821B5-DEB3-C440-BCA0-A68462F52A5F}" sibTransId="{1D8C368B-84F7-674C-BB3E-06608071BFDC}"/>
    <dgm:cxn modelId="{CD8D6330-731C-6C4A-9C34-6FC670D0490D}" type="presOf" srcId="{62CB1F4B-D1D0-F142-8050-335E3E142C51}" destId="{746D6C4D-C51A-5443-9DB4-3F3634B72AD6}" srcOrd="0" destOrd="0" presId="urn:microsoft.com/office/officeart/2005/8/layout/target3"/>
    <dgm:cxn modelId="{25924B32-2363-5B4C-A367-E75E758E2843}" srcId="{CFBE99F2-2679-FA4C-A3CE-5EABFEE0DACD}" destId="{62CB1F4B-D1D0-F142-8050-335E3E142C51}" srcOrd="0" destOrd="0" parTransId="{FA56DFD0-DEA0-1C4E-90FE-A95B0F48E347}" sibTransId="{95C21854-A014-374A-9F19-27E8510E2327}"/>
    <dgm:cxn modelId="{292FFF3A-35C5-A041-8A0B-6A4264FC42CF}" type="presOf" srcId="{CFBE99F2-2679-FA4C-A3CE-5EABFEE0DACD}" destId="{C36F37CC-2794-F94D-8FAF-CC0543425FAB}" srcOrd="0" destOrd="0" presId="urn:microsoft.com/office/officeart/2005/8/layout/target3"/>
    <dgm:cxn modelId="{1CB6E85B-CF65-8944-85C4-12B556E7E1F1}" type="presOf" srcId="{A35D3C1A-0F82-C14D-8D76-72B30CCFC8E2}" destId="{2BBAB121-E6DA-284B-A051-86CD209ABB1E}" srcOrd="0" destOrd="0" presId="urn:microsoft.com/office/officeart/2005/8/layout/target3"/>
    <dgm:cxn modelId="{2B2DE06A-CF2B-2B4A-BCBC-C4DB36CBF524}" type="presOf" srcId="{9BD1EC95-0D95-8844-A8C7-4714573A002E}" destId="{766E4E57-C4EE-9C44-8665-3B17339CC605}" srcOrd="1" destOrd="0" presId="urn:microsoft.com/office/officeart/2005/8/layout/target3"/>
    <dgm:cxn modelId="{B5112B7D-7BB5-9E45-B1E0-1DDD8BF8DAAF}" srcId="{9BD1EC95-0D95-8844-A8C7-4714573A002E}" destId="{5ECC50C5-EB79-2841-B3C7-84DAA2F01922}" srcOrd="0" destOrd="0" parTransId="{63E232F6-4B1B-914A-A553-5D9EC0A52791}" sibTransId="{A95A8FE0-991C-F143-A014-ECBBE54884F6}"/>
    <dgm:cxn modelId="{DC1EDC80-515F-C64A-8CCC-4A93D210EAFA}" srcId="{5ECC50C5-EB79-2841-B3C7-84DAA2F01922}" destId="{0600E64A-438A-FB4B-8C98-CDC6FCD374F1}" srcOrd="1" destOrd="0" parTransId="{725BF8C9-DB39-0E40-A272-BF14772865A5}" sibTransId="{BD3CFF14-1D36-EB44-8DF0-A01AB7DEC759}"/>
    <dgm:cxn modelId="{A2B0C9AC-568E-C74E-B868-96C7640CDFFC}" srcId="{62CB1F4B-D1D0-F142-8050-335E3E142C51}" destId="{A35D3C1A-0F82-C14D-8D76-72B30CCFC8E2}" srcOrd="0" destOrd="0" parTransId="{78ABA748-8144-F844-8A02-24ACA1C34880}" sibTransId="{3106B031-B08A-5F43-8332-ED9C84B59084}"/>
    <dgm:cxn modelId="{A9AE26AF-B32E-3C47-813E-825B7994AE72}" type="presOf" srcId="{5ECC50C5-EB79-2841-B3C7-84DAA2F01922}" destId="{D8220748-AFC1-FF42-ABC8-391613D87658}" srcOrd="0" destOrd="0" presId="urn:microsoft.com/office/officeart/2005/8/layout/target3"/>
    <dgm:cxn modelId="{3A0895B4-0B3A-4A4E-8F5A-D2A9484261D7}" type="presOf" srcId="{62CB1F4B-D1D0-F142-8050-335E3E142C51}" destId="{DA8A9F52-5ACF-254C-B63A-7C203BAF03BF}" srcOrd="1" destOrd="0" presId="urn:microsoft.com/office/officeart/2005/8/layout/target3"/>
    <dgm:cxn modelId="{0B44C6B7-0560-4F4C-B87C-707546D0AD4B}" type="presOf" srcId="{9BD1EC95-0D95-8844-A8C7-4714573A002E}" destId="{04B023C6-8D5E-8740-8336-3A2F39172073}" srcOrd="0" destOrd="0" presId="urn:microsoft.com/office/officeart/2005/8/layout/target3"/>
    <dgm:cxn modelId="{F2C74BEB-43D0-8B40-95EF-FB8722FF3A21}" type="presOf" srcId="{1D3047C3-FFAA-A049-8DB2-00262ED35B12}" destId="{D8220748-AFC1-FF42-ABC8-391613D87658}" srcOrd="0" destOrd="1" presId="urn:microsoft.com/office/officeart/2005/8/layout/target3"/>
    <dgm:cxn modelId="{423A66F3-7EBD-1D4E-8570-DDE186D4C441}" type="presOf" srcId="{0600E64A-438A-FB4B-8C98-CDC6FCD374F1}" destId="{D8220748-AFC1-FF42-ABC8-391613D87658}" srcOrd="0" destOrd="2" presId="urn:microsoft.com/office/officeart/2005/8/layout/target3"/>
    <dgm:cxn modelId="{B925D798-860A-8948-A73E-FD03094D2432}" type="presParOf" srcId="{C36F37CC-2794-F94D-8FAF-CC0543425FAB}" destId="{FAAA8211-D7BE-E14B-BC3F-58EF2B78E390}" srcOrd="0" destOrd="0" presId="urn:microsoft.com/office/officeart/2005/8/layout/target3"/>
    <dgm:cxn modelId="{20A886F7-6A35-DE47-BB68-61A95DBBD8B2}" type="presParOf" srcId="{C36F37CC-2794-F94D-8FAF-CC0543425FAB}" destId="{5308B34D-5DC2-9C4F-9632-6756B448F58E}" srcOrd="1" destOrd="0" presId="urn:microsoft.com/office/officeart/2005/8/layout/target3"/>
    <dgm:cxn modelId="{4AA0376E-FFE8-8048-8503-D2AB66A1853F}" type="presParOf" srcId="{C36F37CC-2794-F94D-8FAF-CC0543425FAB}" destId="{746D6C4D-C51A-5443-9DB4-3F3634B72AD6}" srcOrd="2" destOrd="0" presId="urn:microsoft.com/office/officeart/2005/8/layout/target3"/>
    <dgm:cxn modelId="{08720E1B-C998-0E44-9D91-1F320F4EE051}" type="presParOf" srcId="{C36F37CC-2794-F94D-8FAF-CC0543425FAB}" destId="{5459682F-291B-7A4C-B3DA-66C93A75F166}" srcOrd="3" destOrd="0" presId="urn:microsoft.com/office/officeart/2005/8/layout/target3"/>
    <dgm:cxn modelId="{0972250E-8F16-0443-BEF9-CC926E1BF04D}" type="presParOf" srcId="{C36F37CC-2794-F94D-8FAF-CC0543425FAB}" destId="{48029FE1-1063-404C-A673-94B01BA30AB6}" srcOrd="4" destOrd="0" presId="urn:microsoft.com/office/officeart/2005/8/layout/target3"/>
    <dgm:cxn modelId="{6C133F07-A8C2-1445-A3E3-EC182FFFC651}" type="presParOf" srcId="{C36F37CC-2794-F94D-8FAF-CC0543425FAB}" destId="{04B023C6-8D5E-8740-8336-3A2F39172073}" srcOrd="5" destOrd="0" presId="urn:microsoft.com/office/officeart/2005/8/layout/target3"/>
    <dgm:cxn modelId="{E5BDDF67-927B-6F47-8F5B-52982CC32F52}" type="presParOf" srcId="{C36F37CC-2794-F94D-8FAF-CC0543425FAB}" destId="{DA8A9F52-5ACF-254C-B63A-7C203BAF03BF}" srcOrd="6" destOrd="0" presId="urn:microsoft.com/office/officeart/2005/8/layout/target3"/>
    <dgm:cxn modelId="{76A26481-BF8E-3641-B65B-CAAD5CA686A5}" type="presParOf" srcId="{C36F37CC-2794-F94D-8FAF-CC0543425FAB}" destId="{2BBAB121-E6DA-284B-A051-86CD209ABB1E}" srcOrd="7" destOrd="0" presId="urn:microsoft.com/office/officeart/2005/8/layout/target3"/>
    <dgm:cxn modelId="{0C4070B4-293C-B245-A95B-65FFEBFF7498}" type="presParOf" srcId="{C36F37CC-2794-F94D-8FAF-CC0543425FAB}" destId="{766E4E57-C4EE-9C44-8665-3B17339CC605}" srcOrd="8" destOrd="0" presId="urn:microsoft.com/office/officeart/2005/8/layout/target3"/>
    <dgm:cxn modelId="{71E9EF80-B3F8-0243-8C46-64CD89DF1515}" type="presParOf" srcId="{C36F37CC-2794-F94D-8FAF-CC0543425FAB}" destId="{D8220748-AFC1-FF42-ABC8-391613D87658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618E5E7-7C55-D342-BC3B-037E6D5D570B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4975DF3-3515-9C4F-A394-97DA68F7E235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 b="1" dirty="0" err="1">
              <a:solidFill>
                <a:schemeClr val="tx1"/>
              </a:solidFill>
            </a:rPr>
            <a:t>kontrak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dinegosiasikan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sebagai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satu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paket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dengan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tujuan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komersial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tunggal</a:t>
          </a:r>
          <a:r>
            <a:rPr lang="en-US" sz="1800" dirty="0">
              <a:solidFill>
                <a:schemeClr val="tx1"/>
              </a:solidFill>
            </a:rPr>
            <a:t>;  </a:t>
          </a:r>
          <a:endParaRPr lang="en-ID" sz="1800" dirty="0">
            <a:solidFill>
              <a:schemeClr val="tx1"/>
            </a:solidFill>
          </a:endParaRPr>
        </a:p>
      </dgm:t>
    </dgm:pt>
    <dgm:pt modelId="{89E4E224-CB26-9043-AEB8-E467B10CA504}" type="parTrans" cxnId="{A696AA82-8EA0-7042-AB00-8CEC0D8C6DA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48A073B0-657F-BC44-97A7-CB5609A69D0F}" type="sibTrans" cxnId="{A696AA82-8EA0-7042-AB00-8CEC0D8C6DA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B0C6F1E7-0BB9-8742-BAE2-5928D2C7FBB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800" dirty="0" err="1">
              <a:solidFill>
                <a:schemeClr val="tx1"/>
              </a:solidFill>
            </a:rPr>
            <a:t>jumlah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imbalan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dirty="0">
              <a:solidFill>
                <a:schemeClr val="tx1"/>
              </a:solidFill>
            </a:rPr>
            <a:t>yang </a:t>
          </a:r>
          <a:r>
            <a:rPr lang="en-US" sz="1800" dirty="0" err="1">
              <a:solidFill>
                <a:schemeClr val="tx1"/>
              </a:solidFill>
            </a:rPr>
            <a:t>dibayarkan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dalam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satu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bergantung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dirty="0">
              <a:solidFill>
                <a:schemeClr val="tx1"/>
              </a:solidFill>
            </a:rPr>
            <a:t>pada </a:t>
          </a:r>
          <a:r>
            <a:rPr lang="en-US" sz="1800" dirty="0" err="1">
              <a:solidFill>
                <a:schemeClr val="tx1"/>
              </a:solidFill>
            </a:rPr>
            <a:t>harga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pelaksanaan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dari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kontrak</a:t>
          </a:r>
          <a:r>
            <a:rPr lang="en-US" sz="1800" b="1" dirty="0">
              <a:solidFill>
                <a:schemeClr val="tx1"/>
              </a:solidFill>
            </a:rPr>
            <a:t> lain</a:t>
          </a:r>
          <a:r>
            <a:rPr lang="en-US" sz="1800" dirty="0">
              <a:solidFill>
                <a:schemeClr val="tx1"/>
              </a:solidFill>
            </a:rPr>
            <a:t>; 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 </a:t>
          </a:r>
          <a:endParaRPr lang="en-ID" sz="1800" dirty="0">
            <a:solidFill>
              <a:schemeClr val="tx1"/>
            </a:solidFill>
          </a:endParaRPr>
        </a:p>
      </dgm:t>
    </dgm:pt>
    <dgm:pt modelId="{CBB8C756-B94F-024A-80B6-02F148AE8BCC}" type="parTrans" cxnId="{6E22972F-8409-ED43-8752-218BB550584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EACE6084-703E-704F-89F7-C1A0B6E95AF2}" type="sibTrans" cxnId="{6E22972F-8409-ED43-8752-218BB550584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6A01C2FA-E648-5546-9F12-E8188BFB3DD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800" dirty="0" err="1">
              <a:solidFill>
                <a:schemeClr val="tx1"/>
              </a:solidFill>
            </a:rPr>
            <a:t>barang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jasa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dijanjikan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dalam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(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beberapa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barang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jasa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dijanjikan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dalam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setiap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) </a:t>
          </a:r>
          <a:r>
            <a:rPr lang="en-US" sz="1800" dirty="0" err="1">
              <a:solidFill>
                <a:schemeClr val="tx1"/>
              </a:solidFill>
            </a:rPr>
            <a:t>merupakan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kewajiban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pelaksanaan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tunggal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sesuai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dengan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paragraf</a:t>
          </a:r>
          <a:r>
            <a:rPr lang="en-US" sz="1800" dirty="0">
              <a:solidFill>
                <a:schemeClr val="tx1"/>
              </a:solidFill>
            </a:rPr>
            <a:t>      22-30.</a:t>
          </a:r>
          <a:endParaRPr lang="en-ID" sz="1800" dirty="0">
            <a:solidFill>
              <a:schemeClr val="tx1"/>
            </a:solidFill>
          </a:endParaRPr>
        </a:p>
      </dgm:t>
    </dgm:pt>
    <dgm:pt modelId="{B0D88874-1E89-264B-84B7-FF63B7262BAC}" type="parTrans" cxnId="{050498A6-D230-B440-B3AF-5A3329ACE16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CD01056B-705C-8143-A3EC-AA136CA6BD06}" type="sibTrans" cxnId="{050498A6-D230-B440-B3AF-5A3329ACE16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9A5C9EEF-0B42-C74E-924D-71C09AC6327B}" type="pres">
      <dgm:prSet presAssocID="{2618E5E7-7C55-D342-BC3B-037E6D5D570B}" presName="linearFlow" presStyleCnt="0">
        <dgm:presLayoutVars>
          <dgm:dir/>
          <dgm:resizeHandles val="exact"/>
        </dgm:presLayoutVars>
      </dgm:prSet>
      <dgm:spPr/>
    </dgm:pt>
    <dgm:pt modelId="{F681FE0D-AB91-3B45-A0CE-C52675C1E76D}" type="pres">
      <dgm:prSet presAssocID="{24975DF3-3515-9C4F-A394-97DA68F7E235}" presName="comp" presStyleCnt="0"/>
      <dgm:spPr/>
    </dgm:pt>
    <dgm:pt modelId="{8B484DBD-3895-384A-8746-7D78D0A7DAD6}" type="pres">
      <dgm:prSet presAssocID="{24975DF3-3515-9C4F-A394-97DA68F7E235}" presName="rect2" presStyleLbl="node1" presStyleIdx="0" presStyleCnt="3" custScaleX="150792" custLinFactNeighborX="31719">
        <dgm:presLayoutVars>
          <dgm:bulletEnabled val="1"/>
        </dgm:presLayoutVars>
      </dgm:prSet>
      <dgm:spPr/>
    </dgm:pt>
    <dgm:pt modelId="{EFA67E68-E8CB-8D4A-A8BD-73ADFF80192C}" type="pres">
      <dgm:prSet presAssocID="{24975DF3-3515-9C4F-A394-97DA68F7E235}" presName="rect1" presStyleLbl="lnNode1" presStyleIdx="0" presStyleCnt="3" custLinFactNeighborX="18630"/>
      <dgm:spPr>
        <a:solidFill>
          <a:schemeClr val="accent2">
            <a:lumMod val="20000"/>
            <a:lumOff val="80000"/>
          </a:schemeClr>
        </a:solidFill>
      </dgm:spPr>
    </dgm:pt>
    <dgm:pt modelId="{37F30781-9FB3-1C43-A1DF-BA593EE67DB4}" type="pres">
      <dgm:prSet presAssocID="{48A073B0-657F-BC44-97A7-CB5609A69D0F}" presName="sibTrans" presStyleCnt="0"/>
      <dgm:spPr/>
    </dgm:pt>
    <dgm:pt modelId="{AF4EC406-768B-0F46-8005-4E317E3C4381}" type="pres">
      <dgm:prSet presAssocID="{B0C6F1E7-0BB9-8742-BAE2-5928D2C7FBB6}" presName="comp" presStyleCnt="0"/>
      <dgm:spPr/>
    </dgm:pt>
    <dgm:pt modelId="{581ABCEC-1264-C746-88E7-AE53CEF0E1AB}" type="pres">
      <dgm:prSet presAssocID="{B0C6F1E7-0BB9-8742-BAE2-5928D2C7FBB6}" presName="rect2" presStyleLbl="node1" presStyleIdx="1" presStyleCnt="3" custScaleX="150792" custLinFactNeighborX="8342" custLinFactNeighborY="-11424">
        <dgm:presLayoutVars>
          <dgm:bulletEnabled val="1"/>
        </dgm:presLayoutVars>
      </dgm:prSet>
      <dgm:spPr/>
    </dgm:pt>
    <dgm:pt modelId="{F0EC337F-E245-4C4E-87D4-9FFEC6D1CF05}" type="pres">
      <dgm:prSet presAssocID="{B0C6F1E7-0BB9-8742-BAE2-5928D2C7FBB6}" presName="rect1" presStyleLbl="lnNode1" presStyleIdx="1" presStyleCnt="3" custLinFactNeighborX="70839" custLinFactNeighborY="-11424"/>
      <dgm:spPr/>
    </dgm:pt>
    <dgm:pt modelId="{8826A4DB-6B72-7744-84E4-3C350A3A6317}" type="pres">
      <dgm:prSet presAssocID="{EACE6084-703E-704F-89F7-C1A0B6E95AF2}" presName="sibTrans" presStyleCnt="0"/>
      <dgm:spPr/>
    </dgm:pt>
    <dgm:pt modelId="{4ECD0826-C865-CB49-B8AF-AD42C6E68DE3}" type="pres">
      <dgm:prSet presAssocID="{6A01C2FA-E648-5546-9F12-E8188BFB3DDD}" presName="comp" presStyleCnt="0"/>
      <dgm:spPr/>
    </dgm:pt>
    <dgm:pt modelId="{50C0A5DB-4EB9-4648-A90F-A4A7990D82E9}" type="pres">
      <dgm:prSet presAssocID="{6A01C2FA-E648-5546-9F12-E8188BFB3DDD}" presName="rect2" presStyleLbl="node1" presStyleIdx="2" presStyleCnt="3" custScaleX="150792" custLinFactNeighborX="31638" custLinFactNeighborY="-20894">
        <dgm:presLayoutVars>
          <dgm:bulletEnabled val="1"/>
        </dgm:presLayoutVars>
      </dgm:prSet>
      <dgm:spPr/>
    </dgm:pt>
    <dgm:pt modelId="{1C262DBA-1690-CC48-BFDE-B4F15E780223}" type="pres">
      <dgm:prSet presAssocID="{6A01C2FA-E648-5546-9F12-E8188BFB3DDD}" presName="rect1" presStyleLbl="lnNode1" presStyleIdx="2" presStyleCnt="3" custLinFactNeighborX="18630" custLinFactNeighborY="-20894"/>
      <dgm:spPr>
        <a:solidFill>
          <a:srgbClr val="92D050"/>
        </a:solidFill>
      </dgm:spPr>
    </dgm:pt>
  </dgm:ptLst>
  <dgm:cxnLst>
    <dgm:cxn modelId="{CAC23517-87FD-8F40-BA99-33F98821986A}" type="presOf" srcId="{B0C6F1E7-0BB9-8742-BAE2-5928D2C7FBB6}" destId="{581ABCEC-1264-C746-88E7-AE53CEF0E1AB}" srcOrd="0" destOrd="0" presId="urn:microsoft.com/office/officeart/2008/layout/AlternatingPictureBlocks"/>
    <dgm:cxn modelId="{44FEE91A-E627-2247-B15C-5F98A6AE2105}" type="presOf" srcId="{2618E5E7-7C55-D342-BC3B-037E6D5D570B}" destId="{9A5C9EEF-0B42-C74E-924D-71C09AC6327B}" srcOrd="0" destOrd="0" presId="urn:microsoft.com/office/officeart/2008/layout/AlternatingPictureBlocks"/>
    <dgm:cxn modelId="{6E22972F-8409-ED43-8752-218BB5505844}" srcId="{2618E5E7-7C55-D342-BC3B-037E6D5D570B}" destId="{B0C6F1E7-0BB9-8742-BAE2-5928D2C7FBB6}" srcOrd="1" destOrd="0" parTransId="{CBB8C756-B94F-024A-80B6-02F148AE8BCC}" sibTransId="{EACE6084-703E-704F-89F7-C1A0B6E95AF2}"/>
    <dgm:cxn modelId="{1E69263B-10E2-B045-A98B-1AAAF95F4C01}" type="presOf" srcId="{6A01C2FA-E648-5546-9F12-E8188BFB3DDD}" destId="{50C0A5DB-4EB9-4648-A90F-A4A7990D82E9}" srcOrd="0" destOrd="0" presId="urn:microsoft.com/office/officeart/2008/layout/AlternatingPictureBlocks"/>
    <dgm:cxn modelId="{A696AA82-8EA0-7042-AB00-8CEC0D8C6DA4}" srcId="{2618E5E7-7C55-D342-BC3B-037E6D5D570B}" destId="{24975DF3-3515-9C4F-A394-97DA68F7E235}" srcOrd="0" destOrd="0" parTransId="{89E4E224-CB26-9043-AEB8-E467B10CA504}" sibTransId="{48A073B0-657F-BC44-97A7-CB5609A69D0F}"/>
    <dgm:cxn modelId="{050498A6-D230-B440-B3AF-5A3329ACE165}" srcId="{2618E5E7-7C55-D342-BC3B-037E6D5D570B}" destId="{6A01C2FA-E648-5546-9F12-E8188BFB3DDD}" srcOrd="2" destOrd="0" parTransId="{B0D88874-1E89-264B-84B7-FF63B7262BAC}" sibTransId="{CD01056B-705C-8143-A3EC-AA136CA6BD06}"/>
    <dgm:cxn modelId="{1692EBD0-AB8D-F542-9FAB-F4DB7E4499A5}" type="presOf" srcId="{24975DF3-3515-9C4F-A394-97DA68F7E235}" destId="{8B484DBD-3895-384A-8746-7D78D0A7DAD6}" srcOrd="0" destOrd="0" presId="urn:microsoft.com/office/officeart/2008/layout/AlternatingPictureBlocks"/>
    <dgm:cxn modelId="{5A56D923-8776-9B4B-9DCB-387034925F36}" type="presParOf" srcId="{9A5C9EEF-0B42-C74E-924D-71C09AC6327B}" destId="{F681FE0D-AB91-3B45-A0CE-C52675C1E76D}" srcOrd="0" destOrd="0" presId="urn:microsoft.com/office/officeart/2008/layout/AlternatingPictureBlocks"/>
    <dgm:cxn modelId="{5281B3BA-2580-3040-8D4F-8FAF5BDDF608}" type="presParOf" srcId="{F681FE0D-AB91-3B45-A0CE-C52675C1E76D}" destId="{8B484DBD-3895-384A-8746-7D78D0A7DAD6}" srcOrd="0" destOrd="0" presId="urn:microsoft.com/office/officeart/2008/layout/AlternatingPictureBlocks"/>
    <dgm:cxn modelId="{29061479-C072-CF4C-8D56-D0DA4260DFFB}" type="presParOf" srcId="{F681FE0D-AB91-3B45-A0CE-C52675C1E76D}" destId="{EFA67E68-E8CB-8D4A-A8BD-73ADFF80192C}" srcOrd="1" destOrd="0" presId="urn:microsoft.com/office/officeart/2008/layout/AlternatingPictureBlocks"/>
    <dgm:cxn modelId="{92CBD319-5FC0-494C-B086-5211223822F1}" type="presParOf" srcId="{9A5C9EEF-0B42-C74E-924D-71C09AC6327B}" destId="{37F30781-9FB3-1C43-A1DF-BA593EE67DB4}" srcOrd="1" destOrd="0" presId="urn:microsoft.com/office/officeart/2008/layout/AlternatingPictureBlocks"/>
    <dgm:cxn modelId="{AC82B132-273E-8346-BBD6-6736DD4B4EF5}" type="presParOf" srcId="{9A5C9EEF-0B42-C74E-924D-71C09AC6327B}" destId="{AF4EC406-768B-0F46-8005-4E317E3C4381}" srcOrd="2" destOrd="0" presId="urn:microsoft.com/office/officeart/2008/layout/AlternatingPictureBlocks"/>
    <dgm:cxn modelId="{3CBB1D77-AC7A-4046-9946-197F5EDE075B}" type="presParOf" srcId="{AF4EC406-768B-0F46-8005-4E317E3C4381}" destId="{581ABCEC-1264-C746-88E7-AE53CEF0E1AB}" srcOrd="0" destOrd="0" presId="urn:microsoft.com/office/officeart/2008/layout/AlternatingPictureBlocks"/>
    <dgm:cxn modelId="{4BBD82B1-E255-1B4D-9747-F0ACA9657DC9}" type="presParOf" srcId="{AF4EC406-768B-0F46-8005-4E317E3C4381}" destId="{F0EC337F-E245-4C4E-87D4-9FFEC6D1CF05}" srcOrd="1" destOrd="0" presId="urn:microsoft.com/office/officeart/2008/layout/AlternatingPictureBlocks"/>
    <dgm:cxn modelId="{9A89FDDC-C75F-3A47-86A7-151F083B13F3}" type="presParOf" srcId="{9A5C9EEF-0B42-C74E-924D-71C09AC6327B}" destId="{8826A4DB-6B72-7744-84E4-3C350A3A6317}" srcOrd="3" destOrd="0" presId="urn:microsoft.com/office/officeart/2008/layout/AlternatingPictureBlocks"/>
    <dgm:cxn modelId="{E5646A43-6472-A84E-B0A5-3451BFCB0448}" type="presParOf" srcId="{9A5C9EEF-0B42-C74E-924D-71C09AC6327B}" destId="{4ECD0826-C865-CB49-B8AF-AD42C6E68DE3}" srcOrd="4" destOrd="0" presId="urn:microsoft.com/office/officeart/2008/layout/AlternatingPictureBlocks"/>
    <dgm:cxn modelId="{ED0353B7-DD62-1B4E-9D9D-EE6934FC3F1D}" type="presParOf" srcId="{4ECD0826-C865-CB49-B8AF-AD42C6E68DE3}" destId="{50C0A5DB-4EB9-4648-A90F-A4A7990D82E9}" srcOrd="0" destOrd="0" presId="urn:microsoft.com/office/officeart/2008/layout/AlternatingPictureBlocks"/>
    <dgm:cxn modelId="{E1992D59-4366-CB47-A066-0085D08DE350}" type="presParOf" srcId="{4ECD0826-C865-CB49-B8AF-AD42C6E68DE3}" destId="{1C262DBA-1690-CC48-BFDE-B4F15E780223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EE95C32-867E-0D4A-8270-A348F80B80A1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B570D2EF-7F41-DF4A-ACB2-7D135A931F3C}">
      <dgm:prSet/>
      <dgm:spPr/>
      <dgm:t>
        <a:bodyPr/>
        <a:lstStyle/>
        <a:p>
          <a:r>
            <a:rPr lang="en-US"/>
            <a:t>pelanggan </a:t>
          </a:r>
          <a:r>
            <a:rPr lang="en-US" b="1"/>
            <a:t>memperoleh manfaat </a:t>
          </a:r>
          <a:r>
            <a:rPr lang="en-US"/>
            <a:t>dari barang atau jasa baik barang atau jasa itu sendiri atau bersama dengan sumber daya lain yang siap tersedia kepada pelanggan; dan</a:t>
          </a:r>
          <a:endParaRPr lang="en-ID"/>
        </a:p>
      </dgm:t>
    </dgm:pt>
    <dgm:pt modelId="{8501EC4D-C723-9148-8847-ED1CA3BB01C9}" type="parTrans" cxnId="{B9D19D68-65FC-2D4E-8630-8D499C9F0EDB}">
      <dgm:prSet/>
      <dgm:spPr/>
      <dgm:t>
        <a:bodyPr/>
        <a:lstStyle/>
        <a:p>
          <a:endParaRPr lang="en-US"/>
        </a:p>
      </dgm:t>
    </dgm:pt>
    <dgm:pt modelId="{47F0E15E-BA52-8D49-9011-0D2E9346A272}" type="sibTrans" cxnId="{B9D19D68-65FC-2D4E-8630-8D499C9F0EDB}">
      <dgm:prSet/>
      <dgm:spPr/>
      <dgm:t>
        <a:bodyPr/>
        <a:lstStyle/>
        <a:p>
          <a:endParaRPr lang="en-US"/>
        </a:p>
      </dgm:t>
    </dgm:pt>
    <dgm:pt modelId="{14BB6CB9-D5BB-3B45-AB86-51305660C564}">
      <dgm:prSet/>
      <dgm:spPr/>
      <dgm:t>
        <a:bodyPr/>
        <a:lstStyle/>
        <a:p>
          <a:r>
            <a:rPr lang="en-US"/>
            <a:t>janji entitas untuk mengalihkan barang atau jasa kepada pelanggan dapat diidentifikasi secara </a:t>
          </a:r>
          <a:r>
            <a:rPr lang="en-US" b="1"/>
            <a:t>terpisah dari janji lain </a:t>
          </a:r>
          <a:r>
            <a:rPr lang="en-US"/>
            <a:t>dalam kontrak. </a:t>
          </a:r>
          <a:endParaRPr lang="en-ID"/>
        </a:p>
      </dgm:t>
    </dgm:pt>
    <dgm:pt modelId="{76CE441E-9F94-A549-B183-BCBBEC25FE49}" type="parTrans" cxnId="{68E3BEBB-389B-4F45-AE15-EFAF59C6971B}">
      <dgm:prSet/>
      <dgm:spPr/>
      <dgm:t>
        <a:bodyPr/>
        <a:lstStyle/>
        <a:p>
          <a:endParaRPr lang="en-US"/>
        </a:p>
      </dgm:t>
    </dgm:pt>
    <dgm:pt modelId="{DB8F891D-C6A0-F945-AA22-768B00DE5657}" type="sibTrans" cxnId="{68E3BEBB-389B-4F45-AE15-EFAF59C6971B}">
      <dgm:prSet/>
      <dgm:spPr/>
      <dgm:t>
        <a:bodyPr/>
        <a:lstStyle/>
        <a:p>
          <a:endParaRPr lang="en-US"/>
        </a:p>
      </dgm:t>
    </dgm:pt>
    <dgm:pt modelId="{51D450E0-A7B3-0B40-8CFF-49E93F228C3F}" type="pres">
      <dgm:prSet presAssocID="{0EE95C32-867E-0D4A-8270-A348F80B80A1}" presName="diagram" presStyleCnt="0">
        <dgm:presLayoutVars>
          <dgm:dir/>
          <dgm:resizeHandles val="exact"/>
        </dgm:presLayoutVars>
      </dgm:prSet>
      <dgm:spPr/>
    </dgm:pt>
    <dgm:pt modelId="{1CFB4E47-7E0B-294F-AB72-662ABD0ACF79}" type="pres">
      <dgm:prSet presAssocID="{B570D2EF-7F41-DF4A-ACB2-7D135A931F3C}" presName="node" presStyleLbl="node1" presStyleIdx="0" presStyleCnt="2">
        <dgm:presLayoutVars>
          <dgm:bulletEnabled val="1"/>
        </dgm:presLayoutVars>
      </dgm:prSet>
      <dgm:spPr/>
    </dgm:pt>
    <dgm:pt modelId="{EB8FC1A6-1577-FB4B-907A-3A0E4C6422E5}" type="pres">
      <dgm:prSet presAssocID="{47F0E15E-BA52-8D49-9011-0D2E9346A272}" presName="sibTrans" presStyleCnt="0"/>
      <dgm:spPr/>
    </dgm:pt>
    <dgm:pt modelId="{BE2CA1F9-45FA-7B45-829F-C98B593CF183}" type="pres">
      <dgm:prSet presAssocID="{14BB6CB9-D5BB-3B45-AB86-51305660C564}" presName="node" presStyleLbl="node1" presStyleIdx="1" presStyleCnt="2">
        <dgm:presLayoutVars>
          <dgm:bulletEnabled val="1"/>
        </dgm:presLayoutVars>
      </dgm:prSet>
      <dgm:spPr/>
    </dgm:pt>
  </dgm:ptLst>
  <dgm:cxnLst>
    <dgm:cxn modelId="{43108A27-1081-CC45-9914-F691FD4342C8}" type="presOf" srcId="{14BB6CB9-D5BB-3B45-AB86-51305660C564}" destId="{BE2CA1F9-45FA-7B45-829F-C98B593CF183}" srcOrd="0" destOrd="0" presId="urn:microsoft.com/office/officeart/2005/8/layout/default"/>
    <dgm:cxn modelId="{B9D19D68-65FC-2D4E-8630-8D499C9F0EDB}" srcId="{0EE95C32-867E-0D4A-8270-A348F80B80A1}" destId="{B570D2EF-7F41-DF4A-ACB2-7D135A931F3C}" srcOrd="0" destOrd="0" parTransId="{8501EC4D-C723-9148-8847-ED1CA3BB01C9}" sibTransId="{47F0E15E-BA52-8D49-9011-0D2E9346A272}"/>
    <dgm:cxn modelId="{F8375388-718C-BF4A-A464-237775CAF385}" type="presOf" srcId="{0EE95C32-867E-0D4A-8270-A348F80B80A1}" destId="{51D450E0-A7B3-0B40-8CFF-49E93F228C3F}" srcOrd="0" destOrd="0" presId="urn:microsoft.com/office/officeart/2005/8/layout/default"/>
    <dgm:cxn modelId="{3A793A90-8AEB-9D45-B129-4F6E42BDA513}" type="presOf" srcId="{B570D2EF-7F41-DF4A-ACB2-7D135A931F3C}" destId="{1CFB4E47-7E0B-294F-AB72-662ABD0ACF79}" srcOrd="0" destOrd="0" presId="urn:microsoft.com/office/officeart/2005/8/layout/default"/>
    <dgm:cxn modelId="{68E3BEBB-389B-4F45-AE15-EFAF59C6971B}" srcId="{0EE95C32-867E-0D4A-8270-A348F80B80A1}" destId="{14BB6CB9-D5BB-3B45-AB86-51305660C564}" srcOrd="1" destOrd="0" parTransId="{76CE441E-9F94-A549-B183-BCBBEC25FE49}" sibTransId="{DB8F891D-C6A0-F945-AA22-768B00DE5657}"/>
    <dgm:cxn modelId="{AE789BAB-29B1-9F42-8E24-71530E7819A3}" type="presParOf" srcId="{51D450E0-A7B3-0B40-8CFF-49E93F228C3F}" destId="{1CFB4E47-7E0B-294F-AB72-662ABD0ACF79}" srcOrd="0" destOrd="0" presId="urn:microsoft.com/office/officeart/2005/8/layout/default"/>
    <dgm:cxn modelId="{676A195E-1DC3-194E-97CE-6192CB66EDA2}" type="presParOf" srcId="{51D450E0-A7B3-0B40-8CFF-49E93F228C3F}" destId="{EB8FC1A6-1577-FB4B-907A-3A0E4C6422E5}" srcOrd="1" destOrd="0" presId="urn:microsoft.com/office/officeart/2005/8/layout/default"/>
    <dgm:cxn modelId="{008026B0-D8F7-E54A-A801-BF2DBEFA5C2B}" type="presParOf" srcId="{51D450E0-A7B3-0B40-8CFF-49E93F228C3F}" destId="{BE2CA1F9-45FA-7B45-829F-C98B593CF18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C1F053C-CF43-474C-BE3C-55D2B9045BA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3CD34B-C980-42AB-9C8F-928CF9D929D5}">
      <dgm:prSet phldrT="[Text]" custT="1"/>
      <dgm:spPr/>
      <dgm:t>
        <a:bodyPr/>
        <a:lstStyle/>
        <a:p>
          <a:r>
            <a:rPr lang="en-US" sz="2000" b="1" dirty="0" err="1"/>
            <a:t>Janji</a:t>
          </a:r>
          <a:r>
            <a:rPr lang="en-US" sz="2000" b="1" dirty="0"/>
            <a:t> </a:t>
          </a:r>
          <a:r>
            <a:rPr lang="en-US" sz="2000" b="1" dirty="0" err="1"/>
            <a:t>kontrak</a:t>
          </a:r>
          <a:r>
            <a:rPr lang="en-US" sz="2000" b="1" dirty="0"/>
            <a:t> dengan </a:t>
          </a:r>
          <a:r>
            <a:rPr lang="en-US" sz="2000" b="1" dirty="0" err="1"/>
            <a:t>pelanggan</a:t>
          </a:r>
          <a:endParaRPr lang="en-US" sz="2000" b="1" dirty="0"/>
        </a:p>
      </dgm:t>
    </dgm:pt>
    <dgm:pt modelId="{AAB08BE4-C3B2-4F42-9F80-73C9479D16DD}" type="parTrans" cxnId="{9FEA728C-8ADA-4D92-BEB9-77E62BC301E3}">
      <dgm:prSet/>
      <dgm:spPr/>
      <dgm:t>
        <a:bodyPr/>
        <a:lstStyle/>
        <a:p>
          <a:endParaRPr lang="en-US" sz="2000"/>
        </a:p>
      </dgm:t>
    </dgm:pt>
    <dgm:pt modelId="{0DF857A1-F15A-4205-B0D8-C91790B93FF9}" type="sibTrans" cxnId="{9FEA728C-8ADA-4D92-BEB9-77E62BC301E3}">
      <dgm:prSet/>
      <dgm:spPr/>
      <dgm:t>
        <a:bodyPr/>
        <a:lstStyle/>
        <a:p>
          <a:endParaRPr lang="en-US" sz="2000"/>
        </a:p>
      </dgm:t>
    </dgm:pt>
    <dgm:pt modelId="{D0BDA0AD-E46D-4608-A305-54C9DF3CCEA1}">
      <dgm:prSet custT="1"/>
      <dgm:spPr/>
      <dgm:t>
        <a:bodyPr/>
        <a:lstStyle/>
        <a:p>
          <a:r>
            <a:rPr lang="en-US" sz="2000" b="1" dirty="0" err="1"/>
            <a:t>Barang</a:t>
          </a:r>
          <a:r>
            <a:rPr lang="en-US" sz="2000" b="1" dirty="0"/>
            <a:t> atau </a:t>
          </a:r>
          <a:r>
            <a:rPr lang="en-US" sz="2000" b="1" dirty="0" err="1"/>
            <a:t>jasa</a:t>
          </a:r>
          <a:r>
            <a:rPr lang="en-US" sz="2000" b="1" dirty="0"/>
            <a:t> </a:t>
          </a:r>
          <a:r>
            <a:rPr lang="en-US" sz="2000" b="1" dirty="0" err="1"/>
            <a:t>bersifat</a:t>
          </a:r>
          <a:r>
            <a:rPr lang="en-US" sz="2000" b="1" dirty="0"/>
            <a:t> </a:t>
          </a:r>
          <a:r>
            <a:rPr lang="en-US" sz="2000" b="1" dirty="0" err="1"/>
            <a:t>dapat</a:t>
          </a:r>
          <a:r>
            <a:rPr lang="en-US" sz="2000" b="1" dirty="0"/>
            <a:t> </a:t>
          </a:r>
          <a:r>
            <a:rPr lang="en-US" sz="2000" b="1" dirty="0" err="1"/>
            <a:t>dibedakan</a:t>
          </a:r>
          <a:r>
            <a:rPr lang="en-US" sz="2000" b="1" dirty="0"/>
            <a:t> </a:t>
          </a:r>
          <a:r>
            <a:rPr lang="en-US" sz="2000" b="1" dirty="0" err="1"/>
            <a:t>dapat</a:t>
          </a:r>
          <a:r>
            <a:rPr lang="en-US" sz="2000" b="1" dirty="0"/>
            <a:t> </a:t>
          </a:r>
          <a:r>
            <a:rPr lang="en-US" sz="2000" b="1" dirty="0" err="1"/>
            <a:t>berbentuk</a:t>
          </a:r>
          <a:r>
            <a:rPr lang="en-US" sz="2000" b="1" dirty="0"/>
            <a:t>:</a:t>
          </a:r>
        </a:p>
      </dgm:t>
    </dgm:pt>
    <dgm:pt modelId="{083C2D5F-FBC3-4C15-8F5A-E272D2759FC0}" type="parTrans" cxnId="{0EC1AFC5-57E3-46D4-B575-FB06FE2794A5}">
      <dgm:prSet/>
      <dgm:spPr/>
      <dgm:t>
        <a:bodyPr/>
        <a:lstStyle/>
        <a:p>
          <a:endParaRPr lang="en-US" sz="2000"/>
        </a:p>
      </dgm:t>
    </dgm:pt>
    <dgm:pt modelId="{F5EF0358-A575-4D2A-8F8E-E224AB56DA2F}" type="sibTrans" cxnId="{0EC1AFC5-57E3-46D4-B575-FB06FE2794A5}">
      <dgm:prSet/>
      <dgm:spPr/>
      <dgm:t>
        <a:bodyPr/>
        <a:lstStyle/>
        <a:p>
          <a:endParaRPr lang="en-US" sz="2000"/>
        </a:p>
      </dgm:t>
    </dgm:pt>
    <dgm:pt modelId="{06145F3A-2DA3-4658-A811-4BEB9BC847FE}">
      <dgm:prSet phldrT="[Text]" custT="1"/>
      <dgm:spPr/>
      <dgm:t>
        <a:bodyPr/>
        <a:lstStyle/>
        <a:p>
          <a:r>
            <a:rPr lang="nn-NO" sz="2000" dirty="0"/>
            <a:t>Kontrak umumnya secara </a:t>
          </a:r>
          <a:r>
            <a:rPr lang="nn-NO" sz="2000" b="1" dirty="0"/>
            <a:t>eksplisit </a:t>
          </a:r>
          <a:r>
            <a:rPr lang="nn-NO" sz="2000" dirty="0"/>
            <a:t>menyatakan </a:t>
          </a:r>
          <a:r>
            <a:rPr lang="en-US" sz="2000" dirty="0" err="1"/>
            <a:t>barang</a:t>
          </a:r>
          <a:r>
            <a:rPr lang="en-US" sz="2000" dirty="0"/>
            <a:t> </a:t>
          </a:r>
          <a:r>
            <a:rPr lang="en-US" sz="2000" dirty="0" err="1"/>
            <a:t>atau</a:t>
          </a:r>
          <a:r>
            <a:rPr lang="en-US" sz="2000" dirty="0"/>
            <a:t> </a:t>
          </a:r>
          <a:r>
            <a:rPr lang="en-US" sz="2000" dirty="0" err="1"/>
            <a:t>jasa</a:t>
          </a:r>
          <a:r>
            <a:rPr lang="en-US" sz="2000" dirty="0"/>
            <a:t> yang </a:t>
          </a:r>
          <a:r>
            <a:rPr lang="en-US" sz="2000" dirty="0" err="1"/>
            <a:t>dijanjikan</a:t>
          </a:r>
          <a:r>
            <a:rPr lang="en-US" sz="2000" dirty="0"/>
            <a:t> </a:t>
          </a:r>
          <a:r>
            <a:rPr lang="en-US" sz="2000" dirty="0" err="1"/>
            <a:t>untuk</a:t>
          </a:r>
          <a:r>
            <a:rPr lang="en-US" sz="2000" dirty="0"/>
            <a:t> </a:t>
          </a:r>
          <a:r>
            <a:rPr lang="en-US" sz="2000" dirty="0" err="1"/>
            <a:t>dialihkan</a:t>
          </a:r>
          <a:r>
            <a:rPr lang="en-US" sz="2000" dirty="0"/>
            <a:t> </a:t>
          </a:r>
          <a:r>
            <a:rPr lang="en-US" sz="2000" dirty="0" err="1"/>
            <a:t>kepada</a:t>
          </a:r>
          <a:r>
            <a:rPr lang="en-US" sz="2000" dirty="0"/>
            <a:t> </a:t>
          </a:r>
          <a:r>
            <a:rPr lang="fi-FI" sz="2000" dirty="0"/>
            <a:t>pelanggan. </a:t>
          </a:r>
          <a:endParaRPr lang="en-US" sz="2000" dirty="0"/>
        </a:p>
      </dgm:t>
    </dgm:pt>
    <dgm:pt modelId="{0FF681D6-CE7D-4F7A-878D-524BF4AB6899}" type="parTrans" cxnId="{B65B1302-0ED8-40B2-963A-A650874BEADE}">
      <dgm:prSet/>
      <dgm:spPr/>
      <dgm:t>
        <a:bodyPr/>
        <a:lstStyle/>
        <a:p>
          <a:endParaRPr lang="en-US" sz="2000"/>
        </a:p>
      </dgm:t>
    </dgm:pt>
    <dgm:pt modelId="{4EF5AE8A-3DA0-4362-98FE-6C407BA900BA}" type="sibTrans" cxnId="{B65B1302-0ED8-40B2-963A-A650874BEADE}">
      <dgm:prSet/>
      <dgm:spPr/>
      <dgm:t>
        <a:bodyPr/>
        <a:lstStyle/>
        <a:p>
          <a:endParaRPr lang="en-US" sz="2000"/>
        </a:p>
      </dgm:t>
    </dgm:pt>
    <dgm:pt modelId="{4C0A5FA9-7543-481E-8305-41186CAF3A06}">
      <dgm:prSet phldrT="[Text]" custT="1"/>
      <dgm:spPr/>
      <dgm:t>
        <a:bodyPr/>
        <a:lstStyle/>
        <a:p>
          <a:r>
            <a:rPr lang="fi-FI" sz="2000" dirty="0"/>
            <a:t>Akan tetapi, kewajiban pelaksanaan </a:t>
          </a:r>
          <a:r>
            <a:rPr lang="en-US" sz="2000" b="1" dirty="0" err="1"/>
            <a:t>tidak</a:t>
          </a:r>
          <a:r>
            <a:rPr lang="en-US" sz="2000" b="1" dirty="0"/>
            <a:t> </a:t>
          </a:r>
          <a:r>
            <a:rPr lang="en-US" sz="2000" b="1" dirty="0" err="1"/>
            <a:t>terbatas</a:t>
          </a:r>
          <a:r>
            <a:rPr lang="en-US" sz="2000" b="1" dirty="0"/>
            <a:t> </a:t>
          </a:r>
          <a:r>
            <a:rPr lang="en-US" sz="2000" dirty="0" err="1"/>
            <a:t>pada</a:t>
          </a:r>
          <a:r>
            <a:rPr lang="en-US" sz="2000" dirty="0"/>
            <a:t> </a:t>
          </a:r>
          <a:r>
            <a:rPr lang="en-US" sz="2000" dirty="0" err="1"/>
            <a:t>barang</a:t>
          </a:r>
          <a:r>
            <a:rPr lang="en-US" sz="2000" dirty="0"/>
            <a:t> </a:t>
          </a:r>
          <a:r>
            <a:rPr lang="en-US" sz="2000" dirty="0" err="1"/>
            <a:t>atau</a:t>
          </a:r>
          <a:r>
            <a:rPr lang="en-US" sz="2000" dirty="0"/>
            <a:t> </a:t>
          </a:r>
          <a:r>
            <a:rPr lang="en-US" sz="2000" dirty="0" err="1"/>
            <a:t>jasa</a:t>
          </a:r>
          <a:r>
            <a:rPr lang="en-US" sz="2000" dirty="0"/>
            <a:t> </a:t>
          </a:r>
          <a:r>
            <a:rPr lang="nn-NO" sz="2000" dirty="0"/>
            <a:t>yang secara eksplisit dinyatakan dalam kontrak.</a:t>
          </a:r>
          <a:endParaRPr lang="en-US" sz="2000" dirty="0"/>
        </a:p>
      </dgm:t>
    </dgm:pt>
    <dgm:pt modelId="{B1364C7E-50D4-4F38-B8A9-95134602EEC0}" type="parTrans" cxnId="{BEDF44C4-4641-43AB-9077-96C4F52426B2}">
      <dgm:prSet/>
      <dgm:spPr/>
      <dgm:t>
        <a:bodyPr/>
        <a:lstStyle/>
        <a:p>
          <a:endParaRPr lang="en-US" sz="2000"/>
        </a:p>
      </dgm:t>
    </dgm:pt>
    <dgm:pt modelId="{D884FBAC-4D5E-40AD-B079-745225AA3725}" type="sibTrans" cxnId="{BEDF44C4-4641-43AB-9077-96C4F52426B2}">
      <dgm:prSet/>
      <dgm:spPr/>
      <dgm:t>
        <a:bodyPr/>
        <a:lstStyle/>
        <a:p>
          <a:endParaRPr lang="en-US" sz="2000"/>
        </a:p>
      </dgm:t>
    </dgm:pt>
    <dgm:pt modelId="{69B6E789-4A7C-4118-9F0B-FB8E95E5F114}">
      <dgm:prSet custT="1"/>
      <dgm:spPr/>
      <dgm:t>
        <a:bodyPr/>
        <a:lstStyle/>
        <a:p>
          <a:r>
            <a:rPr lang="en-US" sz="2000" dirty="0" err="1"/>
            <a:t>Penjualan</a:t>
          </a:r>
          <a:r>
            <a:rPr lang="en-US" sz="2000" dirty="0"/>
            <a:t> </a:t>
          </a:r>
          <a:r>
            <a:rPr lang="en-US" sz="2000" dirty="0" err="1"/>
            <a:t>barang</a:t>
          </a:r>
          <a:r>
            <a:rPr lang="en-US" sz="2000" dirty="0"/>
            <a:t> yang </a:t>
          </a:r>
          <a:r>
            <a:rPr lang="en-US" sz="2000" dirty="0" err="1"/>
            <a:t>diproduksi</a:t>
          </a:r>
          <a:r>
            <a:rPr lang="en-US" sz="2000" dirty="0"/>
            <a:t>; yang </a:t>
          </a:r>
          <a:r>
            <a:rPr lang="en-US" sz="2000" dirty="0" err="1"/>
            <a:t>dibeli</a:t>
          </a:r>
          <a:r>
            <a:rPr lang="en-US" sz="2000" dirty="0"/>
            <a:t> </a:t>
          </a:r>
        </a:p>
      </dgm:t>
    </dgm:pt>
    <dgm:pt modelId="{CB27AFD2-EC73-4815-9F80-C410F8CB29F6}" type="parTrans" cxnId="{AE767A41-210F-482C-ABDD-77F3511D6289}">
      <dgm:prSet/>
      <dgm:spPr/>
      <dgm:t>
        <a:bodyPr/>
        <a:lstStyle/>
        <a:p>
          <a:endParaRPr lang="en-US" sz="2000"/>
        </a:p>
      </dgm:t>
    </dgm:pt>
    <dgm:pt modelId="{29F293C7-2018-4205-8563-4A68CF104B34}" type="sibTrans" cxnId="{AE767A41-210F-482C-ABDD-77F3511D6289}">
      <dgm:prSet/>
      <dgm:spPr/>
      <dgm:t>
        <a:bodyPr/>
        <a:lstStyle/>
        <a:p>
          <a:endParaRPr lang="en-US" sz="2000"/>
        </a:p>
      </dgm:t>
    </dgm:pt>
    <dgm:pt modelId="{CCF72D35-EB0F-4861-911F-2C4AAC4C675A}">
      <dgm:prSet custT="1"/>
      <dgm:spPr/>
      <dgm:t>
        <a:bodyPr/>
        <a:lstStyle/>
        <a:p>
          <a:r>
            <a:rPr lang="en-US" sz="2000" dirty="0" err="1"/>
            <a:t>Pelaksanaan</a:t>
          </a:r>
          <a:r>
            <a:rPr lang="en-US" sz="2000" dirty="0"/>
            <a:t> </a:t>
          </a:r>
          <a:r>
            <a:rPr lang="en-US" sz="2000" dirty="0" err="1"/>
            <a:t>tugas</a:t>
          </a:r>
          <a:endParaRPr lang="en-US" sz="2000" dirty="0"/>
        </a:p>
      </dgm:t>
    </dgm:pt>
    <dgm:pt modelId="{53E01F8D-6DA1-4FE1-906B-EB789400A816}" type="parTrans" cxnId="{05D4CAD9-4E89-4CD1-B923-813EDA536004}">
      <dgm:prSet/>
      <dgm:spPr/>
      <dgm:t>
        <a:bodyPr/>
        <a:lstStyle/>
        <a:p>
          <a:endParaRPr lang="en-US" sz="2000"/>
        </a:p>
      </dgm:t>
    </dgm:pt>
    <dgm:pt modelId="{5D7059AD-707F-41A2-A572-B86409ECF50C}" type="sibTrans" cxnId="{05D4CAD9-4E89-4CD1-B923-813EDA536004}">
      <dgm:prSet/>
      <dgm:spPr/>
      <dgm:t>
        <a:bodyPr/>
        <a:lstStyle/>
        <a:p>
          <a:endParaRPr lang="en-US" sz="2000"/>
        </a:p>
      </dgm:t>
    </dgm:pt>
    <dgm:pt modelId="{3D7077FF-B120-4238-A2A9-99EA22B03E6A}">
      <dgm:prSet custT="1"/>
      <dgm:spPr/>
      <dgm:t>
        <a:bodyPr/>
        <a:lstStyle/>
        <a:p>
          <a:r>
            <a:rPr lang="en-US" sz="2000" dirty="0" err="1"/>
            <a:t>Penyediaan</a:t>
          </a:r>
          <a:r>
            <a:rPr lang="en-US" sz="2000" dirty="0"/>
            <a:t> </a:t>
          </a:r>
          <a:r>
            <a:rPr lang="en-US" sz="2000" dirty="0" err="1"/>
            <a:t>jasa</a:t>
          </a:r>
          <a:r>
            <a:rPr lang="en-US" sz="2000" dirty="0"/>
            <a:t>; </a:t>
          </a:r>
          <a:r>
            <a:rPr lang="en-US" sz="2000" dirty="0" err="1"/>
            <a:t>jasa</a:t>
          </a:r>
          <a:r>
            <a:rPr lang="en-US" sz="2000" dirty="0"/>
            <a:t> pengaturan</a:t>
          </a:r>
        </a:p>
      </dgm:t>
    </dgm:pt>
    <dgm:pt modelId="{C64144B2-36F6-40B1-BE90-AB7E210CABDA}" type="parTrans" cxnId="{799A78B7-C101-425D-BA1E-ABC4AB31D1C0}">
      <dgm:prSet/>
      <dgm:spPr/>
      <dgm:t>
        <a:bodyPr/>
        <a:lstStyle/>
        <a:p>
          <a:endParaRPr lang="en-US" sz="2000"/>
        </a:p>
      </dgm:t>
    </dgm:pt>
    <dgm:pt modelId="{4F1E0B3F-ACF8-4E3B-B8BF-84A8664D5905}" type="sibTrans" cxnId="{799A78B7-C101-425D-BA1E-ABC4AB31D1C0}">
      <dgm:prSet/>
      <dgm:spPr/>
      <dgm:t>
        <a:bodyPr/>
        <a:lstStyle/>
        <a:p>
          <a:endParaRPr lang="en-US" sz="2000"/>
        </a:p>
      </dgm:t>
    </dgm:pt>
    <dgm:pt modelId="{C63A4004-5041-4974-AB40-029BFE206CE9}">
      <dgm:prSet custT="1"/>
      <dgm:spPr/>
      <dgm:t>
        <a:bodyPr/>
        <a:lstStyle/>
        <a:p>
          <a:r>
            <a:rPr lang="en-US" sz="2000" dirty="0" err="1"/>
            <a:t>Pembagian</a:t>
          </a:r>
          <a:r>
            <a:rPr lang="en-US" sz="2000" dirty="0"/>
            <a:t> </a:t>
          </a:r>
          <a:r>
            <a:rPr lang="en-US" sz="2000" dirty="0" err="1"/>
            <a:t>hak</a:t>
          </a:r>
          <a:r>
            <a:rPr lang="en-US" sz="2000" dirty="0"/>
            <a:t> </a:t>
          </a:r>
          <a:r>
            <a:rPr lang="en-US" sz="2000" dirty="0" err="1"/>
            <a:t>kepada</a:t>
          </a:r>
          <a:r>
            <a:rPr lang="en-US" sz="2000" dirty="0"/>
            <a:t> </a:t>
          </a:r>
          <a:r>
            <a:rPr lang="en-US" sz="2000" dirty="0" err="1"/>
            <a:t>barang</a:t>
          </a:r>
          <a:r>
            <a:rPr lang="en-US" sz="2000" dirty="0"/>
            <a:t>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jasa</a:t>
          </a:r>
          <a:r>
            <a:rPr lang="en-US" sz="2000" dirty="0"/>
            <a:t>, </a:t>
          </a:r>
          <a:r>
            <a:rPr lang="en-US" sz="2000" dirty="0" err="1"/>
            <a:t>dll</a:t>
          </a:r>
          <a:endParaRPr lang="en-US" sz="2000" dirty="0"/>
        </a:p>
      </dgm:t>
    </dgm:pt>
    <dgm:pt modelId="{D26E18B0-5E5A-4351-B53F-9D20AA3623E6}" type="parTrans" cxnId="{33754056-B1CF-481F-9AF0-11E5792E854A}">
      <dgm:prSet/>
      <dgm:spPr/>
      <dgm:t>
        <a:bodyPr/>
        <a:lstStyle/>
        <a:p>
          <a:endParaRPr lang="en-US" sz="2000"/>
        </a:p>
      </dgm:t>
    </dgm:pt>
    <dgm:pt modelId="{13A58141-FBF9-4B40-87BE-D231ADD9F16F}" type="sibTrans" cxnId="{33754056-B1CF-481F-9AF0-11E5792E854A}">
      <dgm:prSet/>
      <dgm:spPr/>
      <dgm:t>
        <a:bodyPr/>
        <a:lstStyle/>
        <a:p>
          <a:endParaRPr lang="en-US" sz="2000"/>
        </a:p>
      </dgm:t>
    </dgm:pt>
    <dgm:pt modelId="{BF2BE7F5-B581-4B86-A600-FFBF100264EB}" type="pres">
      <dgm:prSet presAssocID="{BC1F053C-CF43-474C-BE3C-55D2B9045BAB}" presName="linear" presStyleCnt="0">
        <dgm:presLayoutVars>
          <dgm:dir/>
          <dgm:animLvl val="lvl"/>
          <dgm:resizeHandles val="exact"/>
        </dgm:presLayoutVars>
      </dgm:prSet>
      <dgm:spPr/>
    </dgm:pt>
    <dgm:pt modelId="{4BC24BE0-0B9F-4B21-B36B-84B3148C9CC4}" type="pres">
      <dgm:prSet presAssocID="{AF3CD34B-C980-42AB-9C8F-928CF9D929D5}" presName="parentLin" presStyleCnt="0"/>
      <dgm:spPr/>
    </dgm:pt>
    <dgm:pt modelId="{938CD9CC-4ADD-4205-8A97-1A7E32F19F88}" type="pres">
      <dgm:prSet presAssocID="{AF3CD34B-C980-42AB-9C8F-928CF9D929D5}" presName="parentLeftMargin" presStyleLbl="node1" presStyleIdx="0" presStyleCnt="2"/>
      <dgm:spPr/>
    </dgm:pt>
    <dgm:pt modelId="{4EDDA97B-C0EA-43CF-817A-88356C35CBB3}" type="pres">
      <dgm:prSet presAssocID="{AF3CD34B-C980-42AB-9C8F-928CF9D929D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EC97AAE-CC23-41D8-BF48-9C9C54D46894}" type="pres">
      <dgm:prSet presAssocID="{AF3CD34B-C980-42AB-9C8F-928CF9D929D5}" presName="negativeSpace" presStyleCnt="0"/>
      <dgm:spPr/>
    </dgm:pt>
    <dgm:pt modelId="{9AA48849-F559-4A4F-BDF4-BFA3FA1770DE}" type="pres">
      <dgm:prSet presAssocID="{AF3CD34B-C980-42AB-9C8F-928CF9D929D5}" presName="childText" presStyleLbl="conFgAcc1" presStyleIdx="0" presStyleCnt="2">
        <dgm:presLayoutVars>
          <dgm:bulletEnabled val="1"/>
        </dgm:presLayoutVars>
      </dgm:prSet>
      <dgm:spPr/>
    </dgm:pt>
    <dgm:pt modelId="{45E98C2A-B17E-4C13-9482-F00EF91A231F}" type="pres">
      <dgm:prSet presAssocID="{0DF857A1-F15A-4205-B0D8-C91790B93FF9}" presName="spaceBetweenRectangles" presStyleCnt="0"/>
      <dgm:spPr/>
    </dgm:pt>
    <dgm:pt modelId="{F0088C05-E854-4191-8CB9-1817A4DD4B9F}" type="pres">
      <dgm:prSet presAssocID="{D0BDA0AD-E46D-4608-A305-54C9DF3CCEA1}" presName="parentLin" presStyleCnt="0"/>
      <dgm:spPr/>
    </dgm:pt>
    <dgm:pt modelId="{ACFBE487-D7E0-4C27-8C66-CA7C5BFE4E49}" type="pres">
      <dgm:prSet presAssocID="{D0BDA0AD-E46D-4608-A305-54C9DF3CCEA1}" presName="parentLeftMargin" presStyleLbl="node1" presStyleIdx="0" presStyleCnt="2"/>
      <dgm:spPr/>
    </dgm:pt>
    <dgm:pt modelId="{1CD1DCD6-A0AB-4AD8-9E4A-6F4C043435A3}" type="pres">
      <dgm:prSet presAssocID="{D0BDA0AD-E46D-4608-A305-54C9DF3CCEA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8845982-30C9-463B-BDD5-42EA0BD220B8}" type="pres">
      <dgm:prSet presAssocID="{D0BDA0AD-E46D-4608-A305-54C9DF3CCEA1}" presName="negativeSpace" presStyleCnt="0"/>
      <dgm:spPr/>
    </dgm:pt>
    <dgm:pt modelId="{F8A3AA81-46F0-4B61-BA7D-D9FBBEA28A28}" type="pres">
      <dgm:prSet presAssocID="{D0BDA0AD-E46D-4608-A305-54C9DF3CCEA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65B1302-0ED8-40B2-963A-A650874BEADE}" srcId="{AF3CD34B-C980-42AB-9C8F-928CF9D929D5}" destId="{06145F3A-2DA3-4658-A811-4BEB9BC847FE}" srcOrd="0" destOrd="0" parTransId="{0FF681D6-CE7D-4F7A-878D-524BF4AB6899}" sibTransId="{4EF5AE8A-3DA0-4362-98FE-6C407BA900BA}"/>
    <dgm:cxn modelId="{27048D12-B17B-4CB1-9D1B-D68BD7149814}" type="presOf" srcId="{D0BDA0AD-E46D-4608-A305-54C9DF3CCEA1}" destId="{1CD1DCD6-A0AB-4AD8-9E4A-6F4C043435A3}" srcOrd="1" destOrd="0" presId="urn:microsoft.com/office/officeart/2005/8/layout/list1"/>
    <dgm:cxn modelId="{A18C181D-4136-4FF1-B870-5E17E8DD34F7}" type="presOf" srcId="{BC1F053C-CF43-474C-BE3C-55D2B9045BAB}" destId="{BF2BE7F5-B581-4B86-A600-FFBF100264EB}" srcOrd="0" destOrd="0" presId="urn:microsoft.com/office/officeart/2005/8/layout/list1"/>
    <dgm:cxn modelId="{F74F6223-054A-4925-A2EB-18F569999473}" type="presOf" srcId="{69B6E789-4A7C-4118-9F0B-FB8E95E5F114}" destId="{F8A3AA81-46F0-4B61-BA7D-D9FBBEA28A28}" srcOrd="0" destOrd="0" presId="urn:microsoft.com/office/officeart/2005/8/layout/list1"/>
    <dgm:cxn modelId="{414A2628-8FEA-4AEA-9C68-FF4301F9B6FF}" type="presOf" srcId="{C63A4004-5041-4974-AB40-029BFE206CE9}" destId="{F8A3AA81-46F0-4B61-BA7D-D9FBBEA28A28}" srcOrd="0" destOrd="3" presId="urn:microsoft.com/office/officeart/2005/8/layout/list1"/>
    <dgm:cxn modelId="{AE767A41-210F-482C-ABDD-77F3511D6289}" srcId="{D0BDA0AD-E46D-4608-A305-54C9DF3CCEA1}" destId="{69B6E789-4A7C-4118-9F0B-FB8E95E5F114}" srcOrd="0" destOrd="0" parTransId="{CB27AFD2-EC73-4815-9F80-C410F8CB29F6}" sibTransId="{29F293C7-2018-4205-8563-4A68CF104B34}"/>
    <dgm:cxn modelId="{27D64645-1490-4B5D-AF04-114BBB9E42DA}" type="presOf" srcId="{D0BDA0AD-E46D-4608-A305-54C9DF3CCEA1}" destId="{ACFBE487-D7E0-4C27-8C66-CA7C5BFE4E49}" srcOrd="0" destOrd="0" presId="urn:microsoft.com/office/officeart/2005/8/layout/list1"/>
    <dgm:cxn modelId="{0E899345-F940-40B7-BF2B-8E8EE3B5C077}" type="presOf" srcId="{06145F3A-2DA3-4658-A811-4BEB9BC847FE}" destId="{9AA48849-F559-4A4F-BDF4-BFA3FA1770DE}" srcOrd="0" destOrd="0" presId="urn:microsoft.com/office/officeart/2005/8/layout/list1"/>
    <dgm:cxn modelId="{33754056-B1CF-481F-9AF0-11E5792E854A}" srcId="{D0BDA0AD-E46D-4608-A305-54C9DF3CCEA1}" destId="{C63A4004-5041-4974-AB40-029BFE206CE9}" srcOrd="3" destOrd="0" parTransId="{D26E18B0-5E5A-4351-B53F-9D20AA3623E6}" sibTransId="{13A58141-FBF9-4B40-87BE-D231ADD9F16F}"/>
    <dgm:cxn modelId="{22CEF578-6BFB-4269-A0A1-3A2183A2838A}" type="presOf" srcId="{CCF72D35-EB0F-4861-911F-2C4AAC4C675A}" destId="{F8A3AA81-46F0-4B61-BA7D-D9FBBEA28A28}" srcOrd="0" destOrd="1" presId="urn:microsoft.com/office/officeart/2005/8/layout/list1"/>
    <dgm:cxn modelId="{9FEA728C-8ADA-4D92-BEB9-77E62BC301E3}" srcId="{BC1F053C-CF43-474C-BE3C-55D2B9045BAB}" destId="{AF3CD34B-C980-42AB-9C8F-928CF9D929D5}" srcOrd="0" destOrd="0" parTransId="{AAB08BE4-C3B2-4F42-9F80-73C9479D16DD}" sibTransId="{0DF857A1-F15A-4205-B0D8-C91790B93FF9}"/>
    <dgm:cxn modelId="{8A9ED491-4876-481B-95C1-8016AF13CA01}" type="presOf" srcId="{4C0A5FA9-7543-481E-8305-41186CAF3A06}" destId="{9AA48849-F559-4A4F-BDF4-BFA3FA1770DE}" srcOrd="0" destOrd="1" presId="urn:microsoft.com/office/officeart/2005/8/layout/list1"/>
    <dgm:cxn modelId="{499E1AA2-4440-43A1-97AF-F4402AD032B8}" type="presOf" srcId="{3D7077FF-B120-4238-A2A9-99EA22B03E6A}" destId="{F8A3AA81-46F0-4B61-BA7D-D9FBBEA28A28}" srcOrd="0" destOrd="2" presId="urn:microsoft.com/office/officeart/2005/8/layout/list1"/>
    <dgm:cxn modelId="{799A78B7-C101-425D-BA1E-ABC4AB31D1C0}" srcId="{D0BDA0AD-E46D-4608-A305-54C9DF3CCEA1}" destId="{3D7077FF-B120-4238-A2A9-99EA22B03E6A}" srcOrd="2" destOrd="0" parTransId="{C64144B2-36F6-40B1-BE90-AB7E210CABDA}" sibTransId="{4F1E0B3F-ACF8-4E3B-B8BF-84A8664D5905}"/>
    <dgm:cxn modelId="{D5F40BBD-2C1C-404C-91D6-825145B00740}" type="presOf" srcId="{AF3CD34B-C980-42AB-9C8F-928CF9D929D5}" destId="{4EDDA97B-C0EA-43CF-817A-88356C35CBB3}" srcOrd="1" destOrd="0" presId="urn:microsoft.com/office/officeart/2005/8/layout/list1"/>
    <dgm:cxn modelId="{BEDF44C4-4641-43AB-9077-96C4F52426B2}" srcId="{AF3CD34B-C980-42AB-9C8F-928CF9D929D5}" destId="{4C0A5FA9-7543-481E-8305-41186CAF3A06}" srcOrd="1" destOrd="0" parTransId="{B1364C7E-50D4-4F38-B8A9-95134602EEC0}" sibTransId="{D884FBAC-4D5E-40AD-B079-745225AA3725}"/>
    <dgm:cxn modelId="{0EC1AFC5-57E3-46D4-B575-FB06FE2794A5}" srcId="{BC1F053C-CF43-474C-BE3C-55D2B9045BAB}" destId="{D0BDA0AD-E46D-4608-A305-54C9DF3CCEA1}" srcOrd="1" destOrd="0" parTransId="{083C2D5F-FBC3-4C15-8F5A-E272D2759FC0}" sibTransId="{F5EF0358-A575-4D2A-8F8E-E224AB56DA2F}"/>
    <dgm:cxn modelId="{05D4CAD9-4E89-4CD1-B923-813EDA536004}" srcId="{D0BDA0AD-E46D-4608-A305-54C9DF3CCEA1}" destId="{CCF72D35-EB0F-4861-911F-2C4AAC4C675A}" srcOrd="1" destOrd="0" parTransId="{53E01F8D-6DA1-4FE1-906B-EB789400A816}" sibTransId="{5D7059AD-707F-41A2-A572-B86409ECF50C}"/>
    <dgm:cxn modelId="{2F1ACFE5-E198-426F-BCF0-A6E4F6590222}" type="presOf" srcId="{AF3CD34B-C980-42AB-9C8F-928CF9D929D5}" destId="{938CD9CC-4ADD-4205-8A97-1A7E32F19F88}" srcOrd="0" destOrd="0" presId="urn:microsoft.com/office/officeart/2005/8/layout/list1"/>
    <dgm:cxn modelId="{FE663834-98D6-465C-8027-BB941767B2E2}" type="presParOf" srcId="{BF2BE7F5-B581-4B86-A600-FFBF100264EB}" destId="{4BC24BE0-0B9F-4B21-B36B-84B3148C9CC4}" srcOrd="0" destOrd="0" presId="urn:microsoft.com/office/officeart/2005/8/layout/list1"/>
    <dgm:cxn modelId="{533574F1-AEC2-479B-B189-7248C84B2554}" type="presParOf" srcId="{4BC24BE0-0B9F-4B21-B36B-84B3148C9CC4}" destId="{938CD9CC-4ADD-4205-8A97-1A7E32F19F88}" srcOrd="0" destOrd="0" presId="urn:microsoft.com/office/officeart/2005/8/layout/list1"/>
    <dgm:cxn modelId="{AD66EA66-1026-4746-9AF2-FC9BB702F8B8}" type="presParOf" srcId="{4BC24BE0-0B9F-4B21-B36B-84B3148C9CC4}" destId="{4EDDA97B-C0EA-43CF-817A-88356C35CBB3}" srcOrd="1" destOrd="0" presId="urn:microsoft.com/office/officeart/2005/8/layout/list1"/>
    <dgm:cxn modelId="{F060EBC9-23BF-4AF6-8E7B-27AE0519FB48}" type="presParOf" srcId="{BF2BE7F5-B581-4B86-A600-FFBF100264EB}" destId="{CEC97AAE-CC23-41D8-BF48-9C9C54D46894}" srcOrd="1" destOrd="0" presId="urn:microsoft.com/office/officeart/2005/8/layout/list1"/>
    <dgm:cxn modelId="{C812B21C-4A47-45F4-99E0-ECC32C2E64A9}" type="presParOf" srcId="{BF2BE7F5-B581-4B86-A600-FFBF100264EB}" destId="{9AA48849-F559-4A4F-BDF4-BFA3FA1770DE}" srcOrd="2" destOrd="0" presId="urn:microsoft.com/office/officeart/2005/8/layout/list1"/>
    <dgm:cxn modelId="{2119A87A-DC0F-480A-B20B-3FC7EF44F592}" type="presParOf" srcId="{BF2BE7F5-B581-4B86-A600-FFBF100264EB}" destId="{45E98C2A-B17E-4C13-9482-F00EF91A231F}" srcOrd="3" destOrd="0" presId="urn:microsoft.com/office/officeart/2005/8/layout/list1"/>
    <dgm:cxn modelId="{2A42EF7F-F65A-485B-AACB-7FD465703278}" type="presParOf" srcId="{BF2BE7F5-B581-4B86-A600-FFBF100264EB}" destId="{F0088C05-E854-4191-8CB9-1817A4DD4B9F}" srcOrd="4" destOrd="0" presId="urn:microsoft.com/office/officeart/2005/8/layout/list1"/>
    <dgm:cxn modelId="{9695749D-E1BB-4EDB-9AC0-40B892A62749}" type="presParOf" srcId="{F0088C05-E854-4191-8CB9-1817A4DD4B9F}" destId="{ACFBE487-D7E0-4C27-8C66-CA7C5BFE4E49}" srcOrd="0" destOrd="0" presId="urn:microsoft.com/office/officeart/2005/8/layout/list1"/>
    <dgm:cxn modelId="{72ACCDB1-2E50-41A1-84A8-8D4B07077F40}" type="presParOf" srcId="{F0088C05-E854-4191-8CB9-1817A4DD4B9F}" destId="{1CD1DCD6-A0AB-4AD8-9E4A-6F4C043435A3}" srcOrd="1" destOrd="0" presId="urn:microsoft.com/office/officeart/2005/8/layout/list1"/>
    <dgm:cxn modelId="{F54621D8-718A-46A5-A166-A318DC16CA00}" type="presParOf" srcId="{BF2BE7F5-B581-4B86-A600-FFBF100264EB}" destId="{48845982-30C9-463B-BDD5-42EA0BD220B8}" srcOrd="5" destOrd="0" presId="urn:microsoft.com/office/officeart/2005/8/layout/list1"/>
    <dgm:cxn modelId="{CBC200DD-9ED5-4A5B-A1ED-4D62BA70D96A}" type="presParOf" srcId="{BF2BE7F5-B581-4B86-A600-FFBF100264EB}" destId="{F8A3AA81-46F0-4B61-BA7D-D9FBBEA28A2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B120D3-4C67-4692-BF08-8AF7E8B39D1E}">
      <dgm:prSet phldrT="[Text]" custT="1"/>
      <dgm:spPr/>
      <dgm:t>
        <a:bodyPr/>
        <a:lstStyle/>
        <a:p>
          <a:r>
            <a:rPr lang="en-US" sz="2000" b="1" dirty="0" err="1"/>
            <a:t>Menentukan</a:t>
          </a:r>
          <a:r>
            <a:rPr lang="en-US" sz="2000" b="1" dirty="0"/>
            <a:t> </a:t>
          </a:r>
          <a:r>
            <a:rPr lang="en-US" sz="2000" b="1" dirty="0" err="1"/>
            <a:t>harga</a:t>
          </a:r>
          <a:r>
            <a:rPr lang="en-US" sz="2000" b="1" dirty="0"/>
            <a:t> </a:t>
          </a:r>
          <a:r>
            <a:rPr lang="en-US" sz="2000" b="1" dirty="0" err="1"/>
            <a:t>transaksi</a:t>
          </a:r>
          <a:endParaRPr lang="en-US" sz="2000" b="1" dirty="0"/>
        </a:p>
      </dgm:t>
    </dgm:pt>
    <dgm:pt modelId="{3033068D-69D3-4674-B559-BB2EF53E8CDE}" type="parTrans" cxnId="{3D6F1CC8-1EB7-418F-A93A-5E8B1CBC1071}">
      <dgm:prSet/>
      <dgm:spPr/>
      <dgm:t>
        <a:bodyPr/>
        <a:lstStyle/>
        <a:p>
          <a:endParaRPr lang="en-US" sz="2000"/>
        </a:p>
      </dgm:t>
    </dgm:pt>
    <dgm:pt modelId="{11686062-6AFC-49C3-B196-4A5C57D51814}" type="sibTrans" cxnId="{3D6F1CC8-1EB7-418F-A93A-5E8B1CBC1071}">
      <dgm:prSet/>
      <dgm:spPr/>
      <dgm:t>
        <a:bodyPr/>
        <a:lstStyle/>
        <a:p>
          <a:endParaRPr lang="en-US" sz="2000"/>
        </a:p>
      </dgm:t>
    </dgm:pt>
    <dgm:pt modelId="{819E80F3-E973-443B-898D-EDE82E8790E7}">
      <dgm:prSet custT="1"/>
      <dgm:spPr/>
      <dgm:t>
        <a:bodyPr/>
        <a:lstStyle/>
        <a:p>
          <a:r>
            <a:rPr lang="en-US" sz="2000"/>
            <a:t>Imbalan Variabel</a:t>
          </a:r>
          <a:endParaRPr lang="en-US" sz="2000" dirty="0"/>
        </a:p>
      </dgm:t>
    </dgm:pt>
    <dgm:pt modelId="{54E4E7FD-2722-4B19-B13A-99719E0CF7AD}" type="parTrans" cxnId="{B0DC3A60-26ED-445C-8357-F4B0D5578B3B}">
      <dgm:prSet/>
      <dgm:spPr/>
      <dgm:t>
        <a:bodyPr/>
        <a:lstStyle/>
        <a:p>
          <a:endParaRPr lang="en-US" sz="2000"/>
        </a:p>
      </dgm:t>
    </dgm:pt>
    <dgm:pt modelId="{03F4C3EE-9AD2-4A79-893B-2389E196E47F}" type="sibTrans" cxnId="{B0DC3A60-26ED-445C-8357-F4B0D5578B3B}">
      <dgm:prSet/>
      <dgm:spPr/>
      <dgm:t>
        <a:bodyPr/>
        <a:lstStyle/>
        <a:p>
          <a:endParaRPr lang="en-US" sz="2000"/>
        </a:p>
      </dgm:t>
    </dgm:pt>
    <dgm:pt modelId="{1089C59A-FE14-4482-9C9F-FF6A95D6FE3C}">
      <dgm:prSet custT="1"/>
      <dgm:spPr/>
      <dgm:t>
        <a:bodyPr/>
        <a:lstStyle/>
        <a:p>
          <a:r>
            <a:rPr lang="en-US" sz="2000" dirty="0" err="1"/>
            <a:t>Liabilitas</a:t>
          </a:r>
          <a:r>
            <a:rPr lang="en-US" sz="2000" dirty="0"/>
            <a:t> </a:t>
          </a:r>
          <a:r>
            <a:rPr lang="en-US" sz="2000" dirty="0" err="1"/>
            <a:t>Pengembalian</a:t>
          </a:r>
          <a:endParaRPr lang="en-US" sz="2000" dirty="0"/>
        </a:p>
      </dgm:t>
    </dgm:pt>
    <dgm:pt modelId="{F4FBA067-0A9A-405B-9229-CA392B27DAE2}" type="parTrans" cxnId="{E696107F-587E-426A-BA29-E4AA162452B4}">
      <dgm:prSet/>
      <dgm:spPr/>
      <dgm:t>
        <a:bodyPr/>
        <a:lstStyle/>
        <a:p>
          <a:endParaRPr lang="en-US" sz="2000"/>
        </a:p>
      </dgm:t>
    </dgm:pt>
    <dgm:pt modelId="{14EA230D-096A-405B-984B-43B9767C82AA}" type="sibTrans" cxnId="{E696107F-587E-426A-BA29-E4AA162452B4}">
      <dgm:prSet/>
      <dgm:spPr/>
      <dgm:t>
        <a:bodyPr/>
        <a:lstStyle/>
        <a:p>
          <a:endParaRPr lang="en-US" sz="2000"/>
        </a:p>
      </dgm:t>
    </dgm:pt>
    <dgm:pt modelId="{F3FAC49E-D1BA-4541-B278-D7488BBC364E}">
      <dgm:prSet custT="1"/>
      <dgm:spPr/>
      <dgm:t>
        <a:bodyPr/>
        <a:lstStyle/>
        <a:p>
          <a:r>
            <a:rPr lang="en-US" sz="2000" dirty="0" err="1"/>
            <a:t>Estimasi</a:t>
          </a:r>
          <a:r>
            <a:rPr lang="en-US" sz="2000" dirty="0"/>
            <a:t> </a:t>
          </a:r>
          <a:r>
            <a:rPr lang="en-US" sz="2000" dirty="0" err="1"/>
            <a:t>Pembatasan</a:t>
          </a:r>
          <a:r>
            <a:rPr lang="en-US" sz="2000" dirty="0"/>
            <a:t> </a:t>
          </a:r>
          <a:r>
            <a:rPr lang="en-US" sz="2000" dirty="0" err="1"/>
            <a:t>Imbalan</a:t>
          </a:r>
          <a:r>
            <a:rPr lang="en-US" sz="2000" dirty="0"/>
            <a:t> </a:t>
          </a:r>
          <a:r>
            <a:rPr lang="en-US" sz="2000" dirty="0" err="1"/>
            <a:t>Variabel</a:t>
          </a:r>
          <a:endParaRPr lang="en-US" sz="2000" dirty="0"/>
        </a:p>
      </dgm:t>
    </dgm:pt>
    <dgm:pt modelId="{8278E9FB-D468-4BBC-AD38-DEB6E61486AB}" type="parTrans" cxnId="{E7BF9F3F-2644-4960-8B99-C1DC6A93C300}">
      <dgm:prSet/>
      <dgm:spPr/>
      <dgm:t>
        <a:bodyPr/>
        <a:lstStyle/>
        <a:p>
          <a:endParaRPr lang="en-US" sz="2000"/>
        </a:p>
      </dgm:t>
    </dgm:pt>
    <dgm:pt modelId="{4DFE1B54-8857-4C7E-BAB8-CB126A977460}" type="sibTrans" cxnId="{E7BF9F3F-2644-4960-8B99-C1DC6A93C300}">
      <dgm:prSet/>
      <dgm:spPr/>
      <dgm:t>
        <a:bodyPr/>
        <a:lstStyle/>
        <a:p>
          <a:endParaRPr lang="en-US" sz="2000"/>
        </a:p>
      </dgm:t>
    </dgm:pt>
    <dgm:pt modelId="{0F819592-FA94-49BF-94D4-DDC3E42B7B08}">
      <dgm:prSet custT="1"/>
      <dgm:spPr/>
      <dgm:t>
        <a:bodyPr/>
        <a:lstStyle/>
        <a:p>
          <a:r>
            <a:rPr lang="en-US" sz="2000"/>
            <a:t>Penentuan kembali Imbalan Variabel</a:t>
          </a:r>
          <a:endParaRPr lang="en-US" sz="2000" dirty="0"/>
        </a:p>
      </dgm:t>
    </dgm:pt>
    <dgm:pt modelId="{E8077DF6-2B8E-4BA3-BE9D-0D78170909A0}" type="parTrans" cxnId="{5331A56D-DC70-406F-9278-F234058928EA}">
      <dgm:prSet/>
      <dgm:spPr/>
      <dgm:t>
        <a:bodyPr/>
        <a:lstStyle/>
        <a:p>
          <a:endParaRPr lang="en-US" sz="2000"/>
        </a:p>
      </dgm:t>
    </dgm:pt>
    <dgm:pt modelId="{D997533E-D48F-4C14-8AF1-6411C9BF8412}" type="sibTrans" cxnId="{5331A56D-DC70-406F-9278-F234058928EA}">
      <dgm:prSet/>
      <dgm:spPr/>
      <dgm:t>
        <a:bodyPr/>
        <a:lstStyle/>
        <a:p>
          <a:endParaRPr lang="en-US" sz="2000"/>
        </a:p>
      </dgm:t>
    </dgm:pt>
    <dgm:pt modelId="{2609C3C3-4B45-4B0F-8A28-D32E448793C4}">
      <dgm:prSet custT="1"/>
      <dgm:spPr/>
      <dgm:t>
        <a:bodyPr/>
        <a:lstStyle/>
        <a:p>
          <a:r>
            <a:rPr lang="en-US" sz="2000"/>
            <a:t>Keberadaan Komponan Pendanaan Signifikan dalam Kontrak</a:t>
          </a:r>
          <a:endParaRPr lang="en-US" sz="2000" dirty="0"/>
        </a:p>
      </dgm:t>
    </dgm:pt>
    <dgm:pt modelId="{739CF703-5A62-409D-93B5-449759ED75D2}" type="parTrans" cxnId="{FB2F9313-8464-47DB-80A6-59C7ACA218FB}">
      <dgm:prSet/>
      <dgm:spPr/>
      <dgm:t>
        <a:bodyPr/>
        <a:lstStyle/>
        <a:p>
          <a:endParaRPr lang="en-US" sz="2000"/>
        </a:p>
      </dgm:t>
    </dgm:pt>
    <dgm:pt modelId="{F869CB46-5DAF-4252-9F44-73C9CE5BA64D}" type="sibTrans" cxnId="{FB2F9313-8464-47DB-80A6-59C7ACA218FB}">
      <dgm:prSet/>
      <dgm:spPr/>
      <dgm:t>
        <a:bodyPr/>
        <a:lstStyle/>
        <a:p>
          <a:endParaRPr lang="en-US" sz="2000"/>
        </a:p>
      </dgm:t>
    </dgm:pt>
    <dgm:pt modelId="{7238F812-C85D-43EA-9F2C-F16549A9155F}">
      <dgm:prSet custT="1"/>
      <dgm:spPr/>
      <dgm:t>
        <a:bodyPr/>
        <a:lstStyle/>
        <a:p>
          <a:r>
            <a:rPr lang="en-US" sz="2000"/>
            <a:t>Imbalan Non Kas</a:t>
          </a:r>
          <a:endParaRPr lang="en-US" sz="2000" dirty="0"/>
        </a:p>
      </dgm:t>
    </dgm:pt>
    <dgm:pt modelId="{7B3DD756-AE08-4C4E-9322-14236EAD08D3}" type="parTrans" cxnId="{341B3892-9BC1-4BEF-8AA2-A5A7D7A6BA53}">
      <dgm:prSet/>
      <dgm:spPr/>
      <dgm:t>
        <a:bodyPr/>
        <a:lstStyle/>
        <a:p>
          <a:endParaRPr lang="en-US" sz="2000"/>
        </a:p>
      </dgm:t>
    </dgm:pt>
    <dgm:pt modelId="{9F060DBF-7660-46C5-89F4-CBDD01D7E23C}" type="sibTrans" cxnId="{341B3892-9BC1-4BEF-8AA2-A5A7D7A6BA53}">
      <dgm:prSet/>
      <dgm:spPr/>
      <dgm:t>
        <a:bodyPr/>
        <a:lstStyle/>
        <a:p>
          <a:endParaRPr lang="en-US" sz="2000"/>
        </a:p>
      </dgm:t>
    </dgm:pt>
    <dgm:pt modelId="{E31FD88B-0EE0-4C9D-A9EB-0E4AA2118CD9}">
      <dgm:prSet custT="1"/>
      <dgm:spPr/>
      <dgm:t>
        <a:bodyPr/>
        <a:lstStyle/>
        <a:p>
          <a:r>
            <a:rPr lang="en-US" sz="2000"/>
            <a:t>Uang Imbalan kepada Pelanggan</a:t>
          </a:r>
          <a:endParaRPr lang="en-US" sz="2000" dirty="0"/>
        </a:p>
      </dgm:t>
    </dgm:pt>
    <dgm:pt modelId="{126500EF-BD07-4759-82AD-392385F0BD44}" type="parTrans" cxnId="{E6DBCA8C-EEC2-4238-A8C0-21BA5FB6125B}">
      <dgm:prSet/>
      <dgm:spPr/>
      <dgm:t>
        <a:bodyPr/>
        <a:lstStyle/>
        <a:p>
          <a:endParaRPr lang="en-US" sz="2000"/>
        </a:p>
      </dgm:t>
    </dgm:pt>
    <dgm:pt modelId="{DD9E6508-5CE4-43A6-BA29-A225C054647E}" type="sibTrans" cxnId="{E6DBCA8C-EEC2-4238-A8C0-21BA5FB6125B}">
      <dgm:prSet/>
      <dgm:spPr/>
      <dgm:t>
        <a:bodyPr/>
        <a:lstStyle/>
        <a:p>
          <a:endParaRPr lang="en-US" sz="2000"/>
        </a:p>
      </dgm:t>
    </dgm:pt>
    <dgm:pt modelId="{3AFAF094-AFB8-4371-B9C6-761929D38566}">
      <dgm:prSet custT="1"/>
      <dgm:spPr/>
      <dgm:t>
        <a:bodyPr/>
        <a:lstStyle/>
        <a:p>
          <a:r>
            <a:rPr lang="en-US" sz="2000" b="1" dirty="0" err="1"/>
            <a:t>Mengalokasikan</a:t>
          </a:r>
          <a:r>
            <a:rPr lang="en-US" sz="2000" b="1" dirty="0"/>
            <a:t> </a:t>
          </a:r>
          <a:r>
            <a:rPr lang="en-US" sz="2000" b="1" dirty="0" err="1"/>
            <a:t>harga</a:t>
          </a:r>
          <a:r>
            <a:rPr lang="en-US" sz="2000" b="1" dirty="0"/>
            <a:t> </a:t>
          </a:r>
          <a:r>
            <a:rPr lang="en-US" sz="2000" b="1" dirty="0" err="1"/>
            <a:t>transaksi</a:t>
          </a:r>
          <a:r>
            <a:rPr lang="en-US" sz="2000" b="1" dirty="0"/>
            <a:t> </a:t>
          </a:r>
          <a:r>
            <a:rPr lang="en-US" sz="2000" b="1" dirty="0" err="1"/>
            <a:t>terhadap</a:t>
          </a:r>
          <a:r>
            <a:rPr lang="en-US" sz="2000" b="1" dirty="0"/>
            <a:t> </a:t>
          </a:r>
          <a:r>
            <a:rPr lang="en-US" sz="2000" b="1" dirty="0" err="1"/>
            <a:t>kewajiban</a:t>
          </a:r>
          <a:r>
            <a:rPr lang="en-US" sz="2000" b="1" dirty="0"/>
            <a:t> </a:t>
          </a:r>
          <a:r>
            <a:rPr lang="en-US" sz="2000" b="1" dirty="0" err="1"/>
            <a:t>Pelaksanaan</a:t>
          </a:r>
          <a:endParaRPr lang="en-US" sz="2000" b="1" dirty="0"/>
        </a:p>
      </dgm:t>
    </dgm:pt>
    <dgm:pt modelId="{B683F012-2C67-4C2C-B75D-C65582F574FD}" type="parTrans" cxnId="{25D3359F-FA66-44AA-B393-D8E058612662}">
      <dgm:prSet/>
      <dgm:spPr/>
      <dgm:t>
        <a:bodyPr/>
        <a:lstStyle/>
        <a:p>
          <a:endParaRPr lang="en-US" sz="2000"/>
        </a:p>
      </dgm:t>
    </dgm:pt>
    <dgm:pt modelId="{34158DB4-23B3-4239-9244-4EAA154122BC}" type="sibTrans" cxnId="{25D3359F-FA66-44AA-B393-D8E058612662}">
      <dgm:prSet/>
      <dgm:spPr/>
      <dgm:t>
        <a:bodyPr/>
        <a:lstStyle/>
        <a:p>
          <a:endParaRPr lang="en-US" sz="2000"/>
        </a:p>
      </dgm:t>
    </dgm:pt>
    <dgm:pt modelId="{78E8A681-38DE-4A7C-B47A-53503C0FE68B}">
      <dgm:prSet custT="1"/>
      <dgm:spPr/>
      <dgm:t>
        <a:bodyPr/>
        <a:lstStyle/>
        <a:p>
          <a:r>
            <a:rPr lang="en-US" sz="2000" b="1" dirty="0" err="1"/>
            <a:t>Perubahan</a:t>
          </a:r>
          <a:r>
            <a:rPr lang="en-US" sz="2000" b="1" dirty="0"/>
            <a:t> </a:t>
          </a:r>
          <a:r>
            <a:rPr lang="en-US" sz="2000" b="1" dirty="0" err="1"/>
            <a:t>dalam</a:t>
          </a:r>
          <a:r>
            <a:rPr lang="en-US" sz="2000" b="1" dirty="0"/>
            <a:t> </a:t>
          </a:r>
          <a:r>
            <a:rPr lang="en-US" sz="2000" b="1" dirty="0" err="1"/>
            <a:t>harga</a:t>
          </a:r>
          <a:r>
            <a:rPr lang="en-US" sz="2000" b="1" dirty="0"/>
            <a:t> </a:t>
          </a:r>
          <a:r>
            <a:rPr lang="en-US" sz="2000" b="1" dirty="0" err="1"/>
            <a:t>transaksi</a:t>
          </a:r>
          <a:endParaRPr lang="en-US" sz="2000" b="1" dirty="0"/>
        </a:p>
      </dgm:t>
    </dgm:pt>
    <dgm:pt modelId="{AAFEE17B-DA2A-499D-9D22-B21B1307BE99}" type="parTrans" cxnId="{A16EDA1F-5EBD-4DDD-8D46-02758DE5D895}">
      <dgm:prSet/>
      <dgm:spPr/>
      <dgm:t>
        <a:bodyPr/>
        <a:lstStyle/>
        <a:p>
          <a:endParaRPr lang="en-US" sz="2000"/>
        </a:p>
      </dgm:t>
    </dgm:pt>
    <dgm:pt modelId="{C72011F2-8222-42E6-9559-398C58904B29}" type="sibTrans" cxnId="{A16EDA1F-5EBD-4DDD-8D46-02758DE5D895}">
      <dgm:prSet/>
      <dgm:spPr/>
      <dgm:t>
        <a:bodyPr/>
        <a:lstStyle/>
        <a:p>
          <a:endParaRPr lang="en-US" sz="2000"/>
        </a:p>
      </dgm:t>
    </dgm:pt>
    <dgm:pt modelId="{A49C1D51-CF10-4363-9013-EFCC0E299C1E}" type="pres">
      <dgm:prSet presAssocID="{04512964-C516-4056-85CE-94519344B8E4}" presName="linear" presStyleCnt="0">
        <dgm:presLayoutVars>
          <dgm:dir/>
          <dgm:animLvl val="lvl"/>
          <dgm:resizeHandles val="exact"/>
        </dgm:presLayoutVars>
      </dgm:prSet>
      <dgm:spPr/>
    </dgm:pt>
    <dgm:pt modelId="{EFEFBAB4-A92D-4C4C-AD37-C5A30EEB8D35}" type="pres">
      <dgm:prSet presAssocID="{5DB120D3-4C67-4692-BF08-8AF7E8B39D1E}" presName="parentLin" presStyleCnt="0"/>
      <dgm:spPr/>
    </dgm:pt>
    <dgm:pt modelId="{9AF14585-A824-4B19-8018-55392E26E95E}" type="pres">
      <dgm:prSet presAssocID="{5DB120D3-4C67-4692-BF08-8AF7E8B39D1E}" presName="parentLeftMargin" presStyleLbl="node1" presStyleIdx="0" presStyleCnt="3"/>
      <dgm:spPr/>
    </dgm:pt>
    <dgm:pt modelId="{059CAD63-F946-46C2-AE44-91671BD6E578}" type="pres">
      <dgm:prSet presAssocID="{5DB120D3-4C67-4692-BF08-8AF7E8B39D1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5562920-E243-406A-BA7D-922E441FA7C8}" type="pres">
      <dgm:prSet presAssocID="{5DB120D3-4C67-4692-BF08-8AF7E8B39D1E}" presName="negativeSpace" presStyleCnt="0"/>
      <dgm:spPr/>
    </dgm:pt>
    <dgm:pt modelId="{FFB0914B-4361-4FC6-AB18-F915552AF614}" type="pres">
      <dgm:prSet presAssocID="{5DB120D3-4C67-4692-BF08-8AF7E8B39D1E}" presName="childText" presStyleLbl="conFgAcc1" presStyleIdx="0" presStyleCnt="3">
        <dgm:presLayoutVars>
          <dgm:bulletEnabled val="1"/>
        </dgm:presLayoutVars>
      </dgm:prSet>
      <dgm:spPr/>
    </dgm:pt>
    <dgm:pt modelId="{F0153CEE-459E-40C9-A93A-3C7903A5FFB6}" type="pres">
      <dgm:prSet presAssocID="{11686062-6AFC-49C3-B196-4A5C57D51814}" presName="spaceBetweenRectangles" presStyleCnt="0"/>
      <dgm:spPr/>
    </dgm:pt>
    <dgm:pt modelId="{D31CD245-4DF9-493A-A1A3-EAEC29745762}" type="pres">
      <dgm:prSet presAssocID="{3AFAF094-AFB8-4371-B9C6-761929D38566}" presName="parentLin" presStyleCnt="0"/>
      <dgm:spPr/>
    </dgm:pt>
    <dgm:pt modelId="{E50FCB68-A748-4701-A4D3-E246156E19F9}" type="pres">
      <dgm:prSet presAssocID="{3AFAF094-AFB8-4371-B9C6-761929D38566}" presName="parentLeftMargin" presStyleLbl="node1" presStyleIdx="0" presStyleCnt="3"/>
      <dgm:spPr/>
    </dgm:pt>
    <dgm:pt modelId="{68641BA4-171D-434E-A5C3-BF4B07ADDF3C}" type="pres">
      <dgm:prSet presAssocID="{3AFAF094-AFB8-4371-B9C6-761929D38566}" presName="parentText" presStyleLbl="node1" presStyleIdx="1" presStyleCnt="3" custScaleY="125392">
        <dgm:presLayoutVars>
          <dgm:chMax val="0"/>
          <dgm:bulletEnabled val="1"/>
        </dgm:presLayoutVars>
      </dgm:prSet>
      <dgm:spPr/>
    </dgm:pt>
    <dgm:pt modelId="{03276403-7129-4C8B-9F3F-F0148073D56F}" type="pres">
      <dgm:prSet presAssocID="{3AFAF094-AFB8-4371-B9C6-761929D38566}" presName="negativeSpace" presStyleCnt="0"/>
      <dgm:spPr/>
    </dgm:pt>
    <dgm:pt modelId="{315A68DA-2C4D-4F83-9D0C-A2E2AA4A0442}" type="pres">
      <dgm:prSet presAssocID="{3AFAF094-AFB8-4371-B9C6-761929D38566}" presName="childText" presStyleLbl="conFgAcc1" presStyleIdx="1" presStyleCnt="3">
        <dgm:presLayoutVars>
          <dgm:bulletEnabled val="1"/>
        </dgm:presLayoutVars>
      </dgm:prSet>
      <dgm:spPr/>
    </dgm:pt>
    <dgm:pt modelId="{C2C19F5C-9953-4884-9DAE-AAE63B7BCD39}" type="pres">
      <dgm:prSet presAssocID="{34158DB4-23B3-4239-9244-4EAA154122BC}" presName="spaceBetweenRectangles" presStyleCnt="0"/>
      <dgm:spPr/>
    </dgm:pt>
    <dgm:pt modelId="{47121351-DC40-44AF-A1AF-54246718EEE1}" type="pres">
      <dgm:prSet presAssocID="{78E8A681-38DE-4A7C-B47A-53503C0FE68B}" presName="parentLin" presStyleCnt="0"/>
      <dgm:spPr/>
    </dgm:pt>
    <dgm:pt modelId="{0AA5F380-08E0-400A-AD8E-F9FD5A4FE147}" type="pres">
      <dgm:prSet presAssocID="{78E8A681-38DE-4A7C-B47A-53503C0FE68B}" presName="parentLeftMargin" presStyleLbl="node1" presStyleIdx="1" presStyleCnt="3"/>
      <dgm:spPr/>
    </dgm:pt>
    <dgm:pt modelId="{1A5621A5-AC38-4893-A7AC-F3E2AE502703}" type="pres">
      <dgm:prSet presAssocID="{78E8A681-38DE-4A7C-B47A-53503C0FE68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AB4D3F4-3905-4445-9A8C-8EDF3CD584DE}" type="pres">
      <dgm:prSet presAssocID="{78E8A681-38DE-4A7C-B47A-53503C0FE68B}" presName="negativeSpace" presStyleCnt="0"/>
      <dgm:spPr/>
    </dgm:pt>
    <dgm:pt modelId="{3A54425F-D1ED-4648-BDF4-AE7C98BB319A}" type="pres">
      <dgm:prSet presAssocID="{78E8A681-38DE-4A7C-B47A-53503C0FE68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B2F9313-8464-47DB-80A6-59C7ACA218FB}" srcId="{5DB120D3-4C67-4692-BF08-8AF7E8B39D1E}" destId="{2609C3C3-4B45-4B0F-8A28-D32E448793C4}" srcOrd="4" destOrd="0" parTransId="{739CF703-5A62-409D-93B5-449759ED75D2}" sibTransId="{F869CB46-5DAF-4252-9F44-73C9CE5BA64D}"/>
    <dgm:cxn modelId="{A16EDA1F-5EBD-4DDD-8D46-02758DE5D895}" srcId="{04512964-C516-4056-85CE-94519344B8E4}" destId="{78E8A681-38DE-4A7C-B47A-53503C0FE68B}" srcOrd="2" destOrd="0" parTransId="{AAFEE17B-DA2A-499D-9D22-B21B1307BE99}" sibTransId="{C72011F2-8222-42E6-9559-398C58904B29}"/>
    <dgm:cxn modelId="{486B9922-2AE9-425B-8CDA-B60310DCAAB7}" type="presOf" srcId="{819E80F3-E973-443B-898D-EDE82E8790E7}" destId="{FFB0914B-4361-4FC6-AB18-F915552AF614}" srcOrd="0" destOrd="0" presId="urn:microsoft.com/office/officeart/2005/8/layout/list1"/>
    <dgm:cxn modelId="{8CC2292A-B35D-4430-B17F-5913B3AECD5C}" type="presOf" srcId="{3AFAF094-AFB8-4371-B9C6-761929D38566}" destId="{68641BA4-171D-434E-A5C3-BF4B07ADDF3C}" srcOrd="1" destOrd="0" presId="urn:microsoft.com/office/officeart/2005/8/layout/list1"/>
    <dgm:cxn modelId="{E7BF9F3F-2644-4960-8B99-C1DC6A93C300}" srcId="{5DB120D3-4C67-4692-BF08-8AF7E8B39D1E}" destId="{F3FAC49E-D1BA-4541-B278-D7488BBC364E}" srcOrd="2" destOrd="0" parTransId="{8278E9FB-D468-4BBC-AD38-DEB6E61486AB}" sibTransId="{4DFE1B54-8857-4C7E-BAB8-CB126A977460}"/>
    <dgm:cxn modelId="{B0DC3A60-26ED-445C-8357-F4B0D5578B3B}" srcId="{5DB120D3-4C67-4692-BF08-8AF7E8B39D1E}" destId="{819E80F3-E973-443B-898D-EDE82E8790E7}" srcOrd="0" destOrd="0" parTransId="{54E4E7FD-2722-4B19-B13A-99719E0CF7AD}" sibTransId="{03F4C3EE-9AD2-4A79-893B-2389E196E47F}"/>
    <dgm:cxn modelId="{E7FE5D46-3763-49B6-81DC-59EFC7E6D640}" type="presOf" srcId="{7238F812-C85D-43EA-9F2C-F16549A9155F}" destId="{FFB0914B-4361-4FC6-AB18-F915552AF614}" srcOrd="0" destOrd="5" presId="urn:microsoft.com/office/officeart/2005/8/layout/list1"/>
    <dgm:cxn modelId="{2E186869-AEE2-41F9-B958-05D1145642E5}" type="presOf" srcId="{5DB120D3-4C67-4692-BF08-8AF7E8B39D1E}" destId="{9AF14585-A824-4B19-8018-55392E26E95E}" srcOrd="0" destOrd="0" presId="urn:microsoft.com/office/officeart/2005/8/layout/list1"/>
    <dgm:cxn modelId="{5331A56D-DC70-406F-9278-F234058928EA}" srcId="{5DB120D3-4C67-4692-BF08-8AF7E8B39D1E}" destId="{0F819592-FA94-49BF-94D4-DDC3E42B7B08}" srcOrd="3" destOrd="0" parTransId="{E8077DF6-2B8E-4BA3-BE9D-0D78170909A0}" sibTransId="{D997533E-D48F-4C14-8AF1-6411C9BF8412}"/>
    <dgm:cxn modelId="{42D09B56-91C9-42A8-8827-A509AEF4902F}" type="presOf" srcId="{1089C59A-FE14-4482-9C9F-FF6A95D6FE3C}" destId="{FFB0914B-4361-4FC6-AB18-F915552AF614}" srcOrd="0" destOrd="1" presId="urn:microsoft.com/office/officeart/2005/8/layout/list1"/>
    <dgm:cxn modelId="{8EF32A7D-8327-4856-AFF0-7AFF50772C3D}" type="presOf" srcId="{E31FD88B-0EE0-4C9D-A9EB-0E4AA2118CD9}" destId="{FFB0914B-4361-4FC6-AB18-F915552AF614}" srcOrd="0" destOrd="6" presId="urn:microsoft.com/office/officeart/2005/8/layout/list1"/>
    <dgm:cxn modelId="{E696107F-587E-426A-BA29-E4AA162452B4}" srcId="{5DB120D3-4C67-4692-BF08-8AF7E8B39D1E}" destId="{1089C59A-FE14-4482-9C9F-FF6A95D6FE3C}" srcOrd="1" destOrd="0" parTransId="{F4FBA067-0A9A-405B-9229-CA392B27DAE2}" sibTransId="{14EA230D-096A-405B-984B-43B9767C82AA}"/>
    <dgm:cxn modelId="{E6DBCA8C-EEC2-4238-A8C0-21BA5FB6125B}" srcId="{5DB120D3-4C67-4692-BF08-8AF7E8B39D1E}" destId="{E31FD88B-0EE0-4C9D-A9EB-0E4AA2118CD9}" srcOrd="6" destOrd="0" parTransId="{126500EF-BD07-4759-82AD-392385F0BD44}" sibTransId="{DD9E6508-5CE4-43A6-BA29-A225C054647E}"/>
    <dgm:cxn modelId="{341B3892-9BC1-4BEF-8AA2-A5A7D7A6BA53}" srcId="{5DB120D3-4C67-4692-BF08-8AF7E8B39D1E}" destId="{7238F812-C85D-43EA-9F2C-F16549A9155F}" srcOrd="5" destOrd="0" parTransId="{7B3DD756-AE08-4C4E-9322-14236EAD08D3}" sibTransId="{9F060DBF-7660-46C5-89F4-CBDD01D7E23C}"/>
    <dgm:cxn modelId="{25D3359F-FA66-44AA-B393-D8E058612662}" srcId="{04512964-C516-4056-85CE-94519344B8E4}" destId="{3AFAF094-AFB8-4371-B9C6-761929D38566}" srcOrd="1" destOrd="0" parTransId="{B683F012-2C67-4C2C-B75D-C65582F574FD}" sibTransId="{34158DB4-23B3-4239-9244-4EAA154122BC}"/>
    <dgm:cxn modelId="{60DC6EA7-838F-471B-AAEE-4E126FFA8B0A}" type="presOf" srcId="{F3FAC49E-D1BA-4541-B278-D7488BBC364E}" destId="{FFB0914B-4361-4FC6-AB18-F915552AF614}" srcOrd="0" destOrd="2" presId="urn:microsoft.com/office/officeart/2005/8/layout/list1"/>
    <dgm:cxn modelId="{019BBEBE-9668-4182-87AE-DC2B0F6AAF86}" type="presOf" srcId="{78E8A681-38DE-4A7C-B47A-53503C0FE68B}" destId="{0AA5F380-08E0-400A-AD8E-F9FD5A4FE147}" srcOrd="0" destOrd="0" presId="urn:microsoft.com/office/officeart/2005/8/layout/list1"/>
    <dgm:cxn modelId="{B1CE85C6-E46E-453C-93AA-4484B02A9C75}" type="presOf" srcId="{04512964-C516-4056-85CE-94519344B8E4}" destId="{A49C1D51-CF10-4363-9013-EFCC0E299C1E}" srcOrd="0" destOrd="0" presId="urn:microsoft.com/office/officeart/2005/8/layout/list1"/>
    <dgm:cxn modelId="{3D6F1CC8-1EB7-418F-A93A-5E8B1CBC1071}" srcId="{04512964-C516-4056-85CE-94519344B8E4}" destId="{5DB120D3-4C67-4692-BF08-8AF7E8B39D1E}" srcOrd="0" destOrd="0" parTransId="{3033068D-69D3-4674-B559-BB2EF53E8CDE}" sibTransId="{11686062-6AFC-49C3-B196-4A5C57D51814}"/>
    <dgm:cxn modelId="{EECEEED1-1E01-41E6-AED0-7247E5E1102F}" type="presOf" srcId="{3AFAF094-AFB8-4371-B9C6-761929D38566}" destId="{E50FCB68-A748-4701-A4D3-E246156E19F9}" srcOrd="0" destOrd="0" presId="urn:microsoft.com/office/officeart/2005/8/layout/list1"/>
    <dgm:cxn modelId="{BA8A93E3-AA24-4633-B98C-D3AD709FFC41}" type="presOf" srcId="{78E8A681-38DE-4A7C-B47A-53503C0FE68B}" destId="{1A5621A5-AC38-4893-A7AC-F3E2AE502703}" srcOrd="1" destOrd="0" presId="urn:microsoft.com/office/officeart/2005/8/layout/list1"/>
    <dgm:cxn modelId="{2AD86CF8-9243-4BB5-A048-7D0C218E98BC}" type="presOf" srcId="{5DB120D3-4C67-4692-BF08-8AF7E8B39D1E}" destId="{059CAD63-F946-46C2-AE44-91671BD6E578}" srcOrd="1" destOrd="0" presId="urn:microsoft.com/office/officeart/2005/8/layout/list1"/>
    <dgm:cxn modelId="{099FA3F9-C24F-49CA-B332-3ECFC715D0B9}" type="presOf" srcId="{0F819592-FA94-49BF-94D4-DDC3E42B7B08}" destId="{FFB0914B-4361-4FC6-AB18-F915552AF614}" srcOrd="0" destOrd="3" presId="urn:microsoft.com/office/officeart/2005/8/layout/list1"/>
    <dgm:cxn modelId="{3100CFFA-7EEB-4E75-9016-C74BEEE082E3}" type="presOf" srcId="{2609C3C3-4B45-4B0F-8A28-D32E448793C4}" destId="{FFB0914B-4361-4FC6-AB18-F915552AF614}" srcOrd="0" destOrd="4" presId="urn:microsoft.com/office/officeart/2005/8/layout/list1"/>
    <dgm:cxn modelId="{C3169810-7477-4324-8381-3DC6530F8BBA}" type="presParOf" srcId="{A49C1D51-CF10-4363-9013-EFCC0E299C1E}" destId="{EFEFBAB4-A92D-4C4C-AD37-C5A30EEB8D35}" srcOrd="0" destOrd="0" presId="urn:microsoft.com/office/officeart/2005/8/layout/list1"/>
    <dgm:cxn modelId="{3ADDBA71-863F-42D1-8020-2988862CE7DE}" type="presParOf" srcId="{EFEFBAB4-A92D-4C4C-AD37-C5A30EEB8D35}" destId="{9AF14585-A824-4B19-8018-55392E26E95E}" srcOrd="0" destOrd="0" presId="urn:microsoft.com/office/officeart/2005/8/layout/list1"/>
    <dgm:cxn modelId="{67C84183-3830-48D3-8B91-6DD212DB1FCE}" type="presParOf" srcId="{EFEFBAB4-A92D-4C4C-AD37-C5A30EEB8D35}" destId="{059CAD63-F946-46C2-AE44-91671BD6E578}" srcOrd="1" destOrd="0" presId="urn:microsoft.com/office/officeart/2005/8/layout/list1"/>
    <dgm:cxn modelId="{2F8323A8-171A-438D-87F8-6BF8C72252FD}" type="presParOf" srcId="{A49C1D51-CF10-4363-9013-EFCC0E299C1E}" destId="{15562920-E243-406A-BA7D-922E441FA7C8}" srcOrd="1" destOrd="0" presId="urn:microsoft.com/office/officeart/2005/8/layout/list1"/>
    <dgm:cxn modelId="{D527D9F1-1D38-4CE3-86C7-8BC6F2F85D7E}" type="presParOf" srcId="{A49C1D51-CF10-4363-9013-EFCC0E299C1E}" destId="{FFB0914B-4361-4FC6-AB18-F915552AF614}" srcOrd="2" destOrd="0" presId="urn:microsoft.com/office/officeart/2005/8/layout/list1"/>
    <dgm:cxn modelId="{E4A06C48-AE50-43B8-AFEA-597849609981}" type="presParOf" srcId="{A49C1D51-CF10-4363-9013-EFCC0E299C1E}" destId="{F0153CEE-459E-40C9-A93A-3C7903A5FFB6}" srcOrd="3" destOrd="0" presId="urn:microsoft.com/office/officeart/2005/8/layout/list1"/>
    <dgm:cxn modelId="{2AA6713D-6B7E-4F54-9C9B-E3991BE2BEDE}" type="presParOf" srcId="{A49C1D51-CF10-4363-9013-EFCC0E299C1E}" destId="{D31CD245-4DF9-493A-A1A3-EAEC29745762}" srcOrd="4" destOrd="0" presId="urn:microsoft.com/office/officeart/2005/8/layout/list1"/>
    <dgm:cxn modelId="{E7FFAEFC-9E9A-47BD-BF10-64ED872043B0}" type="presParOf" srcId="{D31CD245-4DF9-493A-A1A3-EAEC29745762}" destId="{E50FCB68-A748-4701-A4D3-E246156E19F9}" srcOrd="0" destOrd="0" presId="urn:microsoft.com/office/officeart/2005/8/layout/list1"/>
    <dgm:cxn modelId="{3D52075A-DC97-4669-9330-55F59D6AE87F}" type="presParOf" srcId="{D31CD245-4DF9-493A-A1A3-EAEC29745762}" destId="{68641BA4-171D-434E-A5C3-BF4B07ADDF3C}" srcOrd="1" destOrd="0" presId="urn:microsoft.com/office/officeart/2005/8/layout/list1"/>
    <dgm:cxn modelId="{EFD6C1DE-70A1-41FD-8E4A-6893F5D761F8}" type="presParOf" srcId="{A49C1D51-CF10-4363-9013-EFCC0E299C1E}" destId="{03276403-7129-4C8B-9F3F-F0148073D56F}" srcOrd="5" destOrd="0" presId="urn:microsoft.com/office/officeart/2005/8/layout/list1"/>
    <dgm:cxn modelId="{E4CF5614-72D6-499E-8F6B-4FED32273443}" type="presParOf" srcId="{A49C1D51-CF10-4363-9013-EFCC0E299C1E}" destId="{315A68DA-2C4D-4F83-9D0C-A2E2AA4A0442}" srcOrd="6" destOrd="0" presId="urn:microsoft.com/office/officeart/2005/8/layout/list1"/>
    <dgm:cxn modelId="{0F788507-F2FC-43F0-A471-BA2EF4DC6F7E}" type="presParOf" srcId="{A49C1D51-CF10-4363-9013-EFCC0E299C1E}" destId="{C2C19F5C-9953-4884-9DAE-AAE63B7BCD39}" srcOrd="7" destOrd="0" presId="urn:microsoft.com/office/officeart/2005/8/layout/list1"/>
    <dgm:cxn modelId="{CD64B066-2A52-49C1-AE7B-7D471BAA03A8}" type="presParOf" srcId="{A49C1D51-CF10-4363-9013-EFCC0E299C1E}" destId="{47121351-DC40-44AF-A1AF-54246718EEE1}" srcOrd="8" destOrd="0" presId="urn:microsoft.com/office/officeart/2005/8/layout/list1"/>
    <dgm:cxn modelId="{CCBD2C8E-E564-4838-A39A-E96EF71B8840}" type="presParOf" srcId="{47121351-DC40-44AF-A1AF-54246718EEE1}" destId="{0AA5F380-08E0-400A-AD8E-F9FD5A4FE147}" srcOrd="0" destOrd="0" presId="urn:microsoft.com/office/officeart/2005/8/layout/list1"/>
    <dgm:cxn modelId="{78185423-55BB-4319-8D1A-3D87B7B1B595}" type="presParOf" srcId="{47121351-DC40-44AF-A1AF-54246718EEE1}" destId="{1A5621A5-AC38-4893-A7AC-F3E2AE502703}" srcOrd="1" destOrd="0" presId="urn:microsoft.com/office/officeart/2005/8/layout/list1"/>
    <dgm:cxn modelId="{93C8AC56-7475-439F-88D7-57A3A0EC7E0A}" type="presParOf" srcId="{A49C1D51-CF10-4363-9013-EFCC0E299C1E}" destId="{5AB4D3F4-3905-4445-9A8C-8EDF3CD584DE}" srcOrd="9" destOrd="0" presId="urn:microsoft.com/office/officeart/2005/8/layout/list1"/>
    <dgm:cxn modelId="{3F2E57FD-8E09-4A43-A878-969AEC817E29}" type="presParOf" srcId="{A49C1D51-CF10-4363-9013-EFCC0E299C1E}" destId="{3A54425F-D1ED-4648-BDF4-AE7C98BB319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2F9CBCC-41E7-0347-B93D-16F56F6CD788}" type="doc">
      <dgm:prSet loTypeId="urn:microsoft.com/office/officeart/2005/8/layout/default" loCatId="list" qsTypeId="urn:microsoft.com/office/officeart/2005/8/quickstyle/simple1" qsCatId="simple" csTypeId="urn:microsoft.com/office/officeart/2005/8/colors/accent3_3" csCatId="accent3"/>
      <dgm:spPr/>
      <dgm:t>
        <a:bodyPr/>
        <a:lstStyle/>
        <a:p>
          <a:endParaRPr lang="en-US"/>
        </a:p>
      </dgm:t>
    </dgm:pt>
    <dgm:pt modelId="{969FD31C-40DE-C648-9FF6-071224D8304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pendapatan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sejumlah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imbalan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diharapkan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menjadi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entitas</a:t>
          </a:r>
          <a:r>
            <a:rPr lang="en-US" dirty="0">
              <a:solidFill>
                <a:schemeClr val="tx1"/>
              </a:solidFill>
            </a:rPr>
            <a:t> (</a:t>
          </a:r>
          <a:r>
            <a:rPr lang="en-US" dirty="0" err="1">
              <a:solidFill>
                <a:schemeClr val="tx1"/>
              </a:solidFill>
            </a:rPr>
            <a:t>pendapatan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tidak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diakui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untuk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produk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diperkirakan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diretur</a:t>
          </a:r>
          <a:r>
            <a:rPr lang="en-US" dirty="0">
              <a:solidFill>
                <a:schemeClr val="tx1"/>
              </a:solidFill>
            </a:rPr>
            <a:t>);</a:t>
          </a:r>
          <a:endParaRPr lang="en-ID" dirty="0">
            <a:solidFill>
              <a:schemeClr val="tx1"/>
            </a:solidFill>
          </a:endParaRPr>
        </a:p>
      </dgm:t>
    </dgm:pt>
    <dgm:pt modelId="{EA7432ED-4790-E449-8F98-CD33FE3FEE46}" type="parTrans" cxnId="{E43B56D1-8B05-7340-AD50-31EA036ED31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B0E9906-DDC6-2743-929E-B4A2508F9BCB}" type="sibTrans" cxnId="{E43B56D1-8B05-7340-AD50-31EA036ED31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E08BD6D-C4FC-5A48-A758-43AAB0492050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liabilitas pengembalian dana; dan</a:t>
          </a:r>
          <a:endParaRPr lang="en-ID">
            <a:solidFill>
              <a:schemeClr val="tx1"/>
            </a:solidFill>
          </a:endParaRPr>
        </a:p>
      </dgm:t>
    </dgm:pt>
    <dgm:pt modelId="{9C7C329F-FDDB-0C4B-9407-91E5765FC208}" type="parTrans" cxnId="{D24D06C9-9234-6D4F-A906-7F753592227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A88070-66E1-9742-96AC-6C65C32F641E}" type="sibTrans" cxnId="{D24D06C9-9234-6D4F-A906-7F753592227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3FDCEF4-52CC-304F-8F93-104A6F7AAA42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aset (penyesuaian terkait biaya penjualan) atas hak untuk memulihkan produk dari pelanggan dalam penyelesaian liabilitas pengembalian dana.</a:t>
          </a:r>
          <a:endParaRPr lang="en-ID">
            <a:solidFill>
              <a:schemeClr val="tx1"/>
            </a:solidFill>
          </a:endParaRPr>
        </a:p>
      </dgm:t>
    </dgm:pt>
    <dgm:pt modelId="{CA531446-FB48-6B44-8E61-8AED4799FEDA}" type="parTrans" cxnId="{9B128796-B626-AE4F-B49C-68E95E2449E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174D7BD-1D72-B14A-B7D8-7C6695475C36}" type="sibTrans" cxnId="{9B128796-B626-AE4F-B49C-68E95E2449E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302AABD-FD15-BE49-A4F4-620869845C35}" type="pres">
      <dgm:prSet presAssocID="{32F9CBCC-41E7-0347-B93D-16F56F6CD788}" presName="diagram" presStyleCnt="0">
        <dgm:presLayoutVars>
          <dgm:dir/>
          <dgm:resizeHandles val="exact"/>
        </dgm:presLayoutVars>
      </dgm:prSet>
      <dgm:spPr/>
    </dgm:pt>
    <dgm:pt modelId="{5648C094-8214-3C4C-B689-2C31E34A0892}" type="pres">
      <dgm:prSet presAssocID="{969FD31C-40DE-C648-9FF6-071224D8304C}" presName="node" presStyleLbl="node1" presStyleIdx="0" presStyleCnt="3">
        <dgm:presLayoutVars>
          <dgm:bulletEnabled val="1"/>
        </dgm:presLayoutVars>
      </dgm:prSet>
      <dgm:spPr/>
    </dgm:pt>
    <dgm:pt modelId="{C1415BE4-6893-2C4F-8BAF-F37175C16BA5}" type="pres">
      <dgm:prSet presAssocID="{CB0E9906-DDC6-2743-929E-B4A2508F9BCB}" presName="sibTrans" presStyleCnt="0"/>
      <dgm:spPr/>
    </dgm:pt>
    <dgm:pt modelId="{F31615A6-C49B-B54E-BE22-9B24E57F3691}" type="pres">
      <dgm:prSet presAssocID="{8E08BD6D-C4FC-5A48-A758-43AAB0492050}" presName="node" presStyleLbl="node1" presStyleIdx="1" presStyleCnt="3">
        <dgm:presLayoutVars>
          <dgm:bulletEnabled val="1"/>
        </dgm:presLayoutVars>
      </dgm:prSet>
      <dgm:spPr/>
    </dgm:pt>
    <dgm:pt modelId="{A3D78BE1-1461-FA4C-A4D2-62588F565C39}" type="pres">
      <dgm:prSet presAssocID="{A7A88070-66E1-9742-96AC-6C65C32F641E}" presName="sibTrans" presStyleCnt="0"/>
      <dgm:spPr/>
    </dgm:pt>
    <dgm:pt modelId="{E81F483A-9230-8A4A-9AE1-83E2A87F8789}" type="pres">
      <dgm:prSet presAssocID="{D3FDCEF4-52CC-304F-8F93-104A6F7AAA42}" presName="node" presStyleLbl="node1" presStyleIdx="2" presStyleCnt="3">
        <dgm:presLayoutVars>
          <dgm:bulletEnabled val="1"/>
        </dgm:presLayoutVars>
      </dgm:prSet>
      <dgm:spPr/>
    </dgm:pt>
  </dgm:ptLst>
  <dgm:cxnLst>
    <dgm:cxn modelId="{DE2A1B29-BA47-AF4C-91C1-9EE7DD52E652}" type="presOf" srcId="{969FD31C-40DE-C648-9FF6-071224D8304C}" destId="{5648C094-8214-3C4C-B689-2C31E34A0892}" srcOrd="0" destOrd="0" presId="urn:microsoft.com/office/officeart/2005/8/layout/default"/>
    <dgm:cxn modelId="{F311894A-98AF-C141-9866-00C9AB539B7A}" type="presOf" srcId="{D3FDCEF4-52CC-304F-8F93-104A6F7AAA42}" destId="{E81F483A-9230-8A4A-9AE1-83E2A87F8789}" srcOrd="0" destOrd="0" presId="urn:microsoft.com/office/officeart/2005/8/layout/default"/>
    <dgm:cxn modelId="{EAA7A792-0132-EB4B-A99B-68DE939D325A}" type="presOf" srcId="{8E08BD6D-C4FC-5A48-A758-43AAB0492050}" destId="{F31615A6-C49B-B54E-BE22-9B24E57F3691}" srcOrd="0" destOrd="0" presId="urn:microsoft.com/office/officeart/2005/8/layout/default"/>
    <dgm:cxn modelId="{9B128796-B626-AE4F-B49C-68E95E2449E1}" srcId="{32F9CBCC-41E7-0347-B93D-16F56F6CD788}" destId="{D3FDCEF4-52CC-304F-8F93-104A6F7AAA42}" srcOrd="2" destOrd="0" parTransId="{CA531446-FB48-6B44-8E61-8AED4799FEDA}" sibTransId="{0174D7BD-1D72-B14A-B7D8-7C6695475C36}"/>
    <dgm:cxn modelId="{D24D06C9-9234-6D4F-A906-7F7535922272}" srcId="{32F9CBCC-41E7-0347-B93D-16F56F6CD788}" destId="{8E08BD6D-C4FC-5A48-A758-43AAB0492050}" srcOrd="1" destOrd="0" parTransId="{9C7C329F-FDDB-0C4B-9407-91E5765FC208}" sibTransId="{A7A88070-66E1-9742-96AC-6C65C32F641E}"/>
    <dgm:cxn modelId="{E43B56D1-8B05-7340-AD50-31EA036ED31B}" srcId="{32F9CBCC-41E7-0347-B93D-16F56F6CD788}" destId="{969FD31C-40DE-C648-9FF6-071224D8304C}" srcOrd="0" destOrd="0" parTransId="{EA7432ED-4790-E449-8F98-CD33FE3FEE46}" sibTransId="{CB0E9906-DDC6-2743-929E-B4A2508F9BCB}"/>
    <dgm:cxn modelId="{58CB74E0-8A1A-5547-AFB5-36DB35CB6231}" type="presOf" srcId="{32F9CBCC-41E7-0347-B93D-16F56F6CD788}" destId="{C302AABD-FD15-BE49-A4F4-620869845C35}" srcOrd="0" destOrd="0" presId="urn:microsoft.com/office/officeart/2005/8/layout/default"/>
    <dgm:cxn modelId="{D8672870-6AEF-FE40-93E6-631FFBDE7D04}" type="presParOf" srcId="{C302AABD-FD15-BE49-A4F4-620869845C35}" destId="{5648C094-8214-3C4C-B689-2C31E34A0892}" srcOrd="0" destOrd="0" presId="urn:microsoft.com/office/officeart/2005/8/layout/default"/>
    <dgm:cxn modelId="{DE8190FC-5D93-B64D-BE20-AF5C09F7FFA8}" type="presParOf" srcId="{C302AABD-FD15-BE49-A4F4-620869845C35}" destId="{C1415BE4-6893-2C4F-8BAF-F37175C16BA5}" srcOrd="1" destOrd="0" presId="urn:microsoft.com/office/officeart/2005/8/layout/default"/>
    <dgm:cxn modelId="{D6AABED2-25B7-5D4C-B0A2-F3EDEF7564AF}" type="presParOf" srcId="{C302AABD-FD15-BE49-A4F4-620869845C35}" destId="{F31615A6-C49B-B54E-BE22-9B24E57F3691}" srcOrd="2" destOrd="0" presId="urn:microsoft.com/office/officeart/2005/8/layout/default"/>
    <dgm:cxn modelId="{DAB31AB1-56A6-E84B-B265-A88EC595EB29}" type="presParOf" srcId="{C302AABD-FD15-BE49-A4F4-620869845C35}" destId="{A3D78BE1-1461-FA4C-A4D2-62588F565C39}" srcOrd="3" destOrd="0" presId="urn:microsoft.com/office/officeart/2005/8/layout/default"/>
    <dgm:cxn modelId="{9D9E5EEB-937F-1A49-A2A2-3C2D438B0476}" type="presParOf" srcId="{C302AABD-FD15-BE49-A4F4-620869845C35}" destId="{E81F483A-9230-8A4A-9AE1-83E2A87F878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FA29C3B-D9E6-7049-902A-28F63ECF1A8E}" type="doc">
      <dgm:prSet loTypeId="urn:microsoft.com/office/officeart/2005/8/layout/hierarchy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6E824A9-8D1F-334F-A553-7866873C8AB7}">
      <dgm:prSet custT="1"/>
      <dgm:spPr/>
      <dgm:t>
        <a:bodyPr/>
        <a:lstStyle/>
        <a:p>
          <a:r>
            <a:rPr lang="en-US" sz="2000" dirty="0"/>
            <a:t>Pada </a:t>
          </a:r>
          <a:r>
            <a:rPr lang="en-US" sz="2000" dirty="0" err="1"/>
            <a:t>awal</a:t>
          </a:r>
          <a:r>
            <a:rPr lang="en-US" sz="2000" dirty="0"/>
            <a:t> </a:t>
          </a:r>
          <a:r>
            <a:rPr lang="en-US" sz="2000" dirty="0" err="1"/>
            <a:t>kontrak</a:t>
          </a:r>
          <a:r>
            <a:rPr lang="en-US" sz="2000" dirty="0"/>
            <a:t> </a:t>
          </a:r>
          <a:r>
            <a:rPr lang="en-US" sz="2000" dirty="0" err="1"/>
            <a:t>entitas</a:t>
          </a:r>
          <a:r>
            <a:rPr lang="en-US" sz="2000" dirty="0"/>
            <a:t> </a:t>
          </a:r>
          <a:r>
            <a:rPr lang="en-US" sz="2000" dirty="0" err="1"/>
            <a:t>menentukan</a:t>
          </a:r>
          <a:r>
            <a:rPr lang="en-US" sz="2000" dirty="0"/>
            <a:t> </a:t>
          </a:r>
          <a:r>
            <a:rPr lang="en-US" sz="2000" dirty="0" err="1"/>
            <a:t>apakah</a:t>
          </a:r>
          <a:r>
            <a:rPr lang="en-US" sz="2000" dirty="0"/>
            <a:t> </a:t>
          </a:r>
          <a:r>
            <a:rPr lang="en-US" sz="2000" dirty="0" err="1"/>
            <a:t>entitas</a:t>
          </a:r>
          <a:r>
            <a:rPr lang="en-US" sz="2000" dirty="0"/>
            <a:t> </a:t>
          </a:r>
          <a:r>
            <a:rPr lang="en-US" sz="2000" dirty="0" err="1"/>
            <a:t>menyelesaikan</a:t>
          </a:r>
          <a:r>
            <a:rPr lang="en-US" sz="2000" dirty="0"/>
            <a:t> </a:t>
          </a:r>
          <a:r>
            <a:rPr lang="en-US" sz="2000" dirty="0" err="1"/>
            <a:t>kewajiban</a:t>
          </a:r>
          <a:r>
            <a:rPr lang="en-US" sz="2000" dirty="0"/>
            <a:t> </a:t>
          </a:r>
          <a:r>
            <a:rPr lang="en-US" sz="2000" dirty="0" err="1"/>
            <a:t>pelaksanaan</a:t>
          </a:r>
          <a:r>
            <a:rPr lang="en-US" sz="2000" dirty="0"/>
            <a:t> </a:t>
          </a:r>
          <a:endParaRPr lang="en-ID" sz="2000" dirty="0"/>
        </a:p>
      </dgm:t>
    </dgm:pt>
    <dgm:pt modelId="{001719AC-87B2-894F-8049-BFA142EBC7D4}" type="parTrans" cxnId="{52462E3E-B8EC-4F48-9170-4760B2DEBBEF}">
      <dgm:prSet/>
      <dgm:spPr/>
      <dgm:t>
        <a:bodyPr/>
        <a:lstStyle/>
        <a:p>
          <a:endParaRPr lang="en-US" sz="2000"/>
        </a:p>
      </dgm:t>
    </dgm:pt>
    <dgm:pt modelId="{0104555C-6525-6C47-A487-1FA88256A4AA}" type="sibTrans" cxnId="{52462E3E-B8EC-4F48-9170-4760B2DEBBEF}">
      <dgm:prSet/>
      <dgm:spPr/>
      <dgm:t>
        <a:bodyPr/>
        <a:lstStyle/>
        <a:p>
          <a:endParaRPr lang="en-US" sz="2000"/>
        </a:p>
      </dgm:t>
    </dgm:pt>
    <dgm:pt modelId="{9DD5A9EE-4F0B-344A-B142-3A5D677CB55C}">
      <dgm:prSet custT="1"/>
      <dgm:spPr/>
      <dgm:t>
        <a:bodyPr/>
        <a:lstStyle/>
        <a:p>
          <a:r>
            <a:rPr lang="en-US" sz="2000" b="1" dirty="0" err="1"/>
            <a:t>sepanjang</a:t>
          </a:r>
          <a:r>
            <a:rPr lang="en-US" sz="2000" b="1" dirty="0"/>
            <a:t> </a:t>
          </a:r>
          <a:r>
            <a:rPr lang="en-US" sz="2000" b="1" dirty="0" err="1"/>
            <a:t>waktu</a:t>
          </a:r>
          <a:r>
            <a:rPr lang="en-US" sz="2000" b="1" dirty="0"/>
            <a:t> </a:t>
          </a:r>
          <a:r>
            <a:rPr lang="en-US" sz="2000" dirty="0" err="1"/>
            <a:t>atau</a:t>
          </a:r>
          <a:r>
            <a:rPr lang="en-US" sz="2000" dirty="0"/>
            <a:t> </a:t>
          </a:r>
          <a:endParaRPr lang="en-ID" sz="2000" dirty="0"/>
        </a:p>
      </dgm:t>
    </dgm:pt>
    <dgm:pt modelId="{9B58CB8A-E81E-054E-8ADE-D1B739DC6B13}" type="parTrans" cxnId="{09709A3A-03E0-4141-9F89-995CE28C22EB}">
      <dgm:prSet custT="1"/>
      <dgm:spPr/>
      <dgm:t>
        <a:bodyPr/>
        <a:lstStyle/>
        <a:p>
          <a:endParaRPr lang="en-US" sz="600"/>
        </a:p>
      </dgm:t>
    </dgm:pt>
    <dgm:pt modelId="{5E84CB6E-1749-7C44-A958-6BFE71A9D53D}" type="sibTrans" cxnId="{09709A3A-03E0-4141-9F89-995CE28C22EB}">
      <dgm:prSet/>
      <dgm:spPr/>
      <dgm:t>
        <a:bodyPr/>
        <a:lstStyle/>
        <a:p>
          <a:endParaRPr lang="en-US" sz="2000"/>
        </a:p>
      </dgm:t>
    </dgm:pt>
    <dgm:pt modelId="{3D4CE889-49BF-DA4F-9348-C0C354A1941C}">
      <dgm:prSet custT="1"/>
      <dgm:spPr/>
      <dgm:t>
        <a:bodyPr/>
        <a:lstStyle/>
        <a:p>
          <a:r>
            <a:rPr lang="en-US" sz="2000" b="1" dirty="0" err="1"/>
            <a:t>suatu</a:t>
          </a:r>
          <a:r>
            <a:rPr lang="en-US" sz="2000" b="1" dirty="0"/>
            <a:t> </a:t>
          </a:r>
          <a:r>
            <a:rPr lang="en-US" sz="2000" b="1" dirty="0" err="1"/>
            <a:t>waktu</a:t>
          </a:r>
          <a:r>
            <a:rPr lang="en-US" sz="2000" b="1" dirty="0"/>
            <a:t> </a:t>
          </a:r>
          <a:r>
            <a:rPr lang="en-US" sz="2000" b="1" dirty="0" err="1"/>
            <a:t>tertentu</a:t>
          </a:r>
          <a:endParaRPr lang="en-ID" sz="2000" dirty="0"/>
        </a:p>
      </dgm:t>
    </dgm:pt>
    <dgm:pt modelId="{9C1A8437-1E0C-334E-9D64-D928E05722E6}" type="parTrans" cxnId="{9E0C9F47-D0BD-D04C-B1BC-1ACBB2C9365D}">
      <dgm:prSet custT="1"/>
      <dgm:spPr/>
      <dgm:t>
        <a:bodyPr/>
        <a:lstStyle/>
        <a:p>
          <a:endParaRPr lang="en-US" sz="600"/>
        </a:p>
      </dgm:t>
    </dgm:pt>
    <dgm:pt modelId="{B4DCB195-5E0B-784A-9D6B-85753D2F8CDA}" type="sibTrans" cxnId="{9E0C9F47-D0BD-D04C-B1BC-1ACBB2C9365D}">
      <dgm:prSet/>
      <dgm:spPr/>
      <dgm:t>
        <a:bodyPr/>
        <a:lstStyle/>
        <a:p>
          <a:endParaRPr lang="en-US" sz="2000"/>
        </a:p>
      </dgm:t>
    </dgm:pt>
    <dgm:pt modelId="{3DBC8D4A-4DA4-CE44-A9BC-52D6482F474C}" type="pres">
      <dgm:prSet presAssocID="{1FA29C3B-D9E6-7049-902A-28F63ECF1A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7FB0635-E629-7A48-985F-C2240DD527B5}" type="pres">
      <dgm:prSet presAssocID="{56E824A9-8D1F-334F-A553-7866873C8AB7}" presName="root1" presStyleCnt="0"/>
      <dgm:spPr/>
    </dgm:pt>
    <dgm:pt modelId="{BA2B7A92-CB8A-5F42-9C1F-DBAC0BF701FD}" type="pres">
      <dgm:prSet presAssocID="{56E824A9-8D1F-334F-A553-7866873C8AB7}" presName="LevelOneTextNode" presStyleLbl="node0" presStyleIdx="0" presStyleCnt="1" custScaleY="154439">
        <dgm:presLayoutVars>
          <dgm:chPref val="3"/>
        </dgm:presLayoutVars>
      </dgm:prSet>
      <dgm:spPr/>
    </dgm:pt>
    <dgm:pt modelId="{3E63E8A6-7B26-C94A-A73A-26C1B7A5C0F9}" type="pres">
      <dgm:prSet presAssocID="{56E824A9-8D1F-334F-A553-7866873C8AB7}" presName="level2hierChild" presStyleCnt="0"/>
      <dgm:spPr/>
    </dgm:pt>
    <dgm:pt modelId="{92C28163-3F6A-6648-8C6E-42B71CAD7A89}" type="pres">
      <dgm:prSet presAssocID="{9B58CB8A-E81E-054E-8ADE-D1B739DC6B13}" presName="conn2-1" presStyleLbl="parChTrans1D2" presStyleIdx="0" presStyleCnt="2"/>
      <dgm:spPr/>
    </dgm:pt>
    <dgm:pt modelId="{A9795D81-8917-9148-B828-A3635F81D8FA}" type="pres">
      <dgm:prSet presAssocID="{9B58CB8A-E81E-054E-8ADE-D1B739DC6B13}" presName="connTx" presStyleLbl="parChTrans1D2" presStyleIdx="0" presStyleCnt="2"/>
      <dgm:spPr/>
    </dgm:pt>
    <dgm:pt modelId="{F15C6A09-81A0-4B4E-B32C-5199286AC8E9}" type="pres">
      <dgm:prSet presAssocID="{9DD5A9EE-4F0B-344A-B142-3A5D677CB55C}" presName="root2" presStyleCnt="0"/>
      <dgm:spPr/>
    </dgm:pt>
    <dgm:pt modelId="{05F429BC-6E6E-5F49-B6AA-AFC371F3AE60}" type="pres">
      <dgm:prSet presAssocID="{9DD5A9EE-4F0B-344A-B142-3A5D677CB55C}" presName="LevelTwoTextNode" presStyleLbl="node2" presStyleIdx="0" presStyleCnt="2" custScaleY="55658" custLinFactNeighborX="-15506" custLinFactNeighborY="-40163">
        <dgm:presLayoutVars>
          <dgm:chPref val="3"/>
        </dgm:presLayoutVars>
      </dgm:prSet>
      <dgm:spPr/>
    </dgm:pt>
    <dgm:pt modelId="{2A086B6A-2BA0-D348-8230-DC245B9A2CA8}" type="pres">
      <dgm:prSet presAssocID="{9DD5A9EE-4F0B-344A-B142-3A5D677CB55C}" presName="level3hierChild" presStyleCnt="0"/>
      <dgm:spPr/>
    </dgm:pt>
    <dgm:pt modelId="{52EA1C61-2B37-C141-8AA5-F4F29D22E52D}" type="pres">
      <dgm:prSet presAssocID="{9C1A8437-1E0C-334E-9D64-D928E05722E6}" presName="conn2-1" presStyleLbl="parChTrans1D2" presStyleIdx="1" presStyleCnt="2"/>
      <dgm:spPr/>
    </dgm:pt>
    <dgm:pt modelId="{84424F8D-5E85-404B-B1AE-7968AB0E7C3F}" type="pres">
      <dgm:prSet presAssocID="{9C1A8437-1E0C-334E-9D64-D928E05722E6}" presName="connTx" presStyleLbl="parChTrans1D2" presStyleIdx="1" presStyleCnt="2"/>
      <dgm:spPr/>
    </dgm:pt>
    <dgm:pt modelId="{48830B29-1CF6-CE42-B0F8-4FE4AAD9919B}" type="pres">
      <dgm:prSet presAssocID="{3D4CE889-49BF-DA4F-9348-C0C354A1941C}" presName="root2" presStyleCnt="0"/>
      <dgm:spPr/>
    </dgm:pt>
    <dgm:pt modelId="{A112EC76-F4CF-4F40-BEFA-4860FEC171EE}" type="pres">
      <dgm:prSet presAssocID="{3D4CE889-49BF-DA4F-9348-C0C354A1941C}" presName="LevelTwoTextNode" presStyleLbl="node2" presStyleIdx="1" presStyleCnt="2" custScaleY="55658" custLinFactNeighborX="-15506" custLinFactNeighborY="31993">
        <dgm:presLayoutVars>
          <dgm:chPref val="3"/>
        </dgm:presLayoutVars>
      </dgm:prSet>
      <dgm:spPr/>
    </dgm:pt>
    <dgm:pt modelId="{5F3D889E-396E-CF4E-AA24-BA2263558813}" type="pres">
      <dgm:prSet presAssocID="{3D4CE889-49BF-DA4F-9348-C0C354A1941C}" presName="level3hierChild" presStyleCnt="0"/>
      <dgm:spPr/>
    </dgm:pt>
  </dgm:ptLst>
  <dgm:cxnLst>
    <dgm:cxn modelId="{C80FAB01-B407-8443-97FF-E3CBB066AD1E}" type="presOf" srcId="{9C1A8437-1E0C-334E-9D64-D928E05722E6}" destId="{84424F8D-5E85-404B-B1AE-7968AB0E7C3F}" srcOrd="1" destOrd="0" presId="urn:microsoft.com/office/officeart/2005/8/layout/hierarchy2"/>
    <dgm:cxn modelId="{B52D4824-ABBD-884C-91D7-035257172368}" type="presOf" srcId="{3D4CE889-49BF-DA4F-9348-C0C354A1941C}" destId="{A112EC76-F4CF-4F40-BEFA-4860FEC171EE}" srcOrd="0" destOrd="0" presId="urn:microsoft.com/office/officeart/2005/8/layout/hierarchy2"/>
    <dgm:cxn modelId="{41EC1D25-0450-774F-9C18-C61815F4C765}" type="presOf" srcId="{9B58CB8A-E81E-054E-8ADE-D1B739DC6B13}" destId="{92C28163-3F6A-6648-8C6E-42B71CAD7A89}" srcOrd="0" destOrd="0" presId="urn:microsoft.com/office/officeart/2005/8/layout/hierarchy2"/>
    <dgm:cxn modelId="{32A23D34-39A5-3043-A486-D496F9C89B68}" type="presOf" srcId="{9B58CB8A-E81E-054E-8ADE-D1B739DC6B13}" destId="{A9795D81-8917-9148-B828-A3635F81D8FA}" srcOrd="1" destOrd="0" presId="urn:microsoft.com/office/officeart/2005/8/layout/hierarchy2"/>
    <dgm:cxn modelId="{09709A3A-03E0-4141-9F89-995CE28C22EB}" srcId="{56E824A9-8D1F-334F-A553-7866873C8AB7}" destId="{9DD5A9EE-4F0B-344A-B142-3A5D677CB55C}" srcOrd="0" destOrd="0" parTransId="{9B58CB8A-E81E-054E-8ADE-D1B739DC6B13}" sibTransId="{5E84CB6E-1749-7C44-A958-6BFE71A9D53D}"/>
    <dgm:cxn modelId="{52462E3E-B8EC-4F48-9170-4760B2DEBBEF}" srcId="{1FA29C3B-D9E6-7049-902A-28F63ECF1A8E}" destId="{56E824A9-8D1F-334F-A553-7866873C8AB7}" srcOrd="0" destOrd="0" parTransId="{001719AC-87B2-894F-8049-BFA142EBC7D4}" sibTransId="{0104555C-6525-6C47-A487-1FA88256A4AA}"/>
    <dgm:cxn modelId="{9E0C9F47-D0BD-D04C-B1BC-1ACBB2C9365D}" srcId="{56E824A9-8D1F-334F-A553-7866873C8AB7}" destId="{3D4CE889-49BF-DA4F-9348-C0C354A1941C}" srcOrd="1" destOrd="0" parTransId="{9C1A8437-1E0C-334E-9D64-D928E05722E6}" sibTransId="{B4DCB195-5E0B-784A-9D6B-85753D2F8CDA}"/>
    <dgm:cxn modelId="{39DEBE8C-3879-D541-93A3-B52BCCB189D5}" type="presOf" srcId="{1FA29C3B-D9E6-7049-902A-28F63ECF1A8E}" destId="{3DBC8D4A-4DA4-CE44-A9BC-52D6482F474C}" srcOrd="0" destOrd="0" presId="urn:microsoft.com/office/officeart/2005/8/layout/hierarchy2"/>
    <dgm:cxn modelId="{A15C9A93-3A55-5945-A67A-5E3AE2C6A87A}" type="presOf" srcId="{9C1A8437-1E0C-334E-9D64-D928E05722E6}" destId="{52EA1C61-2B37-C141-8AA5-F4F29D22E52D}" srcOrd="0" destOrd="0" presId="urn:microsoft.com/office/officeart/2005/8/layout/hierarchy2"/>
    <dgm:cxn modelId="{F1E1FAAD-EBC1-4943-9700-FED3908BD0A5}" type="presOf" srcId="{9DD5A9EE-4F0B-344A-B142-3A5D677CB55C}" destId="{05F429BC-6E6E-5F49-B6AA-AFC371F3AE60}" srcOrd="0" destOrd="0" presId="urn:microsoft.com/office/officeart/2005/8/layout/hierarchy2"/>
    <dgm:cxn modelId="{A415EDF5-1E34-8C41-B444-64221BB18CCB}" type="presOf" srcId="{56E824A9-8D1F-334F-A553-7866873C8AB7}" destId="{BA2B7A92-CB8A-5F42-9C1F-DBAC0BF701FD}" srcOrd="0" destOrd="0" presId="urn:microsoft.com/office/officeart/2005/8/layout/hierarchy2"/>
    <dgm:cxn modelId="{C777B0FA-30E8-1944-AF69-340B791133AF}" type="presParOf" srcId="{3DBC8D4A-4DA4-CE44-A9BC-52D6482F474C}" destId="{D7FB0635-E629-7A48-985F-C2240DD527B5}" srcOrd="0" destOrd="0" presId="urn:microsoft.com/office/officeart/2005/8/layout/hierarchy2"/>
    <dgm:cxn modelId="{DE8D69BE-5F40-5343-A3A2-CAF4F1C5D502}" type="presParOf" srcId="{D7FB0635-E629-7A48-985F-C2240DD527B5}" destId="{BA2B7A92-CB8A-5F42-9C1F-DBAC0BF701FD}" srcOrd="0" destOrd="0" presId="urn:microsoft.com/office/officeart/2005/8/layout/hierarchy2"/>
    <dgm:cxn modelId="{9A7219C5-E2B9-E34C-B66F-1F27E9140C4F}" type="presParOf" srcId="{D7FB0635-E629-7A48-985F-C2240DD527B5}" destId="{3E63E8A6-7B26-C94A-A73A-26C1B7A5C0F9}" srcOrd="1" destOrd="0" presId="urn:microsoft.com/office/officeart/2005/8/layout/hierarchy2"/>
    <dgm:cxn modelId="{A597663F-6E2E-044C-945B-6F187C56C9A2}" type="presParOf" srcId="{3E63E8A6-7B26-C94A-A73A-26C1B7A5C0F9}" destId="{92C28163-3F6A-6648-8C6E-42B71CAD7A89}" srcOrd="0" destOrd="0" presId="urn:microsoft.com/office/officeart/2005/8/layout/hierarchy2"/>
    <dgm:cxn modelId="{5A45A84C-F7D6-A740-8084-8F90DDAFBE3B}" type="presParOf" srcId="{92C28163-3F6A-6648-8C6E-42B71CAD7A89}" destId="{A9795D81-8917-9148-B828-A3635F81D8FA}" srcOrd="0" destOrd="0" presId="urn:microsoft.com/office/officeart/2005/8/layout/hierarchy2"/>
    <dgm:cxn modelId="{FB97AC18-52C4-694B-BC14-B7D4FDB19CA3}" type="presParOf" srcId="{3E63E8A6-7B26-C94A-A73A-26C1B7A5C0F9}" destId="{F15C6A09-81A0-4B4E-B32C-5199286AC8E9}" srcOrd="1" destOrd="0" presId="urn:microsoft.com/office/officeart/2005/8/layout/hierarchy2"/>
    <dgm:cxn modelId="{90C4D57E-24D1-8F4E-B591-49BB964C754D}" type="presParOf" srcId="{F15C6A09-81A0-4B4E-B32C-5199286AC8E9}" destId="{05F429BC-6E6E-5F49-B6AA-AFC371F3AE60}" srcOrd="0" destOrd="0" presId="urn:microsoft.com/office/officeart/2005/8/layout/hierarchy2"/>
    <dgm:cxn modelId="{8F4E6735-404A-E549-B4D0-E8BDC6881C3F}" type="presParOf" srcId="{F15C6A09-81A0-4B4E-B32C-5199286AC8E9}" destId="{2A086B6A-2BA0-D348-8230-DC245B9A2CA8}" srcOrd="1" destOrd="0" presId="urn:microsoft.com/office/officeart/2005/8/layout/hierarchy2"/>
    <dgm:cxn modelId="{AC6271EE-42BD-B140-BD04-5FF0333AC66A}" type="presParOf" srcId="{3E63E8A6-7B26-C94A-A73A-26C1B7A5C0F9}" destId="{52EA1C61-2B37-C141-8AA5-F4F29D22E52D}" srcOrd="2" destOrd="0" presId="urn:microsoft.com/office/officeart/2005/8/layout/hierarchy2"/>
    <dgm:cxn modelId="{787EBF58-2F86-1A46-9EDC-CD85F66DF86E}" type="presParOf" srcId="{52EA1C61-2B37-C141-8AA5-F4F29D22E52D}" destId="{84424F8D-5E85-404B-B1AE-7968AB0E7C3F}" srcOrd="0" destOrd="0" presId="urn:microsoft.com/office/officeart/2005/8/layout/hierarchy2"/>
    <dgm:cxn modelId="{417B5CE1-790E-3A4D-8E41-3DE1DE43E165}" type="presParOf" srcId="{3E63E8A6-7B26-C94A-A73A-26C1B7A5C0F9}" destId="{48830B29-1CF6-CE42-B0F8-4FE4AAD9919B}" srcOrd="3" destOrd="0" presId="urn:microsoft.com/office/officeart/2005/8/layout/hierarchy2"/>
    <dgm:cxn modelId="{6504B89F-EBA3-F341-B9DA-1F684F510B82}" type="presParOf" srcId="{48830B29-1CF6-CE42-B0F8-4FE4AAD9919B}" destId="{A112EC76-F4CF-4F40-BEFA-4860FEC171EE}" srcOrd="0" destOrd="0" presId="urn:microsoft.com/office/officeart/2005/8/layout/hierarchy2"/>
    <dgm:cxn modelId="{25FDB66B-1A57-5C46-8F59-FDC3CBD11FF8}" type="presParOf" srcId="{48830B29-1CF6-CE42-B0F8-4FE4AAD9919B}" destId="{5F3D889E-396E-CF4E-AA24-BA226355881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C1F053C-CF43-474C-BE3C-55D2B9045BA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0CC6891-C7C2-4E4A-AC29-8BDD4D7CA527}">
      <dgm:prSet custT="1"/>
      <dgm:spPr/>
      <dgm:t>
        <a:bodyPr/>
        <a:lstStyle/>
        <a:p>
          <a:r>
            <a:rPr lang="en-US" sz="2400" b="1" dirty="0" err="1"/>
            <a:t>Penyelesaian</a:t>
          </a:r>
          <a:r>
            <a:rPr lang="en-US" sz="2400" b="1" dirty="0"/>
            <a:t> </a:t>
          </a:r>
          <a:r>
            <a:rPr lang="en-US" sz="2400" b="1" dirty="0" err="1"/>
            <a:t>kewajiban</a:t>
          </a:r>
          <a:endParaRPr lang="en-US" sz="2400" b="1" dirty="0"/>
        </a:p>
      </dgm:t>
    </dgm:pt>
    <dgm:pt modelId="{C7560F52-CFC1-4E46-B053-00ED810D2084}" type="parTrans" cxnId="{03B34FA4-466D-4387-AE08-7C739021C169}">
      <dgm:prSet/>
      <dgm:spPr/>
      <dgm:t>
        <a:bodyPr/>
        <a:lstStyle/>
        <a:p>
          <a:endParaRPr lang="en-US" sz="2000"/>
        </a:p>
      </dgm:t>
    </dgm:pt>
    <dgm:pt modelId="{E1C14E9A-10ED-42FC-9C3A-0A6C8BCFBBB0}" type="sibTrans" cxnId="{03B34FA4-466D-4387-AE08-7C739021C169}">
      <dgm:prSet/>
      <dgm:spPr/>
      <dgm:t>
        <a:bodyPr/>
        <a:lstStyle/>
        <a:p>
          <a:endParaRPr lang="en-US" sz="2000"/>
        </a:p>
      </dgm:t>
    </dgm:pt>
    <dgm:pt modelId="{754F08DC-D6E5-47B2-8B29-582FEA1CA1CB}">
      <dgm:prSet custT="1"/>
      <dgm:spPr/>
      <dgm:t>
        <a:bodyPr/>
        <a:lstStyle/>
        <a:p>
          <a:r>
            <a:rPr lang="en-US" sz="2400" b="1" dirty="0" err="1"/>
            <a:t>Pengukuran</a:t>
          </a:r>
          <a:r>
            <a:rPr lang="en-US" sz="2400" b="1" dirty="0"/>
            <a:t> </a:t>
          </a:r>
          <a:r>
            <a:rPr lang="en-US" sz="2400" b="1" dirty="0" err="1"/>
            <a:t>Kemajuan</a:t>
          </a:r>
          <a:r>
            <a:rPr lang="en-US" sz="2400" b="1" dirty="0"/>
            <a:t> </a:t>
          </a:r>
          <a:r>
            <a:rPr lang="en-US" sz="2400" b="1" dirty="0" err="1"/>
            <a:t>terhadap</a:t>
          </a:r>
          <a:r>
            <a:rPr lang="en-US" sz="2400" b="1" dirty="0"/>
            <a:t> </a:t>
          </a:r>
          <a:r>
            <a:rPr lang="en-US" sz="2400" b="1" dirty="0" err="1"/>
            <a:t>Penyelesaian</a:t>
          </a:r>
          <a:r>
            <a:rPr lang="en-US" sz="2400" b="1" dirty="0"/>
            <a:t> </a:t>
          </a:r>
          <a:r>
            <a:rPr lang="en-US" sz="2400" b="1" dirty="0" err="1"/>
            <a:t>Kewajiban</a:t>
          </a:r>
          <a:r>
            <a:rPr lang="en-US" sz="2400" b="1" dirty="0"/>
            <a:t> </a:t>
          </a:r>
          <a:r>
            <a:rPr lang="en-US" sz="2400" b="1" dirty="0" err="1"/>
            <a:t>Pelaksanaan</a:t>
          </a:r>
          <a:r>
            <a:rPr lang="en-US" sz="2400" b="1" dirty="0"/>
            <a:t> </a:t>
          </a:r>
          <a:r>
            <a:rPr lang="en-US" sz="2400" b="1" dirty="0" err="1"/>
            <a:t>secara</a:t>
          </a:r>
          <a:r>
            <a:rPr lang="en-US" sz="2400" b="1" dirty="0"/>
            <a:t> </a:t>
          </a:r>
          <a:r>
            <a:rPr lang="en-US" sz="2400" b="1" dirty="0" err="1"/>
            <a:t>penuh</a:t>
          </a:r>
          <a:r>
            <a:rPr lang="en-US" sz="2400" b="1" dirty="0"/>
            <a:t> </a:t>
          </a:r>
        </a:p>
      </dgm:t>
    </dgm:pt>
    <dgm:pt modelId="{6284D447-3788-4606-B0BA-5C7D2330DFD3}" type="parTrans" cxnId="{7659E11E-57EB-424F-8E68-0E3BD389BD18}">
      <dgm:prSet/>
      <dgm:spPr/>
      <dgm:t>
        <a:bodyPr/>
        <a:lstStyle/>
        <a:p>
          <a:endParaRPr lang="en-US" sz="2000"/>
        </a:p>
      </dgm:t>
    </dgm:pt>
    <dgm:pt modelId="{C4059015-5F4F-427A-BACA-21F332076FD4}" type="sibTrans" cxnId="{7659E11E-57EB-424F-8E68-0E3BD389BD18}">
      <dgm:prSet/>
      <dgm:spPr/>
      <dgm:t>
        <a:bodyPr/>
        <a:lstStyle/>
        <a:p>
          <a:endParaRPr lang="en-US" sz="2000"/>
        </a:p>
      </dgm:t>
    </dgm:pt>
    <dgm:pt modelId="{D90261F7-A323-43B1-B375-C6F292BACF14}">
      <dgm:prSet custT="1"/>
      <dgm:spPr/>
      <dgm:t>
        <a:bodyPr/>
        <a:lstStyle/>
        <a:p>
          <a:r>
            <a:rPr lang="en-US" sz="2000" dirty="0" err="1"/>
            <a:t>Metode</a:t>
          </a:r>
          <a:r>
            <a:rPr lang="en-US" sz="2000" dirty="0"/>
            <a:t> </a:t>
          </a:r>
          <a:r>
            <a:rPr lang="en-US" sz="2000" dirty="0" err="1"/>
            <a:t>Pengukuran</a:t>
          </a:r>
          <a:r>
            <a:rPr lang="en-US" sz="2000" dirty="0"/>
            <a:t> </a:t>
          </a:r>
          <a:r>
            <a:rPr lang="en-US" sz="2000" dirty="0" err="1"/>
            <a:t>Kemajuan</a:t>
          </a:r>
          <a:endParaRPr lang="en-US" sz="2000" dirty="0"/>
        </a:p>
      </dgm:t>
    </dgm:pt>
    <dgm:pt modelId="{909D9A65-BF3B-41DA-8B2D-A583A70B0452}" type="parTrans" cxnId="{044CA7F0-5355-4713-B29B-3C65D21E3F53}">
      <dgm:prSet/>
      <dgm:spPr/>
      <dgm:t>
        <a:bodyPr/>
        <a:lstStyle/>
        <a:p>
          <a:endParaRPr lang="en-US" sz="2000"/>
        </a:p>
      </dgm:t>
    </dgm:pt>
    <dgm:pt modelId="{C6B9796C-10E4-4EA8-A651-D192822B8621}" type="sibTrans" cxnId="{044CA7F0-5355-4713-B29B-3C65D21E3F53}">
      <dgm:prSet/>
      <dgm:spPr/>
      <dgm:t>
        <a:bodyPr/>
        <a:lstStyle/>
        <a:p>
          <a:endParaRPr lang="en-US" sz="2000"/>
        </a:p>
      </dgm:t>
    </dgm:pt>
    <dgm:pt modelId="{EDF2C148-F8D7-408C-99B1-56744819CD9C}">
      <dgm:prSet custT="1"/>
      <dgm:spPr/>
      <dgm:t>
        <a:bodyPr/>
        <a:lstStyle/>
        <a:p>
          <a:r>
            <a:rPr lang="en-US" sz="2000" dirty="0" err="1"/>
            <a:t>Pengukuran</a:t>
          </a:r>
          <a:r>
            <a:rPr lang="en-US" sz="2000" dirty="0"/>
            <a:t> </a:t>
          </a:r>
          <a:r>
            <a:rPr lang="en-US" sz="2000" dirty="0" err="1"/>
            <a:t>Kemajuan</a:t>
          </a:r>
          <a:r>
            <a:rPr lang="en-US" sz="2000" dirty="0"/>
            <a:t> yang  </a:t>
          </a:r>
          <a:r>
            <a:rPr lang="en-US" sz="2000" dirty="0" err="1"/>
            <a:t>Rasional</a:t>
          </a:r>
          <a:endParaRPr lang="en-US" sz="2000" dirty="0"/>
        </a:p>
      </dgm:t>
    </dgm:pt>
    <dgm:pt modelId="{064E595D-C3CB-44BB-9C43-AB5C58CBF634}" type="parTrans" cxnId="{FAAA3619-AA98-4BEB-A3E2-5122A80209FC}">
      <dgm:prSet/>
      <dgm:spPr/>
      <dgm:t>
        <a:bodyPr/>
        <a:lstStyle/>
        <a:p>
          <a:endParaRPr lang="en-US" sz="2000"/>
        </a:p>
      </dgm:t>
    </dgm:pt>
    <dgm:pt modelId="{A279EFAD-5328-4767-BFED-333DB5CBF8AD}" type="sibTrans" cxnId="{FAAA3619-AA98-4BEB-A3E2-5122A80209FC}">
      <dgm:prSet/>
      <dgm:spPr/>
      <dgm:t>
        <a:bodyPr/>
        <a:lstStyle/>
        <a:p>
          <a:endParaRPr lang="en-US" sz="2000"/>
        </a:p>
      </dgm:t>
    </dgm:pt>
    <dgm:pt modelId="{84BF96AB-263B-4C42-9591-6436149CD4F5}">
      <dgm:prSet custT="1"/>
      <dgm:spPr/>
      <dgm:t>
        <a:bodyPr/>
        <a:lstStyle/>
        <a:p>
          <a:r>
            <a:rPr lang="en-US" sz="2000" dirty="0" err="1"/>
            <a:t>Kewajiban</a:t>
          </a:r>
          <a:r>
            <a:rPr lang="en-US" sz="2000" dirty="0"/>
            <a:t> </a:t>
          </a:r>
          <a:r>
            <a:rPr lang="en-US" sz="2000" dirty="0" err="1"/>
            <a:t>Pelaksanaan</a:t>
          </a:r>
          <a:r>
            <a:rPr lang="en-US" sz="2000" dirty="0"/>
            <a:t> yang </a:t>
          </a:r>
          <a:r>
            <a:rPr lang="en-US" sz="2000" dirty="0" err="1"/>
            <a:t>Diselesaikan</a:t>
          </a:r>
          <a:r>
            <a:rPr lang="en-US" sz="2000" dirty="0"/>
            <a:t> </a:t>
          </a:r>
          <a:r>
            <a:rPr lang="en-US" sz="2000" dirty="0" err="1"/>
            <a:t>pada</a:t>
          </a:r>
          <a:r>
            <a:rPr lang="en-US" sz="2000" dirty="0"/>
            <a:t> </a:t>
          </a:r>
          <a:r>
            <a:rPr lang="en-US" sz="2000" dirty="0" err="1"/>
            <a:t>Waktu</a:t>
          </a:r>
          <a:r>
            <a:rPr lang="en-US" sz="2000" dirty="0"/>
            <a:t> </a:t>
          </a:r>
          <a:r>
            <a:rPr lang="en-US" sz="2000" dirty="0" err="1"/>
            <a:t>Tertentu</a:t>
          </a:r>
          <a:endParaRPr lang="en-US" sz="2000" dirty="0"/>
        </a:p>
      </dgm:t>
    </dgm:pt>
    <dgm:pt modelId="{E5F8665F-07EB-4E3F-A445-3D0150BD9325}" type="parTrans" cxnId="{36F0C3FA-FC51-4747-A266-033AD97D7859}">
      <dgm:prSet/>
      <dgm:spPr/>
      <dgm:t>
        <a:bodyPr/>
        <a:lstStyle/>
        <a:p>
          <a:endParaRPr lang="en-US" sz="2000"/>
        </a:p>
      </dgm:t>
    </dgm:pt>
    <dgm:pt modelId="{BCF7CF61-084C-4453-8E26-4021DDDA916F}" type="sibTrans" cxnId="{36F0C3FA-FC51-4747-A266-033AD97D7859}">
      <dgm:prSet/>
      <dgm:spPr/>
      <dgm:t>
        <a:bodyPr/>
        <a:lstStyle/>
        <a:p>
          <a:endParaRPr lang="en-US" sz="2000"/>
        </a:p>
      </dgm:t>
    </dgm:pt>
    <dgm:pt modelId="{DCBB7C7E-A55B-4610-9E5D-440B1F5D396A}">
      <dgm:prSet custT="1"/>
      <dgm:spPr/>
      <dgm:t>
        <a:bodyPr/>
        <a:lstStyle/>
        <a:p>
          <a:r>
            <a:rPr lang="en-US" sz="2000" dirty="0" err="1"/>
            <a:t>Kewajiban</a:t>
          </a:r>
          <a:r>
            <a:rPr lang="en-US" sz="2000" dirty="0"/>
            <a:t> </a:t>
          </a:r>
          <a:r>
            <a:rPr lang="en-US" sz="2000" dirty="0" err="1"/>
            <a:t>Pelaksanaan</a:t>
          </a:r>
          <a:r>
            <a:rPr lang="en-US" sz="2000" dirty="0"/>
            <a:t> yang </a:t>
          </a:r>
          <a:r>
            <a:rPr lang="en-US" sz="2000" dirty="0" err="1"/>
            <a:t>Diselesaikan</a:t>
          </a:r>
          <a:r>
            <a:rPr lang="en-US" sz="2000" dirty="0"/>
            <a:t> </a:t>
          </a:r>
          <a:r>
            <a:rPr lang="en-US" sz="2000" dirty="0" err="1"/>
            <a:t>Sepanjang</a:t>
          </a:r>
          <a:r>
            <a:rPr lang="en-US" sz="2000" dirty="0"/>
            <a:t> Waktu</a:t>
          </a:r>
        </a:p>
      </dgm:t>
    </dgm:pt>
    <dgm:pt modelId="{74356510-7EA4-4639-AFF0-FB8FBBB21816}" type="parTrans" cxnId="{AF51C687-2250-4FF8-90FE-9A4AA942C082}">
      <dgm:prSet/>
      <dgm:spPr/>
      <dgm:t>
        <a:bodyPr/>
        <a:lstStyle/>
        <a:p>
          <a:endParaRPr lang="en-US"/>
        </a:p>
      </dgm:t>
    </dgm:pt>
    <dgm:pt modelId="{3497B01A-D926-44B2-A36F-3324123B1A16}" type="sibTrans" cxnId="{AF51C687-2250-4FF8-90FE-9A4AA942C082}">
      <dgm:prSet/>
      <dgm:spPr/>
      <dgm:t>
        <a:bodyPr/>
        <a:lstStyle/>
        <a:p>
          <a:endParaRPr lang="en-US"/>
        </a:p>
      </dgm:t>
    </dgm:pt>
    <dgm:pt modelId="{BF2BE7F5-B581-4B86-A600-FFBF100264EB}" type="pres">
      <dgm:prSet presAssocID="{BC1F053C-CF43-474C-BE3C-55D2B9045BAB}" presName="linear" presStyleCnt="0">
        <dgm:presLayoutVars>
          <dgm:dir/>
          <dgm:animLvl val="lvl"/>
          <dgm:resizeHandles val="exact"/>
        </dgm:presLayoutVars>
      </dgm:prSet>
      <dgm:spPr/>
    </dgm:pt>
    <dgm:pt modelId="{F525983E-108A-4E2D-9538-183ABD2494F4}" type="pres">
      <dgm:prSet presAssocID="{F0CC6891-C7C2-4E4A-AC29-8BDD4D7CA527}" presName="parentLin" presStyleCnt="0"/>
      <dgm:spPr/>
    </dgm:pt>
    <dgm:pt modelId="{3754ABF8-0530-464A-956A-D69194975948}" type="pres">
      <dgm:prSet presAssocID="{F0CC6891-C7C2-4E4A-AC29-8BDD4D7CA527}" presName="parentLeftMargin" presStyleLbl="node1" presStyleIdx="0" presStyleCnt="2"/>
      <dgm:spPr/>
    </dgm:pt>
    <dgm:pt modelId="{57D7474E-D066-4B55-A755-F6AFBF5C0E93}" type="pres">
      <dgm:prSet presAssocID="{F0CC6891-C7C2-4E4A-AC29-8BDD4D7CA527}" presName="parentText" presStyleLbl="node1" presStyleIdx="0" presStyleCnt="2" custScaleX="128572" custScaleY="65941" custLinFactNeighborX="25000" custLinFactNeighborY="-4141">
        <dgm:presLayoutVars>
          <dgm:chMax val="0"/>
          <dgm:bulletEnabled val="1"/>
        </dgm:presLayoutVars>
      </dgm:prSet>
      <dgm:spPr/>
    </dgm:pt>
    <dgm:pt modelId="{F0DC1198-357A-4E24-8C5F-925E174F3BD5}" type="pres">
      <dgm:prSet presAssocID="{F0CC6891-C7C2-4E4A-AC29-8BDD4D7CA527}" presName="negativeSpace" presStyleCnt="0"/>
      <dgm:spPr/>
    </dgm:pt>
    <dgm:pt modelId="{AA6A8048-EC14-4083-81F6-3FC670F4377F}" type="pres">
      <dgm:prSet presAssocID="{F0CC6891-C7C2-4E4A-AC29-8BDD4D7CA527}" presName="childText" presStyleLbl="conFgAcc1" presStyleIdx="0" presStyleCnt="2">
        <dgm:presLayoutVars>
          <dgm:bulletEnabled val="1"/>
        </dgm:presLayoutVars>
      </dgm:prSet>
      <dgm:spPr/>
    </dgm:pt>
    <dgm:pt modelId="{5AE5B4C3-7C3A-4FDE-A178-565756958130}" type="pres">
      <dgm:prSet presAssocID="{E1C14E9A-10ED-42FC-9C3A-0A6C8BCFBBB0}" presName="spaceBetweenRectangles" presStyleCnt="0"/>
      <dgm:spPr/>
    </dgm:pt>
    <dgm:pt modelId="{F461FE0B-71B0-4DA6-A307-3E4385A35D24}" type="pres">
      <dgm:prSet presAssocID="{754F08DC-D6E5-47B2-8B29-582FEA1CA1CB}" presName="parentLin" presStyleCnt="0"/>
      <dgm:spPr/>
    </dgm:pt>
    <dgm:pt modelId="{0DBAD3E5-DC78-43D4-B3D1-13022A3B1FF7}" type="pres">
      <dgm:prSet presAssocID="{754F08DC-D6E5-47B2-8B29-582FEA1CA1CB}" presName="parentLeftMargin" presStyleLbl="node1" presStyleIdx="0" presStyleCnt="2"/>
      <dgm:spPr/>
    </dgm:pt>
    <dgm:pt modelId="{98651B54-E612-4F25-8C12-D737F139E05F}" type="pres">
      <dgm:prSet presAssocID="{754F08DC-D6E5-47B2-8B29-582FEA1CA1CB}" presName="parentText" presStyleLbl="node1" presStyleIdx="1" presStyleCnt="2" custScaleX="128572">
        <dgm:presLayoutVars>
          <dgm:chMax val="0"/>
          <dgm:bulletEnabled val="1"/>
        </dgm:presLayoutVars>
      </dgm:prSet>
      <dgm:spPr/>
    </dgm:pt>
    <dgm:pt modelId="{FD940821-1894-44F9-9019-205DAE69B7C7}" type="pres">
      <dgm:prSet presAssocID="{754F08DC-D6E5-47B2-8B29-582FEA1CA1CB}" presName="negativeSpace" presStyleCnt="0"/>
      <dgm:spPr/>
    </dgm:pt>
    <dgm:pt modelId="{B7B41A62-90E7-4F73-8BD3-5D131ECD2FD2}" type="pres">
      <dgm:prSet presAssocID="{754F08DC-D6E5-47B2-8B29-582FEA1CA1C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AAA3619-AA98-4BEB-A3E2-5122A80209FC}" srcId="{754F08DC-D6E5-47B2-8B29-582FEA1CA1CB}" destId="{EDF2C148-F8D7-408C-99B1-56744819CD9C}" srcOrd="1" destOrd="0" parTransId="{064E595D-C3CB-44BB-9C43-AB5C58CBF634}" sibTransId="{A279EFAD-5328-4767-BFED-333DB5CBF8AD}"/>
    <dgm:cxn modelId="{A18C181D-4136-4FF1-B870-5E17E8DD34F7}" type="presOf" srcId="{BC1F053C-CF43-474C-BE3C-55D2B9045BAB}" destId="{BF2BE7F5-B581-4B86-A600-FFBF100264EB}" srcOrd="0" destOrd="0" presId="urn:microsoft.com/office/officeart/2005/8/layout/list1"/>
    <dgm:cxn modelId="{7659E11E-57EB-424F-8E68-0E3BD389BD18}" srcId="{BC1F053C-CF43-474C-BE3C-55D2B9045BAB}" destId="{754F08DC-D6E5-47B2-8B29-582FEA1CA1CB}" srcOrd="1" destOrd="0" parTransId="{6284D447-3788-4606-B0BA-5C7D2330DFD3}" sibTransId="{C4059015-5F4F-427A-BACA-21F332076FD4}"/>
    <dgm:cxn modelId="{2D498632-FFA5-4313-A20E-189C60FB73D1}" type="presOf" srcId="{F0CC6891-C7C2-4E4A-AC29-8BDD4D7CA527}" destId="{57D7474E-D066-4B55-A755-F6AFBF5C0E93}" srcOrd="1" destOrd="0" presId="urn:microsoft.com/office/officeart/2005/8/layout/list1"/>
    <dgm:cxn modelId="{AF51C687-2250-4FF8-90FE-9A4AA942C082}" srcId="{F0CC6891-C7C2-4E4A-AC29-8BDD4D7CA527}" destId="{DCBB7C7E-A55B-4610-9E5D-440B1F5D396A}" srcOrd="0" destOrd="0" parTransId="{74356510-7EA4-4639-AFF0-FB8FBBB21816}" sibTransId="{3497B01A-D926-44B2-A36F-3324123B1A16}"/>
    <dgm:cxn modelId="{5CE9FE87-8481-4802-BFF4-B532D7CD6C9A}" type="presOf" srcId="{84BF96AB-263B-4C42-9591-6436149CD4F5}" destId="{AA6A8048-EC14-4083-81F6-3FC670F4377F}" srcOrd="0" destOrd="1" presId="urn:microsoft.com/office/officeart/2005/8/layout/list1"/>
    <dgm:cxn modelId="{C22C798A-71A3-4CD3-8891-36612E9FC1D5}" type="presOf" srcId="{EDF2C148-F8D7-408C-99B1-56744819CD9C}" destId="{B7B41A62-90E7-4F73-8BD3-5D131ECD2FD2}" srcOrd="0" destOrd="1" presId="urn:microsoft.com/office/officeart/2005/8/layout/list1"/>
    <dgm:cxn modelId="{03B34FA4-466D-4387-AE08-7C739021C169}" srcId="{BC1F053C-CF43-474C-BE3C-55D2B9045BAB}" destId="{F0CC6891-C7C2-4E4A-AC29-8BDD4D7CA527}" srcOrd="0" destOrd="0" parTransId="{C7560F52-CFC1-4E46-B053-00ED810D2084}" sibTransId="{E1C14E9A-10ED-42FC-9C3A-0A6C8BCFBBB0}"/>
    <dgm:cxn modelId="{02A947A5-0F20-442F-86D7-886DF8C197BD}" type="presOf" srcId="{F0CC6891-C7C2-4E4A-AC29-8BDD4D7CA527}" destId="{3754ABF8-0530-464A-956A-D69194975948}" srcOrd="0" destOrd="0" presId="urn:microsoft.com/office/officeart/2005/8/layout/list1"/>
    <dgm:cxn modelId="{3AACFBB6-ADA5-4421-B799-D64458F16974}" type="presOf" srcId="{D90261F7-A323-43B1-B375-C6F292BACF14}" destId="{B7B41A62-90E7-4F73-8BD3-5D131ECD2FD2}" srcOrd="0" destOrd="0" presId="urn:microsoft.com/office/officeart/2005/8/layout/list1"/>
    <dgm:cxn modelId="{C602ABD3-BBDD-4F65-B6C1-1352A929AB99}" type="presOf" srcId="{754F08DC-D6E5-47B2-8B29-582FEA1CA1CB}" destId="{98651B54-E612-4F25-8C12-D737F139E05F}" srcOrd="1" destOrd="0" presId="urn:microsoft.com/office/officeart/2005/8/layout/list1"/>
    <dgm:cxn modelId="{5BBE31E3-F576-465D-A06A-D2EDF7961F94}" type="presOf" srcId="{754F08DC-D6E5-47B2-8B29-582FEA1CA1CB}" destId="{0DBAD3E5-DC78-43D4-B3D1-13022A3B1FF7}" srcOrd="0" destOrd="0" presId="urn:microsoft.com/office/officeart/2005/8/layout/list1"/>
    <dgm:cxn modelId="{044CA7F0-5355-4713-B29B-3C65D21E3F53}" srcId="{754F08DC-D6E5-47B2-8B29-582FEA1CA1CB}" destId="{D90261F7-A323-43B1-B375-C6F292BACF14}" srcOrd="0" destOrd="0" parTransId="{909D9A65-BF3B-41DA-8B2D-A583A70B0452}" sibTransId="{C6B9796C-10E4-4EA8-A651-D192822B8621}"/>
    <dgm:cxn modelId="{190ABFF9-73D5-4919-A607-EA4DBB9BF491}" type="presOf" srcId="{DCBB7C7E-A55B-4610-9E5D-440B1F5D396A}" destId="{AA6A8048-EC14-4083-81F6-3FC670F4377F}" srcOrd="0" destOrd="0" presId="urn:microsoft.com/office/officeart/2005/8/layout/list1"/>
    <dgm:cxn modelId="{36F0C3FA-FC51-4747-A266-033AD97D7859}" srcId="{F0CC6891-C7C2-4E4A-AC29-8BDD4D7CA527}" destId="{84BF96AB-263B-4C42-9591-6436149CD4F5}" srcOrd="1" destOrd="0" parTransId="{E5F8665F-07EB-4E3F-A445-3D0150BD9325}" sibTransId="{BCF7CF61-084C-4453-8E26-4021DDDA916F}"/>
    <dgm:cxn modelId="{0F5725A6-A045-4B20-ACBC-F12A4261E2F8}" type="presParOf" srcId="{BF2BE7F5-B581-4B86-A600-FFBF100264EB}" destId="{F525983E-108A-4E2D-9538-183ABD2494F4}" srcOrd="0" destOrd="0" presId="urn:microsoft.com/office/officeart/2005/8/layout/list1"/>
    <dgm:cxn modelId="{C890ECB1-4BAE-4B2C-BDB8-B7949B867D6E}" type="presParOf" srcId="{F525983E-108A-4E2D-9538-183ABD2494F4}" destId="{3754ABF8-0530-464A-956A-D69194975948}" srcOrd="0" destOrd="0" presId="urn:microsoft.com/office/officeart/2005/8/layout/list1"/>
    <dgm:cxn modelId="{0669AFAA-3692-4F99-9CF9-7C7DF89A93D2}" type="presParOf" srcId="{F525983E-108A-4E2D-9538-183ABD2494F4}" destId="{57D7474E-D066-4B55-A755-F6AFBF5C0E93}" srcOrd="1" destOrd="0" presId="urn:microsoft.com/office/officeart/2005/8/layout/list1"/>
    <dgm:cxn modelId="{057CDD41-2881-46E3-9237-7F323301352F}" type="presParOf" srcId="{BF2BE7F5-B581-4B86-A600-FFBF100264EB}" destId="{F0DC1198-357A-4E24-8C5F-925E174F3BD5}" srcOrd="1" destOrd="0" presId="urn:microsoft.com/office/officeart/2005/8/layout/list1"/>
    <dgm:cxn modelId="{652F84B9-8B3E-49BC-8D11-29F5C36ACCDD}" type="presParOf" srcId="{BF2BE7F5-B581-4B86-A600-FFBF100264EB}" destId="{AA6A8048-EC14-4083-81F6-3FC670F4377F}" srcOrd="2" destOrd="0" presId="urn:microsoft.com/office/officeart/2005/8/layout/list1"/>
    <dgm:cxn modelId="{8D72FDEB-5F0D-4B96-B6B0-73BF97754FD7}" type="presParOf" srcId="{BF2BE7F5-B581-4B86-A600-FFBF100264EB}" destId="{5AE5B4C3-7C3A-4FDE-A178-565756958130}" srcOrd="3" destOrd="0" presId="urn:microsoft.com/office/officeart/2005/8/layout/list1"/>
    <dgm:cxn modelId="{F1666BDE-D9D2-4FC8-B105-4D3C7A22F5D2}" type="presParOf" srcId="{BF2BE7F5-B581-4B86-A600-FFBF100264EB}" destId="{F461FE0B-71B0-4DA6-A307-3E4385A35D24}" srcOrd="4" destOrd="0" presId="urn:microsoft.com/office/officeart/2005/8/layout/list1"/>
    <dgm:cxn modelId="{11B6F2B2-B2C9-4FB4-8DC9-7BC270356E68}" type="presParOf" srcId="{F461FE0B-71B0-4DA6-A307-3E4385A35D24}" destId="{0DBAD3E5-DC78-43D4-B3D1-13022A3B1FF7}" srcOrd="0" destOrd="0" presId="urn:microsoft.com/office/officeart/2005/8/layout/list1"/>
    <dgm:cxn modelId="{FF0F52CA-6DFB-437F-B53E-E36C40193741}" type="presParOf" srcId="{F461FE0B-71B0-4DA6-A307-3E4385A35D24}" destId="{98651B54-E612-4F25-8C12-D737F139E05F}" srcOrd="1" destOrd="0" presId="urn:microsoft.com/office/officeart/2005/8/layout/list1"/>
    <dgm:cxn modelId="{75DEA9E8-247B-43D5-BFC8-71F9B8671145}" type="presParOf" srcId="{BF2BE7F5-B581-4B86-A600-FFBF100264EB}" destId="{FD940821-1894-44F9-9019-205DAE69B7C7}" srcOrd="5" destOrd="0" presId="urn:microsoft.com/office/officeart/2005/8/layout/list1"/>
    <dgm:cxn modelId="{D1CBBF2B-CDD9-4B22-A1FA-11D115B30409}" type="presParOf" srcId="{BF2BE7F5-B581-4B86-A600-FFBF100264EB}" destId="{B7B41A62-90E7-4F73-8BD3-5D131ECD2FD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74ACFEB-3BB4-BF41-B99F-81AA8A8A7531}" type="doc">
      <dgm:prSet loTypeId="urn:microsoft.com/office/officeart/2005/8/layout/arrow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3E81AAA-5641-6944-B377-945E10308024}">
      <dgm:prSet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</a:rPr>
            <a:t>Metode</a:t>
          </a:r>
          <a:r>
            <a:rPr lang="en-US" sz="2400" b="1" dirty="0">
              <a:solidFill>
                <a:schemeClr val="bg1"/>
              </a:solidFill>
            </a:rPr>
            <a:t> output</a:t>
          </a:r>
          <a:endParaRPr lang="en-ID" sz="2400" b="1" dirty="0">
            <a:solidFill>
              <a:schemeClr val="bg1"/>
            </a:solidFill>
          </a:endParaRPr>
        </a:p>
      </dgm:t>
    </dgm:pt>
    <dgm:pt modelId="{CC7FCF31-A5A2-9A48-BE9A-7E50A7CEDD4A}" type="parTrans" cxnId="{F65F2BC7-8A42-7047-A4FD-4232BFF0C49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2FA8B16-CD7F-B948-9706-B97FD4AF4E05}" type="sibTrans" cxnId="{F65F2BC7-8A42-7047-A4FD-4232BFF0C49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E77D440-4138-1549-8E30-4691E935E3C5}">
      <dgm:prSet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</a:rPr>
            <a:t>Metode</a:t>
          </a:r>
          <a:r>
            <a:rPr lang="en-US" sz="2400" b="1" dirty="0">
              <a:solidFill>
                <a:schemeClr val="bg1"/>
              </a:solidFill>
            </a:rPr>
            <a:t> input</a:t>
          </a:r>
          <a:endParaRPr lang="en-ID" sz="2400" b="1" dirty="0">
            <a:solidFill>
              <a:schemeClr val="bg1"/>
            </a:solidFill>
          </a:endParaRPr>
        </a:p>
      </dgm:t>
    </dgm:pt>
    <dgm:pt modelId="{4C2021A9-8ED0-7D4F-85F1-44CFE3CE17C5}" type="parTrans" cxnId="{69E119F6-06D3-E443-A47E-33A7631A9DD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C36D565-90D4-D645-9209-3DEFA4A9583D}" type="sibTrans" cxnId="{69E119F6-06D3-E443-A47E-33A7631A9DD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BF5F0DE-234B-1141-BBAA-7FEF2DCBE52D}" type="pres">
      <dgm:prSet presAssocID="{B74ACFEB-3BB4-BF41-B99F-81AA8A8A7531}" presName="compositeShape" presStyleCnt="0">
        <dgm:presLayoutVars>
          <dgm:chMax val="2"/>
          <dgm:dir/>
          <dgm:resizeHandles val="exact"/>
        </dgm:presLayoutVars>
      </dgm:prSet>
      <dgm:spPr/>
    </dgm:pt>
    <dgm:pt modelId="{0CEB153C-C88A-DD49-807B-8C30BCE5DFF7}" type="pres">
      <dgm:prSet presAssocID="{B74ACFEB-3BB4-BF41-B99F-81AA8A8A7531}" presName="ribbon" presStyleLbl="node1" presStyleIdx="0" presStyleCnt="1" custScaleX="155789"/>
      <dgm:spPr>
        <a:solidFill>
          <a:schemeClr val="accent1">
            <a:lumMod val="75000"/>
          </a:schemeClr>
        </a:solidFill>
      </dgm:spPr>
    </dgm:pt>
    <dgm:pt modelId="{E5AE4AEF-003A-0546-9662-9A7CA59D0354}" type="pres">
      <dgm:prSet presAssocID="{B74ACFEB-3BB4-BF41-B99F-81AA8A8A7531}" presName="leftArrowText" presStyleLbl="node1" presStyleIdx="0" presStyleCnt="1" custScaleX="201435" custLinFactNeighborX="-44657" custLinFactNeighborY="-2828">
        <dgm:presLayoutVars>
          <dgm:chMax val="0"/>
          <dgm:bulletEnabled val="1"/>
        </dgm:presLayoutVars>
      </dgm:prSet>
      <dgm:spPr/>
    </dgm:pt>
    <dgm:pt modelId="{A2C2797A-5609-654A-B4B5-07D860547CE2}" type="pres">
      <dgm:prSet presAssocID="{B74ACFEB-3BB4-BF41-B99F-81AA8A8A7531}" presName="rightArrowText" presStyleLbl="node1" presStyleIdx="0" presStyleCnt="1" custScaleX="169906" custLinFactNeighborX="34953" custLinFactNeighborY="-883">
        <dgm:presLayoutVars>
          <dgm:chMax val="0"/>
          <dgm:bulletEnabled val="1"/>
        </dgm:presLayoutVars>
      </dgm:prSet>
      <dgm:spPr/>
    </dgm:pt>
  </dgm:ptLst>
  <dgm:cxnLst>
    <dgm:cxn modelId="{BCEA6638-98F9-7442-BC64-444A85D8A831}" type="presOf" srcId="{B74ACFEB-3BB4-BF41-B99F-81AA8A8A7531}" destId="{5BF5F0DE-234B-1141-BBAA-7FEF2DCBE52D}" srcOrd="0" destOrd="0" presId="urn:microsoft.com/office/officeart/2005/8/layout/arrow6"/>
    <dgm:cxn modelId="{914BFF60-C2FF-CC4B-9833-46F51D6FA88C}" type="presOf" srcId="{BE77D440-4138-1549-8E30-4691E935E3C5}" destId="{A2C2797A-5609-654A-B4B5-07D860547CE2}" srcOrd="0" destOrd="0" presId="urn:microsoft.com/office/officeart/2005/8/layout/arrow6"/>
    <dgm:cxn modelId="{6D2C3B84-324E-4141-B0CD-42357839599F}" type="presOf" srcId="{73E81AAA-5641-6944-B377-945E10308024}" destId="{E5AE4AEF-003A-0546-9662-9A7CA59D0354}" srcOrd="0" destOrd="0" presId="urn:microsoft.com/office/officeart/2005/8/layout/arrow6"/>
    <dgm:cxn modelId="{F65F2BC7-8A42-7047-A4FD-4232BFF0C49E}" srcId="{B74ACFEB-3BB4-BF41-B99F-81AA8A8A7531}" destId="{73E81AAA-5641-6944-B377-945E10308024}" srcOrd="0" destOrd="0" parTransId="{CC7FCF31-A5A2-9A48-BE9A-7E50A7CEDD4A}" sibTransId="{02FA8B16-CD7F-B948-9706-B97FD4AF4E05}"/>
    <dgm:cxn modelId="{69E119F6-06D3-E443-A47E-33A7631A9DD9}" srcId="{B74ACFEB-3BB4-BF41-B99F-81AA8A8A7531}" destId="{BE77D440-4138-1549-8E30-4691E935E3C5}" srcOrd="1" destOrd="0" parTransId="{4C2021A9-8ED0-7D4F-85F1-44CFE3CE17C5}" sibTransId="{AC36D565-90D4-D645-9209-3DEFA4A9583D}"/>
    <dgm:cxn modelId="{2AB4894A-FD99-4248-A0EF-8A09A87DBA5F}" type="presParOf" srcId="{5BF5F0DE-234B-1141-BBAA-7FEF2DCBE52D}" destId="{0CEB153C-C88A-DD49-807B-8C30BCE5DFF7}" srcOrd="0" destOrd="0" presId="urn:microsoft.com/office/officeart/2005/8/layout/arrow6"/>
    <dgm:cxn modelId="{DD25798F-4BBF-434A-8015-EAE6E7D21E77}" type="presParOf" srcId="{5BF5F0DE-234B-1141-BBAA-7FEF2DCBE52D}" destId="{E5AE4AEF-003A-0546-9662-9A7CA59D0354}" srcOrd="1" destOrd="0" presId="urn:microsoft.com/office/officeart/2005/8/layout/arrow6"/>
    <dgm:cxn modelId="{F5027203-D2CB-F34D-BAB3-73CBFD7BC526}" type="presParOf" srcId="{5BF5F0DE-234B-1141-BBAA-7FEF2DCBE52D}" destId="{A2C2797A-5609-654A-B4B5-07D860547CE2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B120D3-4C67-4692-BF08-8AF7E8B39D1E}">
      <dgm:prSet phldrT="[Text]" custT="1"/>
      <dgm:spPr>
        <a:solidFill>
          <a:srgbClr val="7DDAFF"/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Biaya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inkremental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atas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Perolehan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Kontrak</a:t>
          </a:r>
          <a:endParaRPr lang="en-US" sz="2400" b="1" dirty="0">
            <a:solidFill>
              <a:schemeClr val="tx1"/>
            </a:solidFill>
          </a:endParaRPr>
        </a:p>
      </dgm:t>
    </dgm:pt>
    <dgm:pt modelId="{3033068D-69D3-4674-B559-BB2EF53E8CDE}" type="parTrans" cxnId="{3D6F1CC8-1EB7-418F-A93A-5E8B1CBC1071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11686062-6AFC-49C3-B196-4A5C57D51814}" type="sibTrans" cxnId="{3D6F1CC8-1EB7-418F-A93A-5E8B1CBC1071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3AFAF094-AFB8-4371-B9C6-761929D38566}">
      <dgm:prSet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Biaya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Pemenuhan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Kontrak</a:t>
          </a:r>
          <a:endParaRPr lang="en-US" sz="2400" b="1" dirty="0">
            <a:solidFill>
              <a:schemeClr val="tx1"/>
            </a:solidFill>
          </a:endParaRPr>
        </a:p>
      </dgm:t>
    </dgm:pt>
    <dgm:pt modelId="{B683F012-2C67-4C2C-B75D-C65582F574FD}" type="parTrans" cxnId="{25D3359F-FA66-44AA-B393-D8E058612662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34158DB4-23B3-4239-9244-4EAA154122BC}" type="sibTrans" cxnId="{25D3359F-FA66-44AA-B393-D8E058612662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8E8A681-38DE-4A7C-B47A-53503C0FE68B}">
      <dgm:prSet custT="1"/>
      <dgm:spPr>
        <a:solidFill>
          <a:srgbClr val="7BF5D5"/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Amortisasi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dan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Penurunan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Nilai</a:t>
          </a:r>
          <a:endParaRPr lang="en-US" sz="2400" b="1" dirty="0">
            <a:solidFill>
              <a:schemeClr val="tx1"/>
            </a:solidFill>
          </a:endParaRPr>
        </a:p>
      </dgm:t>
    </dgm:pt>
    <dgm:pt modelId="{AAFEE17B-DA2A-499D-9D22-B21B1307BE99}" type="parTrans" cxnId="{A16EDA1F-5EBD-4DDD-8D46-02758DE5D895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C72011F2-8222-42E6-9559-398C58904B29}" type="sibTrans" cxnId="{A16EDA1F-5EBD-4DDD-8D46-02758DE5D895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E7F6F24D-F849-C741-A8DF-9BB8B614F4F4}" type="pres">
      <dgm:prSet presAssocID="{04512964-C516-4056-85CE-94519344B8E4}" presName="diagram" presStyleCnt="0">
        <dgm:presLayoutVars>
          <dgm:dir/>
          <dgm:resizeHandles val="exact"/>
        </dgm:presLayoutVars>
      </dgm:prSet>
      <dgm:spPr/>
    </dgm:pt>
    <dgm:pt modelId="{A8F799D5-9945-FD4F-948C-6E0D463D6E7C}" type="pres">
      <dgm:prSet presAssocID="{5DB120D3-4C67-4692-BF08-8AF7E8B39D1E}" presName="node" presStyleLbl="node1" presStyleIdx="0" presStyleCnt="3" custScaleX="167223">
        <dgm:presLayoutVars>
          <dgm:bulletEnabled val="1"/>
        </dgm:presLayoutVars>
      </dgm:prSet>
      <dgm:spPr/>
    </dgm:pt>
    <dgm:pt modelId="{2DD17C30-6C80-1141-98D3-27BA46859648}" type="pres">
      <dgm:prSet presAssocID="{11686062-6AFC-49C3-B196-4A5C57D51814}" presName="sibTrans" presStyleCnt="0"/>
      <dgm:spPr/>
    </dgm:pt>
    <dgm:pt modelId="{9966DDD8-9ABF-9244-870C-8AC0D3BE4ACD}" type="pres">
      <dgm:prSet presAssocID="{3AFAF094-AFB8-4371-B9C6-761929D38566}" presName="node" presStyleLbl="node1" presStyleIdx="1" presStyleCnt="3" custScaleX="167223">
        <dgm:presLayoutVars>
          <dgm:bulletEnabled val="1"/>
        </dgm:presLayoutVars>
      </dgm:prSet>
      <dgm:spPr/>
    </dgm:pt>
    <dgm:pt modelId="{D75D591C-7A9C-8F4A-BCCC-BF6F6179A5B6}" type="pres">
      <dgm:prSet presAssocID="{34158DB4-23B3-4239-9244-4EAA154122BC}" presName="sibTrans" presStyleCnt="0"/>
      <dgm:spPr/>
    </dgm:pt>
    <dgm:pt modelId="{16E77543-689D-454F-A741-5F551BCE8C07}" type="pres">
      <dgm:prSet presAssocID="{78E8A681-38DE-4A7C-B47A-53503C0FE68B}" presName="node" presStyleLbl="node1" presStyleIdx="2" presStyleCnt="3" custScaleX="167223">
        <dgm:presLayoutVars>
          <dgm:bulletEnabled val="1"/>
        </dgm:presLayoutVars>
      </dgm:prSet>
      <dgm:spPr/>
    </dgm:pt>
  </dgm:ptLst>
  <dgm:cxnLst>
    <dgm:cxn modelId="{809AE41E-8F90-B54B-B4FC-0AF0DD3DD358}" type="presOf" srcId="{78E8A681-38DE-4A7C-B47A-53503C0FE68B}" destId="{16E77543-689D-454F-A741-5F551BCE8C07}" srcOrd="0" destOrd="0" presId="urn:microsoft.com/office/officeart/2005/8/layout/default"/>
    <dgm:cxn modelId="{A16EDA1F-5EBD-4DDD-8D46-02758DE5D895}" srcId="{04512964-C516-4056-85CE-94519344B8E4}" destId="{78E8A681-38DE-4A7C-B47A-53503C0FE68B}" srcOrd="2" destOrd="0" parTransId="{AAFEE17B-DA2A-499D-9D22-B21B1307BE99}" sibTransId="{C72011F2-8222-42E6-9559-398C58904B29}"/>
    <dgm:cxn modelId="{C15B7235-E7FD-324A-82E3-084AEDE214CD}" type="presOf" srcId="{5DB120D3-4C67-4692-BF08-8AF7E8B39D1E}" destId="{A8F799D5-9945-FD4F-948C-6E0D463D6E7C}" srcOrd="0" destOrd="0" presId="urn:microsoft.com/office/officeart/2005/8/layout/default"/>
    <dgm:cxn modelId="{8A82A048-13A9-024A-8996-21220548E71D}" type="presOf" srcId="{3AFAF094-AFB8-4371-B9C6-761929D38566}" destId="{9966DDD8-9ABF-9244-870C-8AC0D3BE4ACD}" srcOrd="0" destOrd="0" presId="urn:microsoft.com/office/officeart/2005/8/layout/default"/>
    <dgm:cxn modelId="{25D3359F-FA66-44AA-B393-D8E058612662}" srcId="{04512964-C516-4056-85CE-94519344B8E4}" destId="{3AFAF094-AFB8-4371-B9C6-761929D38566}" srcOrd="1" destOrd="0" parTransId="{B683F012-2C67-4C2C-B75D-C65582F574FD}" sibTransId="{34158DB4-23B3-4239-9244-4EAA154122BC}"/>
    <dgm:cxn modelId="{2200F6AD-BB91-2444-B452-D70A9A8A07AD}" type="presOf" srcId="{04512964-C516-4056-85CE-94519344B8E4}" destId="{E7F6F24D-F849-C741-A8DF-9BB8B614F4F4}" srcOrd="0" destOrd="0" presId="urn:microsoft.com/office/officeart/2005/8/layout/default"/>
    <dgm:cxn modelId="{3D6F1CC8-1EB7-418F-A93A-5E8B1CBC1071}" srcId="{04512964-C516-4056-85CE-94519344B8E4}" destId="{5DB120D3-4C67-4692-BF08-8AF7E8B39D1E}" srcOrd="0" destOrd="0" parTransId="{3033068D-69D3-4674-B559-BB2EF53E8CDE}" sibTransId="{11686062-6AFC-49C3-B196-4A5C57D51814}"/>
    <dgm:cxn modelId="{3196A150-09F2-9343-A4BF-6B3D57EE20C7}" type="presParOf" srcId="{E7F6F24D-F849-C741-A8DF-9BB8B614F4F4}" destId="{A8F799D5-9945-FD4F-948C-6E0D463D6E7C}" srcOrd="0" destOrd="0" presId="urn:microsoft.com/office/officeart/2005/8/layout/default"/>
    <dgm:cxn modelId="{43D18D9F-419B-2C46-B7AE-D3F889A4D3FE}" type="presParOf" srcId="{E7F6F24D-F849-C741-A8DF-9BB8B614F4F4}" destId="{2DD17C30-6C80-1141-98D3-27BA46859648}" srcOrd="1" destOrd="0" presId="urn:microsoft.com/office/officeart/2005/8/layout/default"/>
    <dgm:cxn modelId="{BBF9A75E-829C-7E45-8431-D6C1408C4BD4}" type="presParOf" srcId="{E7F6F24D-F849-C741-A8DF-9BB8B614F4F4}" destId="{9966DDD8-9ABF-9244-870C-8AC0D3BE4ACD}" srcOrd="2" destOrd="0" presId="urn:microsoft.com/office/officeart/2005/8/layout/default"/>
    <dgm:cxn modelId="{909515CF-656F-9A4F-AAF4-313779CB7DEE}" type="presParOf" srcId="{E7F6F24D-F849-C741-A8DF-9BB8B614F4F4}" destId="{D75D591C-7A9C-8F4A-BCCC-BF6F6179A5B6}" srcOrd="3" destOrd="0" presId="urn:microsoft.com/office/officeart/2005/8/layout/default"/>
    <dgm:cxn modelId="{A433F273-0A6B-A240-ADF4-B451943436DD}" type="presParOf" srcId="{E7F6F24D-F849-C741-A8DF-9BB8B614F4F4}" destId="{16E77543-689D-454F-A741-5F551BCE8C0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hList1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DB120D3-4C67-4692-BF08-8AF7E8B39D1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i="1" dirty="0" err="1">
              <a:solidFill>
                <a:schemeClr val="tx1"/>
              </a:solidFill>
            </a:rPr>
            <a:t>Entitas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mengakui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biaya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inkremental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atas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perolehan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kontrak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dengan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pelanggan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sebagai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aset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jika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entitas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memperkirakan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untuk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memulihkan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biaya</a:t>
          </a:r>
          <a:r>
            <a:rPr lang="en-US" sz="2000" b="1" i="1" dirty="0">
              <a:solidFill>
                <a:schemeClr val="tx1"/>
              </a:solidFill>
            </a:rPr>
            <a:t> </a:t>
          </a:r>
          <a:r>
            <a:rPr lang="en-US" sz="2000" b="1" i="1" dirty="0" err="1">
              <a:solidFill>
                <a:schemeClr val="tx1"/>
              </a:solidFill>
            </a:rPr>
            <a:t>tersebut</a:t>
          </a:r>
          <a:r>
            <a:rPr lang="en-US" sz="2000" b="1" i="1" dirty="0">
              <a:solidFill>
                <a:schemeClr val="tx1"/>
              </a:solidFill>
            </a:rPr>
            <a:t>.</a:t>
          </a:r>
          <a:endParaRPr lang="en-US" sz="2000" dirty="0">
            <a:solidFill>
              <a:schemeClr val="tx1"/>
            </a:solidFill>
          </a:endParaRPr>
        </a:p>
      </dgm:t>
    </dgm:pt>
    <dgm:pt modelId="{3033068D-69D3-4674-B559-BB2EF53E8CDE}" type="parTrans" cxnId="{3D6F1CC8-1EB7-418F-A93A-5E8B1CBC1071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11686062-6AFC-49C3-B196-4A5C57D51814}" type="sibTrans" cxnId="{3D6F1CC8-1EB7-418F-A93A-5E8B1CBC1071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3AFAF094-AFB8-4371-B9C6-761929D3856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err="1">
              <a:solidFill>
                <a:schemeClr val="tx1"/>
              </a:solidFill>
            </a:rPr>
            <a:t>Biaya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inkremental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perolehan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adalah</a:t>
          </a:r>
          <a:r>
            <a:rPr lang="en-US" sz="1800" dirty="0">
              <a:solidFill>
                <a:schemeClr val="tx1"/>
              </a:solidFill>
            </a:rPr>
            <a:t>:</a:t>
          </a:r>
        </a:p>
      </dgm:t>
    </dgm:pt>
    <dgm:pt modelId="{B683F012-2C67-4C2C-B75D-C65582F574FD}" type="parTrans" cxnId="{25D3359F-FA66-44AA-B393-D8E05861266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34158DB4-23B3-4239-9244-4EAA154122BC}" type="sibTrans" cxnId="{25D3359F-FA66-44AA-B393-D8E05861266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C040DC4E-4E39-444A-A582-ECEAA4BFAC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err="1">
              <a:solidFill>
                <a:schemeClr val="tx1"/>
              </a:solidFill>
            </a:rPr>
            <a:t>Biaya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untuk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memperoleh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terjadi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tanpa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memperhatikan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apakah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diperoleh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diakui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sebagai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beban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ketika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terjadi</a:t>
          </a:r>
          <a:r>
            <a:rPr lang="en-US" sz="1800" dirty="0">
              <a:solidFill>
                <a:schemeClr val="tx1"/>
              </a:solidFill>
            </a:rPr>
            <a:t>, </a:t>
          </a:r>
          <a:r>
            <a:rPr lang="en-US" sz="1800" dirty="0" err="1">
              <a:solidFill>
                <a:schemeClr val="tx1"/>
              </a:solidFill>
            </a:rPr>
            <a:t>kecuali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biaya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tersebut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secara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eksplisit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dapat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dibebankan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ke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pelanggan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tanpa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memperhatikan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apakah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diperoleh</a:t>
          </a:r>
          <a:r>
            <a:rPr lang="en-US" sz="1800" dirty="0">
              <a:solidFill>
                <a:schemeClr val="tx1"/>
              </a:solidFill>
            </a:rPr>
            <a:t>.</a:t>
          </a:r>
        </a:p>
      </dgm:t>
    </dgm:pt>
    <dgm:pt modelId="{61F185CE-E331-41D2-8DB4-664CD8BFD4CF}" type="parTrans" cxnId="{A15209B6-A73A-49BA-9AED-82B307E48C0F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D2832E0D-2898-4A54-A75A-F599276C2490}" type="sibTrans" cxnId="{A15209B6-A73A-49BA-9AED-82B307E48C0F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08B922E8-3E6C-43AB-9164-8094A3B905B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err="1">
              <a:solidFill>
                <a:schemeClr val="tx1"/>
              </a:solidFill>
            </a:rPr>
            <a:t>biaya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terjadi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untuk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memperoleh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dengan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pelanggan</a:t>
          </a:r>
          <a:r>
            <a:rPr lang="en-US" sz="1800" dirty="0">
              <a:solidFill>
                <a:schemeClr val="tx1"/>
              </a:solidFill>
            </a:rPr>
            <a:t>, </a:t>
          </a:r>
        </a:p>
      </dgm:t>
    </dgm:pt>
    <dgm:pt modelId="{F661B5F7-4729-42CC-8F32-D8E63589395B}" type="parTrans" cxnId="{489225F3-49BF-42C0-AA24-3F2B1ADCDC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7A58BC-6D9F-42F1-AD89-600F20D257E9}" type="sibTrans" cxnId="{489225F3-49BF-42C0-AA24-3F2B1ADCDC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3721A71-BFAA-4963-B414-73477B5999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err="1">
              <a:solidFill>
                <a:schemeClr val="tx1"/>
              </a:solidFill>
            </a:rPr>
            <a:t>tidak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terjadi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jika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kontrak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belum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diperoleh</a:t>
          </a:r>
          <a:r>
            <a:rPr lang="en-US" sz="1800" dirty="0">
              <a:solidFill>
                <a:schemeClr val="tx1"/>
              </a:solidFill>
            </a:rPr>
            <a:t> (</a:t>
          </a:r>
          <a:r>
            <a:rPr lang="en-US" sz="1800" dirty="0" err="1">
              <a:solidFill>
                <a:schemeClr val="tx1"/>
              </a:solidFill>
            </a:rPr>
            <a:t>sebagai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contoh</a:t>
          </a:r>
          <a:r>
            <a:rPr lang="en-US" sz="1800" dirty="0">
              <a:solidFill>
                <a:schemeClr val="tx1"/>
              </a:solidFill>
            </a:rPr>
            <a:t>, </a:t>
          </a:r>
          <a:r>
            <a:rPr lang="en-US" sz="1800" dirty="0" err="1">
              <a:solidFill>
                <a:schemeClr val="tx1"/>
              </a:solidFill>
            </a:rPr>
            <a:t>komisi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penjualan</a:t>
          </a:r>
          <a:r>
            <a:rPr lang="en-US" sz="1800" dirty="0">
              <a:solidFill>
                <a:schemeClr val="tx1"/>
              </a:solidFill>
            </a:rPr>
            <a:t>).</a:t>
          </a:r>
        </a:p>
      </dgm:t>
    </dgm:pt>
    <dgm:pt modelId="{D7BE84E2-AFED-4C8C-A68E-B12A4B2ABFEA}" type="parTrans" cxnId="{804D2E66-BE45-43AF-94E9-E61BA5C091F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6D7B60-E248-4759-8615-CD6B8C38C997}" type="sibTrans" cxnId="{804D2E66-BE45-43AF-94E9-E61BA5C091F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485422D-77C3-5D41-9D5D-FBAA6E69D5A5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800" dirty="0">
            <a:solidFill>
              <a:schemeClr val="tx1"/>
            </a:solidFill>
          </a:endParaRPr>
        </a:p>
      </dgm:t>
    </dgm:pt>
    <dgm:pt modelId="{19DADFB2-EDE5-6A43-9620-B247859DCA96}" type="parTrans" cxnId="{D90327DD-BA0A-8E4C-997A-96089EB94371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5F779696-FD54-3D4D-B19A-B02CB61A557A}" type="sibTrans" cxnId="{D90327DD-BA0A-8E4C-997A-96089EB94371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A486C886-98B9-1A46-A23A-D6D16D826D79}" type="pres">
      <dgm:prSet presAssocID="{04512964-C516-4056-85CE-94519344B8E4}" presName="Name0" presStyleCnt="0">
        <dgm:presLayoutVars>
          <dgm:dir/>
          <dgm:animLvl val="lvl"/>
          <dgm:resizeHandles val="exact"/>
        </dgm:presLayoutVars>
      </dgm:prSet>
      <dgm:spPr/>
    </dgm:pt>
    <dgm:pt modelId="{FF874158-9E9A-CB47-8BA7-52BFC6FE201C}" type="pres">
      <dgm:prSet presAssocID="{5DB120D3-4C67-4692-BF08-8AF7E8B39D1E}" presName="composite" presStyleCnt="0"/>
      <dgm:spPr/>
    </dgm:pt>
    <dgm:pt modelId="{69E0D814-32B5-1144-92A9-D31F9B3FB588}" type="pres">
      <dgm:prSet presAssocID="{5DB120D3-4C67-4692-BF08-8AF7E8B39D1E}" presName="parTx" presStyleLbl="alignNode1" presStyleIdx="0" presStyleCnt="1" custScaleY="100000">
        <dgm:presLayoutVars>
          <dgm:chMax val="0"/>
          <dgm:chPref val="0"/>
          <dgm:bulletEnabled val="1"/>
        </dgm:presLayoutVars>
      </dgm:prSet>
      <dgm:spPr/>
    </dgm:pt>
    <dgm:pt modelId="{CF748567-6E9A-BD47-8CA9-D17544749211}" type="pres">
      <dgm:prSet presAssocID="{5DB120D3-4C67-4692-BF08-8AF7E8B39D1E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BA440A2B-7DAB-E543-9D04-AE4A482940EC}" type="presOf" srcId="{7485422D-77C3-5D41-9D5D-FBAA6E69D5A5}" destId="{CF748567-6E9A-BD47-8CA9-D17544749211}" srcOrd="0" destOrd="3" presId="urn:microsoft.com/office/officeart/2005/8/layout/hList1"/>
    <dgm:cxn modelId="{5F13F55D-5E38-8A4E-BBC9-D16815770000}" type="presOf" srcId="{08B922E8-3E6C-43AB-9164-8094A3B905B5}" destId="{CF748567-6E9A-BD47-8CA9-D17544749211}" srcOrd="0" destOrd="1" presId="urn:microsoft.com/office/officeart/2005/8/layout/hList1"/>
    <dgm:cxn modelId="{804D2E66-BE45-43AF-94E9-E61BA5C091F7}" srcId="{3AFAF094-AFB8-4371-B9C6-761929D38566}" destId="{03721A71-BFAA-4963-B414-73477B5999A4}" srcOrd="1" destOrd="0" parTransId="{D7BE84E2-AFED-4C8C-A68E-B12A4B2ABFEA}" sibTransId="{CC6D7B60-E248-4759-8615-CD6B8C38C997}"/>
    <dgm:cxn modelId="{F1F07D51-F476-A045-A04D-E5AB1EA8CACC}" type="presOf" srcId="{03721A71-BFAA-4963-B414-73477B5999A4}" destId="{CF748567-6E9A-BD47-8CA9-D17544749211}" srcOrd="0" destOrd="2" presId="urn:microsoft.com/office/officeart/2005/8/layout/hList1"/>
    <dgm:cxn modelId="{25D3359F-FA66-44AA-B393-D8E058612662}" srcId="{5DB120D3-4C67-4692-BF08-8AF7E8B39D1E}" destId="{3AFAF094-AFB8-4371-B9C6-761929D38566}" srcOrd="0" destOrd="0" parTransId="{B683F012-2C67-4C2C-B75D-C65582F574FD}" sibTransId="{34158DB4-23B3-4239-9244-4EAA154122BC}"/>
    <dgm:cxn modelId="{A15209B6-A73A-49BA-9AED-82B307E48C0F}" srcId="{5DB120D3-4C67-4692-BF08-8AF7E8B39D1E}" destId="{C040DC4E-4E39-444A-A582-ECEAA4BFAC60}" srcOrd="1" destOrd="0" parTransId="{61F185CE-E331-41D2-8DB4-664CD8BFD4CF}" sibTransId="{D2832E0D-2898-4A54-A75A-F599276C2490}"/>
    <dgm:cxn modelId="{4B7784C6-4AD1-C04D-9A68-EB0CF10DDD19}" type="presOf" srcId="{C040DC4E-4E39-444A-A582-ECEAA4BFAC60}" destId="{CF748567-6E9A-BD47-8CA9-D17544749211}" srcOrd="0" destOrd="4" presId="urn:microsoft.com/office/officeart/2005/8/layout/hList1"/>
    <dgm:cxn modelId="{3D6F1CC8-1EB7-418F-A93A-5E8B1CBC1071}" srcId="{04512964-C516-4056-85CE-94519344B8E4}" destId="{5DB120D3-4C67-4692-BF08-8AF7E8B39D1E}" srcOrd="0" destOrd="0" parTransId="{3033068D-69D3-4674-B559-BB2EF53E8CDE}" sibTransId="{11686062-6AFC-49C3-B196-4A5C57D51814}"/>
    <dgm:cxn modelId="{7E7189DC-2506-004C-A47D-A690A1ECA190}" type="presOf" srcId="{04512964-C516-4056-85CE-94519344B8E4}" destId="{A486C886-98B9-1A46-A23A-D6D16D826D79}" srcOrd="0" destOrd="0" presId="urn:microsoft.com/office/officeart/2005/8/layout/hList1"/>
    <dgm:cxn modelId="{D90327DD-BA0A-8E4C-997A-96089EB94371}" srcId="{3AFAF094-AFB8-4371-B9C6-761929D38566}" destId="{7485422D-77C3-5D41-9D5D-FBAA6E69D5A5}" srcOrd="2" destOrd="0" parTransId="{19DADFB2-EDE5-6A43-9620-B247859DCA96}" sibTransId="{5F779696-FD54-3D4D-B19A-B02CB61A557A}"/>
    <dgm:cxn modelId="{47A2B4E6-E265-CF4D-97D6-22EBE95CF946}" type="presOf" srcId="{5DB120D3-4C67-4692-BF08-8AF7E8B39D1E}" destId="{69E0D814-32B5-1144-92A9-D31F9B3FB588}" srcOrd="0" destOrd="0" presId="urn:microsoft.com/office/officeart/2005/8/layout/hList1"/>
    <dgm:cxn modelId="{154CBBEA-1940-624E-B4B7-EF2C210F361D}" type="presOf" srcId="{3AFAF094-AFB8-4371-B9C6-761929D38566}" destId="{CF748567-6E9A-BD47-8CA9-D17544749211}" srcOrd="0" destOrd="0" presId="urn:microsoft.com/office/officeart/2005/8/layout/hList1"/>
    <dgm:cxn modelId="{489225F3-49BF-42C0-AA24-3F2B1ADCDCF1}" srcId="{3AFAF094-AFB8-4371-B9C6-761929D38566}" destId="{08B922E8-3E6C-43AB-9164-8094A3B905B5}" srcOrd="0" destOrd="0" parTransId="{F661B5F7-4729-42CC-8F32-D8E63589395B}" sibTransId="{537A58BC-6D9F-42F1-AD89-600F20D257E9}"/>
    <dgm:cxn modelId="{182B32D7-C9E1-8A4F-A7E0-112CB9FBB008}" type="presParOf" srcId="{A486C886-98B9-1A46-A23A-D6D16D826D79}" destId="{FF874158-9E9A-CB47-8BA7-52BFC6FE201C}" srcOrd="0" destOrd="0" presId="urn:microsoft.com/office/officeart/2005/8/layout/hList1"/>
    <dgm:cxn modelId="{655C1209-A766-1042-B731-297E3F61EADE}" type="presParOf" srcId="{FF874158-9E9A-CB47-8BA7-52BFC6FE201C}" destId="{69E0D814-32B5-1144-92A9-D31F9B3FB588}" srcOrd="0" destOrd="0" presId="urn:microsoft.com/office/officeart/2005/8/layout/hList1"/>
    <dgm:cxn modelId="{85C706FE-32CA-064F-9FFA-43557B046293}" type="presParOf" srcId="{FF874158-9E9A-CB47-8BA7-52BFC6FE201C}" destId="{CF748567-6E9A-BD47-8CA9-D17544749211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B120D3-4C67-4692-BF08-8AF7E8B39D1E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>
            <a:lnSpc>
              <a:spcPct val="100000"/>
            </a:lnSpc>
          </a:pPr>
          <a:r>
            <a:rPr lang="en-US" sz="2000" b="0" i="0" dirty="0" err="1">
              <a:solidFill>
                <a:schemeClr val="tx1"/>
              </a:solidFill>
            </a:rPr>
            <a:t>Jika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biaya</a:t>
          </a:r>
          <a:r>
            <a:rPr lang="en-US" sz="2000" b="0" i="0" dirty="0">
              <a:solidFill>
                <a:schemeClr val="tx1"/>
              </a:solidFill>
            </a:rPr>
            <a:t> yang </a:t>
          </a:r>
          <a:r>
            <a:rPr lang="en-US" sz="2000" b="0" i="0" dirty="0" err="1">
              <a:solidFill>
                <a:schemeClr val="tx1"/>
              </a:solidFill>
            </a:rPr>
            <a:t>terjadi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dalam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memenuhi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kontrak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dengan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pelanggan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tidak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berada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dalam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ruang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lingkup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Pernyataan</a:t>
          </a:r>
          <a:r>
            <a:rPr lang="en-US" sz="2000" b="0" i="0" dirty="0">
              <a:solidFill>
                <a:schemeClr val="tx1"/>
              </a:solidFill>
            </a:rPr>
            <a:t> lain, </a:t>
          </a:r>
          <a:r>
            <a:rPr lang="en-US" sz="2000" b="0" i="0" dirty="0" err="1">
              <a:solidFill>
                <a:schemeClr val="tx1"/>
              </a:solidFill>
            </a:rPr>
            <a:t>entitas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mengakui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sebagai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1" i="0" dirty="0" err="1">
              <a:solidFill>
                <a:schemeClr val="tx1"/>
              </a:solidFill>
            </a:rPr>
            <a:t>aset</a:t>
          </a:r>
          <a:r>
            <a:rPr lang="en-US" sz="2000" b="1" i="0" dirty="0">
              <a:solidFill>
                <a:schemeClr val="tx1"/>
              </a:solidFill>
            </a:rPr>
            <a:t> </a:t>
          </a:r>
          <a:r>
            <a:rPr lang="en-US" sz="2000" b="1" i="0" dirty="0" err="1">
              <a:solidFill>
                <a:schemeClr val="tx1"/>
              </a:solidFill>
            </a:rPr>
            <a:t>atas</a:t>
          </a:r>
          <a:r>
            <a:rPr lang="en-US" sz="2000" b="1" i="0" dirty="0">
              <a:solidFill>
                <a:schemeClr val="tx1"/>
              </a:solidFill>
            </a:rPr>
            <a:t> </a:t>
          </a:r>
          <a:r>
            <a:rPr lang="en-US" sz="2000" b="1" i="0" dirty="0" err="1">
              <a:solidFill>
                <a:schemeClr val="tx1"/>
              </a:solidFill>
            </a:rPr>
            <a:t>biaya</a:t>
          </a:r>
          <a:r>
            <a:rPr lang="en-US" sz="2000" b="1" i="0" dirty="0">
              <a:solidFill>
                <a:schemeClr val="tx1"/>
              </a:solidFill>
            </a:rPr>
            <a:t> yang </a:t>
          </a:r>
          <a:r>
            <a:rPr lang="en-US" sz="2000" b="1" i="0" dirty="0" err="1">
              <a:solidFill>
                <a:schemeClr val="tx1"/>
              </a:solidFill>
            </a:rPr>
            <a:t>terjadi</a:t>
          </a:r>
          <a:r>
            <a:rPr lang="en-US" sz="2000" b="1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untuk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memenuhi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kontrak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hanya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jika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biaya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tersebut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memenuhi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seluruh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kriteria</a:t>
          </a:r>
          <a:r>
            <a:rPr lang="en-US" sz="2000" b="0" i="0" dirty="0">
              <a:solidFill>
                <a:schemeClr val="tx1"/>
              </a:solidFill>
            </a:rPr>
            <a:t> </a:t>
          </a:r>
          <a:r>
            <a:rPr lang="en-US" sz="2000" b="0" i="0" dirty="0" err="1">
              <a:solidFill>
                <a:schemeClr val="tx1"/>
              </a:solidFill>
            </a:rPr>
            <a:t>berikut</a:t>
          </a:r>
          <a:r>
            <a:rPr lang="en-US" sz="2000" b="0" i="0" dirty="0">
              <a:solidFill>
                <a:schemeClr val="tx1"/>
              </a:solidFill>
            </a:rPr>
            <a:t>:</a:t>
          </a:r>
        </a:p>
      </dgm:t>
    </dgm:pt>
    <dgm:pt modelId="{3033068D-69D3-4674-B559-BB2EF53E8CDE}" type="parTrans" cxnId="{3D6F1CC8-1EB7-418F-A93A-5E8B1CBC1071}">
      <dgm:prSet/>
      <dgm:spPr/>
      <dgm:t>
        <a:bodyPr/>
        <a:lstStyle/>
        <a:p>
          <a:endParaRPr lang="en-US" sz="1600" b="0" i="0"/>
        </a:p>
      </dgm:t>
    </dgm:pt>
    <dgm:pt modelId="{11686062-6AFC-49C3-B196-4A5C57D51814}" type="sibTrans" cxnId="{3D6F1CC8-1EB7-418F-A93A-5E8B1CBC1071}">
      <dgm:prSet/>
      <dgm:spPr/>
      <dgm:t>
        <a:bodyPr/>
        <a:lstStyle/>
        <a:p>
          <a:endParaRPr lang="en-US" sz="1600" b="0" i="0"/>
        </a:p>
      </dgm:t>
    </dgm:pt>
    <dgm:pt modelId="{5193E19C-F48C-44B8-81CC-4E9FD01D8B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0" i="0" dirty="0" err="1"/>
            <a:t>biaya</a:t>
          </a:r>
          <a:r>
            <a:rPr lang="en-US" sz="1800" b="0" i="0" dirty="0"/>
            <a:t> </a:t>
          </a:r>
          <a:r>
            <a:rPr lang="en-US" sz="1800" b="0" i="0" dirty="0" err="1"/>
            <a:t>berkaitan</a:t>
          </a:r>
          <a:r>
            <a:rPr lang="en-US" sz="1800" b="0" i="0" dirty="0"/>
            <a:t> </a:t>
          </a:r>
          <a:r>
            <a:rPr lang="en-US" sz="1800" b="0" i="0" dirty="0" err="1"/>
            <a:t>secara</a:t>
          </a:r>
          <a:r>
            <a:rPr lang="en-US" sz="1800" b="0" i="0" dirty="0"/>
            <a:t> </a:t>
          </a:r>
          <a:r>
            <a:rPr lang="en-US" sz="1800" b="0" i="0" dirty="0" err="1"/>
            <a:t>langsung</a:t>
          </a:r>
          <a:r>
            <a:rPr lang="en-US" sz="1800" b="0" i="0" dirty="0"/>
            <a:t> </a:t>
          </a:r>
          <a:r>
            <a:rPr lang="en-US" sz="1800" b="0" i="0" dirty="0" err="1"/>
            <a:t>dengan</a:t>
          </a:r>
          <a:r>
            <a:rPr lang="en-US" sz="1800" b="0" i="0" dirty="0"/>
            <a:t> </a:t>
          </a:r>
          <a:r>
            <a:rPr lang="en-US" sz="1800" b="0" i="0" dirty="0" err="1"/>
            <a:t>kontrak</a:t>
          </a:r>
          <a:r>
            <a:rPr lang="en-US" sz="1800" b="0" i="0" dirty="0"/>
            <a:t> </a:t>
          </a:r>
          <a:r>
            <a:rPr lang="en-US" sz="1800" b="0" i="0" dirty="0" err="1"/>
            <a:t>atau</a:t>
          </a:r>
          <a:r>
            <a:rPr lang="en-US" sz="1800" b="0" i="0" dirty="0"/>
            <a:t> </a:t>
          </a:r>
          <a:r>
            <a:rPr lang="en-US" sz="1800" b="0" i="0" dirty="0" err="1"/>
            <a:t>untuk</a:t>
          </a:r>
          <a:r>
            <a:rPr lang="en-US" sz="1800" b="0" i="0" dirty="0"/>
            <a:t> </a:t>
          </a:r>
          <a:r>
            <a:rPr lang="en-US" sz="1800" b="0" i="0" dirty="0" err="1"/>
            <a:t>kontrak</a:t>
          </a:r>
          <a:r>
            <a:rPr lang="en-US" sz="1800" b="0" i="0" dirty="0"/>
            <a:t> yang </a:t>
          </a:r>
          <a:r>
            <a:rPr lang="en-US" sz="1800" b="0" i="0" dirty="0" err="1"/>
            <a:t>diantisipasi</a:t>
          </a:r>
          <a:r>
            <a:rPr lang="en-US" sz="1800" b="0" i="0" dirty="0"/>
            <a:t> </a:t>
          </a:r>
          <a:r>
            <a:rPr lang="en-US" sz="1800" b="0" i="0" dirty="0" err="1"/>
            <a:t>dapat</a:t>
          </a:r>
          <a:r>
            <a:rPr lang="en-US" sz="1800" b="0" i="0" dirty="0"/>
            <a:t> </a:t>
          </a:r>
          <a:r>
            <a:rPr lang="en-US" sz="1800" b="0" i="0" dirty="0" err="1"/>
            <a:t>diidentifikasi</a:t>
          </a:r>
          <a:r>
            <a:rPr lang="en-US" sz="1800" b="0" i="0" dirty="0"/>
            <a:t> </a:t>
          </a:r>
          <a:r>
            <a:rPr lang="en-US" sz="1800" b="0" i="0" dirty="0" err="1"/>
            <a:t>secara</a:t>
          </a:r>
          <a:r>
            <a:rPr lang="en-US" sz="1800" b="0" i="0" dirty="0"/>
            <a:t> </a:t>
          </a:r>
          <a:r>
            <a:rPr lang="en-US" sz="1800" b="0" i="0" dirty="0" err="1"/>
            <a:t>spesifik</a:t>
          </a:r>
          <a:r>
            <a:rPr lang="en-US" sz="1800" b="0" i="0" dirty="0"/>
            <a:t> </a:t>
          </a:r>
          <a:r>
            <a:rPr lang="en-US" sz="1800" b="0" i="0" dirty="0" err="1"/>
            <a:t>oleh</a:t>
          </a:r>
          <a:r>
            <a:rPr lang="en-US" sz="1800" b="0" i="0" dirty="0"/>
            <a:t> </a:t>
          </a:r>
          <a:r>
            <a:rPr lang="en-US" sz="1800" b="0" i="0" dirty="0" err="1"/>
            <a:t>entitas</a:t>
          </a:r>
          <a:r>
            <a:rPr lang="en-US" sz="1800" b="0" i="0" dirty="0"/>
            <a:t> (</a:t>
          </a:r>
          <a:r>
            <a:rPr lang="en-US" sz="1800" b="0" i="0" dirty="0" err="1"/>
            <a:t>sebagai</a:t>
          </a:r>
          <a:r>
            <a:rPr lang="en-US" sz="1800" b="0" i="0" dirty="0"/>
            <a:t> </a:t>
          </a:r>
          <a:r>
            <a:rPr lang="en-US" sz="1800" b="0" i="0" dirty="0" err="1"/>
            <a:t>contoh</a:t>
          </a:r>
          <a:r>
            <a:rPr lang="en-US" sz="1800" b="0" i="0" dirty="0"/>
            <a:t>, </a:t>
          </a:r>
          <a:r>
            <a:rPr lang="en-US" sz="1800" b="0" i="0" dirty="0" err="1"/>
            <a:t>biaya</a:t>
          </a:r>
          <a:r>
            <a:rPr lang="en-US" sz="1800" b="0" i="0" dirty="0"/>
            <a:t> yang </a:t>
          </a:r>
          <a:r>
            <a:rPr lang="en-US" sz="1800" b="0" i="0" dirty="0" err="1"/>
            <a:t>berkaitan</a:t>
          </a:r>
          <a:r>
            <a:rPr lang="en-US" sz="1800" b="0" i="0" dirty="0"/>
            <a:t> </a:t>
          </a:r>
          <a:r>
            <a:rPr lang="en-US" sz="1800" b="0" i="0" dirty="0" err="1"/>
            <a:t>dengan</a:t>
          </a:r>
          <a:r>
            <a:rPr lang="en-US" sz="1800" b="0" i="0" dirty="0"/>
            <a:t> </a:t>
          </a:r>
          <a:r>
            <a:rPr lang="en-US" sz="1800" b="0" i="0" dirty="0" err="1"/>
            <a:t>jasa</a:t>
          </a:r>
          <a:r>
            <a:rPr lang="en-US" sz="1800" b="0" i="0" dirty="0"/>
            <a:t> yang </a:t>
          </a:r>
          <a:r>
            <a:rPr lang="en-US" sz="1800" b="0" i="0" dirty="0" err="1"/>
            <a:t>disediakan</a:t>
          </a:r>
          <a:r>
            <a:rPr lang="en-US" sz="1800" b="0" i="0" dirty="0"/>
            <a:t> </a:t>
          </a:r>
          <a:r>
            <a:rPr lang="en-US" sz="1800" b="0" i="0" dirty="0" err="1"/>
            <a:t>dalam</a:t>
          </a:r>
          <a:r>
            <a:rPr lang="en-US" sz="1800" b="0" i="0" dirty="0"/>
            <a:t> </a:t>
          </a:r>
          <a:r>
            <a:rPr lang="en-US" sz="1800" b="0" i="0" dirty="0" err="1"/>
            <a:t>pembaruan</a:t>
          </a:r>
          <a:r>
            <a:rPr lang="en-US" sz="1800" b="0" i="0" dirty="0"/>
            <a:t> </a:t>
          </a:r>
          <a:r>
            <a:rPr lang="en-US" sz="1800" b="0" i="0" dirty="0" err="1"/>
            <a:t>kontrak</a:t>
          </a:r>
          <a:r>
            <a:rPr lang="en-US" sz="1800" b="0" i="0" dirty="0"/>
            <a:t> yang </a:t>
          </a:r>
          <a:r>
            <a:rPr lang="en-US" sz="1800" b="0" i="0" dirty="0" err="1"/>
            <a:t>ada</a:t>
          </a:r>
          <a:r>
            <a:rPr lang="en-US" sz="1800" b="0" i="0" dirty="0"/>
            <a:t> </a:t>
          </a:r>
          <a:r>
            <a:rPr lang="en-US" sz="1800" b="0" i="0" dirty="0" err="1"/>
            <a:t>atau</a:t>
          </a:r>
          <a:r>
            <a:rPr lang="en-US" sz="1800" b="0" i="0" dirty="0"/>
            <a:t> </a:t>
          </a:r>
          <a:r>
            <a:rPr lang="en-US" sz="1800" b="0" i="0" dirty="0" err="1"/>
            <a:t>biaya</a:t>
          </a:r>
          <a:r>
            <a:rPr lang="en-US" sz="1800" b="0" i="0" dirty="0"/>
            <a:t> </a:t>
          </a:r>
          <a:r>
            <a:rPr lang="en-US" sz="1800" b="0" i="0" dirty="0" err="1"/>
            <a:t>merancang</a:t>
          </a:r>
          <a:r>
            <a:rPr lang="en-US" sz="1800" b="0" i="0" dirty="0"/>
            <a:t> (costs of designing) </a:t>
          </a:r>
          <a:r>
            <a:rPr lang="en-US" sz="1800" b="0" i="0" dirty="0" err="1"/>
            <a:t>aset</a:t>
          </a:r>
          <a:r>
            <a:rPr lang="en-US" sz="1800" b="0" i="0" dirty="0"/>
            <a:t> </a:t>
          </a:r>
          <a:r>
            <a:rPr lang="en-US" sz="1800" b="0" i="0" dirty="0" err="1"/>
            <a:t>untuk</a:t>
          </a:r>
          <a:r>
            <a:rPr lang="en-US" sz="1800" b="0" i="0" dirty="0"/>
            <a:t> </a:t>
          </a:r>
          <a:r>
            <a:rPr lang="en-US" sz="1800" b="0" i="0" dirty="0" err="1"/>
            <a:t>dialihkan</a:t>
          </a:r>
          <a:r>
            <a:rPr lang="en-US" sz="1800" b="0" i="0" dirty="0"/>
            <a:t> </a:t>
          </a:r>
          <a:r>
            <a:rPr lang="en-US" sz="1800" b="0" i="0" dirty="0" err="1"/>
            <a:t>dalam</a:t>
          </a:r>
          <a:r>
            <a:rPr lang="en-US" sz="1800" b="0" i="0" dirty="0"/>
            <a:t> </a:t>
          </a:r>
          <a:r>
            <a:rPr lang="en-US" sz="1800" b="0" i="0" dirty="0" err="1"/>
            <a:t>kontrak</a:t>
          </a:r>
          <a:r>
            <a:rPr lang="en-US" sz="1800" b="0" i="0" dirty="0"/>
            <a:t> </a:t>
          </a:r>
          <a:r>
            <a:rPr lang="en-US" sz="1800" b="0" i="0" dirty="0" err="1"/>
            <a:t>spesifik</a:t>
          </a:r>
          <a:r>
            <a:rPr lang="en-US" sz="1800" b="0" i="0" dirty="0"/>
            <a:t> yang </a:t>
          </a:r>
          <a:r>
            <a:rPr lang="en-US" sz="1800" b="0" i="0" dirty="0" err="1"/>
            <a:t>belum</a:t>
          </a:r>
          <a:r>
            <a:rPr lang="en-US" sz="1800" b="0" i="0" dirty="0"/>
            <a:t> </a:t>
          </a:r>
          <a:r>
            <a:rPr lang="en-US" sz="1800" b="0" i="0" dirty="0" err="1"/>
            <a:t>disetujui</a:t>
          </a:r>
          <a:r>
            <a:rPr lang="en-US" sz="1800" b="0" i="0" dirty="0"/>
            <a:t>);</a:t>
          </a:r>
        </a:p>
      </dgm:t>
    </dgm:pt>
    <dgm:pt modelId="{0DA8908D-6DD5-42F8-9265-237D2F5E8EF7}" type="parTrans" cxnId="{BBCC3A45-E209-4F0B-99D1-0CCCDAB0FA90}">
      <dgm:prSet/>
      <dgm:spPr/>
      <dgm:t>
        <a:bodyPr/>
        <a:lstStyle/>
        <a:p>
          <a:endParaRPr lang="en-US" sz="1600" b="0" i="0"/>
        </a:p>
      </dgm:t>
    </dgm:pt>
    <dgm:pt modelId="{44E8A7AB-BE1F-4283-82BC-89D657651611}" type="sibTrans" cxnId="{BBCC3A45-E209-4F0B-99D1-0CCCDAB0FA90}">
      <dgm:prSet/>
      <dgm:spPr/>
      <dgm:t>
        <a:bodyPr/>
        <a:lstStyle/>
        <a:p>
          <a:endParaRPr lang="en-US" sz="1600" b="0" i="0"/>
        </a:p>
      </dgm:t>
    </dgm:pt>
    <dgm:pt modelId="{E7BB489E-6148-4C5A-8C41-5BC389C916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0" i="0" dirty="0" err="1"/>
            <a:t>biaya</a:t>
          </a:r>
          <a:r>
            <a:rPr lang="en-US" sz="1800" b="0" i="0" dirty="0"/>
            <a:t> </a:t>
          </a:r>
          <a:r>
            <a:rPr lang="en-US" sz="1800" b="0" i="0" dirty="0" err="1"/>
            <a:t>diharapkan</a:t>
          </a:r>
          <a:r>
            <a:rPr lang="en-US" sz="1800" b="0" i="0" dirty="0"/>
            <a:t> </a:t>
          </a:r>
          <a:r>
            <a:rPr lang="en-US" sz="1800" b="0" i="0" dirty="0" err="1"/>
            <a:t>akan</a:t>
          </a:r>
          <a:r>
            <a:rPr lang="en-US" sz="1800" b="0" i="0" dirty="0"/>
            <a:t> </a:t>
          </a:r>
          <a:r>
            <a:rPr lang="en-US" sz="1800" b="0" i="0" dirty="0" err="1"/>
            <a:t>dipulihkan</a:t>
          </a:r>
          <a:r>
            <a:rPr lang="en-US" sz="1800" b="0" i="0" dirty="0"/>
            <a:t>.</a:t>
          </a:r>
        </a:p>
      </dgm:t>
    </dgm:pt>
    <dgm:pt modelId="{FF92D4CF-74EA-4752-A463-CC2CD1680809}" type="parTrans" cxnId="{36B954BA-B11F-4D62-88B6-C72922F3DC4E}">
      <dgm:prSet/>
      <dgm:spPr/>
      <dgm:t>
        <a:bodyPr/>
        <a:lstStyle/>
        <a:p>
          <a:endParaRPr lang="en-US" sz="1600" b="0" i="0"/>
        </a:p>
      </dgm:t>
    </dgm:pt>
    <dgm:pt modelId="{49CD405F-07C2-4121-9056-6D8D7F3C7B13}" type="sibTrans" cxnId="{36B954BA-B11F-4D62-88B6-C72922F3DC4E}">
      <dgm:prSet/>
      <dgm:spPr/>
      <dgm:t>
        <a:bodyPr/>
        <a:lstStyle/>
        <a:p>
          <a:endParaRPr lang="en-US" sz="1600" b="0" i="0"/>
        </a:p>
      </dgm:t>
    </dgm:pt>
    <dgm:pt modelId="{76D88132-29B1-4F7D-A6C1-32B0AEA6873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0" i="0" dirty="0" err="1"/>
            <a:t>biaya</a:t>
          </a:r>
          <a:r>
            <a:rPr lang="en-US" sz="1800" b="0" i="0" dirty="0"/>
            <a:t> </a:t>
          </a:r>
          <a:r>
            <a:rPr lang="en-US" sz="1800" b="0" i="0" dirty="0" err="1"/>
            <a:t>menghasilkan</a:t>
          </a:r>
          <a:r>
            <a:rPr lang="en-US" sz="1800" b="0" i="0" dirty="0"/>
            <a:t> </a:t>
          </a:r>
          <a:r>
            <a:rPr lang="en-US" sz="1800" b="0" i="0" dirty="0" err="1"/>
            <a:t>atau</a:t>
          </a:r>
          <a:r>
            <a:rPr lang="en-US" sz="1800" b="0" i="0" dirty="0"/>
            <a:t> </a:t>
          </a:r>
          <a:r>
            <a:rPr lang="en-US" sz="1800" b="0" i="0" dirty="0" err="1"/>
            <a:t>meningkatkan</a:t>
          </a:r>
          <a:r>
            <a:rPr lang="en-US" sz="1800" b="0" i="0" dirty="0"/>
            <a:t> </a:t>
          </a:r>
          <a:r>
            <a:rPr lang="en-US" sz="1800" b="0" i="0" dirty="0" err="1"/>
            <a:t>sumber</a:t>
          </a:r>
          <a:r>
            <a:rPr lang="en-US" sz="1800" b="0" i="0" dirty="0"/>
            <a:t> </a:t>
          </a:r>
          <a:r>
            <a:rPr lang="en-US" sz="1800" b="0" i="0" dirty="0" err="1"/>
            <a:t>daya</a:t>
          </a:r>
          <a:r>
            <a:rPr lang="en-US" sz="1800" b="0" i="0" dirty="0"/>
            <a:t> </a:t>
          </a:r>
          <a:r>
            <a:rPr lang="en-US" sz="1800" b="0" i="0" dirty="0" err="1"/>
            <a:t>entitas</a:t>
          </a:r>
          <a:r>
            <a:rPr lang="en-US" sz="1800" b="0" i="0" dirty="0"/>
            <a:t> yang </a:t>
          </a:r>
          <a:r>
            <a:rPr lang="en-US" sz="1800" b="0" i="0" dirty="0" err="1"/>
            <a:t>akan</a:t>
          </a:r>
          <a:r>
            <a:rPr lang="en-US" sz="1800" b="0" i="0" dirty="0"/>
            <a:t> </a:t>
          </a:r>
          <a:r>
            <a:rPr lang="en-US" sz="1800" b="0" i="0" dirty="0" err="1"/>
            <a:t>digunakan</a:t>
          </a:r>
          <a:r>
            <a:rPr lang="en-US" sz="1800" b="0" i="0" dirty="0"/>
            <a:t> </a:t>
          </a:r>
          <a:r>
            <a:rPr lang="en-US" sz="1800" b="0" i="0" dirty="0" err="1"/>
            <a:t>dalam</a:t>
          </a:r>
          <a:r>
            <a:rPr lang="en-US" sz="1800" b="0" i="0" dirty="0"/>
            <a:t> </a:t>
          </a:r>
          <a:r>
            <a:rPr lang="en-US" sz="1800" b="0" i="0" dirty="0" err="1"/>
            <a:t>penyelesaian</a:t>
          </a:r>
          <a:r>
            <a:rPr lang="en-US" sz="1800" b="0" i="0" dirty="0"/>
            <a:t> (</a:t>
          </a:r>
          <a:r>
            <a:rPr lang="en-US" sz="1800" b="0" i="0" dirty="0" err="1"/>
            <a:t>atau</a:t>
          </a:r>
          <a:r>
            <a:rPr lang="en-US" sz="1800" b="0" i="0" dirty="0"/>
            <a:t> </a:t>
          </a:r>
          <a:r>
            <a:rPr lang="en-US" sz="1800" b="0" i="0" dirty="0" err="1"/>
            <a:t>dalam</a:t>
          </a:r>
          <a:r>
            <a:rPr lang="en-US" sz="1800" b="0" i="0" dirty="0"/>
            <a:t> </a:t>
          </a:r>
          <a:r>
            <a:rPr lang="en-US" sz="1800" b="0" i="0" dirty="0" err="1"/>
            <a:t>melanjutkan</a:t>
          </a:r>
          <a:r>
            <a:rPr lang="en-US" sz="1800" b="0" i="0" dirty="0"/>
            <a:t> </a:t>
          </a:r>
          <a:r>
            <a:rPr lang="en-US" sz="1800" b="0" i="0" dirty="0" err="1"/>
            <a:t>penyelesaian</a:t>
          </a:r>
          <a:r>
            <a:rPr lang="en-US" sz="1800" b="0" i="0" dirty="0"/>
            <a:t>) </a:t>
          </a:r>
          <a:r>
            <a:rPr lang="en-US" sz="1800" b="0" i="0" dirty="0" err="1"/>
            <a:t>kewajiban</a:t>
          </a:r>
          <a:r>
            <a:rPr lang="en-US" sz="1800" b="0" i="0" dirty="0"/>
            <a:t> </a:t>
          </a:r>
          <a:r>
            <a:rPr lang="en-US" sz="1800" b="0" i="0" dirty="0" err="1"/>
            <a:t>pelaksanaan</a:t>
          </a:r>
          <a:r>
            <a:rPr lang="en-US" sz="1800" b="0" i="0" dirty="0"/>
            <a:t> di masa </a:t>
          </a:r>
          <a:r>
            <a:rPr lang="en-US" sz="1800" b="0" i="0" dirty="0" err="1"/>
            <a:t>depan</a:t>
          </a:r>
          <a:r>
            <a:rPr lang="en-US" sz="1800" b="0" i="0" dirty="0"/>
            <a:t>; </a:t>
          </a:r>
          <a:r>
            <a:rPr lang="en-US" sz="1800" b="0" i="0" dirty="0" err="1"/>
            <a:t>dan</a:t>
          </a:r>
          <a:endParaRPr lang="en-US" sz="1800" b="0" i="0" dirty="0"/>
        </a:p>
      </dgm:t>
    </dgm:pt>
    <dgm:pt modelId="{F05F3CEF-F54A-4074-82A2-89AE4751EEF7}" type="parTrans" cxnId="{3E18FD72-B9F2-41B2-BEB6-0778627B72A8}">
      <dgm:prSet/>
      <dgm:spPr/>
      <dgm:t>
        <a:bodyPr/>
        <a:lstStyle/>
        <a:p>
          <a:endParaRPr lang="en-US" sz="1600" b="0" i="0"/>
        </a:p>
      </dgm:t>
    </dgm:pt>
    <dgm:pt modelId="{E2F30B09-61D8-4F55-9E1F-A10803BC31AF}" type="sibTrans" cxnId="{3E18FD72-B9F2-41B2-BEB6-0778627B72A8}">
      <dgm:prSet/>
      <dgm:spPr/>
      <dgm:t>
        <a:bodyPr/>
        <a:lstStyle/>
        <a:p>
          <a:endParaRPr lang="en-US" sz="1600" b="0" i="0"/>
        </a:p>
      </dgm:t>
    </dgm:pt>
    <dgm:pt modelId="{C840AE87-09F2-BE41-98A4-F0AA08BB907F}" type="pres">
      <dgm:prSet presAssocID="{04512964-C516-4056-85CE-94519344B8E4}" presName="Name0" presStyleCnt="0">
        <dgm:presLayoutVars>
          <dgm:dir/>
          <dgm:animLvl val="lvl"/>
          <dgm:resizeHandles val="exact"/>
        </dgm:presLayoutVars>
      </dgm:prSet>
      <dgm:spPr/>
    </dgm:pt>
    <dgm:pt modelId="{F8CF7349-70C0-414C-9975-B3BDF3C85885}" type="pres">
      <dgm:prSet presAssocID="{5DB120D3-4C67-4692-BF08-8AF7E8B39D1E}" presName="composite" presStyleCnt="0"/>
      <dgm:spPr/>
    </dgm:pt>
    <dgm:pt modelId="{68E2B542-117A-DC4E-B577-2D02E24CD0CE}" type="pres">
      <dgm:prSet presAssocID="{5DB120D3-4C67-4692-BF08-8AF7E8B39D1E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61BDF8FC-8A1D-7143-8BF2-F302719C789A}" type="pres">
      <dgm:prSet presAssocID="{5DB120D3-4C67-4692-BF08-8AF7E8B39D1E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CEEC2E06-1F07-934F-8D53-4465534A73E0}" type="presOf" srcId="{04512964-C516-4056-85CE-94519344B8E4}" destId="{C840AE87-09F2-BE41-98A4-F0AA08BB907F}" srcOrd="0" destOrd="0" presId="urn:microsoft.com/office/officeart/2005/8/layout/hList1"/>
    <dgm:cxn modelId="{BBCC3A45-E209-4F0B-99D1-0CCCDAB0FA90}" srcId="{5DB120D3-4C67-4692-BF08-8AF7E8B39D1E}" destId="{5193E19C-F48C-44B8-81CC-4E9FD01D8BD8}" srcOrd="0" destOrd="0" parTransId="{0DA8908D-6DD5-42F8-9265-237D2F5E8EF7}" sibTransId="{44E8A7AB-BE1F-4283-82BC-89D657651611}"/>
    <dgm:cxn modelId="{3E18FD72-B9F2-41B2-BEB6-0778627B72A8}" srcId="{5DB120D3-4C67-4692-BF08-8AF7E8B39D1E}" destId="{76D88132-29B1-4F7D-A6C1-32B0AEA6873F}" srcOrd="1" destOrd="0" parTransId="{F05F3CEF-F54A-4074-82A2-89AE4751EEF7}" sibTransId="{E2F30B09-61D8-4F55-9E1F-A10803BC31AF}"/>
    <dgm:cxn modelId="{D76037A8-178B-D84F-AA97-7F79E0ED1BEF}" type="presOf" srcId="{5193E19C-F48C-44B8-81CC-4E9FD01D8BD8}" destId="{61BDF8FC-8A1D-7143-8BF2-F302719C789A}" srcOrd="0" destOrd="0" presId="urn:microsoft.com/office/officeart/2005/8/layout/hList1"/>
    <dgm:cxn modelId="{36B954BA-B11F-4D62-88B6-C72922F3DC4E}" srcId="{5DB120D3-4C67-4692-BF08-8AF7E8B39D1E}" destId="{E7BB489E-6148-4C5A-8C41-5BC389C916AD}" srcOrd="2" destOrd="0" parTransId="{FF92D4CF-74EA-4752-A463-CC2CD1680809}" sibTransId="{49CD405F-07C2-4121-9056-6D8D7F3C7B13}"/>
    <dgm:cxn modelId="{3D6F1CC8-1EB7-418F-A93A-5E8B1CBC1071}" srcId="{04512964-C516-4056-85CE-94519344B8E4}" destId="{5DB120D3-4C67-4692-BF08-8AF7E8B39D1E}" srcOrd="0" destOrd="0" parTransId="{3033068D-69D3-4674-B559-BB2EF53E8CDE}" sibTransId="{11686062-6AFC-49C3-B196-4A5C57D51814}"/>
    <dgm:cxn modelId="{F913DEF2-07FC-3942-A6A7-20FD9CB391AB}" type="presOf" srcId="{5DB120D3-4C67-4692-BF08-8AF7E8B39D1E}" destId="{68E2B542-117A-DC4E-B577-2D02E24CD0CE}" srcOrd="0" destOrd="0" presId="urn:microsoft.com/office/officeart/2005/8/layout/hList1"/>
    <dgm:cxn modelId="{278C38F3-CE2E-BA4B-AF89-F8E413E411BD}" type="presOf" srcId="{E7BB489E-6148-4C5A-8C41-5BC389C916AD}" destId="{61BDF8FC-8A1D-7143-8BF2-F302719C789A}" srcOrd="0" destOrd="2" presId="urn:microsoft.com/office/officeart/2005/8/layout/hList1"/>
    <dgm:cxn modelId="{F7585DF6-D917-9F4B-AE28-CBCD4A4A151D}" type="presOf" srcId="{76D88132-29B1-4F7D-A6C1-32B0AEA6873F}" destId="{61BDF8FC-8A1D-7143-8BF2-F302719C789A}" srcOrd="0" destOrd="1" presId="urn:microsoft.com/office/officeart/2005/8/layout/hList1"/>
    <dgm:cxn modelId="{8EC8188D-EAD1-7F49-A03B-A75EFE5DD015}" type="presParOf" srcId="{C840AE87-09F2-BE41-98A4-F0AA08BB907F}" destId="{F8CF7349-70C0-414C-9975-B3BDF3C85885}" srcOrd="0" destOrd="0" presId="urn:microsoft.com/office/officeart/2005/8/layout/hList1"/>
    <dgm:cxn modelId="{46998BEE-16BD-484C-B02E-FBF511F12593}" type="presParOf" srcId="{F8CF7349-70C0-414C-9975-B3BDF3C85885}" destId="{68E2B542-117A-DC4E-B577-2D02E24CD0CE}" srcOrd="0" destOrd="0" presId="urn:microsoft.com/office/officeart/2005/8/layout/hList1"/>
    <dgm:cxn modelId="{51091825-2BAE-CA4D-8683-843F69BA2756}" type="presParOf" srcId="{F8CF7349-70C0-414C-9975-B3BDF3C85885}" destId="{61BDF8FC-8A1D-7143-8BF2-F302719C789A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4512964-C516-4056-85CE-94519344B8E4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DB120D3-4C67-4692-BF08-8AF7E8B39D1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</a:rPr>
            <a:t>Aset</a:t>
          </a:r>
          <a:r>
            <a:rPr lang="en-US" sz="2000" dirty="0">
              <a:solidFill>
                <a:schemeClr val="tx1"/>
              </a:solidFill>
            </a:rPr>
            <a:t> yang </a:t>
          </a:r>
          <a:r>
            <a:rPr lang="en-US" sz="2000" dirty="0" err="1">
              <a:solidFill>
                <a:schemeClr val="tx1"/>
              </a:solidFill>
            </a:rPr>
            <a:t>diakui</a:t>
          </a:r>
          <a:r>
            <a:rPr lang="en-US" sz="2000" dirty="0">
              <a:solidFill>
                <a:schemeClr val="tx1"/>
              </a:solidFill>
            </a:rPr>
            <a:t> (</a:t>
          </a:r>
          <a:r>
            <a:rPr lang="en-US" sz="2000" dirty="0" err="1">
              <a:solidFill>
                <a:schemeClr val="tx1"/>
              </a:solidFill>
            </a:rPr>
            <a:t>biaya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kontrak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ditangguhkan</a:t>
          </a:r>
          <a:r>
            <a:rPr lang="en-US" sz="2000" dirty="0">
              <a:solidFill>
                <a:schemeClr val="tx1"/>
              </a:solidFill>
            </a:rPr>
            <a:t>) </a:t>
          </a:r>
          <a:r>
            <a:rPr lang="en-US" sz="2000" dirty="0" err="1">
              <a:solidFill>
                <a:schemeClr val="tx1"/>
              </a:solidFill>
            </a:rPr>
            <a:t>diamortisasi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dengan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dasar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sistematik</a:t>
          </a:r>
          <a:r>
            <a:rPr lang="en-US" sz="2000" dirty="0">
              <a:solidFill>
                <a:schemeClr val="tx1"/>
              </a:solidFill>
            </a:rPr>
            <a:t> yang </a:t>
          </a:r>
          <a:r>
            <a:rPr lang="en-US" sz="2000" dirty="0" err="1">
              <a:solidFill>
                <a:schemeClr val="tx1"/>
              </a:solidFill>
            </a:rPr>
            <a:t>konsisten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dengan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pengalihan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kepada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pelanggan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atas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barang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atau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jasa</a:t>
          </a:r>
          <a:r>
            <a:rPr lang="en-US" sz="2000" dirty="0">
              <a:solidFill>
                <a:schemeClr val="tx1"/>
              </a:solidFill>
            </a:rPr>
            <a:t> yang </a:t>
          </a:r>
          <a:r>
            <a:rPr lang="en-US" sz="2000" dirty="0" err="1">
              <a:solidFill>
                <a:schemeClr val="tx1"/>
              </a:solidFill>
            </a:rPr>
            <a:t>berkaitan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dengan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aset</a:t>
          </a:r>
          <a:r>
            <a:rPr lang="en-US" sz="2000" dirty="0">
              <a:solidFill>
                <a:schemeClr val="tx1"/>
              </a:solidFill>
            </a:rPr>
            <a:t>. </a:t>
          </a:r>
          <a:endParaRPr lang="en-US" sz="2000" b="0" i="0" dirty="0">
            <a:solidFill>
              <a:schemeClr val="tx1"/>
            </a:solidFill>
          </a:endParaRPr>
        </a:p>
      </dgm:t>
    </dgm:pt>
    <dgm:pt modelId="{3033068D-69D3-4674-B559-BB2EF53E8CDE}" type="parTrans" cxnId="{3D6F1CC8-1EB7-418F-A93A-5E8B1CBC1071}">
      <dgm:prSet/>
      <dgm:spPr/>
      <dgm:t>
        <a:bodyPr/>
        <a:lstStyle/>
        <a:p>
          <a:endParaRPr lang="en-US" sz="1400" b="0" i="0">
            <a:solidFill>
              <a:schemeClr val="tx1"/>
            </a:solidFill>
          </a:endParaRPr>
        </a:p>
      </dgm:t>
    </dgm:pt>
    <dgm:pt modelId="{11686062-6AFC-49C3-B196-4A5C57D51814}" type="sibTrans" cxnId="{3D6F1CC8-1EB7-418F-A93A-5E8B1CBC1071}">
      <dgm:prSet/>
      <dgm:spPr/>
      <dgm:t>
        <a:bodyPr/>
        <a:lstStyle/>
        <a:p>
          <a:endParaRPr lang="en-US" sz="1400" b="0" i="0">
            <a:solidFill>
              <a:schemeClr val="tx1"/>
            </a:solidFill>
          </a:endParaRPr>
        </a:p>
      </dgm:t>
    </dgm:pt>
    <dgm:pt modelId="{E6FB4F4C-4DE8-4609-A7B8-71A2014764C3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</a:rPr>
            <a:t>Entitas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mengakui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rugi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penurunan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nilai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dalam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laba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rugi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jika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jumlah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tercatat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aset</a:t>
          </a:r>
          <a:r>
            <a:rPr lang="en-US" sz="2000" dirty="0">
              <a:solidFill>
                <a:schemeClr val="tx1"/>
              </a:solidFill>
            </a:rPr>
            <a:t> yang </a:t>
          </a:r>
          <a:r>
            <a:rPr lang="en-US" sz="2000" dirty="0" err="1">
              <a:solidFill>
                <a:schemeClr val="tx1"/>
              </a:solidFill>
            </a:rPr>
            <a:t>diakui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melebihi</a:t>
          </a:r>
          <a:r>
            <a:rPr lang="en-US" sz="2000" dirty="0">
              <a:solidFill>
                <a:schemeClr val="tx1"/>
              </a:solidFill>
            </a:rPr>
            <a:t>:</a:t>
          </a:r>
          <a:endParaRPr lang="en-US" sz="2000" b="0" i="0" dirty="0">
            <a:solidFill>
              <a:schemeClr val="tx1"/>
            </a:solidFill>
          </a:endParaRPr>
        </a:p>
      </dgm:t>
    </dgm:pt>
    <dgm:pt modelId="{5137D39C-C42C-4D6C-9D9F-EC46D9E5778D}" type="parTrans" cxnId="{B31134FF-2499-484F-AAAF-C55B7DCD9740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7BC2D248-F2F5-45DA-9FF1-03B569000E6C}" type="sibTrans" cxnId="{B31134FF-2499-484F-AAAF-C55B7DCD9740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7E2D0FF4-E310-4A52-897B-4DAC16BE4BFD}">
      <dgm:prSet custT="1"/>
      <dgm:spPr/>
      <dgm:t>
        <a:bodyPr/>
        <a:lstStyle/>
        <a:p>
          <a:r>
            <a:rPr lang="en-US" sz="1800" dirty="0" err="1">
              <a:solidFill>
                <a:schemeClr val="tx1"/>
              </a:solidFill>
            </a:rPr>
            <a:t>jumlah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sisa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dari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imbalan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diharapkan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entitas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untuk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diterima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dalam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pertukaran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barang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jasa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berkaitan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dengan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aset</a:t>
          </a:r>
          <a:r>
            <a:rPr lang="en-US" sz="1800" dirty="0">
              <a:solidFill>
                <a:schemeClr val="tx1"/>
              </a:solidFill>
            </a:rPr>
            <a:t>; </a:t>
          </a:r>
          <a:r>
            <a:rPr lang="en-US" sz="1800" dirty="0" err="1">
              <a:solidFill>
                <a:schemeClr val="tx1"/>
              </a:solidFill>
            </a:rPr>
            <a:t>dikurangi</a:t>
          </a:r>
          <a:endParaRPr lang="en-US" sz="1800" dirty="0">
            <a:solidFill>
              <a:schemeClr val="tx1"/>
            </a:solidFill>
          </a:endParaRPr>
        </a:p>
      </dgm:t>
    </dgm:pt>
    <dgm:pt modelId="{AA043D1A-01EE-4FC0-92A7-481C97782EC0}" type="parTrans" cxnId="{609EA036-3D39-4E76-AD31-AE1AC1724CCE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99DEC256-4895-427C-A2AB-F7B258F9646F}" type="sibTrans" cxnId="{609EA036-3D39-4E76-AD31-AE1AC1724CCE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0721F103-6B54-4230-A845-114FC49155EB}">
      <dgm:prSet custT="1"/>
      <dgm:spPr/>
      <dgm:t>
        <a:bodyPr/>
        <a:lstStyle/>
        <a:p>
          <a:r>
            <a:rPr lang="en-US" sz="1800" dirty="0" err="1">
              <a:solidFill>
                <a:schemeClr val="tx1"/>
              </a:solidFill>
            </a:rPr>
            <a:t>biaya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berkaitan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langsung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dengan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penyediaan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barang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atau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jasa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dan</a:t>
          </a:r>
          <a:r>
            <a:rPr lang="en-US" sz="1800" dirty="0">
              <a:solidFill>
                <a:schemeClr val="tx1"/>
              </a:solidFill>
            </a:rPr>
            <a:t> yang </a:t>
          </a:r>
          <a:r>
            <a:rPr lang="en-US" sz="1800" dirty="0" err="1">
              <a:solidFill>
                <a:schemeClr val="tx1"/>
              </a:solidFill>
            </a:rPr>
            <a:t>belum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diakui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sebagai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beban</a:t>
          </a:r>
          <a:endParaRPr lang="en-US" sz="1800" dirty="0">
            <a:solidFill>
              <a:schemeClr val="tx1"/>
            </a:solidFill>
          </a:endParaRPr>
        </a:p>
      </dgm:t>
    </dgm:pt>
    <dgm:pt modelId="{35480384-82DC-4E40-B230-2C7A45D7F178}" type="parTrans" cxnId="{4B62BDF2-67AE-45B8-AF57-FED9E42D7E04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CEE2AF41-38A5-4F47-BA67-278703F914CF}" type="sibTrans" cxnId="{4B62BDF2-67AE-45B8-AF57-FED9E42D7E04}">
      <dgm:prSet/>
      <dgm:spPr/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B16BEDDE-BEF8-4D08-92B2-46A8CFC0C14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</a:rPr>
            <a:t>Aset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dapat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berkaitan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dengan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barang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atau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jasa</a:t>
          </a:r>
          <a:r>
            <a:rPr lang="en-US" sz="2000" dirty="0">
              <a:solidFill>
                <a:schemeClr val="tx1"/>
              </a:solidFill>
            </a:rPr>
            <a:t> yang </a:t>
          </a:r>
          <a:r>
            <a:rPr lang="en-US" sz="2000" dirty="0" err="1">
              <a:solidFill>
                <a:schemeClr val="tx1"/>
              </a:solidFill>
            </a:rPr>
            <a:t>dialihkan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dalam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kontrak</a:t>
          </a:r>
          <a:r>
            <a:rPr lang="en-US" sz="2000" dirty="0">
              <a:solidFill>
                <a:schemeClr val="tx1"/>
              </a:solidFill>
            </a:rPr>
            <a:t> yang </a:t>
          </a:r>
          <a:r>
            <a:rPr lang="en-US" sz="2000" dirty="0" err="1">
              <a:solidFill>
                <a:schemeClr val="tx1"/>
              </a:solidFill>
            </a:rPr>
            <a:t>diantisipasi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spesifik</a:t>
          </a:r>
          <a:r>
            <a:rPr lang="en-US" sz="2000" dirty="0">
              <a:solidFill>
                <a:schemeClr val="tx1"/>
              </a:solidFill>
            </a:rPr>
            <a:t>. </a:t>
          </a:r>
          <a:endParaRPr lang="en-US" sz="2000" b="0" i="0" dirty="0">
            <a:solidFill>
              <a:schemeClr val="tx1"/>
            </a:solidFill>
          </a:endParaRPr>
        </a:p>
      </dgm:t>
    </dgm:pt>
    <dgm:pt modelId="{A4C9F9F7-D66B-4D91-BB9B-1055A3A41E95}" type="parTrans" cxnId="{4D73E7CB-D343-4068-A7D3-0E61A2BA4495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277D6EC-88F9-4125-AFE0-B4FCE51C3520}" type="sibTrans" cxnId="{4D73E7CB-D343-4068-A7D3-0E61A2BA4495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12006B36-9EE5-415E-BCBB-61CF35A9794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</a:rPr>
            <a:t>Entitas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memperbarui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amortisasi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untuk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mencerminkan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perubahan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signifikan</a:t>
          </a:r>
          <a:r>
            <a:rPr lang="en-US" sz="2000" dirty="0">
              <a:solidFill>
                <a:schemeClr val="tx1"/>
              </a:solidFill>
            </a:rPr>
            <a:t> </a:t>
          </a:r>
          <a:endParaRPr lang="en-US" sz="2000" b="0" i="0" dirty="0">
            <a:solidFill>
              <a:schemeClr val="tx1"/>
            </a:solidFill>
          </a:endParaRPr>
        </a:p>
      </dgm:t>
    </dgm:pt>
    <dgm:pt modelId="{B33F8BBC-2491-4FC2-9DC0-AB25BA1BD238}" type="parTrans" cxnId="{9DE9E6D3-EF4B-4E01-8CE2-2EDACDA81C20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7EAEF6BB-BF21-4882-90C2-B2E70C1EC37F}" type="sibTrans" cxnId="{9DE9E6D3-EF4B-4E01-8CE2-2EDACDA81C20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6A1765CC-4AE7-064E-ABA2-DC1C617339CD}" type="pres">
      <dgm:prSet presAssocID="{04512964-C516-4056-85CE-94519344B8E4}" presName="Name0" presStyleCnt="0">
        <dgm:presLayoutVars>
          <dgm:dir/>
          <dgm:animLvl val="lvl"/>
          <dgm:resizeHandles val="exact"/>
        </dgm:presLayoutVars>
      </dgm:prSet>
      <dgm:spPr/>
    </dgm:pt>
    <dgm:pt modelId="{425D1895-ED1E-4848-BA88-1CA21A809EB7}" type="pres">
      <dgm:prSet presAssocID="{5DB120D3-4C67-4692-BF08-8AF7E8B39D1E}" presName="composite" presStyleCnt="0"/>
      <dgm:spPr/>
    </dgm:pt>
    <dgm:pt modelId="{1A8E9DB1-D163-6243-AF2D-3988EA6F4965}" type="pres">
      <dgm:prSet presAssocID="{5DB120D3-4C67-4692-BF08-8AF7E8B39D1E}" presName="parTx" presStyleLbl="alignNode1" presStyleIdx="0" presStyleCnt="2" custScaleY="114163">
        <dgm:presLayoutVars>
          <dgm:chMax val="0"/>
          <dgm:chPref val="0"/>
          <dgm:bulletEnabled val="1"/>
        </dgm:presLayoutVars>
      </dgm:prSet>
      <dgm:spPr/>
    </dgm:pt>
    <dgm:pt modelId="{CAF301A0-A003-1348-82D4-0A261AB0CAC2}" type="pres">
      <dgm:prSet presAssocID="{5DB120D3-4C67-4692-BF08-8AF7E8B39D1E}" presName="desTx" presStyleLbl="alignAccFollowNode1" presStyleIdx="0" presStyleCnt="2" custScaleY="82788">
        <dgm:presLayoutVars>
          <dgm:bulletEnabled val="1"/>
        </dgm:presLayoutVars>
      </dgm:prSet>
      <dgm:spPr/>
    </dgm:pt>
    <dgm:pt modelId="{3B86D284-3924-2B4F-A3C7-6A17A9FB8FEE}" type="pres">
      <dgm:prSet presAssocID="{11686062-6AFC-49C3-B196-4A5C57D51814}" presName="space" presStyleCnt="0"/>
      <dgm:spPr/>
    </dgm:pt>
    <dgm:pt modelId="{227C90C1-1804-824D-812D-C4079BC9B42C}" type="pres">
      <dgm:prSet presAssocID="{E6FB4F4C-4DE8-4609-A7B8-71A2014764C3}" presName="composite" presStyleCnt="0"/>
      <dgm:spPr/>
    </dgm:pt>
    <dgm:pt modelId="{E9F33C12-1455-EF4B-8A0A-0FA77218CA52}" type="pres">
      <dgm:prSet presAssocID="{E6FB4F4C-4DE8-4609-A7B8-71A2014764C3}" presName="parTx" presStyleLbl="alignNode1" presStyleIdx="1" presStyleCnt="2" custScaleY="114163">
        <dgm:presLayoutVars>
          <dgm:chMax val="0"/>
          <dgm:chPref val="0"/>
          <dgm:bulletEnabled val="1"/>
        </dgm:presLayoutVars>
      </dgm:prSet>
      <dgm:spPr/>
    </dgm:pt>
    <dgm:pt modelId="{0C62CE5B-C6D8-1C4D-AD4C-ACEA4A6B1FD3}" type="pres">
      <dgm:prSet presAssocID="{E6FB4F4C-4DE8-4609-A7B8-71A2014764C3}" presName="desTx" presStyleLbl="alignAccFollowNode1" presStyleIdx="1" presStyleCnt="2" custScaleY="82788">
        <dgm:presLayoutVars>
          <dgm:bulletEnabled val="1"/>
        </dgm:presLayoutVars>
      </dgm:prSet>
      <dgm:spPr/>
    </dgm:pt>
  </dgm:ptLst>
  <dgm:cxnLst>
    <dgm:cxn modelId="{643AB213-21FC-F843-AED1-E27FF7AF1E95}" type="presOf" srcId="{7E2D0FF4-E310-4A52-897B-4DAC16BE4BFD}" destId="{0C62CE5B-C6D8-1C4D-AD4C-ACEA4A6B1FD3}" srcOrd="0" destOrd="0" presId="urn:microsoft.com/office/officeart/2005/8/layout/hList1"/>
    <dgm:cxn modelId="{F86F0419-0009-D04E-ACAE-0AE789945998}" type="presOf" srcId="{12006B36-9EE5-415E-BCBB-61CF35A9794E}" destId="{CAF301A0-A003-1348-82D4-0A261AB0CAC2}" srcOrd="0" destOrd="1" presId="urn:microsoft.com/office/officeart/2005/8/layout/hList1"/>
    <dgm:cxn modelId="{609EA036-3D39-4E76-AD31-AE1AC1724CCE}" srcId="{E6FB4F4C-4DE8-4609-A7B8-71A2014764C3}" destId="{7E2D0FF4-E310-4A52-897B-4DAC16BE4BFD}" srcOrd="0" destOrd="0" parTransId="{AA043D1A-01EE-4FC0-92A7-481C97782EC0}" sibTransId="{99DEC256-4895-427C-A2AB-F7B258F9646F}"/>
    <dgm:cxn modelId="{BEC52C3E-F34F-4844-B466-D9B63A43EEE4}" type="presOf" srcId="{04512964-C516-4056-85CE-94519344B8E4}" destId="{6A1765CC-4AE7-064E-ABA2-DC1C617339CD}" srcOrd="0" destOrd="0" presId="urn:microsoft.com/office/officeart/2005/8/layout/hList1"/>
    <dgm:cxn modelId="{258DFD5C-3795-404D-BCBA-4007BAE3ABF4}" type="presOf" srcId="{E6FB4F4C-4DE8-4609-A7B8-71A2014764C3}" destId="{E9F33C12-1455-EF4B-8A0A-0FA77218CA52}" srcOrd="0" destOrd="0" presId="urn:microsoft.com/office/officeart/2005/8/layout/hList1"/>
    <dgm:cxn modelId="{41233F47-6E69-CB4E-9385-A3D32C0B81AC}" type="presOf" srcId="{5DB120D3-4C67-4692-BF08-8AF7E8B39D1E}" destId="{1A8E9DB1-D163-6243-AF2D-3988EA6F4965}" srcOrd="0" destOrd="0" presId="urn:microsoft.com/office/officeart/2005/8/layout/hList1"/>
    <dgm:cxn modelId="{F908CA49-59E4-BF45-8BD1-2E521F93F486}" type="presOf" srcId="{0721F103-6B54-4230-A845-114FC49155EB}" destId="{0C62CE5B-C6D8-1C4D-AD4C-ACEA4A6B1FD3}" srcOrd="0" destOrd="1" presId="urn:microsoft.com/office/officeart/2005/8/layout/hList1"/>
    <dgm:cxn modelId="{5D2E659A-C505-7442-B746-A1CD0FC69A92}" type="presOf" srcId="{B16BEDDE-BEF8-4D08-92B2-46A8CFC0C144}" destId="{CAF301A0-A003-1348-82D4-0A261AB0CAC2}" srcOrd="0" destOrd="0" presId="urn:microsoft.com/office/officeart/2005/8/layout/hList1"/>
    <dgm:cxn modelId="{3D6F1CC8-1EB7-418F-A93A-5E8B1CBC1071}" srcId="{04512964-C516-4056-85CE-94519344B8E4}" destId="{5DB120D3-4C67-4692-BF08-8AF7E8B39D1E}" srcOrd="0" destOrd="0" parTransId="{3033068D-69D3-4674-B559-BB2EF53E8CDE}" sibTransId="{11686062-6AFC-49C3-B196-4A5C57D51814}"/>
    <dgm:cxn modelId="{4D73E7CB-D343-4068-A7D3-0E61A2BA4495}" srcId="{5DB120D3-4C67-4692-BF08-8AF7E8B39D1E}" destId="{B16BEDDE-BEF8-4D08-92B2-46A8CFC0C144}" srcOrd="0" destOrd="0" parTransId="{A4C9F9F7-D66B-4D91-BB9B-1055A3A41E95}" sibTransId="{E277D6EC-88F9-4125-AFE0-B4FCE51C3520}"/>
    <dgm:cxn modelId="{9DE9E6D3-EF4B-4E01-8CE2-2EDACDA81C20}" srcId="{5DB120D3-4C67-4692-BF08-8AF7E8B39D1E}" destId="{12006B36-9EE5-415E-BCBB-61CF35A9794E}" srcOrd="1" destOrd="0" parTransId="{B33F8BBC-2491-4FC2-9DC0-AB25BA1BD238}" sibTransId="{7EAEF6BB-BF21-4882-90C2-B2E70C1EC37F}"/>
    <dgm:cxn modelId="{4B62BDF2-67AE-45B8-AF57-FED9E42D7E04}" srcId="{E6FB4F4C-4DE8-4609-A7B8-71A2014764C3}" destId="{0721F103-6B54-4230-A845-114FC49155EB}" srcOrd="1" destOrd="0" parTransId="{35480384-82DC-4E40-B230-2C7A45D7F178}" sibTransId="{CEE2AF41-38A5-4F47-BA67-278703F914CF}"/>
    <dgm:cxn modelId="{B31134FF-2499-484F-AAAF-C55B7DCD9740}" srcId="{04512964-C516-4056-85CE-94519344B8E4}" destId="{E6FB4F4C-4DE8-4609-A7B8-71A2014764C3}" srcOrd="1" destOrd="0" parTransId="{5137D39C-C42C-4D6C-9D9F-EC46D9E5778D}" sibTransId="{7BC2D248-F2F5-45DA-9FF1-03B569000E6C}"/>
    <dgm:cxn modelId="{9BD1DAE8-B1E2-7440-9334-03D86C7CD5F8}" type="presParOf" srcId="{6A1765CC-4AE7-064E-ABA2-DC1C617339CD}" destId="{425D1895-ED1E-4848-BA88-1CA21A809EB7}" srcOrd="0" destOrd="0" presId="urn:microsoft.com/office/officeart/2005/8/layout/hList1"/>
    <dgm:cxn modelId="{12D69838-CCEC-8341-8595-FB6009AC3FC0}" type="presParOf" srcId="{425D1895-ED1E-4848-BA88-1CA21A809EB7}" destId="{1A8E9DB1-D163-6243-AF2D-3988EA6F4965}" srcOrd="0" destOrd="0" presId="urn:microsoft.com/office/officeart/2005/8/layout/hList1"/>
    <dgm:cxn modelId="{A9723F08-2EA2-994F-87D9-B589D5807D48}" type="presParOf" srcId="{425D1895-ED1E-4848-BA88-1CA21A809EB7}" destId="{CAF301A0-A003-1348-82D4-0A261AB0CAC2}" srcOrd="1" destOrd="0" presId="urn:microsoft.com/office/officeart/2005/8/layout/hList1"/>
    <dgm:cxn modelId="{0CAC0A4E-D57C-D345-A630-C16652AC017D}" type="presParOf" srcId="{6A1765CC-4AE7-064E-ABA2-DC1C617339CD}" destId="{3B86D284-3924-2B4F-A3C7-6A17A9FB8FEE}" srcOrd="1" destOrd="0" presId="urn:microsoft.com/office/officeart/2005/8/layout/hList1"/>
    <dgm:cxn modelId="{595D1620-9658-3641-8A47-6A4854F46C9A}" type="presParOf" srcId="{6A1765CC-4AE7-064E-ABA2-DC1C617339CD}" destId="{227C90C1-1804-824D-812D-C4079BC9B42C}" srcOrd="2" destOrd="0" presId="urn:microsoft.com/office/officeart/2005/8/layout/hList1"/>
    <dgm:cxn modelId="{89C202F3-B44B-2C48-9FE2-7A854DF9044A}" type="presParOf" srcId="{227C90C1-1804-824D-812D-C4079BC9B42C}" destId="{E9F33C12-1455-EF4B-8A0A-0FA77218CA52}" srcOrd="0" destOrd="0" presId="urn:microsoft.com/office/officeart/2005/8/layout/hList1"/>
    <dgm:cxn modelId="{9CA71B94-9701-D347-AED8-0F3D920F4903}" type="presParOf" srcId="{227C90C1-1804-824D-812D-C4079BC9B42C}" destId="{0C62CE5B-C6D8-1C4D-AD4C-ACEA4A6B1FD3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5B0D427-A1B2-1245-A83C-2A68BBC2E888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66FFF0F6-888A-C44D-9342-0FA69B89DF45}">
      <dgm:prSet custT="1"/>
      <dgm:spPr/>
      <dgm:t>
        <a:bodyPr/>
        <a:lstStyle/>
        <a:p>
          <a:r>
            <a:rPr lang="en-US" sz="2200" dirty="0" err="1">
              <a:solidFill>
                <a:schemeClr val="tx1"/>
              </a:solidFill>
            </a:rPr>
            <a:t>Untuk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mencapai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tujuan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tersebut</a:t>
          </a:r>
          <a:r>
            <a:rPr lang="en-US" sz="2200" dirty="0">
              <a:solidFill>
                <a:schemeClr val="tx1"/>
              </a:solidFill>
            </a:rPr>
            <a:t>, </a:t>
          </a:r>
          <a:r>
            <a:rPr lang="en-US" sz="2200" dirty="0" err="1">
              <a:solidFill>
                <a:schemeClr val="tx1"/>
              </a:solidFill>
            </a:rPr>
            <a:t>entitas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mengungkapkan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informasi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kualitatif</a:t>
          </a:r>
          <a:r>
            <a:rPr lang="en-US" sz="2200" dirty="0">
              <a:solidFill>
                <a:schemeClr val="tx1"/>
              </a:solidFill>
            </a:rPr>
            <a:t> dan </a:t>
          </a:r>
          <a:r>
            <a:rPr lang="en-US" sz="2200" dirty="0" err="1">
              <a:solidFill>
                <a:schemeClr val="tx1"/>
              </a:solidFill>
            </a:rPr>
            <a:t>kuantitatif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tentang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seluruh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hal</a:t>
          </a:r>
          <a:r>
            <a:rPr lang="en-US" sz="2200" dirty="0">
              <a:solidFill>
                <a:schemeClr val="tx1"/>
              </a:solidFill>
            </a:rPr>
            <a:t> </a:t>
          </a:r>
          <a:r>
            <a:rPr lang="en-US" sz="2200" dirty="0" err="1">
              <a:solidFill>
                <a:schemeClr val="tx1"/>
              </a:solidFill>
            </a:rPr>
            <a:t>berikut</a:t>
          </a:r>
          <a:r>
            <a:rPr lang="en-US" sz="2200" dirty="0">
              <a:solidFill>
                <a:schemeClr val="tx1"/>
              </a:solidFill>
            </a:rPr>
            <a:t>:</a:t>
          </a:r>
          <a:endParaRPr lang="en-ID" sz="2200" dirty="0">
            <a:solidFill>
              <a:schemeClr val="tx1"/>
            </a:solidFill>
          </a:endParaRPr>
        </a:p>
      </dgm:t>
    </dgm:pt>
    <dgm:pt modelId="{A4ACFD0F-E4CC-D847-99C4-8F6DE2836EE8}" type="parTrans" cxnId="{E43F9545-EEBB-5D4A-95D8-CB2D00DD07D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494FD60-FB3A-5347-8D95-1D672655E5B2}" type="sibTrans" cxnId="{E43F9545-EEBB-5D4A-95D8-CB2D00DD07D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B2D9A60-7798-FA4B-B07E-614ED558B90F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kontrak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dengan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pelanggan</a:t>
          </a:r>
          <a:r>
            <a:rPr lang="en-US" dirty="0">
              <a:solidFill>
                <a:schemeClr val="tx1"/>
              </a:solidFill>
            </a:rPr>
            <a:t>;</a:t>
          </a:r>
          <a:endParaRPr lang="en-ID" dirty="0">
            <a:solidFill>
              <a:schemeClr val="tx1"/>
            </a:solidFill>
          </a:endParaRPr>
        </a:p>
      </dgm:t>
    </dgm:pt>
    <dgm:pt modelId="{397C4A6E-623B-6947-B67C-9498E20FC829}" type="parTrans" cxnId="{F0A8924A-45F1-C24F-A57A-6A2E686998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F926D5D-FC86-D847-B7BC-9F5E85D7AFAE}" type="sibTrans" cxnId="{F0A8924A-45F1-C24F-A57A-6A2E686998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F291A59-A5C9-6643-AFDD-0ED4441EBB2E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pertimbangan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signifikan</a:t>
          </a:r>
          <a:r>
            <a:rPr lang="en-US" dirty="0">
              <a:solidFill>
                <a:schemeClr val="tx1"/>
              </a:solidFill>
            </a:rPr>
            <a:t> dan </a:t>
          </a:r>
          <a:r>
            <a:rPr lang="en-US" dirty="0" err="1">
              <a:solidFill>
                <a:schemeClr val="tx1"/>
              </a:solidFill>
            </a:rPr>
            <a:t>perubahan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pertimbangan</a:t>
          </a:r>
          <a:r>
            <a:rPr lang="en-US" dirty="0">
              <a:solidFill>
                <a:schemeClr val="tx1"/>
              </a:solidFill>
            </a:rPr>
            <a:t>, yang </a:t>
          </a:r>
          <a:r>
            <a:rPr lang="en-US" dirty="0" err="1">
              <a:solidFill>
                <a:schemeClr val="tx1"/>
              </a:solidFill>
            </a:rPr>
            <a:t>dibuat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menerapkan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Pernyataan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terhadap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kontrak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tersebut</a:t>
          </a:r>
          <a:r>
            <a:rPr lang="en-US" dirty="0">
              <a:solidFill>
                <a:schemeClr val="tx1"/>
              </a:solidFill>
            </a:rPr>
            <a:t> dan; </a:t>
          </a:r>
          <a:endParaRPr lang="en-ID" dirty="0">
            <a:solidFill>
              <a:schemeClr val="tx1"/>
            </a:solidFill>
          </a:endParaRPr>
        </a:p>
      </dgm:t>
    </dgm:pt>
    <dgm:pt modelId="{7C183371-F3C7-624E-A363-70E70533A7CC}" type="parTrans" cxnId="{7F464A13-FD1F-904B-937F-99D78DE9D8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6108D23-2A77-7247-95B2-FB1100EC05B8}" type="sibTrans" cxnId="{7F464A13-FD1F-904B-937F-99D78DE9D8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36C2A27-BFA2-5441-873D-46DAA8C279E1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aset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diakui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dari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biaya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untuk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memperoleh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atau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memenuhi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kontrak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dengan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pelanggan</a:t>
          </a:r>
          <a:r>
            <a:rPr lang="en-US" dirty="0">
              <a:solidFill>
                <a:schemeClr val="tx1"/>
              </a:solidFill>
            </a:rPr>
            <a:t>.</a:t>
          </a:r>
          <a:endParaRPr lang="en-ID" dirty="0">
            <a:solidFill>
              <a:schemeClr val="tx1"/>
            </a:solidFill>
          </a:endParaRPr>
        </a:p>
      </dgm:t>
    </dgm:pt>
    <dgm:pt modelId="{7DA37C4B-A681-A540-AAAF-BD67FBBA48EB}" type="parTrans" cxnId="{6F850784-D923-BD4B-AB5E-20DBE19A40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488974C-9140-424B-A1A5-99261C3BB13B}" type="sibTrans" cxnId="{6F850784-D923-BD4B-AB5E-20DBE19A40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F3B1F3-D81A-AF4D-ADC4-63094453C3A5}" type="pres">
      <dgm:prSet presAssocID="{95B0D427-A1B2-1245-A83C-2A68BBC2E888}" presName="composite" presStyleCnt="0">
        <dgm:presLayoutVars>
          <dgm:chMax val="1"/>
          <dgm:dir/>
          <dgm:resizeHandles val="exact"/>
        </dgm:presLayoutVars>
      </dgm:prSet>
      <dgm:spPr/>
    </dgm:pt>
    <dgm:pt modelId="{9701FAF8-1E77-5242-B2F6-EC8070778CBD}" type="pres">
      <dgm:prSet presAssocID="{66FFF0F6-888A-C44D-9342-0FA69B89DF45}" presName="roof" presStyleLbl="dkBgShp" presStyleIdx="0" presStyleCnt="2" custLinFactNeighborX="-1764"/>
      <dgm:spPr/>
    </dgm:pt>
    <dgm:pt modelId="{E9DF79F7-D617-4F4E-848B-332703FFDF52}" type="pres">
      <dgm:prSet presAssocID="{66FFF0F6-888A-C44D-9342-0FA69B89DF45}" presName="pillars" presStyleCnt="0"/>
      <dgm:spPr/>
    </dgm:pt>
    <dgm:pt modelId="{716B8514-373C-3840-88BD-450C38CAED63}" type="pres">
      <dgm:prSet presAssocID="{66FFF0F6-888A-C44D-9342-0FA69B89DF45}" presName="pillar1" presStyleLbl="node1" presStyleIdx="0" presStyleCnt="3">
        <dgm:presLayoutVars>
          <dgm:bulletEnabled val="1"/>
        </dgm:presLayoutVars>
      </dgm:prSet>
      <dgm:spPr/>
    </dgm:pt>
    <dgm:pt modelId="{F7BBFB97-F0A9-8146-BEF6-3EC52F2829F9}" type="pres">
      <dgm:prSet presAssocID="{6F291A59-A5C9-6643-AFDD-0ED4441EBB2E}" presName="pillarX" presStyleLbl="node1" presStyleIdx="1" presStyleCnt="3">
        <dgm:presLayoutVars>
          <dgm:bulletEnabled val="1"/>
        </dgm:presLayoutVars>
      </dgm:prSet>
      <dgm:spPr/>
    </dgm:pt>
    <dgm:pt modelId="{D3E8277D-3A9B-8A40-B31D-336E732878CE}" type="pres">
      <dgm:prSet presAssocID="{436C2A27-BFA2-5441-873D-46DAA8C279E1}" presName="pillarX" presStyleLbl="node1" presStyleIdx="2" presStyleCnt="3">
        <dgm:presLayoutVars>
          <dgm:bulletEnabled val="1"/>
        </dgm:presLayoutVars>
      </dgm:prSet>
      <dgm:spPr/>
    </dgm:pt>
    <dgm:pt modelId="{A11BBEA5-EBE7-8942-A343-98238503C854}" type="pres">
      <dgm:prSet presAssocID="{66FFF0F6-888A-C44D-9342-0FA69B89DF45}" presName="base" presStyleLbl="dkBgShp" presStyleIdx="1" presStyleCnt="2"/>
      <dgm:spPr/>
    </dgm:pt>
  </dgm:ptLst>
  <dgm:cxnLst>
    <dgm:cxn modelId="{D3B9FE09-E519-8047-B46C-3ACD26D1CB24}" type="presOf" srcId="{66FFF0F6-888A-C44D-9342-0FA69B89DF45}" destId="{9701FAF8-1E77-5242-B2F6-EC8070778CBD}" srcOrd="0" destOrd="0" presId="urn:microsoft.com/office/officeart/2005/8/layout/hList3"/>
    <dgm:cxn modelId="{7F464A13-FD1F-904B-937F-99D78DE9D83E}" srcId="{66FFF0F6-888A-C44D-9342-0FA69B89DF45}" destId="{6F291A59-A5C9-6643-AFDD-0ED4441EBB2E}" srcOrd="1" destOrd="0" parTransId="{7C183371-F3C7-624E-A363-70E70533A7CC}" sibTransId="{76108D23-2A77-7247-95B2-FB1100EC05B8}"/>
    <dgm:cxn modelId="{9438D81C-6DEF-5F43-86BC-31D1F4E0D806}" type="presOf" srcId="{2B2D9A60-7798-FA4B-B07E-614ED558B90F}" destId="{716B8514-373C-3840-88BD-450C38CAED63}" srcOrd="0" destOrd="0" presId="urn:microsoft.com/office/officeart/2005/8/layout/hList3"/>
    <dgm:cxn modelId="{E43F9545-EEBB-5D4A-95D8-CB2D00DD07DF}" srcId="{95B0D427-A1B2-1245-A83C-2A68BBC2E888}" destId="{66FFF0F6-888A-C44D-9342-0FA69B89DF45}" srcOrd="0" destOrd="0" parTransId="{A4ACFD0F-E4CC-D847-99C4-8F6DE2836EE8}" sibTransId="{8494FD60-FB3A-5347-8D95-1D672655E5B2}"/>
    <dgm:cxn modelId="{F0A8924A-45F1-C24F-A57A-6A2E686998EC}" srcId="{66FFF0F6-888A-C44D-9342-0FA69B89DF45}" destId="{2B2D9A60-7798-FA4B-B07E-614ED558B90F}" srcOrd="0" destOrd="0" parTransId="{397C4A6E-623B-6947-B67C-9498E20FC829}" sibTransId="{AF926D5D-FC86-D847-B7BC-9F5E85D7AFAE}"/>
    <dgm:cxn modelId="{88466E7B-8018-0348-B489-AD255AEAE234}" type="presOf" srcId="{436C2A27-BFA2-5441-873D-46DAA8C279E1}" destId="{D3E8277D-3A9B-8A40-B31D-336E732878CE}" srcOrd="0" destOrd="0" presId="urn:microsoft.com/office/officeart/2005/8/layout/hList3"/>
    <dgm:cxn modelId="{6F850784-D923-BD4B-AB5E-20DBE19A4085}" srcId="{66FFF0F6-888A-C44D-9342-0FA69B89DF45}" destId="{436C2A27-BFA2-5441-873D-46DAA8C279E1}" srcOrd="2" destOrd="0" parTransId="{7DA37C4B-A681-A540-AAAF-BD67FBBA48EB}" sibTransId="{A488974C-9140-424B-A1A5-99261C3BB13B}"/>
    <dgm:cxn modelId="{36F36EB3-DD00-2F45-9BCA-0DB9CD85E94D}" type="presOf" srcId="{6F291A59-A5C9-6643-AFDD-0ED4441EBB2E}" destId="{F7BBFB97-F0A9-8146-BEF6-3EC52F2829F9}" srcOrd="0" destOrd="0" presId="urn:microsoft.com/office/officeart/2005/8/layout/hList3"/>
    <dgm:cxn modelId="{3BE973BB-790D-C84D-B30E-BD48BA040187}" type="presOf" srcId="{95B0D427-A1B2-1245-A83C-2A68BBC2E888}" destId="{A7F3B1F3-D81A-AF4D-ADC4-63094453C3A5}" srcOrd="0" destOrd="0" presId="urn:microsoft.com/office/officeart/2005/8/layout/hList3"/>
    <dgm:cxn modelId="{5A15C5D9-97C4-F645-8E2F-7B4880871897}" type="presParOf" srcId="{A7F3B1F3-D81A-AF4D-ADC4-63094453C3A5}" destId="{9701FAF8-1E77-5242-B2F6-EC8070778CBD}" srcOrd="0" destOrd="0" presId="urn:microsoft.com/office/officeart/2005/8/layout/hList3"/>
    <dgm:cxn modelId="{4A148B9D-5AAF-0A4A-9A59-3BCE0A540595}" type="presParOf" srcId="{A7F3B1F3-D81A-AF4D-ADC4-63094453C3A5}" destId="{E9DF79F7-D617-4F4E-848B-332703FFDF52}" srcOrd="1" destOrd="0" presId="urn:microsoft.com/office/officeart/2005/8/layout/hList3"/>
    <dgm:cxn modelId="{FC0A4746-D6CA-9B4A-88C1-2E2BE217A068}" type="presParOf" srcId="{E9DF79F7-D617-4F4E-848B-332703FFDF52}" destId="{716B8514-373C-3840-88BD-450C38CAED63}" srcOrd="0" destOrd="0" presId="urn:microsoft.com/office/officeart/2005/8/layout/hList3"/>
    <dgm:cxn modelId="{6ADAC584-5158-224F-ABFF-AE99CEAF1A3D}" type="presParOf" srcId="{E9DF79F7-D617-4F4E-848B-332703FFDF52}" destId="{F7BBFB97-F0A9-8146-BEF6-3EC52F2829F9}" srcOrd="1" destOrd="0" presId="urn:microsoft.com/office/officeart/2005/8/layout/hList3"/>
    <dgm:cxn modelId="{61A79B6C-AFDC-1243-81F9-F5C671AE179C}" type="presParOf" srcId="{E9DF79F7-D617-4F4E-848B-332703FFDF52}" destId="{D3E8277D-3A9B-8A40-B31D-336E732878CE}" srcOrd="2" destOrd="0" presId="urn:microsoft.com/office/officeart/2005/8/layout/hList3"/>
    <dgm:cxn modelId="{6BF67348-B536-9D47-B687-D2D7D9F90C4F}" type="presParOf" srcId="{A7F3B1F3-D81A-AF4D-ADC4-63094453C3A5}" destId="{A11BBEA5-EBE7-8942-A343-98238503C85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7E7A279-2EF1-0747-896B-28D9A2788CDF}" type="doc">
      <dgm:prSet loTypeId="urn:microsoft.com/office/officeart/2005/8/layout/chevron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411F8F-E788-B84A-8BC7-3B8E4BAEF4F0}">
      <dgm:prSet custT="1"/>
      <dgm:spPr/>
      <dgm:t>
        <a:bodyPr/>
        <a:lstStyle/>
        <a:p>
          <a:r>
            <a:rPr lang="en-US" sz="1800" b="1" i="0" dirty="0" err="1">
              <a:solidFill>
                <a:schemeClr val="tx1"/>
              </a:solidFill>
            </a:rPr>
            <a:t>Kontrak</a:t>
          </a:r>
          <a:r>
            <a:rPr lang="en-US" sz="1800" b="1" i="0" dirty="0">
              <a:solidFill>
                <a:schemeClr val="tx1"/>
              </a:solidFill>
            </a:rPr>
            <a:t> </a:t>
          </a:r>
          <a:r>
            <a:rPr lang="en-US" sz="1800" b="1" i="0" dirty="0" err="1">
              <a:solidFill>
                <a:schemeClr val="tx1"/>
              </a:solidFill>
            </a:rPr>
            <a:t>dengan</a:t>
          </a:r>
          <a:r>
            <a:rPr lang="en-US" sz="1800" b="1" i="0" dirty="0">
              <a:solidFill>
                <a:schemeClr val="tx1"/>
              </a:solidFill>
            </a:rPr>
            <a:t> </a:t>
          </a:r>
          <a:r>
            <a:rPr lang="en-US" sz="1800" b="1" i="0" dirty="0" err="1">
              <a:solidFill>
                <a:schemeClr val="tx1"/>
              </a:solidFill>
            </a:rPr>
            <a:t>Pelanggan</a:t>
          </a:r>
          <a:endParaRPr lang="en-ID" sz="1800" dirty="0">
            <a:solidFill>
              <a:schemeClr val="tx1"/>
            </a:solidFill>
          </a:endParaRPr>
        </a:p>
      </dgm:t>
    </dgm:pt>
    <dgm:pt modelId="{1440432C-8D2C-414B-B762-A3320D2D5D46}" type="parTrans" cxnId="{2597FEDA-85E7-3348-A057-C53128037D2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0F91EA5-F02F-4949-9549-B4B69174DDDC}" type="sibTrans" cxnId="{2597FEDA-85E7-3348-A057-C53128037D2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B78187-231B-6F4C-97AB-4FE0D98366FC}">
      <dgm:prSet/>
      <dgm:spPr/>
      <dgm:t>
        <a:bodyPr/>
        <a:lstStyle/>
        <a:p>
          <a:r>
            <a:rPr lang="en-US" b="0" i="1" dirty="0" err="1">
              <a:solidFill>
                <a:schemeClr val="tx1"/>
              </a:solidFill>
            </a:rPr>
            <a:t>Pemisahan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Pendapatan</a:t>
          </a:r>
          <a:endParaRPr lang="en-ID" dirty="0">
            <a:solidFill>
              <a:schemeClr val="tx1"/>
            </a:solidFill>
          </a:endParaRPr>
        </a:p>
      </dgm:t>
    </dgm:pt>
    <dgm:pt modelId="{46E0A342-BBBD-DE4E-8F1B-7BFEDF6C3771}" type="parTrans" cxnId="{6B89E72C-4BB0-E444-AE28-E12FF6F1CC6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0B7E5D2-8FAB-4849-B954-FC08DC1C37A4}" type="sibTrans" cxnId="{6B89E72C-4BB0-E444-AE28-E12FF6F1CC6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69B264-9166-5344-943C-1578E3C0CA80}">
      <dgm:prSet/>
      <dgm:spPr/>
      <dgm:t>
        <a:bodyPr/>
        <a:lstStyle/>
        <a:p>
          <a:r>
            <a:rPr lang="en-US" b="0" i="1">
              <a:solidFill>
                <a:schemeClr val="tx1"/>
              </a:solidFill>
            </a:rPr>
            <a:t>Saldo Kontrak</a:t>
          </a:r>
          <a:endParaRPr lang="en-ID">
            <a:solidFill>
              <a:schemeClr val="tx1"/>
            </a:solidFill>
          </a:endParaRPr>
        </a:p>
      </dgm:t>
    </dgm:pt>
    <dgm:pt modelId="{3E8FCC67-69CC-794E-9289-E82C33FCCE6A}" type="parTrans" cxnId="{6EA2AF5B-D18C-9B4D-862E-8409160A47B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7FF475C-C5D6-A84E-93AF-002F974E9AC4}" type="sibTrans" cxnId="{6EA2AF5B-D18C-9B4D-862E-8409160A47B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E0028D5-DDA1-BA4B-9BB2-02142C93735C}">
      <dgm:prSet/>
      <dgm:spPr/>
      <dgm:t>
        <a:bodyPr/>
        <a:lstStyle/>
        <a:p>
          <a:r>
            <a:rPr lang="en-US" b="0" i="1">
              <a:solidFill>
                <a:schemeClr val="tx1"/>
              </a:solidFill>
            </a:rPr>
            <a:t>Kewajiban Pelaksanaan</a:t>
          </a:r>
          <a:endParaRPr lang="en-ID">
            <a:solidFill>
              <a:schemeClr val="tx1"/>
            </a:solidFill>
          </a:endParaRPr>
        </a:p>
      </dgm:t>
    </dgm:pt>
    <dgm:pt modelId="{C9CE83D1-88C2-E143-9846-C8D30DC1BF7C}" type="parTrans" cxnId="{18E991A1-D0AF-4948-8BA6-C1F18B6C33B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FADF2B-87F2-B140-8A4A-E3AC9476B804}" type="sibTrans" cxnId="{18E991A1-D0AF-4948-8BA6-C1F18B6C33B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9B08B22-41FF-6E44-B874-410C448E1E91}">
      <dgm:prSet/>
      <dgm:spPr/>
      <dgm:t>
        <a:bodyPr/>
        <a:lstStyle/>
        <a:p>
          <a:r>
            <a:rPr lang="en-US" b="0" i="1" dirty="0">
              <a:solidFill>
                <a:schemeClr val="tx1"/>
              </a:solidFill>
            </a:rPr>
            <a:t>Harga </a:t>
          </a:r>
          <a:r>
            <a:rPr lang="en-US" b="0" i="1" dirty="0" err="1">
              <a:solidFill>
                <a:schemeClr val="tx1"/>
              </a:solidFill>
            </a:rPr>
            <a:t>Transaksi</a:t>
          </a:r>
          <a:r>
            <a:rPr lang="en-US" b="0" i="1" dirty="0">
              <a:solidFill>
                <a:schemeClr val="tx1"/>
              </a:solidFill>
            </a:rPr>
            <a:t> yang </a:t>
          </a:r>
          <a:r>
            <a:rPr lang="en-US" b="0" i="1" dirty="0" err="1">
              <a:solidFill>
                <a:schemeClr val="tx1"/>
              </a:solidFill>
            </a:rPr>
            <a:t>Dialokasikan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terhadap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Sisa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Kewajiban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Pelaksanaan</a:t>
          </a:r>
          <a:endParaRPr lang="en-ID" dirty="0">
            <a:solidFill>
              <a:schemeClr val="tx1"/>
            </a:solidFill>
          </a:endParaRPr>
        </a:p>
      </dgm:t>
    </dgm:pt>
    <dgm:pt modelId="{BC2549E8-5D67-094F-AA5F-B2841B54939D}" type="parTrans" cxnId="{FDB6E4DE-E9D6-9648-92E5-AA358197C80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FA4C118-CEA6-3C4F-9E0D-7C72D6B970FC}" type="sibTrans" cxnId="{FDB6E4DE-E9D6-9648-92E5-AA358197C80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3EA4CB-7D39-014D-9CC7-FC3123526D34}">
      <dgm:prSet/>
      <dgm:spPr/>
      <dgm:t>
        <a:bodyPr/>
        <a:lstStyle/>
        <a:p>
          <a:r>
            <a:rPr lang="en-US" b="1" i="0" dirty="0" err="1">
              <a:solidFill>
                <a:schemeClr val="tx1"/>
              </a:solidFill>
            </a:rPr>
            <a:t>Pertimbangan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Signifikan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dalam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Penerapan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Pernyataan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Ini</a:t>
          </a:r>
          <a:endParaRPr lang="en-ID" dirty="0">
            <a:solidFill>
              <a:schemeClr val="tx1"/>
            </a:solidFill>
          </a:endParaRPr>
        </a:p>
      </dgm:t>
    </dgm:pt>
    <dgm:pt modelId="{1C7AF302-D056-A743-8A90-EB54B49C5A33}" type="parTrans" cxnId="{A9D150D4-86C9-E149-BD7D-B25E121366D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2D883C6-6425-2741-AA2E-9214DB5B1E93}" type="sibTrans" cxnId="{A9D150D4-86C9-E149-BD7D-B25E121366D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F0D539-0EF1-6643-9382-AFD08E57EF95}">
      <dgm:prSet/>
      <dgm:spPr/>
      <dgm:t>
        <a:bodyPr/>
        <a:lstStyle/>
        <a:p>
          <a:r>
            <a:rPr lang="fi-FI" b="0" i="1" dirty="0" err="1">
              <a:solidFill>
                <a:schemeClr val="tx1"/>
              </a:solidFill>
            </a:rPr>
            <a:t>Menentukan</a:t>
          </a:r>
          <a:r>
            <a:rPr lang="fi-FI" b="0" i="1" dirty="0">
              <a:solidFill>
                <a:schemeClr val="tx1"/>
              </a:solidFill>
            </a:rPr>
            <a:t> </a:t>
          </a:r>
          <a:r>
            <a:rPr lang="fi-FI" b="0" i="1" dirty="0" err="1">
              <a:solidFill>
                <a:schemeClr val="tx1"/>
              </a:solidFill>
            </a:rPr>
            <a:t>Waktu</a:t>
          </a:r>
          <a:r>
            <a:rPr lang="fi-FI" b="0" i="1" dirty="0">
              <a:solidFill>
                <a:schemeClr val="tx1"/>
              </a:solidFill>
            </a:rPr>
            <a:t> </a:t>
          </a:r>
          <a:r>
            <a:rPr lang="fi-FI" b="0" i="1" dirty="0" err="1">
              <a:solidFill>
                <a:schemeClr val="tx1"/>
              </a:solidFill>
            </a:rPr>
            <a:t>Penyelesaian</a:t>
          </a:r>
          <a:r>
            <a:rPr lang="fi-FI" b="0" i="1" dirty="0">
              <a:solidFill>
                <a:schemeClr val="tx1"/>
              </a:solidFill>
            </a:rPr>
            <a:t> </a:t>
          </a:r>
          <a:r>
            <a:rPr lang="fi-FI" b="0" i="1" dirty="0" err="1">
              <a:solidFill>
                <a:schemeClr val="tx1"/>
              </a:solidFill>
            </a:rPr>
            <a:t>Kewajiban</a:t>
          </a:r>
          <a:r>
            <a:rPr lang="fi-FI" b="0" i="1" dirty="0">
              <a:solidFill>
                <a:schemeClr val="tx1"/>
              </a:solidFill>
            </a:rPr>
            <a:t> </a:t>
          </a:r>
          <a:r>
            <a:rPr lang="fi-FI" b="0" i="1" dirty="0" err="1">
              <a:solidFill>
                <a:schemeClr val="tx1"/>
              </a:solidFill>
            </a:rPr>
            <a:t>Pelaksanaan</a:t>
          </a:r>
          <a:endParaRPr lang="en-ID" dirty="0">
            <a:solidFill>
              <a:schemeClr val="tx1"/>
            </a:solidFill>
          </a:endParaRPr>
        </a:p>
      </dgm:t>
    </dgm:pt>
    <dgm:pt modelId="{2A18707B-35B3-EE4D-B899-E9C335B833CB}" type="parTrans" cxnId="{D41B9FA4-6C83-394F-A5BA-9832D472378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BCE1929-1128-4244-ACD2-E15C591AC0CE}" type="sibTrans" cxnId="{D41B9FA4-6C83-394F-A5BA-9832D472378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B2F3B80-BC0B-8742-941C-8DB9CC8EFFD4}">
      <dgm:prSet/>
      <dgm:spPr/>
      <dgm:t>
        <a:bodyPr/>
        <a:lstStyle/>
        <a:p>
          <a:r>
            <a:rPr lang="en-US" b="0" i="1" dirty="0" err="1">
              <a:solidFill>
                <a:schemeClr val="tx1"/>
              </a:solidFill>
            </a:rPr>
            <a:t>Menentukan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harga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transaksi</a:t>
          </a:r>
          <a:r>
            <a:rPr lang="en-US" b="0" i="1" dirty="0">
              <a:solidFill>
                <a:schemeClr val="tx1"/>
              </a:solidFill>
            </a:rPr>
            <a:t> dan </a:t>
          </a:r>
          <a:r>
            <a:rPr lang="en-US" b="0" i="1" dirty="0" err="1">
              <a:solidFill>
                <a:schemeClr val="tx1"/>
              </a:solidFill>
            </a:rPr>
            <a:t>jumlah</a:t>
          </a:r>
          <a:r>
            <a:rPr lang="en-US" b="0" i="1" dirty="0">
              <a:solidFill>
                <a:schemeClr val="tx1"/>
              </a:solidFill>
            </a:rPr>
            <a:t> yang </a:t>
          </a:r>
          <a:r>
            <a:rPr lang="en-US" b="0" i="1" dirty="0" err="1">
              <a:solidFill>
                <a:schemeClr val="tx1"/>
              </a:solidFill>
            </a:rPr>
            <a:t>dialokasikan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untuk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kewajiban</a:t>
          </a:r>
          <a:r>
            <a:rPr lang="en-US" b="0" i="1" dirty="0">
              <a:solidFill>
                <a:schemeClr val="tx1"/>
              </a:solidFill>
            </a:rPr>
            <a:t> </a:t>
          </a:r>
          <a:r>
            <a:rPr lang="en-US" b="0" i="1" dirty="0" err="1">
              <a:solidFill>
                <a:schemeClr val="tx1"/>
              </a:solidFill>
            </a:rPr>
            <a:t>pelaksanaan</a:t>
          </a:r>
          <a:endParaRPr lang="en-ID" dirty="0">
            <a:solidFill>
              <a:schemeClr val="tx1"/>
            </a:solidFill>
          </a:endParaRPr>
        </a:p>
      </dgm:t>
    </dgm:pt>
    <dgm:pt modelId="{E40CCDCE-6EA2-2D4A-81AD-B7A31097E767}" type="parTrans" cxnId="{B0AD6808-A9AD-0A45-A4AF-6E25C0C77D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76965D0-C738-E549-BBDB-5F0CB0BAF220}" type="sibTrans" cxnId="{B0AD6808-A9AD-0A45-A4AF-6E25C0C77D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36F09A-F6BC-F844-A0C1-513EE53A666D}">
      <dgm:prSet/>
      <dgm:spPr/>
      <dgm:t>
        <a:bodyPr/>
        <a:lstStyle/>
        <a:p>
          <a:r>
            <a:rPr lang="en-US" b="1" i="0" dirty="0" err="1">
              <a:solidFill>
                <a:schemeClr val="tx1"/>
              </a:solidFill>
            </a:rPr>
            <a:t>Aset</a:t>
          </a:r>
          <a:r>
            <a:rPr lang="en-US" b="1" i="0" dirty="0">
              <a:solidFill>
                <a:schemeClr val="tx1"/>
              </a:solidFill>
            </a:rPr>
            <a:t> yang </a:t>
          </a:r>
          <a:r>
            <a:rPr lang="en-US" b="1" i="0" dirty="0" err="1">
              <a:solidFill>
                <a:schemeClr val="tx1"/>
              </a:solidFill>
            </a:rPr>
            <a:t>Diakui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dari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Biaya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untuk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Memperoleh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atau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Memenuhi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Kontrak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dengan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en-US" b="1" i="0" dirty="0" err="1">
              <a:solidFill>
                <a:schemeClr val="tx1"/>
              </a:solidFill>
            </a:rPr>
            <a:t>Pelanggan</a:t>
          </a:r>
          <a:endParaRPr lang="en-ID" dirty="0">
            <a:solidFill>
              <a:schemeClr val="tx1"/>
            </a:solidFill>
          </a:endParaRPr>
        </a:p>
      </dgm:t>
    </dgm:pt>
    <dgm:pt modelId="{659C1958-7C94-354D-8C02-22778511179A}" type="parTrans" cxnId="{4B064AA3-FE7D-F741-8E9D-6AAC459B8A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7FE07D1-01A2-5B4B-95DD-2DC978E22D94}" type="sibTrans" cxnId="{4B064AA3-FE7D-F741-8E9D-6AAC459B8A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77F084F-C27B-6F48-8C02-BBE93495C4B6}" type="pres">
      <dgm:prSet presAssocID="{07E7A279-2EF1-0747-896B-28D9A2788CDF}" presName="Name0" presStyleCnt="0">
        <dgm:presLayoutVars>
          <dgm:dir/>
          <dgm:animLvl val="lvl"/>
          <dgm:resizeHandles val="exact"/>
        </dgm:presLayoutVars>
      </dgm:prSet>
      <dgm:spPr/>
    </dgm:pt>
    <dgm:pt modelId="{6FB5EDC7-F651-E84F-830B-8DC0D3B6706A}" type="pres">
      <dgm:prSet presAssocID="{AF411F8F-E788-B84A-8BC7-3B8E4BAEF4F0}" presName="composite" presStyleCnt="0"/>
      <dgm:spPr/>
    </dgm:pt>
    <dgm:pt modelId="{62F9160C-B6E2-AF44-ABB9-20C4F1B6E6C7}" type="pres">
      <dgm:prSet presAssocID="{AF411F8F-E788-B84A-8BC7-3B8E4BAEF4F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D5F7B53-740D-E744-9403-060095B990E5}" type="pres">
      <dgm:prSet presAssocID="{AF411F8F-E788-B84A-8BC7-3B8E4BAEF4F0}" presName="desTx" presStyleLbl="revTx" presStyleIdx="0" presStyleCnt="2" custLinFactNeighborX="3907" custLinFactNeighborY="-1331">
        <dgm:presLayoutVars>
          <dgm:bulletEnabled val="1"/>
        </dgm:presLayoutVars>
      </dgm:prSet>
      <dgm:spPr/>
    </dgm:pt>
    <dgm:pt modelId="{5E4BBCA4-DDED-834F-A65C-98A716CED9EE}" type="pres">
      <dgm:prSet presAssocID="{C0F91EA5-F02F-4949-9549-B4B69174DDDC}" presName="space" presStyleCnt="0"/>
      <dgm:spPr/>
    </dgm:pt>
    <dgm:pt modelId="{F04483D4-D718-CF4E-A790-3B6ACEB1769B}" type="pres">
      <dgm:prSet presAssocID="{AD3EA4CB-7D39-014D-9CC7-FC3123526D34}" presName="composite" presStyleCnt="0"/>
      <dgm:spPr/>
    </dgm:pt>
    <dgm:pt modelId="{CA046D9D-2D07-FD45-BD9C-0D3EE29E047B}" type="pres">
      <dgm:prSet presAssocID="{AD3EA4CB-7D39-014D-9CC7-FC3123526D34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20E895E-7EE7-6D45-8583-763549B1436C}" type="pres">
      <dgm:prSet presAssocID="{AD3EA4CB-7D39-014D-9CC7-FC3123526D34}" presName="desTx" presStyleLbl="revTx" presStyleIdx="1" presStyleCnt="2" custLinFactNeighborX="4202" custLinFactNeighborY="-1331">
        <dgm:presLayoutVars>
          <dgm:bulletEnabled val="1"/>
        </dgm:presLayoutVars>
      </dgm:prSet>
      <dgm:spPr/>
    </dgm:pt>
    <dgm:pt modelId="{9186E010-8750-1547-8D1B-E1FD271EC436}" type="pres">
      <dgm:prSet presAssocID="{22D883C6-6425-2741-AA2E-9214DB5B1E93}" presName="space" presStyleCnt="0"/>
      <dgm:spPr/>
    </dgm:pt>
    <dgm:pt modelId="{97C099C6-9741-6644-8AFB-0B8D5BE95C00}" type="pres">
      <dgm:prSet presAssocID="{8C36F09A-F6BC-F844-A0C1-513EE53A666D}" presName="composite" presStyleCnt="0"/>
      <dgm:spPr/>
    </dgm:pt>
    <dgm:pt modelId="{BC62A2A6-4B90-A846-B61B-11B5B4C124B3}" type="pres">
      <dgm:prSet presAssocID="{8C36F09A-F6BC-F844-A0C1-513EE53A666D}" presName="par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5754F0E-E37C-E443-8C35-3A14305D6309}" type="pres">
      <dgm:prSet presAssocID="{8C36F09A-F6BC-F844-A0C1-513EE53A666D}" presName="desTx" presStyleLbl="revTx" presStyleIdx="1" presStyleCnt="2">
        <dgm:presLayoutVars>
          <dgm:bulletEnabled val="1"/>
        </dgm:presLayoutVars>
      </dgm:prSet>
      <dgm:spPr/>
    </dgm:pt>
  </dgm:ptLst>
  <dgm:cxnLst>
    <dgm:cxn modelId="{35B18F02-D08E-7243-A523-69938D3EFF43}" type="presOf" srcId="{AF411F8F-E788-B84A-8BC7-3B8E4BAEF4F0}" destId="{62F9160C-B6E2-AF44-ABB9-20C4F1B6E6C7}" srcOrd="0" destOrd="0" presId="urn:microsoft.com/office/officeart/2005/8/layout/chevron1"/>
    <dgm:cxn modelId="{B0AD6808-A9AD-0A45-A4AF-6E25C0C77DE2}" srcId="{AD3EA4CB-7D39-014D-9CC7-FC3123526D34}" destId="{7B2F3B80-BC0B-8742-941C-8DB9CC8EFFD4}" srcOrd="1" destOrd="0" parTransId="{E40CCDCE-6EA2-2D4A-81AD-B7A31097E767}" sibTransId="{576965D0-C738-E549-BBDB-5F0CB0BAF220}"/>
    <dgm:cxn modelId="{6B89E72C-4BB0-E444-AE28-E12FF6F1CC6E}" srcId="{AF411F8F-E788-B84A-8BC7-3B8E4BAEF4F0}" destId="{9CB78187-231B-6F4C-97AB-4FE0D98366FC}" srcOrd="0" destOrd="0" parTransId="{46E0A342-BBBD-DE4E-8F1B-7BFEDF6C3771}" sibTransId="{70B7E5D2-8FAB-4849-B954-FC08DC1C37A4}"/>
    <dgm:cxn modelId="{3F15DA31-3087-E544-8E1E-7F98A6A14ADD}" type="presOf" srcId="{B9B08B22-41FF-6E44-B874-410C448E1E91}" destId="{DD5F7B53-740D-E744-9403-060095B990E5}" srcOrd="0" destOrd="3" presId="urn:microsoft.com/office/officeart/2005/8/layout/chevron1"/>
    <dgm:cxn modelId="{F8F95337-4FE1-F84E-B331-9CED95A6002F}" type="presOf" srcId="{CE0028D5-DDA1-BA4B-9BB2-02142C93735C}" destId="{DD5F7B53-740D-E744-9403-060095B990E5}" srcOrd="0" destOrd="2" presId="urn:microsoft.com/office/officeart/2005/8/layout/chevron1"/>
    <dgm:cxn modelId="{6EA2AF5B-D18C-9B4D-862E-8409160A47B8}" srcId="{AF411F8F-E788-B84A-8BC7-3B8E4BAEF4F0}" destId="{AD69B264-9166-5344-943C-1578E3C0CA80}" srcOrd="1" destOrd="0" parTransId="{3E8FCC67-69CC-794E-9289-E82C33FCCE6A}" sibTransId="{67FF475C-C5D6-A84E-93AF-002F974E9AC4}"/>
    <dgm:cxn modelId="{E4A8B258-9B70-B842-B3F3-E88FB5E7EB6A}" type="presOf" srcId="{9CB78187-231B-6F4C-97AB-4FE0D98366FC}" destId="{DD5F7B53-740D-E744-9403-060095B990E5}" srcOrd="0" destOrd="0" presId="urn:microsoft.com/office/officeart/2005/8/layout/chevron1"/>
    <dgm:cxn modelId="{7ABF3F7B-45B8-6542-A6EA-20EFE4BBEE86}" type="presOf" srcId="{AD3EA4CB-7D39-014D-9CC7-FC3123526D34}" destId="{CA046D9D-2D07-FD45-BD9C-0D3EE29E047B}" srcOrd="0" destOrd="0" presId="urn:microsoft.com/office/officeart/2005/8/layout/chevron1"/>
    <dgm:cxn modelId="{BE0D967C-A537-5643-8D61-DE25ED73B771}" type="presOf" srcId="{8C36F09A-F6BC-F844-A0C1-513EE53A666D}" destId="{BC62A2A6-4B90-A846-B61B-11B5B4C124B3}" srcOrd="0" destOrd="0" presId="urn:microsoft.com/office/officeart/2005/8/layout/chevron1"/>
    <dgm:cxn modelId="{18E991A1-D0AF-4948-8BA6-C1F18B6C33BF}" srcId="{AF411F8F-E788-B84A-8BC7-3B8E4BAEF4F0}" destId="{CE0028D5-DDA1-BA4B-9BB2-02142C93735C}" srcOrd="2" destOrd="0" parTransId="{C9CE83D1-88C2-E143-9846-C8D30DC1BF7C}" sibTransId="{A9FADF2B-87F2-B140-8A4A-E3AC9476B804}"/>
    <dgm:cxn modelId="{0C61B9A2-5BDE-5C45-91EC-0C0E732BEA64}" type="presOf" srcId="{07E7A279-2EF1-0747-896B-28D9A2788CDF}" destId="{877F084F-C27B-6F48-8C02-BBE93495C4B6}" srcOrd="0" destOrd="0" presId="urn:microsoft.com/office/officeart/2005/8/layout/chevron1"/>
    <dgm:cxn modelId="{4B064AA3-FE7D-F741-8E9D-6AAC459B8A23}" srcId="{07E7A279-2EF1-0747-896B-28D9A2788CDF}" destId="{8C36F09A-F6BC-F844-A0C1-513EE53A666D}" srcOrd="2" destOrd="0" parTransId="{659C1958-7C94-354D-8C02-22778511179A}" sibTransId="{17FE07D1-01A2-5B4B-95DD-2DC978E22D94}"/>
    <dgm:cxn modelId="{D41B9FA4-6C83-394F-A5BA-9832D4723789}" srcId="{AD3EA4CB-7D39-014D-9CC7-FC3123526D34}" destId="{0DF0D539-0EF1-6643-9382-AFD08E57EF95}" srcOrd="0" destOrd="0" parTransId="{2A18707B-35B3-EE4D-B899-E9C335B833CB}" sibTransId="{EBCE1929-1128-4244-ACD2-E15C591AC0CE}"/>
    <dgm:cxn modelId="{A9D150D4-86C9-E149-BD7D-B25E121366DA}" srcId="{07E7A279-2EF1-0747-896B-28D9A2788CDF}" destId="{AD3EA4CB-7D39-014D-9CC7-FC3123526D34}" srcOrd="1" destOrd="0" parTransId="{1C7AF302-D056-A743-8A90-EB54B49C5A33}" sibTransId="{22D883C6-6425-2741-AA2E-9214DB5B1E93}"/>
    <dgm:cxn modelId="{2597FEDA-85E7-3348-A057-C53128037D28}" srcId="{07E7A279-2EF1-0747-896B-28D9A2788CDF}" destId="{AF411F8F-E788-B84A-8BC7-3B8E4BAEF4F0}" srcOrd="0" destOrd="0" parTransId="{1440432C-8D2C-414B-B762-A3320D2D5D46}" sibTransId="{C0F91EA5-F02F-4949-9549-B4B69174DDDC}"/>
    <dgm:cxn modelId="{FDB6E4DE-E9D6-9648-92E5-AA358197C808}" srcId="{AF411F8F-E788-B84A-8BC7-3B8E4BAEF4F0}" destId="{B9B08B22-41FF-6E44-B874-410C448E1E91}" srcOrd="3" destOrd="0" parTransId="{BC2549E8-5D67-094F-AA5F-B2841B54939D}" sibTransId="{2FA4C118-CEA6-3C4F-9E0D-7C72D6B970FC}"/>
    <dgm:cxn modelId="{331E3EE9-76BF-B540-A26E-6948585801EC}" type="presOf" srcId="{0DF0D539-0EF1-6643-9382-AFD08E57EF95}" destId="{820E895E-7EE7-6D45-8583-763549B1436C}" srcOrd="0" destOrd="0" presId="urn:microsoft.com/office/officeart/2005/8/layout/chevron1"/>
    <dgm:cxn modelId="{0D1ADAEE-CC1B-CF40-9AE2-1E703F1B8F86}" type="presOf" srcId="{7B2F3B80-BC0B-8742-941C-8DB9CC8EFFD4}" destId="{820E895E-7EE7-6D45-8583-763549B1436C}" srcOrd="0" destOrd="1" presId="urn:microsoft.com/office/officeart/2005/8/layout/chevron1"/>
    <dgm:cxn modelId="{88D0AAEF-987D-484A-9AF2-419F538E64A2}" type="presOf" srcId="{AD69B264-9166-5344-943C-1578E3C0CA80}" destId="{DD5F7B53-740D-E744-9403-060095B990E5}" srcOrd="0" destOrd="1" presId="urn:microsoft.com/office/officeart/2005/8/layout/chevron1"/>
    <dgm:cxn modelId="{7CE5BB65-2D76-6A4D-B065-592DF97EAA88}" type="presParOf" srcId="{877F084F-C27B-6F48-8C02-BBE93495C4B6}" destId="{6FB5EDC7-F651-E84F-830B-8DC0D3B6706A}" srcOrd="0" destOrd="0" presId="urn:microsoft.com/office/officeart/2005/8/layout/chevron1"/>
    <dgm:cxn modelId="{D7B48FE1-50B4-AC41-B082-CDCCC8E19FBF}" type="presParOf" srcId="{6FB5EDC7-F651-E84F-830B-8DC0D3B6706A}" destId="{62F9160C-B6E2-AF44-ABB9-20C4F1B6E6C7}" srcOrd="0" destOrd="0" presId="urn:microsoft.com/office/officeart/2005/8/layout/chevron1"/>
    <dgm:cxn modelId="{90D99302-1A55-A046-BADD-28CCEE0364FD}" type="presParOf" srcId="{6FB5EDC7-F651-E84F-830B-8DC0D3B6706A}" destId="{DD5F7B53-740D-E744-9403-060095B990E5}" srcOrd="1" destOrd="0" presId="urn:microsoft.com/office/officeart/2005/8/layout/chevron1"/>
    <dgm:cxn modelId="{C50AD8CA-1C87-E14B-91E5-CCA3454FBE72}" type="presParOf" srcId="{877F084F-C27B-6F48-8C02-BBE93495C4B6}" destId="{5E4BBCA4-DDED-834F-A65C-98A716CED9EE}" srcOrd="1" destOrd="0" presId="urn:microsoft.com/office/officeart/2005/8/layout/chevron1"/>
    <dgm:cxn modelId="{47B73B5A-1E5F-A54D-AE42-27FF9B052A44}" type="presParOf" srcId="{877F084F-C27B-6F48-8C02-BBE93495C4B6}" destId="{F04483D4-D718-CF4E-A790-3B6ACEB1769B}" srcOrd="2" destOrd="0" presId="urn:microsoft.com/office/officeart/2005/8/layout/chevron1"/>
    <dgm:cxn modelId="{8BECB335-68C4-ED44-858B-B093E1D57D65}" type="presParOf" srcId="{F04483D4-D718-CF4E-A790-3B6ACEB1769B}" destId="{CA046D9D-2D07-FD45-BD9C-0D3EE29E047B}" srcOrd="0" destOrd="0" presId="urn:microsoft.com/office/officeart/2005/8/layout/chevron1"/>
    <dgm:cxn modelId="{E10B5B6C-B138-9143-A42A-72832ADB64EE}" type="presParOf" srcId="{F04483D4-D718-CF4E-A790-3B6ACEB1769B}" destId="{820E895E-7EE7-6D45-8583-763549B1436C}" srcOrd="1" destOrd="0" presId="urn:microsoft.com/office/officeart/2005/8/layout/chevron1"/>
    <dgm:cxn modelId="{ACCE9258-1A2C-694D-9CC8-05BE46241738}" type="presParOf" srcId="{877F084F-C27B-6F48-8C02-BBE93495C4B6}" destId="{9186E010-8750-1547-8D1B-E1FD271EC436}" srcOrd="3" destOrd="0" presId="urn:microsoft.com/office/officeart/2005/8/layout/chevron1"/>
    <dgm:cxn modelId="{66943E6B-847C-F840-BC5D-D81E809408F7}" type="presParOf" srcId="{877F084F-C27B-6F48-8C02-BBE93495C4B6}" destId="{97C099C6-9741-6644-8AFB-0B8D5BE95C00}" srcOrd="4" destOrd="0" presId="urn:microsoft.com/office/officeart/2005/8/layout/chevron1"/>
    <dgm:cxn modelId="{9D6CCE10-8F2F-CF43-909D-46FDA6702D52}" type="presParOf" srcId="{97C099C6-9741-6644-8AFB-0B8D5BE95C00}" destId="{BC62A2A6-4B90-A846-B61B-11B5B4C124B3}" srcOrd="0" destOrd="0" presId="urn:microsoft.com/office/officeart/2005/8/layout/chevron1"/>
    <dgm:cxn modelId="{A2FE418A-B24A-ED4C-B03C-C9073599E222}" type="presParOf" srcId="{97C099C6-9741-6644-8AFB-0B8D5BE95C00}" destId="{75754F0E-E37C-E443-8C35-3A14305D6309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FA94006-3DD3-4892-813D-7F80F9AE2265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ID"/>
        </a:p>
      </dgm:t>
    </dgm:pt>
    <dgm:pt modelId="{7D060906-F99F-44A4-B8A0-7C8F17BDFDB3}">
      <dgm:prSet custT="1"/>
      <dgm:spPr/>
      <dgm:t>
        <a:bodyPr/>
        <a:lstStyle/>
        <a:p>
          <a:r>
            <a:rPr lang="en-US" sz="1400" b="0" i="0" dirty="0" err="1"/>
            <a:t>Pemisahaan</a:t>
          </a:r>
          <a:r>
            <a:rPr lang="en-US" sz="1400" b="0" i="0" dirty="0"/>
            <a:t> </a:t>
          </a:r>
          <a:r>
            <a:rPr lang="en-US" sz="1400" b="0" i="0" dirty="0" err="1"/>
            <a:t>Pendapatan</a:t>
          </a:r>
          <a:endParaRPr lang="en-ID" sz="1400" dirty="0"/>
        </a:p>
      </dgm:t>
    </dgm:pt>
    <dgm:pt modelId="{FD37A9D3-A215-48CF-AC46-8410905EE6C6}" type="parTrans" cxnId="{C5757611-B523-4262-87D5-46CCD702F3AD}">
      <dgm:prSet/>
      <dgm:spPr/>
      <dgm:t>
        <a:bodyPr/>
        <a:lstStyle/>
        <a:p>
          <a:endParaRPr lang="en-ID" sz="1800"/>
        </a:p>
      </dgm:t>
    </dgm:pt>
    <dgm:pt modelId="{4EA453F6-B0C8-4F6A-9839-7ED28F5FA15E}" type="sibTrans" cxnId="{C5757611-B523-4262-87D5-46CCD702F3AD}">
      <dgm:prSet/>
      <dgm:spPr/>
      <dgm:t>
        <a:bodyPr/>
        <a:lstStyle/>
        <a:p>
          <a:endParaRPr lang="en-ID" sz="2000"/>
        </a:p>
      </dgm:t>
    </dgm:pt>
    <dgm:pt modelId="{B4401B12-F689-4EA1-8F26-6B4B46316A2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400" b="0" i="0" dirty="0" err="1"/>
            <a:t>kewajiban</a:t>
          </a:r>
          <a:r>
            <a:rPr lang="en-US" sz="1400" b="0" i="0" dirty="0"/>
            <a:t> </a:t>
          </a:r>
          <a:r>
            <a:rPr lang="en-US" sz="1400" b="0" i="0" dirty="0" err="1"/>
            <a:t>pelaksanaan</a:t>
          </a:r>
          <a:r>
            <a:rPr lang="en-US" sz="1400" b="0" i="0" dirty="0"/>
            <a:t> </a:t>
          </a:r>
          <a:r>
            <a:rPr lang="en-US" sz="1400" b="0" i="0" dirty="0" err="1"/>
            <a:t>diselesaikan</a:t>
          </a:r>
          <a:r>
            <a:rPr lang="en-US" sz="1400" b="0" i="0" dirty="0"/>
            <a:t> </a:t>
          </a:r>
          <a:r>
            <a:rPr lang="en-US" sz="1400" b="0" i="0" dirty="0" err="1"/>
            <a:t>sepanjang</a:t>
          </a:r>
          <a:r>
            <a:rPr lang="en-US" sz="1400" b="0" i="0" dirty="0"/>
            <a:t> </a:t>
          </a:r>
          <a:r>
            <a:rPr lang="en-US" sz="1400" b="0" i="0" dirty="0" err="1"/>
            <a:t>waktu</a:t>
          </a:r>
          <a:r>
            <a:rPr lang="en-US" sz="1400" b="0" i="0" dirty="0"/>
            <a:t> (paragraph PP2-PP13);</a:t>
          </a:r>
          <a:endParaRPr lang="en-ID" sz="1400" dirty="0"/>
        </a:p>
      </dgm:t>
    </dgm:pt>
    <dgm:pt modelId="{D3DC9917-1B9B-4E73-9AC9-2B6B5B88A311}" type="parTrans" cxnId="{443414D2-E6EA-4E39-9158-C621662D36E6}">
      <dgm:prSet/>
      <dgm:spPr/>
      <dgm:t>
        <a:bodyPr/>
        <a:lstStyle/>
        <a:p>
          <a:endParaRPr lang="en-ID" sz="1800"/>
        </a:p>
      </dgm:t>
    </dgm:pt>
    <dgm:pt modelId="{A25DA9D0-1DD4-445C-8D30-449D8AFFC29C}" type="sibTrans" cxnId="{443414D2-E6EA-4E39-9158-C621662D36E6}">
      <dgm:prSet/>
      <dgm:spPr/>
      <dgm:t>
        <a:bodyPr/>
        <a:lstStyle/>
        <a:p>
          <a:endParaRPr lang="en-ID" sz="2000"/>
        </a:p>
      </dgm:t>
    </dgm:pt>
    <dgm:pt modelId="{3D70CCA5-A5CD-4086-BE3A-DAB8B0334700}">
      <dgm:prSet custT="1"/>
      <dgm:spPr/>
      <dgm:t>
        <a:bodyPr/>
        <a:lstStyle/>
        <a:p>
          <a:r>
            <a:rPr lang="en-US" sz="1400" b="0" i="0"/>
            <a:t>metode untuk mengukur kemajuan terhadap penyelesaian kewajiban pelaksanaan secara penuh (paragraf PP14-PP19);</a:t>
          </a:r>
          <a:endParaRPr lang="en-ID" sz="1400"/>
        </a:p>
      </dgm:t>
    </dgm:pt>
    <dgm:pt modelId="{45CFDD3E-18F2-48E5-9F60-EC0CDAB05337}" type="parTrans" cxnId="{91D95278-1478-4517-98C3-CA8D583402E5}">
      <dgm:prSet/>
      <dgm:spPr/>
      <dgm:t>
        <a:bodyPr/>
        <a:lstStyle/>
        <a:p>
          <a:endParaRPr lang="en-ID" sz="1800"/>
        </a:p>
      </dgm:t>
    </dgm:pt>
    <dgm:pt modelId="{976FAF8A-9798-470E-894F-7BF4741E3892}" type="sibTrans" cxnId="{91D95278-1478-4517-98C3-CA8D583402E5}">
      <dgm:prSet/>
      <dgm:spPr/>
      <dgm:t>
        <a:bodyPr/>
        <a:lstStyle/>
        <a:p>
          <a:endParaRPr lang="en-ID" sz="2000"/>
        </a:p>
      </dgm:t>
    </dgm:pt>
    <dgm:pt modelId="{9D8F3D3B-4246-458D-9F7E-B45B91790E7E}">
      <dgm:prSet custT="1"/>
      <dgm:spPr/>
      <dgm:t>
        <a:bodyPr/>
        <a:lstStyle/>
        <a:p>
          <a:r>
            <a:rPr lang="en-US" sz="1400" b="0" i="0"/>
            <a:t>penjualan dengan hak retur (paragraf PP20-PP27);</a:t>
          </a:r>
          <a:endParaRPr lang="en-ID" sz="1400"/>
        </a:p>
      </dgm:t>
    </dgm:pt>
    <dgm:pt modelId="{7FB898CB-7AC8-45DF-927A-DB34F8006635}" type="parTrans" cxnId="{63DFCDBA-227E-4923-89B9-50D67BE682D0}">
      <dgm:prSet/>
      <dgm:spPr/>
      <dgm:t>
        <a:bodyPr/>
        <a:lstStyle/>
        <a:p>
          <a:endParaRPr lang="en-ID" sz="1800"/>
        </a:p>
      </dgm:t>
    </dgm:pt>
    <dgm:pt modelId="{D0064D86-A503-472E-8008-E815C867D210}" type="sibTrans" cxnId="{63DFCDBA-227E-4923-89B9-50D67BE682D0}">
      <dgm:prSet/>
      <dgm:spPr/>
      <dgm:t>
        <a:bodyPr/>
        <a:lstStyle/>
        <a:p>
          <a:endParaRPr lang="en-ID" sz="2000"/>
        </a:p>
      </dgm:t>
    </dgm:pt>
    <dgm:pt modelId="{618EE511-5E1F-455A-A422-95B7CA9F92D6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400" b="0" i="0"/>
            <a:t>garansi (paragraf PP28-PP33);</a:t>
          </a:r>
          <a:endParaRPr lang="en-ID" sz="1400"/>
        </a:p>
      </dgm:t>
    </dgm:pt>
    <dgm:pt modelId="{F8A1716F-FF22-4300-815B-3FF897B05BEF}" type="parTrans" cxnId="{AE8E8F05-79F5-47A2-B4A8-4ACDF0AD3DD8}">
      <dgm:prSet/>
      <dgm:spPr/>
      <dgm:t>
        <a:bodyPr/>
        <a:lstStyle/>
        <a:p>
          <a:endParaRPr lang="en-ID" sz="1800"/>
        </a:p>
      </dgm:t>
    </dgm:pt>
    <dgm:pt modelId="{EBF4B9FE-F865-4971-805B-9E50993EEBF8}" type="sibTrans" cxnId="{AE8E8F05-79F5-47A2-B4A8-4ACDF0AD3DD8}">
      <dgm:prSet/>
      <dgm:spPr/>
      <dgm:t>
        <a:bodyPr/>
        <a:lstStyle/>
        <a:p>
          <a:endParaRPr lang="en-ID" sz="2000"/>
        </a:p>
      </dgm:t>
    </dgm:pt>
    <dgm:pt modelId="{541EFC72-24F5-40F1-BB80-BF18D236208C}">
      <dgm:prSet custT="1"/>
      <dgm:spPr/>
      <dgm:t>
        <a:bodyPr/>
        <a:lstStyle/>
        <a:p>
          <a:r>
            <a:rPr lang="en-US" sz="1400" b="0" i="0"/>
            <a:t>imbalan prinsipal dibandingkan dengan agen (paragraf PP34-PP38);</a:t>
          </a:r>
          <a:endParaRPr lang="en-ID" sz="1400"/>
        </a:p>
      </dgm:t>
    </dgm:pt>
    <dgm:pt modelId="{96805066-4E77-48D5-A569-71AC77BA7FCF}" type="parTrans" cxnId="{8307DA18-8BA4-44B2-9F11-9F6C956F87A2}">
      <dgm:prSet/>
      <dgm:spPr/>
      <dgm:t>
        <a:bodyPr/>
        <a:lstStyle/>
        <a:p>
          <a:endParaRPr lang="en-ID" sz="1800"/>
        </a:p>
      </dgm:t>
    </dgm:pt>
    <dgm:pt modelId="{10122A35-7F5F-4C11-A7D7-E7B990E59359}" type="sibTrans" cxnId="{8307DA18-8BA4-44B2-9F11-9F6C956F87A2}">
      <dgm:prSet/>
      <dgm:spPr/>
      <dgm:t>
        <a:bodyPr/>
        <a:lstStyle/>
        <a:p>
          <a:endParaRPr lang="en-ID" sz="2000"/>
        </a:p>
      </dgm:t>
    </dgm:pt>
    <dgm:pt modelId="{E73E2EDC-8F62-42CD-A47F-81A3E8BC624B}">
      <dgm:prSet custT="1"/>
      <dgm:spPr/>
      <dgm:t>
        <a:bodyPr/>
        <a:lstStyle/>
        <a:p>
          <a:r>
            <a:rPr lang="en-US" sz="1400" b="0" i="0" dirty="0" err="1"/>
            <a:t>opsi</a:t>
          </a:r>
          <a:r>
            <a:rPr lang="en-US" sz="1400" b="0" i="0" dirty="0"/>
            <a:t> </a:t>
          </a:r>
          <a:r>
            <a:rPr lang="en-US" sz="1400" b="0" i="0" dirty="0" err="1"/>
            <a:t>pelanggan</a:t>
          </a:r>
          <a:r>
            <a:rPr lang="en-US" sz="1400" b="0" i="0" dirty="0"/>
            <a:t> </a:t>
          </a:r>
          <a:r>
            <a:rPr lang="en-US" sz="1400" b="0" i="0" dirty="0" err="1"/>
            <a:t>untuk</a:t>
          </a:r>
          <a:r>
            <a:rPr lang="en-US" sz="1400" b="0" i="0" dirty="0"/>
            <a:t> </a:t>
          </a:r>
          <a:r>
            <a:rPr lang="en-US" sz="1400" b="0" i="0" dirty="0" err="1"/>
            <a:t>tambahan</a:t>
          </a:r>
          <a:r>
            <a:rPr lang="en-US" sz="1400" b="0" i="0" dirty="0"/>
            <a:t> </a:t>
          </a:r>
          <a:r>
            <a:rPr lang="en-US" sz="1400" b="0" i="0" dirty="0" err="1"/>
            <a:t>barang</a:t>
          </a:r>
          <a:r>
            <a:rPr lang="en-US" sz="1400" b="0" i="0" dirty="0"/>
            <a:t> </a:t>
          </a:r>
          <a:r>
            <a:rPr lang="en-US" sz="1400" b="0" i="0" dirty="0" err="1"/>
            <a:t>atau</a:t>
          </a:r>
          <a:r>
            <a:rPr lang="en-US" sz="1400" b="0" i="0" dirty="0"/>
            <a:t> </a:t>
          </a:r>
          <a:r>
            <a:rPr lang="en-US" sz="1400" b="0" i="0" dirty="0" err="1"/>
            <a:t>jasa</a:t>
          </a:r>
          <a:r>
            <a:rPr lang="en-US" sz="1400" b="0" i="0" dirty="0"/>
            <a:t> (paragraph PP39-PP43);</a:t>
          </a:r>
          <a:endParaRPr lang="en-ID" sz="1400" dirty="0"/>
        </a:p>
      </dgm:t>
    </dgm:pt>
    <dgm:pt modelId="{ABB9352A-95E9-4ACC-9DD8-DCB125AE5B63}" type="parTrans" cxnId="{64D2FB24-30B0-44FF-9935-0F7CBDD6C672}">
      <dgm:prSet/>
      <dgm:spPr/>
      <dgm:t>
        <a:bodyPr/>
        <a:lstStyle/>
        <a:p>
          <a:endParaRPr lang="en-ID" sz="1800"/>
        </a:p>
      </dgm:t>
    </dgm:pt>
    <dgm:pt modelId="{FEBB4A55-A126-42E4-9762-058AC3BFABEC}" type="sibTrans" cxnId="{64D2FB24-30B0-44FF-9935-0F7CBDD6C672}">
      <dgm:prSet/>
      <dgm:spPr/>
      <dgm:t>
        <a:bodyPr/>
        <a:lstStyle/>
        <a:p>
          <a:endParaRPr lang="en-ID" sz="2000"/>
        </a:p>
      </dgm:t>
    </dgm:pt>
    <dgm:pt modelId="{E027A9FC-457C-4148-8350-FB82702F5CEB}">
      <dgm:prSet custT="1"/>
      <dgm:spPr/>
      <dgm:t>
        <a:bodyPr/>
        <a:lstStyle/>
        <a:p>
          <a:r>
            <a:rPr lang="en-US" sz="1400" b="0" i="0"/>
            <a:t>hak pelanggan yang tidak dilaksanakan (paragraf PP44-PP47);</a:t>
          </a:r>
          <a:endParaRPr lang="en-ID" sz="1400"/>
        </a:p>
      </dgm:t>
    </dgm:pt>
    <dgm:pt modelId="{ACBF00FD-4CF9-4ECB-B8D7-E3C8F74D6DE6}" type="parTrans" cxnId="{347F2E71-E8B2-4D6D-8FD3-D703FAD6F468}">
      <dgm:prSet/>
      <dgm:spPr/>
      <dgm:t>
        <a:bodyPr/>
        <a:lstStyle/>
        <a:p>
          <a:endParaRPr lang="en-ID" sz="1800"/>
        </a:p>
      </dgm:t>
    </dgm:pt>
    <dgm:pt modelId="{7B66DA76-849D-47C9-A5F4-9371BD068016}" type="sibTrans" cxnId="{347F2E71-E8B2-4D6D-8FD3-D703FAD6F468}">
      <dgm:prSet/>
      <dgm:spPr/>
      <dgm:t>
        <a:bodyPr/>
        <a:lstStyle/>
        <a:p>
          <a:endParaRPr lang="en-ID" sz="2000"/>
        </a:p>
      </dgm:t>
    </dgm:pt>
    <dgm:pt modelId="{9A0726D6-7B35-024C-87DD-97CD4E5890F3}">
      <dgm:prSet custT="1"/>
      <dgm:spPr/>
      <dgm:t>
        <a:bodyPr/>
        <a:lstStyle/>
        <a:p>
          <a:r>
            <a:rPr lang="nn-NO" sz="1400" b="0" i="0"/>
            <a:t>biaya dibayar di muka yang tidak dapat dikembalikan (dan </a:t>
          </a:r>
          <a:r>
            <a:rPr lang="en-US" sz="1400" b="0" i="0"/>
            <a:t>beberapa biaya terkait) (paragraf PP48-PP51);</a:t>
          </a:r>
          <a:endParaRPr lang="en-ID" sz="1400"/>
        </a:p>
      </dgm:t>
    </dgm:pt>
    <dgm:pt modelId="{BD40FA6D-9825-FB4D-95C2-3663003B1DD8}" type="parTrans" cxnId="{285F2C1E-F061-FA4A-9E65-261DD4F03186}">
      <dgm:prSet/>
      <dgm:spPr/>
      <dgm:t>
        <a:bodyPr/>
        <a:lstStyle/>
        <a:p>
          <a:endParaRPr lang="en-US" sz="1800"/>
        </a:p>
      </dgm:t>
    </dgm:pt>
    <dgm:pt modelId="{78E50D13-F52D-154C-822E-08C47B0BE343}" type="sibTrans" cxnId="{285F2C1E-F061-FA4A-9E65-261DD4F03186}">
      <dgm:prSet/>
      <dgm:spPr/>
      <dgm:t>
        <a:bodyPr/>
        <a:lstStyle/>
        <a:p>
          <a:endParaRPr lang="en-US" sz="2000"/>
        </a:p>
      </dgm:t>
    </dgm:pt>
    <dgm:pt modelId="{3E2D024B-36B3-C143-8380-6D5E078DAEDD}">
      <dgm:prSet custT="1"/>
      <dgm:spPr/>
      <dgm:t>
        <a:bodyPr/>
        <a:lstStyle/>
        <a:p>
          <a:r>
            <a:rPr lang="en-US" sz="1400" b="0" i="0" dirty="0" err="1"/>
            <a:t>lisensi</a:t>
          </a:r>
          <a:r>
            <a:rPr lang="en-US" sz="1400" b="0" i="0" dirty="0"/>
            <a:t> (</a:t>
          </a:r>
          <a:r>
            <a:rPr lang="en-US" sz="1400" b="0" i="0" dirty="0" err="1"/>
            <a:t>paragraf</a:t>
          </a:r>
          <a:r>
            <a:rPr lang="en-US" sz="1400" b="0" i="0" dirty="0"/>
            <a:t> PP52-PP63B);</a:t>
          </a:r>
          <a:endParaRPr lang="en-ID" sz="1400" dirty="0"/>
        </a:p>
      </dgm:t>
    </dgm:pt>
    <dgm:pt modelId="{3A3E489F-67C8-6947-BC7E-B0891B508678}" type="parTrans" cxnId="{F401D2E5-BFD5-9245-A63B-D391CFA9C617}">
      <dgm:prSet/>
      <dgm:spPr/>
      <dgm:t>
        <a:bodyPr/>
        <a:lstStyle/>
        <a:p>
          <a:endParaRPr lang="en-US" sz="1800"/>
        </a:p>
      </dgm:t>
    </dgm:pt>
    <dgm:pt modelId="{432DE759-AA56-3C4C-861E-D31ABFD85FDC}" type="sibTrans" cxnId="{F401D2E5-BFD5-9245-A63B-D391CFA9C617}">
      <dgm:prSet/>
      <dgm:spPr/>
      <dgm:t>
        <a:bodyPr/>
        <a:lstStyle/>
        <a:p>
          <a:endParaRPr lang="en-US" sz="2000"/>
        </a:p>
      </dgm:t>
    </dgm:pt>
    <dgm:pt modelId="{EBEF129E-4F30-2C46-8474-16E30B0BDFC8}">
      <dgm:prSet custT="1"/>
      <dgm:spPr/>
      <dgm:t>
        <a:bodyPr/>
        <a:lstStyle/>
        <a:p>
          <a:r>
            <a:rPr lang="en-US" sz="1400" b="0" i="0"/>
            <a:t>perjanjian pembelian kembali (paragraf PP64-PP76)</a:t>
          </a:r>
          <a:endParaRPr lang="en-ID" sz="1400"/>
        </a:p>
      </dgm:t>
    </dgm:pt>
    <dgm:pt modelId="{40DE173E-2265-5246-913E-CC0ED6FFCA2A}" type="parTrans" cxnId="{96834268-3679-5742-A468-CC6FDDE90A4A}">
      <dgm:prSet/>
      <dgm:spPr/>
      <dgm:t>
        <a:bodyPr/>
        <a:lstStyle/>
        <a:p>
          <a:endParaRPr lang="en-US" sz="1800"/>
        </a:p>
      </dgm:t>
    </dgm:pt>
    <dgm:pt modelId="{B3DE0321-69D3-6240-9F71-8C43A6FDAF7D}" type="sibTrans" cxnId="{96834268-3679-5742-A468-CC6FDDE90A4A}">
      <dgm:prSet/>
      <dgm:spPr/>
      <dgm:t>
        <a:bodyPr/>
        <a:lstStyle/>
        <a:p>
          <a:endParaRPr lang="en-US" sz="2000"/>
        </a:p>
      </dgm:t>
    </dgm:pt>
    <dgm:pt modelId="{FA484AE2-EF75-7343-9D2D-D4CC3DAF7163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400" b="0" i="0"/>
            <a:t>pengaturan konsinyasi (paragraf PP77-PP78);</a:t>
          </a:r>
          <a:endParaRPr lang="en-ID" sz="1400"/>
        </a:p>
      </dgm:t>
    </dgm:pt>
    <dgm:pt modelId="{6838C8F3-2DAD-C24E-B21F-AF5175395046}" type="parTrans" cxnId="{C0AF1743-AD46-404F-9B9A-D9D1005559C2}">
      <dgm:prSet/>
      <dgm:spPr/>
      <dgm:t>
        <a:bodyPr/>
        <a:lstStyle/>
        <a:p>
          <a:endParaRPr lang="en-US" sz="1800"/>
        </a:p>
      </dgm:t>
    </dgm:pt>
    <dgm:pt modelId="{B01708C6-501E-D148-A3DD-74FBDE3A1E63}" type="sibTrans" cxnId="{C0AF1743-AD46-404F-9B9A-D9D1005559C2}">
      <dgm:prSet/>
      <dgm:spPr/>
      <dgm:t>
        <a:bodyPr/>
        <a:lstStyle/>
        <a:p>
          <a:endParaRPr lang="en-US" sz="2000"/>
        </a:p>
      </dgm:t>
    </dgm:pt>
    <dgm:pt modelId="{9B5C24F0-4C1C-3145-ABAA-AFC3778AE90B}">
      <dgm:prSet custT="1"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en-US" sz="1400" b="0" i="0" dirty="0" err="1"/>
            <a:t>pengaturan</a:t>
          </a:r>
          <a:r>
            <a:rPr lang="en-US" sz="1400" b="0" i="0" dirty="0"/>
            <a:t> </a:t>
          </a:r>
          <a:r>
            <a:rPr lang="en-US" sz="1400" b="0" i="1" dirty="0"/>
            <a:t>bill-and-hold </a:t>
          </a:r>
          <a:r>
            <a:rPr lang="en-US" sz="1400" b="0" i="0" dirty="0"/>
            <a:t>(</a:t>
          </a:r>
          <a:r>
            <a:rPr lang="en-US" sz="1400" b="0" i="0" dirty="0" err="1"/>
            <a:t>paragraf</a:t>
          </a:r>
          <a:r>
            <a:rPr lang="en-US" sz="1400" b="0" i="0" dirty="0"/>
            <a:t> PP79-PP82);</a:t>
          </a:r>
          <a:endParaRPr lang="en-ID" sz="1400" dirty="0"/>
        </a:p>
      </dgm:t>
    </dgm:pt>
    <dgm:pt modelId="{03F459BF-E708-D247-9FB7-52834098EE5B}" type="parTrans" cxnId="{9ECAB364-0441-5644-9622-A0CED1066A3B}">
      <dgm:prSet/>
      <dgm:spPr/>
      <dgm:t>
        <a:bodyPr/>
        <a:lstStyle/>
        <a:p>
          <a:endParaRPr lang="en-US" sz="1800"/>
        </a:p>
      </dgm:t>
    </dgm:pt>
    <dgm:pt modelId="{9984BA6C-7000-CD4C-8FD5-0B11D9206FCB}" type="sibTrans" cxnId="{9ECAB364-0441-5644-9622-A0CED1066A3B}">
      <dgm:prSet/>
      <dgm:spPr/>
      <dgm:t>
        <a:bodyPr/>
        <a:lstStyle/>
        <a:p>
          <a:endParaRPr lang="en-US" sz="2000"/>
        </a:p>
      </dgm:t>
    </dgm:pt>
    <dgm:pt modelId="{4F711F09-B6E6-A84A-AFEE-D6D213CB79B6}">
      <dgm:prSet custT="1"/>
      <dgm:spPr/>
      <dgm:t>
        <a:bodyPr/>
        <a:lstStyle/>
        <a:p>
          <a:r>
            <a:rPr lang="en-US" sz="1400" b="0" i="0"/>
            <a:t>penerimaan pelanggan (paragraf PP83-PP86); dan</a:t>
          </a:r>
          <a:endParaRPr lang="en-ID" sz="1400"/>
        </a:p>
      </dgm:t>
    </dgm:pt>
    <dgm:pt modelId="{568A7D54-E0B0-5A43-B399-E5E8F7C5DA62}" type="parTrans" cxnId="{9EF166A8-CB8C-F744-8E94-81DF30891DF4}">
      <dgm:prSet/>
      <dgm:spPr/>
      <dgm:t>
        <a:bodyPr/>
        <a:lstStyle/>
        <a:p>
          <a:endParaRPr lang="en-US" sz="1800"/>
        </a:p>
      </dgm:t>
    </dgm:pt>
    <dgm:pt modelId="{5199FE22-F3A7-0841-9D60-F60109B89B5E}" type="sibTrans" cxnId="{9EF166A8-CB8C-F744-8E94-81DF30891DF4}">
      <dgm:prSet/>
      <dgm:spPr/>
      <dgm:t>
        <a:bodyPr/>
        <a:lstStyle/>
        <a:p>
          <a:endParaRPr lang="en-US" sz="2000"/>
        </a:p>
      </dgm:t>
    </dgm:pt>
    <dgm:pt modelId="{3B4E8182-5075-554D-9E9F-0C1AA607A0B6}">
      <dgm:prSet custT="1"/>
      <dgm:spPr/>
      <dgm:t>
        <a:bodyPr/>
        <a:lstStyle/>
        <a:p>
          <a:r>
            <a:rPr lang="en-US" sz="1400" b="0" i="0"/>
            <a:t>pengungkapan pemisahan pendapatan (paragraf PP87-PP89).</a:t>
          </a:r>
          <a:endParaRPr lang="en-ID" sz="1400"/>
        </a:p>
      </dgm:t>
    </dgm:pt>
    <dgm:pt modelId="{B8CB9F27-7815-7A49-86EC-94F4C666FCEF}" type="parTrans" cxnId="{07C7761F-CD70-454A-B7E0-A1E3EA57AE7C}">
      <dgm:prSet/>
      <dgm:spPr/>
      <dgm:t>
        <a:bodyPr/>
        <a:lstStyle/>
        <a:p>
          <a:endParaRPr lang="en-US" sz="1800"/>
        </a:p>
      </dgm:t>
    </dgm:pt>
    <dgm:pt modelId="{E8A8EE78-39A9-6A46-B6F7-A77E553B153C}" type="sibTrans" cxnId="{07C7761F-CD70-454A-B7E0-A1E3EA57AE7C}">
      <dgm:prSet/>
      <dgm:spPr/>
      <dgm:t>
        <a:bodyPr/>
        <a:lstStyle/>
        <a:p>
          <a:endParaRPr lang="en-US" sz="2000"/>
        </a:p>
      </dgm:t>
    </dgm:pt>
    <dgm:pt modelId="{360C7BC4-A9F7-5E4B-A132-BA442A1F6992}" type="pres">
      <dgm:prSet presAssocID="{CFA94006-3DD3-4892-813D-7F80F9AE2265}" presName="diagram" presStyleCnt="0">
        <dgm:presLayoutVars>
          <dgm:dir/>
          <dgm:resizeHandles val="exact"/>
        </dgm:presLayoutVars>
      </dgm:prSet>
      <dgm:spPr/>
    </dgm:pt>
    <dgm:pt modelId="{99E1F78E-BD6E-D04F-A68F-207BED2FCA32}" type="pres">
      <dgm:prSet presAssocID="{7D060906-F99F-44A4-B8A0-7C8F17BDFDB3}" presName="node" presStyleLbl="node1" presStyleIdx="0" presStyleCnt="15" custLinFactNeighborX="5151">
        <dgm:presLayoutVars>
          <dgm:bulletEnabled val="1"/>
        </dgm:presLayoutVars>
      </dgm:prSet>
      <dgm:spPr/>
    </dgm:pt>
    <dgm:pt modelId="{CF4B1930-5E92-8041-9AB5-AD8C302FE003}" type="pres">
      <dgm:prSet presAssocID="{4EA453F6-B0C8-4F6A-9839-7ED28F5FA15E}" presName="sibTrans" presStyleCnt="0"/>
      <dgm:spPr/>
    </dgm:pt>
    <dgm:pt modelId="{EF0800ED-A078-EB48-9EB8-8F8EBDF8C88D}" type="pres">
      <dgm:prSet presAssocID="{B4401B12-F689-4EA1-8F26-6B4B46316A27}" presName="node" presStyleLbl="node1" presStyleIdx="1" presStyleCnt="15" custScaleX="103165" custLinFactNeighborX="5151">
        <dgm:presLayoutVars>
          <dgm:bulletEnabled val="1"/>
        </dgm:presLayoutVars>
      </dgm:prSet>
      <dgm:spPr/>
    </dgm:pt>
    <dgm:pt modelId="{89758D2F-395C-B64B-9049-761856E594F9}" type="pres">
      <dgm:prSet presAssocID="{A25DA9D0-1DD4-445C-8D30-449D8AFFC29C}" presName="sibTrans" presStyleCnt="0"/>
      <dgm:spPr/>
    </dgm:pt>
    <dgm:pt modelId="{EE3A2CAA-E712-054C-AF62-BD152AC80F40}" type="pres">
      <dgm:prSet presAssocID="{3D70CCA5-A5CD-4086-BE3A-DAB8B0334700}" presName="node" presStyleLbl="node1" presStyleIdx="2" presStyleCnt="15" custScaleX="120423" custLinFactNeighborX="5212">
        <dgm:presLayoutVars>
          <dgm:bulletEnabled val="1"/>
        </dgm:presLayoutVars>
      </dgm:prSet>
      <dgm:spPr/>
    </dgm:pt>
    <dgm:pt modelId="{F4382C6E-F24E-6540-AA34-BE410BC56660}" type="pres">
      <dgm:prSet presAssocID="{976FAF8A-9798-470E-894F-7BF4741E3892}" presName="sibTrans" presStyleCnt="0"/>
      <dgm:spPr/>
    </dgm:pt>
    <dgm:pt modelId="{A5693AEE-2BCC-1244-AE4F-433E3109E8F5}" type="pres">
      <dgm:prSet presAssocID="{9D8F3D3B-4246-458D-9F7E-B45B91790E7E}" presName="node" presStyleLbl="node1" presStyleIdx="3" presStyleCnt="15" custLinFactNeighborX="5362">
        <dgm:presLayoutVars>
          <dgm:bulletEnabled val="1"/>
        </dgm:presLayoutVars>
      </dgm:prSet>
      <dgm:spPr/>
    </dgm:pt>
    <dgm:pt modelId="{A909CCA3-6602-C944-BE1B-31B556DB708E}" type="pres">
      <dgm:prSet presAssocID="{D0064D86-A503-472E-8008-E815C867D210}" presName="sibTrans" presStyleCnt="0"/>
      <dgm:spPr/>
    </dgm:pt>
    <dgm:pt modelId="{8791EE85-A9BE-7F47-985B-E40B8E086ADE}" type="pres">
      <dgm:prSet presAssocID="{618EE511-5E1F-455A-A422-95B7CA9F92D6}" presName="node" presStyleLbl="node1" presStyleIdx="4" presStyleCnt="15" custLinFactNeighborX="5151">
        <dgm:presLayoutVars>
          <dgm:bulletEnabled val="1"/>
        </dgm:presLayoutVars>
      </dgm:prSet>
      <dgm:spPr/>
    </dgm:pt>
    <dgm:pt modelId="{1361B1DB-1C3B-9545-BF05-08E619E18D42}" type="pres">
      <dgm:prSet presAssocID="{EBF4B9FE-F865-4971-805B-9E50993EEBF8}" presName="sibTrans" presStyleCnt="0"/>
      <dgm:spPr/>
    </dgm:pt>
    <dgm:pt modelId="{B8B40478-1F29-4941-905C-CFB941E1887B}" type="pres">
      <dgm:prSet presAssocID="{541EFC72-24F5-40F1-BB80-BF18D236208C}" presName="node" presStyleLbl="node1" presStyleIdx="5" presStyleCnt="15" custLinFactNeighborX="5151">
        <dgm:presLayoutVars>
          <dgm:bulletEnabled val="1"/>
        </dgm:presLayoutVars>
      </dgm:prSet>
      <dgm:spPr/>
    </dgm:pt>
    <dgm:pt modelId="{AF67AFA1-FE0E-1546-8963-BFEE4266BFC5}" type="pres">
      <dgm:prSet presAssocID="{10122A35-7F5F-4C11-A7D7-E7B990E59359}" presName="sibTrans" presStyleCnt="0"/>
      <dgm:spPr/>
    </dgm:pt>
    <dgm:pt modelId="{C90BAA9F-1496-8E45-B631-0B51B2901E32}" type="pres">
      <dgm:prSet presAssocID="{E73E2EDC-8F62-42CD-A47F-81A3E8BC624B}" presName="node" presStyleLbl="node1" presStyleIdx="6" presStyleCnt="15" custScaleX="120423" custLinFactNeighborX="5212">
        <dgm:presLayoutVars>
          <dgm:bulletEnabled val="1"/>
        </dgm:presLayoutVars>
      </dgm:prSet>
      <dgm:spPr/>
    </dgm:pt>
    <dgm:pt modelId="{4FDE510B-C47B-5F4C-A69D-E4A29CA3A44D}" type="pres">
      <dgm:prSet presAssocID="{FEBB4A55-A126-42E4-9762-058AC3BFABEC}" presName="sibTrans" presStyleCnt="0"/>
      <dgm:spPr/>
    </dgm:pt>
    <dgm:pt modelId="{26AB9B61-EB86-A74C-8705-7AA0D36AB360}" type="pres">
      <dgm:prSet presAssocID="{E027A9FC-457C-4148-8350-FB82702F5CEB}" presName="node" presStyleLbl="node1" presStyleIdx="7" presStyleCnt="15" custLinFactNeighborX="5362">
        <dgm:presLayoutVars>
          <dgm:bulletEnabled val="1"/>
        </dgm:presLayoutVars>
      </dgm:prSet>
      <dgm:spPr/>
    </dgm:pt>
    <dgm:pt modelId="{8F4B82B0-C9F6-7245-AD32-4839D0DB0AAD}" type="pres">
      <dgm:prSet presAssocID="{7B66DA76-849D-47C9-A5F4-9371BD068016}" presName="sibTrans" presStyleCnt="0"/>
      <dgm:spPr/>
    </dgm:pt>
    <dgm:pt modelId="{2D08E288-DE1C-9D45-A66A-2D60B398C46B}" type="pres">
      <dgm:prSet presAssocID="{9A0726D6-7B35-024C-87DD-97CD4E5890F3}" presName="node" presStyleLbl="node1" presStyleIdx="8" presStyleCnt="15" custLinFactNeighborX="5151">
        <dgm:presLayoutVars>
          <dgm:bulletEnabled val="1"/>
        </dgm:presLayoutVars>
      </dgm:prSet>
      <dgm:spPr/>
    </dgm:pt>
    <dgm:pt modelId="{EBA72FDA-5DFD-D040-AD92-4A0A1AA84FB3}" type="pres">
      <dgm:prSet presAssocID="{78E50D13-F52D-154C-822E-08C47B0BE343}" presName="sibTrans" presStyleCnt="0"/>
      <dgm:spPr/>
    </dgm:pt>
    <dgm:pt modelId="{56A8F0D7-F010-C344-86B8-F32F16161387}" type="pres">
      <dgm:prSet presAssocID="{3E2D024B-36B3-C143-8380-6D5E078DAEDD}" presName="node" presStyleLbl="node1" presStyleIdx="9" presStyleCnt="15" custLinFactNeighborX="5151">
        <dgm:presLayoutVars>
          <dgm:bulletEnabled val="1"/>
        </dgm:presLayoutVars>
      </dgm:prSet>
      <dgm:spPr/>
    </dgm:pt>
    <dgm:pt modelId="{A3BE3308-9CDF-1146-8502-EB42DE29CA48}" type="pres">
      <dgm:prSet presAssocID="{432DE759-AA56-3C4C-861E-D31ABFD85FDC}" presName="sibTrans" presStyleCnt="0"/>
      <dgm:spPr/>
    </dgm:pt>
    <dgm:pt modelId="{E47534F0-F4F8-6E48-B7A5-47F25439F0B2}" type="pres">
      <dgm:prSet presAssocID="{EBEF129E-4F30-2C46-8474-16E30B0BDFC8}" presName="node" presStyleLbl="node1" presStyleIdx="10" presStyleCnt="15" custScaleX="120423" custLinFactNeighborX="5212">
        <dgm:presLayoutVars>
          <dgm:bulletEnabled val="1"/>
        </dgm:presLayoutVars>
      </dgm:prSet>
      <dgm:spPr/>
    </dgm:pt>
    <dgm:pt modelId="{FA43B7A5-C1AB-F040-938C-4E21F8292847}" type="pres">
      <dgm:prSet presAssocID="{B3DE0321-69D3-6240-9F71-8C43A6FDAF7D}" presName="sibTrans" presStyleCnt="0"/>
      <dgm:spPr/>
    </dgm:pt>
    <dgm:pt modelId="{4CCE3562-99C4-1348-9B35-1C38D535FEB9}" type="pres">
      <dgm:prSet presAssocID="{FA484AE2-EF75-7343-9D2D-D4CC3DAF7163}" presName="node" presStyleLbl="node1" presStyleIdx="11" presStyleCnt="15" custLinFactNeighborX="5362">
        <dgm:presLayoutVars>
          <dgm:bulletEnabled val="1"/>
        </dgm:presLayoutVars>
      </dgm:prSet>
      <dgm:spPr/>
    </dgm:pt>
    <dgm:pt modelId="{B7D157A0-E381-D04D-8880-185EF05EEB36}" type="pres">
      <dgm:prSet presAssocID="{B01708C6-501E-D148-A3DD-74FBDE3A1E63}" presName="sibTrans" presStyleCnt="0"/>
      <dgm:spPr/>
    </dgm:pt>
    <dgm:pt modelId="{1494AB84-98A2-344B-BD33-4C649A911A46}" type="pres">
      <dgm:prSet presAssocID="{9B5C24F0-4C1C-3145-ABAA-AFC3778AE90B}" presName="node" presStyleLbl="node1" presStyleIdx="12" presStyleCnt="15">
        <dgm:presLayoutVars>
          <dgm:bulletEnabled val="1"/>
        </dgm:presLayoutVars>
      </dgm:prSet>
      <dgm:spPr/>
    </dgm:pt>
    <dgm:pt modelId="{49EFD0AA-BBA9-E347-A60A-8216524E08B8}" type="pres">
      <dgm:prSet presAssocID="{9984BA6C-7000-CD4C-8FD5-0B11D9206FCB}" presName="sibTrans" presStyleCnt="0"/>
      <dgm:spPr/>
    </dgm:pt>
    <dgm:pt modelId="{65C1703D-DF9B-5E44-909E-EEA73C9EF2DE}" type="pres">
      <dgm:prSet presAssocID="{4F711F09-B6E6-A84A-AFEE-D6D213CB79B6}" presName="node" presStyleLbl="node1" presStyleIdx="13" presStyleCnt="15">
        <dgm:presLayoutVars>
          <dgm:bulletEnabled val="1"/>
        </dgm:presLayoutVars>
      </dgm:prSet>
      <dgm:spPr/>
    </dgm:pt>
    <dgm:pt modelId="{139022FD-2FB0-2D40-9CCE-C6837319ED00}" type="pres">
      <dgm:prSet presAssocID="{5199FE22-F3A7-0841-9D60-F60109B89B5E}" presName="sibTrans" presStyleCnt="0"/>
      <dgm:spPr/>
    </dgm:pt>
    <dgm:pt modelId="{62E567AB-0E58-A84E-BD6B-702CA99A6786}" type="pres">
      <dgm:prSet presAssocID="{3B4E8182-5075-554D-9E9F-0C1AA607A0B6}" presName="node" presStyleLbl="node1" presStyleIdx="14" presStyleCnt="15">
        <dgm:presLayoutVars>
          <dgm:bulletEnabled val="1"/>
        </dgm:presLayoutVars>
      </dgm:prSet>
      <dgm:spPr/>
    </dgm:pt>
  </dgm:ptLst>
  <dgm:cxnLst>
    <dgm:cxn modelId="{AE8E8F05-79F5-47A2-B4A8-4ACDF0AD3DD8}" srcId="{CFA94006-3DD3-4892-813D-7F80F9AE2265}" destId="{618EE511-5E1F-455A-A422-95B7CA9F92D6}" srcOrd="4" destOrd="0" parTransId="{F8A1716F-FF22-4300-815B-3FF897B05BEF}" sibTransId="{EBF4B9FE-F865-4971-805B-9E50993EEBF8}"/>
    <dgm:cxn modelId="{C5757611-B523-4262-87D5-46CCD702F3AD}" srcId="{CFA94006-3DD3-4892-813D-7F80F9AE2265}" destId="{7D060906-F99F-44A4-B8A0-7C8F17BDFDB3}" srcOrd="0" destOrd="0" parTransId="{FD37A9D3-A215-48CF-AC46-8410905EE6C6}" sibTransId="{4EA453F6-B0C8-4F6A-9839-7ED28F5FA15E}"/>
    <dgm:cxn modelId="{8307DA18-8BA4-44B2-9F11-9F6C956F87A2}" srcId="{CFA94006-3DD3-4892-813D-7F80F9AE2265}" destId="{541EFC72-24F5-40F1-BB80-BF18D236208C}" srcOrd="5" destOrd="0" parTransId="{96805066-4E77-48D5-A569-71AC77BA7FCF}" sibTransId="{10122A35-7F5F-4C11-A7D7-E7B990E59359}"/>
    <dgm:cxn modelId="{285F2C1E-F061-FA4A-9E65-261DD4F03186}" srcId="{CFA94006-3DD3-4892-813D-7F80F9AE2265}" destId="{9A0726D6-7B35-024C-87DD-97CD4E5890F3}" srcOrd="8" destOrd="0" parTransId="{BD40FA6D-9825-FB4D-95C2-3663003B1DD8}" sibTransId="{78E50D13-F52D-154C-822E-08C47B0BE343}"/>
    <dgm:cxn modelId="{07C7761F-CD70-454A-B7E0-A1E3EA57AE7C}" srcId="{CFA94006-3DD3-4892-813D-7F80F9AE2265}" destId="{3B4E8182-5075-554D-9E9F-0C1AA607A0B6}" srcOrd="14" destOrd="0" parTransId="{B8CB9F27-7815-7A49-86EC-94F4C666FCEF}" sibTransId="{E8A8EE78-39A9-6A46-B6F7-A77E553B153C}"/>
    <dgm:cxn modelId="{64D2FB24-30B0-44FF-9935-0F7CBDD6C672}" srcId="{CFA94006-3DD3-4892-813D-7F80F9AE2265}" destId="{E73E2EDC-8F62-42CD-A47F-81A3E8BC624B}" srcOrd="6" destOrd="0" parTransId="{ABB9352A-95E9-4ACC-9DD8-DCB125AE5B63}" sibTransId="{FEBB4A55-A126-42E4-9762-058AC3BFABEC}"/>
    <dgm:cxn modelId="{69D18B34-8B9A-D840-BC87-46D75C0A00F1}" type="presOf" srcId="{FA484AE2-EF75-7343-9D2D-D4CC3DAF7163}" destId="{4CCE3562-99C4-1348-9B35-1C38D535FEB9}" srcOrd="0" destOrd="0" presId="urn:microsoft.com/office/officeart/2005/8/layout/default"/>
    <dgm:cxn modelId="{C0AF1743-AD46-404F-9B9A-D9D1005559C2}" srcId="{CFA94006-3DD3-4892-813D-7F80F9AE2265}" destId="{FA484AE2-EF75-7343-9D2D-D4CC3DAF7163}" srcOrd="11" destOrd="0" parTransId="{6838C8F3-2DAD-C24E-B21F-AF5175395046}" sibTransId="{B01708C6-501E-D148-A3DD-74FBDE3A1E63}"/>
    <dgm:cxn modelId="{9ECAB364-0441-5644-9622-A0CED1066A3B}" srcId="{CFA94006-3DD3-4892-813D-7F80F9AE2265}" destId="{9B5C24F0-4C1C-3145-ABAA-AFC3778AE90B}" srcOrd="12" destOrd="0" parTransId="{03F459BF-E708-D247-9FB7-52834098EE5B}" sibTransId="{9984BA6C-7000-CD4C-8FD5-0B11D9206FCB}"/>
    <dgm:cxn modelId="{F4C9AE45-118E-1A45-AFAF-2A889FBE1294}" type="presOf" srcId="{618EE511-5E1F-455A-A422-95B7CA9F92D6}" destId="{8791EE85-A9BE-7F47-985B-E40B8E086ADE}" srcOrd="0" destOrd="0" presId="urn:microsoft.com/office/officeart/2005/8/layout/default"/>
    <dgm:cxn modelId="{96834268-3679-5742-A468-CC6FDDE90A4A}" srcId="{CFA94006-3DD3-4892-813D-7F80F9AE2265}" destId="{EBEF129E-4F30-2C46-8474-16E30B0BDFC8}" srcOrd="10" destOrd="0" parTransId="{40DE173E-2265-5246-913E-CC0ED6FFCA2A}" sibTransId="{B3DE0321-69D3-6240-9F71-8C43A6FDAF7D}"/>
    <dgm:cxn modelId="{347F2E71-E8B2-4D6D-8FD3-D703FAD6F468}" srcId="{CFA94006-3DD3-4892-813D-7F80F9AE2265}" destId="{E027A9FC-457C-4148-8350-FB82702F5CEB}" srcOrd="7" destOrd="0" parTransId="{ACBF00FD-4CF9-4ECB-B8D7-E3C8F74D6DE6}" sibTransId="{7B66DA76-849D-47C9-A5F4-9371BD068016}"/>
    <dgm:cxn modelId="{91D95278-1478-4517-98C3-CA8D583402E5}" srcId="{CFA94006-3DD3-4892-813D-7F80F9AE2265}" destId="{3D70CCA5-A5CD-4086-BE3A-DAB8B0334700}" srcOrd="2" destOrd="0" parTransId="{45CFDD3E-18F2-48E5-9F60-EC0CDAB05337}" sibTransId="{976FAF8A-9798-470E-894F-7BF4741E3892}"/>
    <dgm:cxn modelId="{FD9A797E-ED4D-0B42-AEA6-E6F46F7AE270}" type="presOf" srcId="{9D8F3D3B-4246-458D-9F7E-B45B91790E7E}" destId="{A5693AEE-2BCC-1244-AE4F-433E3109E8F5}" srcOrd="0" destOrd="0" presId="urn:microsoft.com/office/officeart/2005/8/layout/default"/>
    <dgm:cxn modelId="{1BCF7882-D32A-5243-B5D8-1FD28CBF3AB5}" type="presOf" srcId="{3E2D024B-36B3-C143-8380-6D5E078DAEDD}" destId="{56A8F0D7-F010-C344-86B8-F32F16161387}" srcOrd="0" destOrd="0" presId="urn:microsoft.com/office/officeart/2005/8/layout/default"/>
    <dgm:cxn modelId="{C193879E-2204-364C-A525-E2D487BCF67B}" type="presOf" srcId="{9A0726D6-7B35-024C-87DD-97CD4E5890F3}" destId="{2D08E288-DE1C-9D45-A66A-2D60B398C46B}" srcOrd="0" destOrd="0" presId="urn:microsoft.com/office/officeart/2005/8/layout/default"/>
    <dgm:cxn modelId="{5C05C3A4-9D49-F54E-8874-7BDC2E6A9B8D}" type="presOf" srcId="{3D70CCA5-A5CD-4086-BE3A-DAB8B0334700}" destId="{EE3A2CAA-E712-054C-AF62-BD152AC80F40}" srcOrd="0" destOrd="0" presId="urn:microsoft.com/office/officeart/2005/8/layout/default"/>
    <dgm:cxn modelId="{9EF166A8-CB8C-F744-8E94-81DF30891DF4}" srcId="{CFA94006-3DD3-4892-813D-7F80F9AE2265}" destId="{4F711F09-B6E6-A84A-AFEE-D6D213CB79B6}" srcOrd="13" destOrd="0" parTransId="{568A7D54-E0B0-5A43-B399-E5E8F7C5DA62}" sibTransId="{5199FE22-F3A7-0841-9D60-F60109B89B5E}"/>
    <dgm:cxn modelId="{B8FBF9B1-9E94-4542-9A62-71C4F9E0F380}" type="presOf" srcId="{7D060906-F99F-44A4-B8A0-7C8F17BDFDB3}" destId="{99E1F78E-BD6E-D04F-A68F-207BED2FCA32}" srcOrd="0" destOrd="0" presId="urn:microsoft.com/office/officeart/2005/8/layout/default"/>
    <dgm:cxn modelId="{40339CB6-9DB4-4B47-A298-3E63CF93A3EB}" type="presOf" srcId="{E027A9FC-457C-4148-8350-FB82702F5CEB}" destId="{26AB9B61-EB86-A74C-8705-7AA0D36AB360}" srcOrd="0" destOrd="0" presId="urn:microsoft.com/office/officeart/2005/8/layout/default"/>
    <dgm:cxn modelId="{63DFCDBA-227E-4923-89B9-50D67BE682D0}" srcId="{CFA94006-3DD3-4892-813D-7F80F9AE2265}" destId="{9D8F3D3B-4246-458D-9F7E-B45B91790E7E}" srcOrd="3" destOrd="0" parTransId="{7FB898CB-7AC8-45DF-927A-DB34F8006635}" sibTransId="{D0064D86-A503-472E-8008-E815C867D210}"/>
    <dgm:cxn modelId="{215041BE-A97B-4B4E-8B03-BCE67257EB21}" type="presOf" srcId="{3B4E8182-5075-554D-9E9F-0C1AA607A0B6}" destId="{62E567AB-0E58-A84E-BD6B-702CA99A6786}" srcOrd="0" destOrd="0" presId="urn:microsoft.com/office/officeart/2005/8/layout/default"/>
    <dgm:cxn modelId="{B01797C0-BACA-654F-9CB7-418891744290}" type="presOf" srcId="{EBEF129E-4F30-2C46-8474-16E30B0BDFC8}" destId="{E47534F0-F4F8-6E48-B7A5-47F25439F0B2}" srcOrd="0" destOrd="0" presId="urn:microsoft.com/office/officeart/2005/8/layout/default"/>
    <dgm:cxn modelId="{6B4154C8-2DA5-BC4A-BA49-5E36645E8107}" type="presOf" srcId="{9B5C24F0-4C1C-3145-ABAA-AFC3778AE90B}" destId="{1494AB84-98A2-344B-BD33-4C649A911A46}" srcOrd="0" destOrd="0" presId="urn:microsoft.com/office/officeart/2005/8/layout/default"/>
    <dgm:cxn modelId="{088922CA-232E-4E48-8CE5-40040945BFD9}" type="presOf" srcId="{E73E2EDC-8F62-42CD-A47F-81A3E8BC624B}" destId="{C90BAA9F-1496-8E45-B631-0B51B2901E32}" srcOrd="0" destOrd="0" presId="urn:microsoft.com/office/officeart/2005/8/layout/default"/>
    <dgm:cxn modelId="{EEE73ECF-B0EA-AD4C-AF38-5CF43F2EAA10}" type="presOf" srcId="{CFA94006-3DD3-4892-813D-7F80F9AE2265}" destId="{360C7BC4-A9F7-5E4B-A132-BA442A1F6992}" srcOrd="0" destOrd="0" presId="urn:microsoft.com/office/officeart/2005/8/layout/default"/>
    <dgm:cxn modelId="{443414D2-E6EA-4E39-9158-C621662D36E6}" srcId="{CFA94006-3DD3-4892-813D-7F80F9AE2265}" destId="{B4401B12-F689-4EA1-8F26-6B4B46316A27}" srcOrd="1" destOrd="0" parTransId="{D3DC9917-1B9B-4E73-9AC9-2B6B5B88A311}" sibTransId="{A25DA9D0-1DD4-445C-8D30-449D8AFFC29C}"/>
    <dgm:cxn modelId="{F401D2E5-BFD5-9245-A63B-D391CFA9C617}" srcId="{CFA94006-3DD3-4892-813D-7F80F9AE2265}" destId="{3E2D024B-36B3-C143-8380-6D5E078DAEDD}" srcOrd="9" destOrd="0" parTransId="{3A3E489F-67C8-6947-BC7E-B0891B508678}" sibTransId="{432DE759-AA56-3C4C-861E-D31ABFD85FDC}"/>
    <dgm:cxn modelId="{894215EC-2269-1142-9153-AAB718F66707}" type="presOf" srcId="{4F711F09-B6E6-A84A-AFEE-D6D213CB79B6}" destId="{65C1703D-DF9B-5E44-909E-EEA73C9EF2DE}" srcOrd="0" destOrd="0" presId="urn:microsoft.com/office/officeart/2005/8/layout/default"/>
    <dgm:cxn modelId="{9D5941ED-3BF2-204F-B4D5-E29B0C6088BF}" type="presOf" srcId="{B4401B12-F689-4EA1-8F26-6B4B46316A27}" destId="{EF0800ED-A078-EB48-9EB8-8F8EBDF8C88D}" srcOrd="0" destOrd="0" presId="urn:microsoft.com/office/officeart/2005/8/layout/default"/>
    <dgm:cxn modelId="{AABC02F3-0781-CE4F-8078-DD893A1112C0}" type="presOf" srcId="{541EFC72-24F5-40F1-BB80-BF18D236208C}" destId="{B8B40478-1F29-4941-905C-CFB941E1887B}" srcOrd="0" destOrd="0" presId="urn:microsoft.com/office/officeart/2005/8/layout/default"/>
    <dgm:cxn modelId="{269A30B9-34E3-C74D-A768-05E86E6D0CCA}" type="presParOf" srcId="{360C7BC4-A9F7-5E4B-A132-BA442A1F6992}" destId="{99E1F78E-BD6E-D04F-A68F-207BED2FCA32}" srcOrd="0" destOrd="0" presId="urn:microsoft.com/office/officeart/2005/8/layout/default"/>
    <dgm:cxn modelId="{89548235-F49A-2941-9724-48F5B02AD3D3}" type="presParOf" srcId="{360C7BC4-A9F7-5E4B-A132-BA442A1F6992}" destId="{CF4B1930-5E92-8041-9AB5-AD8C302FE003}" srcOrd="1" destOrd="0" presId="urn:microsoft.com/office/officeart/2005/8/layout/default"/>
    <dgm:cxn modelId="{CA1B90E3-9F39-0F4D-94D8-749045EC716D}" type="presParOf" srcId="{360C7BC4-A9F7-5E4B-A132-BA442A1F6992}" destId="{EF0800ED-A078-EB48-9EB8-8F8EBDF8C88D}" srcOrd="2" destOrd="0" presId="urn:microsoft.com/office/officeart/2005/8/layout/default"/>
    <dgm:cxn modelId="{1D9DB85A-30CD-894F-A3F4-55D425DC9BFA}" type="presParOf" srcId="{360C7BC4-A9F7-5E4B-A132-BA442A1F6992}" destId="{89758D2F-395C-B64B-9049-761856E594F9}" srcOrd="3" destOrd="0" presId="urn:microsoft.com/office/officeart/2005/8/layout/default"/>
    <dgm:cxn modelId="{03EA8ABC-358C-964E-BF05-3E2A5FFC011C}" type="presParOf" srcId="{360C7BC4-A9F7-5E4B-A132-BA442A1F6992}" destId="{EE3A2CAA-E712-054C-AF62-BD152AC80F40}" srcOrd="4" destOrd="0" presId="urn:microsoft.com/office/officeart/2005/8/layout/default"/>
    <dgm:cxn modelId="{043C4508-ED0F-AA4F-A2F6-BDF303FF8093}" type="presParOf" srcId="{360C7BC4-A9F7-5E4B-A132-BA442A1F6992}" destId="{F4382C6E-F24E-6540-AA34-BE410BC56660}" srcOrd="5" destOrd="0" presId="urn:microsoft.com/office/officeart/2005/8/layout/default"/>
    <dgm:cxn modelId="{67105A50-BB38-D347-B303-5CC9EF9F2332}" type="presParOf" srcId="{360C7BC4-A9F7-5E4B-A132-BA442A1F6992}" destId="{A5693AEE-2BCC-1244-AE4F-433E3109E8F5}" srcOrd="6" destOrd="0" presId="urn:microsoft.com/office/officeart/2005/8/layout/default"/>
    <dgm:cxn modelId="{F19F6CBB-04DD-AE4C-B7C3-D5A9EBE9E83C}" type="presParOf" srcId="{360C7BC4-A9F7-5E4B-A132-BA442A1F6992}" destId="{A909CCA3-6602-C944-BE1B-31B556DB708E}" srcOrd="7" destOrd="0" presId="urn:microsoft.com/office/officeart/2005/8/layout/default"/>
    <dgm:cxn modelId="{4C5C4B00-4BD4-AA4A-B006-2FE7D65ACE1C}" type="presParOf" srcId="{360C7BC4-A9F7-5E4B-A132-BA442A1F6992}" destId="{8791EE85-A9BE-7F47-985B-E40B8E086ADE}" srcOrd="8" destOrd="0" presId="urn:microsoft.com/office/officeart/2005/8/layout/default"/>
    <dgm:cxn modelId="{FECF0943-1438-2C44-8CAE-4A210D171DC8}" type="presParOf" srcId="{360C7BC4-A9F7-5E4B-A132-BA442A1F6992}" destId="{1361B1DB-1C3B-9545-BF05-08E619E18D42}" srcOrd="9" destOrd="0" presId="urn:microsoft.com/office/officeart/2005/8/layout/default"/>
    <dgm:cxn modelId="{9063E802-07B6-D34A-9B14-B62DDAC57DB0}" type="presParOf" srcId="{360C7BC4-A9F7-5E4B-A132-BA442A1F6992}" destId="{B8B40478-1F29-4941-905C-CFB941E1887B}" srcOrd="10" destOrd="0" presId="urn:microsoft.com/office/officeart/2005/8/layout/default"/>
    <dgm:cxn modelId="{759B8337-58ED-044D-ACB2-33DDB666B166}" type="presParOf" srcId="{360C7BC4-A9F7-5E4B-A132-BA442A1F6992}" destId="{AF67AFA1-FE0E-1546-8963-BFEE4266BFC5}" srcOrd="11" destOrd="0" presId="urn:microsoft.com/office/officeart/2005/8/layout/default"/>
    <dgm:cxn modelId="{6B436EB6-6509-9549-910D-2E2F447100D7}" type="presParOf" srcId="{360C7BC4-A9F7-5E4B-A132-BA442A1F6992}" destId="{C90BAA9F-1496-8E45-B631-0B51B2901E32}" srcOrd="12" destOrd="0" presId="urn:microsoft.com/office/officeart/2005/8/layout/default"/>
    <dgm:cxn modelId="{4BD27BA8-9AAB-B841-BE9A-AE3BCE237584}" type="presParOf" srcId="{360C7BC4-A9F7-5E4B-A132-BA442A1F6992}" destId="{4FDE510B-C47B-5F4C-A69D-E4A29CA3A44D}" srcOrd="13" destOrd="0" presId="urn:microsoft.com/office/officeart/2005/8/layout/default"/>
    <dgm:cxn modelId="{092DFA6F-7675-164C-A6E3-8E9C84F25967}" type="presParOf" srcId="{360C7BC4-A9F7-5E4B-A132-BA442A1F6992}" destId="{26AB9B61-EB86-A74C-8705-7AA0D36AB360}" srcOrd="14" destOrd="0" presId="urn:microsoft.com/office/officeart/2005/8/layout/default"/>
    <dgm:cxn modelId="{41A8DE31-3FDA-0140-8D57-11CB28D667D6}" type="presParOf" srcId="{360C7BC4-A9F7-5E4B-A132-BA442A1F6992}" destId="{8F4B82B0-C9F6-7245-AD32-4839D0DB0AAD}" srcOrd="15" destOrd="0" presId="urn:microsoft.com/office/officeart/2005/8/layout/default"/>
    <dgm:cxn modelId="{02D4113F-F2D6-804B-BFDD-12A3B0C57E93}" type="presParOf" srcId="{360C7BC4-A9F7-5E4B-A132-BA442A1F6992}" destId="{2D08E288-DE1C-9D45-A66A-2D60B398C46B}" srcOrd="16" destOrd="0" presId="urn:microsoft.com/office/officeart/2005/8/layout/default"/>
    <dgm:cxn modelId="{DE9B5A96-0475-874A-9F69-97A0280CC5C3}" type="presParOf" srcId="{360C7BC4-A9F7-5E4B-A132-BA442A1F6992}" destId="{EBA72FDA-5DFD-D040-AD92-4A0A1AA84FB3}" srcOrd="17" destOrd="0" presId="urn:microsoft.com/office/officeart/2005/8/layout/default"/>
    <dgm:cxn modelId="{230C34C0-E1E9-BC4C-8B65-EAA6F3AC835A}" type="presParOf" srcId="{360C7BC4-A9F7-5E4B-A132-BA442A1F6992}" destId="{56A8F0D7-F010-C344-86B8-F32F16161387}" srcOrd="18" destOrd="0" presId="urn:microsoft.com/office/officeart/2005/8/layout/default"/>
    <dgm:cxn modelId="{10AEEEA2-91FA-214E-A8E3-E006A9CD70D0}" type="presParOf" srcId="{360C7BC4-A9F7-5E4B-A132-BA442A1F6992}" destId="{A3BE3308-9CDF-1146-8502-EB42DE29CA48}" srcOrd="19" destOrd="0" presId="urn:microsoft.com/office/officeart/2005/8/layout/default"/>
    <dgm:cxn modelId="{7ED3C909-48FA-254C-B2CA-6E41D80DDE4A}" type="presParOf" srcId="{360C7BC4-A9F7-5E4B-A132-BA442A1F6992}" destId="{E47534F0-F4F8-6E48-B7A5-47F25439F0B2}" srcOrd="20" destOrd="0" presId="urn:microsoft.com/office/officeart/2005/8/layout/default"/>
    <dgm:cxn modelId="{DE48027B-9016-5841-AC0E-B1B13540488E}" type="presParOf" srcId="{360C7BC4-A9F7-5E4B-A132-BA442A1F6992}" destId="{FA43B7A5-C1AB-F040-938C-4E21F8292847}" srcOrd="21" destOrd="0" presId="urn:microsoft.com/office/officeart/2005/8/layout/default"/>
    <dgm:cxn modelId="{D01B3773-821A-9943-802F-837D3C5AEC11}" type="presParOf" srcId="{360C7BC4-A9F7-5E4B-A132-BA442A1F6992}" destId="{4CCE3562-99C4-1348-9B35-1C38D535FEB9}" srcOrd="22" destOrd="0" presId="urn:microsoft.com/office/officeart/2005/8/layout/default"/>
    <dgm:cxn modelId="{378A66AF-801C-1B41-B6FC-627740D7D490}" type="presParOf" srcId="{360C7BC4-A9F7-5E4B-A132-BA442A1F6992}" destId="{B7D157A0-E381-D04D-8880-185EF05EEB36}" srcOrd="23" destOrd="0" presId="urn:microsoft.com/office/officeart/2005/8/layout/default"/>
    <dgm:cxn modelId="{2A32BF9E-9C5E-364D-9BC3-D0E5592125BF}" type="presParOf" srcId="{360C7BC4-A9F7-5E4B-A132-BA442A1F6992}" destId="{1494AB84-98A2-344B-BD33-4C649A911A46}" srcOrd="24" destOrd="0" presId="urn:microsoft.com/office/officeart/2005/8/layout/default"/>
    <dgm:cxn modelId="{9F7CB956-3BA4-8249-8230-DC55CDAC5FF0}" type="presParOf" srcId="{360C7BC4-A9F7-5E4B-A132-BA442A1F6992}" destId="{49EFD0AA-BBA9-E347-A60A-8216524E08B8}" srcOrd="25" destOrd="0" presId="urn:microsoft.com/office/officeart/2005/8/layout/default"/>
    <dgm:cxn modelId="{21131271-D439-B049-A0DA-E1219E144AF8}" type="presParOf" srcId="{360C7BC4-A9F7-5E4B-A132-BA442A1F6992}" destId="{65C1703D-DF9B-5E44-909E-EEA73C9EF2DE}" srcOrd="26" destOrd="0" presId="urn:microsoft.com/office/officeart/2005/8/layout/default"/>
    <dgm:cxn modelId="{0DE401EF-240D-424C-9860-8A22FC371F76}" type="presParOf" srcId="{360C7BC4-A9F7-5E4B-A132-BA442A1F6992}" destId="{139022FD-2FB0-2D40-9CCE-C6837319ED00}" srcOrd="27" destOrd="0" presId="urn:microsoft.com/office/officeart/2005/8/layout/default"/>
    <dgm:cxn modelId="{8D90758C-10E1-5844-AC15-AC71A974A6DC}" type="presParOf" srcId="{360C7BC4-A9F7-5E4B-A132-BA442A1F6992}" destId="{62E567AB-0E58-A84E-BD6B-702CA99A6786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8742A71C-A991-CC4A-B418-7810455AFA84}" type="doc">
      <dgm:prSet loTypeId="urn:microsoft.com/office/officeart/2005/8/layout/orgChar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AF5C31D-8825-BD4F-A557-81991E82A9F1}">
      <dgm:prSet/>
      <dgm:spPr/>
      <dgm:t>
        <a:bodyPr/>
        <a:lstStyle/>
        <a:p>
          <a:r>
            <a:rPr lang="fi-FI" b="0" i="0" dirty="0"/>
            <a:t>Entitas menerapkan Pernyataan ini menggunakan satu dari dua metode </a:t>
          </a:r>
          <a:r>
            <a:rPr lang="en-US" b="0" i="0" dirty="0" err="1"/>
            <a:t>berikut</a:t>
          </a:r>
          <a:r>
            <a:rPr lang="en-US" b="0" i="0" dirty="0"/>
            <a:t>:</a:t>
          </a:r>
          <a:endParaRPr lang="en-ID" dirty="0"/>
        </a:p>
      </dgm:t>
    </dgm:pt>
    <dgm:pt modelId="{3C5BF64D-4754-D046-80B1-B74BC4A0F399}" type="parTrans" cxnId="{A209CC69-9FE4-214C-A865-41DF1ADC544B}">
      <dgm:prSet/>
      <dgm:spPr/>
      <dgm:t>
        <a:bodyPr/>
        <a:lstStyle/>
        <a:p>
          <a:endParaRPr lang="en-US"/>
        </a:p>
      </dgm:t>
    </dgm:pt>
    <dgm:pt modelId="{352DA2D7-A148-A147-B90F-F4CDCA77585A}" type="sibTrans" cxnId="{A209CC69-9FE4-214C-A865-41DF1ADC544B}">
      <dgm:prSet/>
      <dgm:spPr/>
      <dgm:t>
        <a:bodyPr/>
        <a:lstStyle/>
        <a:p>
          <a:endParaRPr lang="en-US"/>
        </a:p>
      </dgm:t>
    </dgm:pt>
    <dgm:pt modelId="{4D0ABF36-F369-AB4F-9CBE-8B8AAFDCCB33}">
      <dgm:prSet/>
      <dgm:spPr/>
      <dgm:t>
        <a:bodyPr/>
        <a:lstStyle/>
        <a:p>
          <a:r>
            <a:rPr lang="en-US" b="0" i="0" dirty="0" err="1"/>
            <a:t>secara</a:t>
          </a:r>
          <a:r>
            <a:rPr lang="en-US" b="0" i="0" dirty="0"/>
            <a:t> </a:t>
          </a:r>
          <a:r>
            <a:rPr lang="en-US" b="0" i="0" dirty="0" err="1"/>
            <a:t>retrospektif</a:t>
          </a:r>
          <a:r>
            <a:rPr lang="en-US" b="0" i="0" dirty="0"/>
            <a:t> </a:t>
          </a:r>
          <a:r>
            <a:rPr lang="en-US" b="0" i="0" dirty="0" err="1"/>
            <a:t>untuk</a:t>
          </a:r>
          <a:r>
            <a:rPr lang="en-US" b="0" i="0" dirty="0"/>
            <a:t> </a:t>
          </a:r>
          <a:r>
            <a:rPr lang="en-US" b="0" i="0" dirty="0" err="1"/>
            <a:t>setiap</a:t>
          </a:r>
          <a:r>
            <a:rPr lang="en-US" b="0" i="0" dirty="0"/>
            <a:t> </a:t>
          </a:r>
          <a:r>
            <a:rPr lang="en-US" b="0" i="0" dirty="0" err="1"/>
            <a:t>periode</a:t>
          </a:r>
          <a:r>
            <a:rPr lang="en-US" b="0" i="0" dirty="0"/>
            <a:t> </a:t>
          </a:r>
          <a:r>
            <a:rPr lang="en-US" b="0" i="0" dirty="0" err="1"/>
            <a:t>pelaporan</a:t>
          </a:r>
          <a:r>
            <a:rPr lang="en-US" b="0" i="0" dirty="0"/>
            <a:t> </a:t>
          </a:r>
          <a:r>
            <a:rPr lang="en-US" b="0" i="0" dirty="0" err="1"/>
            <a:t>sajian</a:t>
          </a:r>
          <a:r>
            <a:rPr lang="en-US" b="0" i="0" dirty="0"/>
            <a:t> </a:t>
          </a:r>
          <a:r>
            <a:rPr lang="en-US" b="0" i="0" dirty="0" err="1"/>
            <a:t>sebelumnya</a:t>
          </a:r>
          <a:r>
            <a:rPr lang="en-US" b="0" i="0" dirty="0"/>
            <a:t> </a:t>
          </a:r>
          <a:r>
            <a:rPr lang="en-US" b="0" i="0" dirty="0" err="1"/>
            <a:t>sesuai</a:t>
          </a:r>
          <a:r>
            <a:rPr lang="en-US" b="0" i="0" dirty="0"/>
            <a:t> </a:t>
          </a:r>
          <a:r>
            <a:rPr lang="en-US" b="0" i="0" dirty="0" err="1"/>
            <a:t>dengan</a:t>
          </a:r>
          <a:r>
            <a:rPr lang="en-US" b="0" i="0" dirty="0"/>
            <a:t> PSAK 25: </a:t>
          </a:r>
          <a:r>
            <a:rPr lang="en-US" b="0" i="1" dirty="0" err="1"/>
            <a:t>Kebijakan</a:t>
          </a:r>
          <a:r>
            <a:rPr lang="en-US" b="0" i="1" dirty="0"/>
            <a:t> </a:t>
          </a:r>
          <a:r>
            <a:rPr lang="en-US" b="0" i="1" dirty="0" err="1"/>
            <a:t>Akuntansi</a:t>
          </a:r>
          <a:r>
            <a:rPr lang="en-US" b="0" i="1" dirty="0"/>
            <a:t>, </a:t>
          </a:r>
          <a:r>
            <a:rPr lang="fi-FI" b="0" i="1" dirty="0"/>
            <a:t>Perubahan Estimasi Akuntansi, dan Kesalahan </a:t>
          </a:r>
          <a:r>
            <a:rPr lang="fi-FI" b="0" i="0" dirty="0"/>
            <a:t>tunduk pada </a:t>
          </a:r>
          <a:r>
            <a:rPr lang="pt-BR" b="0" i="0" dirty="0"/>
            <a:t>panduan (</a:t>
          </a:r>
          <a:r>
            <a:rPr lang="pt-BR" b="0" i="1" dirty="0"/>
            <a:t>expedients</a:t>
          </a:r>
          <a:r>
            <a:rPr lang="pt-BR" b="0" i="0" dirty="0"/>
            <a:t>) dalam paragraf C05; atau</a:t>
          </a:r>
          <a:endParaRPr lang="en-ID" dirty="0"/>
        </a:p>
      </dgm:t>
    </dgm:pt>
    <dgm:pt modelId="{6F5DB288-852D-BB4A-9243-0D5C4E4741DF}" type="parTrans" cxnId="{4374DE7E-CC3A-2E4E-BE24-68D9594D76A5}">
      <dgm:prSet/>
      <dgm:spPr/>
      <dgm:t>
        <a:bodyPr/>
        <a:lstStyle/>
        <a:p>
          <a:endParaRPr lang="en-US"/>
        </a:p>
      </dgm:t>
    </dgm:pt>
    <dgm:pt modelId="{1A982962-6D3C-1D4F-904F-97378221B08B}" type="sibTrans" cxnId="{4374DE7E-CC3A-2E4E-BE24-68D9594D76A5}">
      <dgm:prSet/>
      <dgm:spPr/>
      <dgm:t>
        <a:bodyPr/>
        <a:lstStyle/>
        <a:p>
          <a:endParaRPr lang="en-US"/>
        </a:p>
      </dgm:t>
    </dgm:pt>
    <dgm:pt modelId="{BE1214FE-4332-F843-8C90-6DA3E5FAD19D}">
      <dgm:prSet/>
      <dgm:spPr/>
      <dgm:t>
        <a:bodyPr/>
        <a:lstStyle/>
        <a:p>
          <a:r>
            <a:rPr lang="en-US" b="0" i="0" dirty="0" err="1"/>
            <a:t>secara</a:t>
          </a:r>
          <a:r>
            <a:rPr lang="en-US" b="0" i="0" dirty="0"/>
            <a:t> </a:t>
          </a:r>
          <a:r>
            <a:rPr lang="en-US" b="0" i="0" dirty="0" err="1"/>
            <a:t>retrospektif</a:t>
          </a:r>
          <a:r>
            <a:rPr lang="en-US" b="0" i="0" dirty="0"/>
            <a:t> </a:t>
          </a:r>
          <a:r>
            <a:rPr lang="en-US" b="0" i="0" dirty="0" err="1"/>
            <a:t>dengan</a:t>
          </a:r>
          <a:r>
            <a:rPr lang="en-US" b="0" i="0" dirty="0"/>
            <a:t> </a:t>
          </a:r>
          <a:r>
            <a:rPr lang="en-US" b="0" i="0" dirty="0" err="1"/>
            <a:t>dampak</a:t>
          </a:r>
          <a:r>
            <a:rPr lang="en-US" b="0" i="0" dirty="0"/>
            <a:t> </a:t>
          </a:r>
          <a:r>
            <a:rPr lang="en-US" b="0" i="0" dirty="0" err="1"/>
            <a:t>kumulatif</a:t>
          </a:r>
          <a:r>
            <a:rPr lang="en-US" b="0" i="0" dirty="0"/>
            <a:t> </a:t>
          </a:r>
          <a:r>
            <a:rPr lang="en-US" b="0" i="0" dirty="0" err="1"/>
            <a:t>atas</a:t>
          </a:r>
          <a:r>
            <a:rPr lang="en-US" b="0" i="0" dirty="0"/>
            <a:t> </a:t>
          </a:r>
          <a:r>
            <a:rPr lang="en-US" b="0" i="0" dirty="0" err="1"/>
            <a:t>penerapan</a:t>
          </a:r>
          <a:r>
            <a:rPr lang="en-US" b="0" i="0" dirty="0"/>
            <a:t> </a:t>
          </a:r>
          <a:r>
            <a:rPr lang="en-US" b="0" i="0" dirty="0" err="1"/>
            <a:t>secara</a:t>
          </a:r>
          <a:r>
            <a:rPr lang="en-US" b="0" i="0" dirty="0"/>
            <a:t> </a:t>
          </a:r>
          <a:r>
            <a:rPr lang="en-US" b="0" i="0" dirty="0" err="1"/>
            <a:t>awal</a:t>
          </a:r>
          <a:r>
            <a:rPr lang="en-US" b="0" i="0" dirty="0"/>
            <a:t> </a:t>
          </a:r>
          <a:r>
            <a:rPr lang="en-US" b="0" i="0" dirty="0" err="1"/>
            <a:t>Pernyataan</a:t>
          </a:r>
          <a:r>
            <a:rPr lang="en-US" b="0" i="0" dirty="0"/>
            <a:t> </a:t>
          </a:r>
          <a:r>
            <a:rPr lang="en-US" b="0" i="0" dirty="0" err="1"/>
            <a:t>ini</a:t>
          </a:r>
          <a:r>
            <a:rPr lang="en-US" b="0" i="0" dirty="0"/>
            <a:t> </a:t>
          </a:r>
          <a:r>
            <a:rPr lang="en-US" b="0" i="0" dirty="0" err="1"/>
            <a:t>diakui</a:t>
          </a:r>
          <a:r>
            <a:rPr lang="en-US" b="0" i="0" dirty="0"/>
            <a:t> pada </a:t>
          </a:r>
          <a:r>
            <a:rPr lang="en-US" b="0" i="0" dirty="0" err="1"/>
            <a:t>tanggal</a:t>
          </a:r>
          <a:r>
            <a:rPr lang="en-US" b="0" i="0" dirty="0"/>
            <a:t> </a:t>
          </a:r>
          <a:r>
            <a:rPr lang="en-US" b="0" i="0" dirty="0" err="1"/>
            <a:t>penerapan</a:t>
          </a:r>
          <a:r>
            <a:rPr lang="en-US" b="0" i="0" dirty="0"/>
            <a:t> </a:t>
          </a:r>
          <a:r>
            <a:rPr lang="en-US" b="0" i="0" dirty="0" err="1"/>
            <a:t>awal</a:t>
          </a:r>
          <a:r>
            <a:rPr lang="en-US" b="0" i="0" dirty="0"/>
            <a:t> </a:t>
          </a:r>
          <a:r>
            <a:rPr lang="en-US" b="0" i="0" dirty="0" err="1"/>
            <a:t>sesuai</a:t>
          </a:r>
          <a:r>
            <a:rPr lang="en-US" b="0" i="0" dirty="0"/>
            <a:t> </a:t>
          </a:r>
          <a:r>
            <a:rPr lang="en-US" b="0" i="0" dirty="0" err="1"/>
            <a:t>dengan</a:t>
          </a:r>
          <a:r>
            <a:rPr lang="en-US" b="0" i="0" dirty="0"/>
            <a:t> </a:t>
          </a:r>
          <a:r>
            <a:rPr lang="en-US" b="0" i="0" dirty="0" err="1"/>
            <a:t>paragraf</a:t>
          </a:r>
          <a:r>
            <a:rPr lang="en-US" b="0" i="0" dirty="0"/>
            <a:t> C07-C08.</a:t>
          </a:r>
          <a:endParaRPr lang="en-ID" dirty="0"/>
        </a:p>
      </dgm:t>
    </dgm:pt>
    <dgm:pt modelId="{9DE13262-7E11-4D44-A128-3D7291A240F6}" type="parTrans" cxnId="{6E73F83A-1CD0-F042-BE47-9CEB3102CCA2}">
      <dgm:prSet/>
      <dgm:spPr/>
      <dgm:t>
        <a:bodyPr/>
        <a:lstStyle/>
        <a:p>
          <a:endParaRPr lang="en-US"/>
        </a:p>
      </dgm:t>
    </dgm:pt>
    <dgm:pt modelId="{72635F78-1F85-6F44-A4C0-AACC364ADC6C}" type="sibTrans" cxnId="{6E73F83A-1CD0-F042-BE47-9CEB3102CCA2}">
      <dgm:prSet/>
      <dgm:spPr/>
      <dgm:t>
        <a:bodyPr/>
        <a:lstStyle/>
        <a:p>
          <a:endParaRPr lang="en-US"/>
        </a:p>
      </dgm:t>
    </dgm:pt>
    <dgm:pt modelId="{CFC8D3ED-F2B4-2640-8FE8-65C9DC94CFC1}" type="pres">
      <dgm:prSet presAssocID="{8742A71C-A991-CC4A-B418-7810455AFA8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5B68124-6C5C-2C4D-B424-2EE75E87D0F4}" type="pres">
      <dgm:prSet presAssocID="{BAF5C31D-8825-BD4F-A557-81991E82A9F1}" presName="hierRoot1" presStyleCnt="0">
        <dgm:presLayoutVars>
          <dgm:hierBranch val="init"/>
        </dgm:presLayoutVars>
      </dgm:prSet>
      <dgm:spPr/>
    </dgm:pt>
    <dgm:pt modelId="{CF94F31E-6C92-AD47-B700-142CC7CB45D9}" type="pres">
      <dgm:prSet presAssocID="{BAF5C31D-8825-BD4F-A557-81991E82A9F1}" presName="rootComposite1" presStyleCnt="0"/>
      <dgm:spPr/>
    </dgm:pt>
    <dgm:pt modelId="{105AFCD4-764A-7141-9337-ED0BD07950EA}" type="pres">
      <dgm:prSet presAssocID="{BAF5C31D-8825-BD4F-A557-81991E82A9F1}" presName="rootText1" presStyleLbl="node0" presStyleIdx="0" presStyleCnt="1">
        <dgm:presLayoutVars>
          <dgm:chPref val="3"/>
        </dgm:presLayoutVars>
      </dgm:prSet>
      <dgm:spPr/>
    </dgm:pt>
    <dgm:pt modelId="{0D9AE1C9-CA38-034F-B71B-2DC146EBB5F2}" type="pres">
      <dgm:prSet presAssocID="{BAF5C31D-8825-BD4F-A557-81991E82A9F1}" presName="rootConnector1" presStyleLbl="node1" presStyleIdx="0" presStyleCnt="0"/>
      <dgm:spPr/>
    </dgm:pt>
    <dgm:pt modelId="{5231E38D-2B47-F248-A850-CC8987B978C9}" type="pres">
      <dgm:prSet presAssocID="{BAF5C31D-8825-BD4F-A557-81991E82A9F1}" presName="hierChild2" presStyleCnt="0"/>
      <dgm:spPr/>
    </dgm:pt>
    <dgm:pt modelId="{B79DA74F-C449-644C-A1D0-7F39AB69298F}" type="pres">
      <dgm:prSet presAssocID="{6F5DB288-852D-BB4A-9243-0D5C4E4741DF}" presName="Name37" presStyleLbl="parChTrans1D2" presStyleIdx="0" presStyleCnt="2"/>
      <dgm:spPr/>
    </dgm:pt>
    <dgm:pt modelId="{68B05717-1B4D-054A-911A-73EC563E3CAA}" type="pres">
      <dgm:prSet presAssocID="{4D0ABF36-F369-AB4F-9CBE-8B8AAFDCCB33}" presName="hierRoot2" presStyleCnt="0">
        <dgm:presLayoutVars>
          <dgm:hierBranch val="init"/>
        </dgm:presLayoutVars>
      </dgm:prSet>
      <dgm:spPr/>
    </dgm:pt>
    <dgm:pt modelId="{DC071C7D-974D-C749-8557-5355435B2EF9}" type="pres">
      <dgm:prSet presAssocID="{4D0ABF36-F369-AB4F-9CBE-8B8AAFDCCB33}" presName="rootComposite" presStyleCnt="0"/>
      <dgm:spPr/>
    </dgm:pt>
    <dgm:pt modelId="{9A334A6F-F3B6-5644-AC9F-76020D37A51D}" type="pres">
      <dgm:prSet presAssocID="{4D0ABF36-F369-AB4F-9CBE-8B8AAFDCCB33}" presName="rootText" presStyleLbl="node2" presStyleIdx="0" presStyleCnt="2" custScaleX="109600" custScaleY="119349">
        <dgm:presLayoutVars>
          <dgm:chPref val="3"/>
        </dgm:presLayoutVars>
      </dgm:prSet>
      <dgm:spPr/>
    </dgm:pt>
    <dgm:pt modelId="{E5C88428-BBD1-784F-A708-A54BA96212D2}" type="pres">
      <dgm:prSet presAssocID="{4D0ABF36-F369-AB4F-9CBE-8B8AAFDCCB33}" presName="rootConnector" presStyleLbl="node2" presStyleIdx="0" presStyleCnt="2"/>
      <dgm:spPr/>
    </dgm:pt>
    <dgm:pt modelId="{6B409B1D-AB30-F14F-A499-3FE9984F5755}" type="pres">
      <dgm:prSet presAssocID="{4D0ABF36-F369-AB4F-9CBE-8B8AAFDCCB33}" presName="hierChild4" presStyleCnt="0"/>
      <dgm:spPr/>
    </dgm:pt>
    <dgm:pt modelId="{A2AC8D60-ED25-9A43-878E-6DAF6817445A}" type="pres">
      <dgm:prSet presAssocID="{4D0ABF36-F369-AB4F-9CBE-8B8AAFDCCB33}" presName="hierChild5" presStyleCnt="0"/>
      <dgm:spPr/>
    </dgm:pt>
    <dgm:pt modelId="{2C5BB7BC-2D9E-854D-BE98-95B619FFE811}" type="pres">
      <dgm:prSet presAssocID="{9DE13262-7E11-4D44-A128-3D7291A240F6}" presName="Name37" presStyleLbl="parChTrans1D2" presStyleIdx="1" presStyleCnt="2"/>
      <dgm:spPr/>
    </dgm:pt>
    <dgm:pt modelId="{99B4809C-F7D7-7C4F-B8B1-3DF2424CB683}" type="pres">
      <dgm:prSet presAssocID="{BE1214FE-4332-F843-8C90-6DA3E5FAD19D}" presName="hierRoot2" presStyleCnt="0">
        <dgm:presLayoutVars>
          <dgm:hierBranch val="init"/>
        </dgm:presLayoutVars>
      </dgm:prSet>
      <dgm:spPr/>
    </dgm:pt>
    <dgm:pt modelId="{C5480F6C-9B31-8F4B-90D2-BA8FE8991DE6}" type="pres">
      <dgm:prSet presAssocID="{BE1214FE-4332-F843-8C90-6DA3E5FAD19D}" presName="rootComposite" presStyleCnt="0"/>
      <dgm:spPr/>
    </dgm:pt>
    <dgm:pt modelId="{1BB66605-3601-AF47-87D2-9A866648D0B3}" type="pres">
      <dgm:prSet presAssocID="{BE1214FE-4332-F843-8C90-6DA3E5FAD19D}" presName="rootText" presStyleLbl="node2" presStyleIdx="1" presStyleCnt="2" custScaleX="109600" custScaleY="119349">
        <dgm:presLayoutVars>
          <dgm:chPref val="3"/>
        </dgm:presLayoutVars>
      </dgm:prSet>
      <dgm:spPr/>
    </dgm:pt>
    <dgm:pt modelId="{397C92D2-8454-F646-9F21-4FABDCEA289C}" type="pres">
      <dgm:prSet presAssocID="{BE1214FE-4332-F843-8C90-6DA3E5FAD19D}" presName="rootConnector" presStyleLbl="node2" presStyleIdx="1" presStyleCnt="2"/>
      <dgm:spPr/>
    </dgm:pt>
    <dgm:pt modelId="{6242AC55-2B03-7E49-8944-355435AE93DB}" type="pres">
      <dgm:prSet presAssocID="{BE1214FE-4332-F843-8C90-6DA3E5FAD19D}" presName="hierChild4" presStyleCnt="0"/>
      <dgm:spPr/>
    </dgm:pt>
    <dgm:pt modelId="{0F5CD4E8-2E0A-1A47-A20A-AA64AC5E6C48}" type="pres">
      <dgm:prSet presAssocID="{BE1214FE-4332-F843-8C90-6DA3E5FAD19D}" presName="hierChild5" presStyleCnt="0"/>
      <dgm:spPr/>
    </dgm:pt>
    <dgm:pt modelId="{49D862FA-B3A4-C340-9DC4-F79EEAE66425}" type="pres">
      <dgm:prSet presAssocID="{BAF5C31D-8825-BD4F-A557-81991E82A9F1}" presName="hierChild3" presStyleCnt="0"/>
      <dgm:spPr/>
    </dgm:pt>
  </dgm:ptLst>
  <dgm:cxnLst>
    <dgm:cxn modelId="{E3A1FC26-C11A-D944-9A0E-B67ACE0BD199}" type="presOf" srcId="{BAF5C31D-8825-BD4F-A557-81991E82A9F1}" destId="{105AFCD4-764A-7141-9337-ED0BD07950EA}" srcOrd="0" destOrd="0" presId="urn:microsoft.com/office/officeart/2005/8/layout/orgChart1"/>
    <dgm:cxn modelId="{9BC35D32-1DB6-854B-BB8E-FCD72680C18B}" type="presOf" srcId="{4D0ABF36-F369-AB4F-9CBE-8B8AAFDCCB33}" destId="{9A334A6F-F3B6-5644-AC9F-76020D37A51D}" srcOrd="0" destOrd="0" presId="urn:microsoft.com/office/officeart/2005/8/layout/orgChart1"/>
    <dgm:cxn modelId="{6E73F83A-1CD0-F042-BE47-9CEB3102CCA2}" srcId="{BAF5C31D-8825-BD4F-A557-81991E82A9F1}" destId="{BE1214FE-4332-F843-8C90-6DA3E5FAD19D}" srcOrd="1" destOrd="0" parTransId="{9DE13262-7E11-4D44-A128-3D7291A240F6}" sibTransId="{72635F78-1F85-6F44-A4C0-AACC364ADC6C}"/>
    <dgm:cxn modelId="{A209CC69-9FE4-214C-A865-41DF1ADC544B}" srcId="{8742A71C-A991-CC4A-B418-7810455AFA84}" destId="{BAF5C31D-8825-BD4F-A557-81991E82A9F1}" srcOrd="0" destOrd="0" parTransId="{3C5BF64D-4754-D046-80B1-B74BC4A0F399}" sibTransId="{352DA2D7-A148-A147-B90F-F4CDCA77585A}"/>
    <dgm:cxn modelId="{9FD57172-847E-3349-931F-9F589FC5A311}" type="presOf" srcId="{8742A71C-A991-CC4A-B418-7810455AFA84}" destId="{CFC8D3ED-F2B4-2640-8FE8-65C9DC94CFC1}" srcOrd="0" destOrd="0" presId="urn:microsoft.com/office/officeart/2005/8/layout/orgChart1"/>
    <dgm:cxn modelId="{B58F7554-56FA-3B40-8D1C-30D8F55381D0}" type="presOf" srcId="{6F5DB288-852D-BB4A-9243-0D5C4E4741DF}" destId="{B79DA74F-C449-644C-A1D0-7F39AB69298F}" srcOrd="0" destOrd="0" presId="urn:microsoft.com/office/officeart/2005/8/layout/orgChart1"/>
    <dgm:cxn modelId="{4374DE7E-CC3A-2E4E-BE24-68D9594D76A5}" srcId="{BAF5C31D-8825-BD4F-A557-81991E82A9F1}" destId="{4D0ABF36-F369-AB4F-9CBE-8B8AAFDCCB33}" srcOrd="0" destOrd="0" parTransId="{6F5DB288-852D-BB4A-9243-0D5C4E4741DF}" sibTransId="{1A982962-6D3C-1D4F-904F-97378221B08B}"/>
    <dgm:cxn modelId="{E6B2C2B2-0F09-1741-AC3C-F9C629CF6DBD}" type="presOf" srcId="{BE1214FE-4332-F843-8C90-6DA3E5FAD19D}" destId="{397C92D2-8454-F646-9F21-4FABDCEA289C}" srcOrd="1" destOrd="0" presId="urn:microsoft.com/office/officeart/2005/8/layout/orgChart1"/>
    <dgm:cxn modelId="{0DAB85BD-114B-3240-822D-776249040987}" type="presOf" srcId="{BE1214FE-4332-F843-8C90-6DA3E5FAD19D}" destId="{1BB66605-3601-AF47-87D2-9A866648D0B3}" srcOrd="0" destOrd="0" presId="urn:microsoft.com/office/officeart/2005/8/layout/orgChart1"/>
    <dgm:cxn modelId="{268987D0-0AFA-BF4D-B060-4CF6EDAEB88A}" type="presOf" srcId="{9DE13262-7E11-4D44-A128-3D7291A240F6}" destId="{2C5BB7BC-2D9E-854D-BE98-95B619FFE811}" srcOrd="0" destOrd="0" presId="urn:microsoft.com/office/officeart/2005/8/layout/orgChart1"/>
    <dgm:cxn modelId="{F754C6EC-39B6-AE45-863D-551D0399862B}" type="presOf" srcId="{BAF5C31D-8825-BD4F-A557-81991E82A9F1}" destId="{0D9AE1C9-CA38-034F-B71B-2DC146EBB5F2}" srcOrd="1" destOrd="0" presId="urn:microsoft.com/office/officeart/2005/8/layout/orgChart1"/>
    <dgm:cxn modelId="{C40D55F8-7CAF-FB48-A5F2-48157E3F644E}" type="presOf" srcId="{4D0ABF36-F369-AB4F-9CBE-8B8AAFDCCB33}" destId="{E5C88428-BBD1-784F-A708-A54BA96212D2}" srcOrd="1" destOrd="0" presId="urn:microsoft.com/office/officeart/2005/8/layout/orgChart1"/>
    <dgm:cxn modelId="{2C89A55E-D048-184A-818C-7A1F5D9212DA}" type="presParOf" srcId="{CFC8D3ED-F2B4-2640-8FE8-65C9DC94CFC1}" destId="{25B68124-6C5C-2C4D-B424-2EE75E87D0F4}" srcOrd="0" destOrd="0" presId="urn:microsoft.com/office/officeart/2005/8/layout/orgChart1"/>
    <dgm:cxn modelId="{544C9653-EAC6-EC4A-8BB8-B821D96B335F}" type="presParOf" srcId="{25B68124-6C5C-2C4D-B424-2EE75E87D0F4}" destId="{CF94F31E-6C92-AD47-B700-142CC7CB45D9}" srcOrd="0" destOrd="0" presId="urn:microsoft.com/office/officeart/2005/8/layout/orgChart1"/>
    <dgm:cxn modelId="{E047FCA4-6FEB-B14A-B065-BA0A308A6F42}" type="presParOf" srcId="{CF94F31E-6C92-AD47-B700-142CC7CB45D9}" destId="{105AFCD4-764A-7141-9337-ED0BD07950EA}" srcOrd="0" destOrd="0" presId="urn:microsoft.com/office/officeart/2005/8/layout/orgChart1"/>
    <dgm:cxn modelId="{51E71A32-C333-B94F-BC02-F222400B804E}" type="presParOf" srcId="{CF94F31E-6C92-AD47-B700-142CC7CB45D9}" destId="{0D9AE1C9-CA38-034F-B71B-2DC146EBB5F2}" srcOrd="1" destOrd="0" presId="urn:microsoft.com/office/officeart/2005/8/layout/orgChart1"/>
    <dgm:cxn modelId="{70C42B3F-A790-9949-B3C0-66EC24D7EC08}" type="presParOf" srcId="{25B68124-6C5C-2C4D-B424-2EE75E87D0F4}" destId="{5231E38D-2B47-F248-A850-CC8987B978C9}" srcOrd="1" destOrd="0" presId="urn:microsoft.com/office/officeart/2005/8/layout/orgChart1"/>
    <dgm:cxn modelId="{7D4ED15B-F6A1-514B-BA81-2D55B7513467}" type="presParOf" srcId="{5231E38D-2B47-F248-A850-CC8987B978C9}" destId="{B79DA74F-C449-644C-A1D0-7F39AB69298F}" srcOrd="0" destOrd="0" presId="urn:microsoft.com/office/officeart/2005/8/layout/orgChart1"/>
    <dgm:cxn modelId="{0A5C7629-751C-064C-90E3-2F4C146585F8}" type="presParOf" srcId="{5231E38D-2B47-F248-A850-CC8987B978C9}" destId="{68B05717-1B4D-054A-911A-73EC563E3CAA}" srcOrd="1" destOrd="0" presId="urn:microsoft.com/office/officeart/2005/8/layout/orgChart1"/>
    <dgm:cxn modelId="{87A4427E-661E-9549-84FD-D63F1D1CE5DA}" type="presParOf" srcId="{68B05717-1B4D-054A-911A-73EC563E3CAA}" destId="{DC071C7D-974D-C749-8557-5355435B2EF9}" srcOrd="0" destOrd="0" presId="urn:microsoft.com/office/officeart/2005/8/layout/orgChart1"/>
    <dgm:cxn modelId="{6EDE52B5-85AA-B84F-91D5-000EBB5C5979}" type="presParOf" srcId="{DC071C7D-974D-C749-8557-5355435B2EF9}" destId="{9A334A6F-F3B6-5644-AC9F-76020D37A51D}" srcOrd="0" destOrd="0" presId="urn:microsoft.com/office/officeart/2005/8/layout/orgChart1"/>
    <dgm:cxn modelId="{116D9F80-88EC-CF4B-ABBB-7F6068C33A26}" type="presParOf" srcId="{DC071C7D-974D-C749-8557-5355435B2EF9}" destId="{E5C88428-BBD1-784F-A708-A54BA96212D2}" srcOrd="1" destOrd="0" presId="urn:microsoft.com/office/officeart/2005/8/layout/orgChart1"/>
    <dgm:cxn modelId="{C151BA9D-5942-7648-83D3-B498ED69FB57}" type="presParOf" srcId="{68B05717-1B4D-054A-911A-73EC563E3CAA}" destId="{6B409B1D-AB30-F14F-A499-3FE9984F5755}" srcOrd="1" destOrd="0" presId="urn:microsoft.com/office/officeart/2005/8/layout/orgChart1"/>
    <dgm:cxn modelId="{8092E175-0CC5-EC4E-A235-FD5D975342AA}" type="presParOf" srcId="{68B05717-1B4D-054A-911A-73EC563E3CAA}" destId="{A2AC8D60-ED25-9A43-878E-6DAF6817445A}" srcOrd="2" destOrd="0" presId="urn:microsoft.com/office/officeart/2005/8/layout/orgChart1"/>
    <dgm:cxn modelId="{4F5C842A-3AAD-734F-801A-F56529620FEE}" type="presParOf" srcId="{5231E38D-2B47-F248-A850-CC8987B978C9}" destId="{2C5BB7BC-2D9E-854D-BE98-95B619FFE811}" srcOrd="2" destOrd="0" presId="urn:microsoft.com/office/officeart/2005/8/layout/orgChart1"/>
    <dgm:cxn modelId="{97615510-A4CE-5843-8170-25859A2FBB2D}" type="presParOf" srcId="{5231E38D-2B47-F248-A850-CC8987B978C9}" destId="{99B4809C-F7D7-7C4F-B8B1-3DF2424CB683}" srcOrd="3" destOrd="0" presId="urn:microsoft.com/office/officeart/2005/8/layout/orgChart1"/>
    <dgm:cxn modelId="{4AA6EBBB-EA72-504B-BF85-4C48413957DC}" type="presParOf" srcId="{99B4809C-F7D7-7C4F-B8B1-3DF2424CB683}" destId="{C5480F6C-9B31-8F4B-90D2-BA8FE8991DE6}" srcOrd="0" destOrd="0" presId="urn:microsoft.com/office/officeart/2005/8/layout/orgChart1"/>
    <dgm:cxn modelId="{7C9BEBD8-527E-EF48-83CB-07504822A987}" type="presParOf" srcId="{C5480F6C-9B31-8F4B-90D2-BA8FE8991DE6}" destId="{1BB66605-3601-AF47-87D2-9A866648D0B3}" srcOrd="0" destOrd="0" presId="urn:microsoft.com/office/officeart/2005/8/layout/orgChart1"/>
    <dgm:cxn modelId="{358217F1-9F37-2C4E-85B3-B10E730D0B4E}" type="presParOf" srcId="{C5480F6C-9B31-8F4B-90D2-BA8FE8991DE6}" destId="{397C92D2-8454-F646-9F21-4FABDCEA289C}" srcOrd="1" destOrd="0" presId="urn:microsoft.com/office/officeart/2005/8/layout/orgChart1"/>
    <dgm:cxn modelId="{A45565E1-2A49-314D-8B63-F7CCF6BD5683}" type="presParOf" srcId="{99B4809C-F7D7-7C4F-B8B1-3DF2424CB683}" destId="{6242AC55-2B03-7E49-8944-355435AE93DB}" srcOrd="1" destOrd="0" presId="urn:microsoft.com/office/officeart/2005/8/layout/orgChart1"/>
    <dgm:cxn modelId="{58251F67-E527-B246-9714-ED6EFD48D0ED}" type="presParOf" srcId="{99B4809C-F7D7-7C4F-B8B1-3DF2424CB683}" destId="{0F5CD4E8-2E0A-1A47-A20A-AA64AC5E6C48}" srcOrd="2" destOrd="0" presId="urn:microsoft.com/office/officeart/2005/8/layout/orgChart1"/>
    <dgm:cxn modelId="{FDE08F46-8FBF-7F4A-A381-5199795C2D1C}" type="presParOf" srcId="{25B68124-6C5C-2C4D-B424-2EE75E87D0F4}" destId="{49D862FA-B3A4-C340-9DC4-F79EEAE6642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53B2B-85EC-449D-A665-29F2CF50479E}">
      <dsp:nvSpPr>
        <dsp:cNvPr id="0" name=""/>
        <dsp:cNvSpPr/>
      </dsp:nvSpPr>
      <dsp:spPr>
        <a:xfrm>
          <a:off x="0" y="305748"/>
          <a:ext cx="10252075" cy="83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5675" tIns="145796" rIns="79567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18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Konsep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18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05748"/>
        <a:ext cx="10252075" cy="837900"/>
      </dsp:txXfrm>
    </dsp:sp>
    <dsp:sp modelId="{1B3B64BD-038E-4CCF-870D-5EB1F72636C8}">
      <dsp:nvSpPr>
        <dsp:cNvPr id="0" name=""/>
        <dsp:cNvSpPr/>
      </dsp:nvSpPr>
      <dsp:spPr>
        <a:xfrm>
          <a:off x="549219" y="0"/>
          <a:ext cx="7176452" cy="4253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Kerangka</a:t>
          </a:r>
          <a:r>
            <a:rPr lang="en-US" sz="20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Konseptual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69984" y="20765"/>
        <a:ext cx="7134922" cy="383834"/>
      </dsp:txXfrm>
    </dsp:sp>
    <dsp:sp modelId="{7DCFCBAF-3C42-4882-BC77-69E37D09AC4C}">
      <dsp:nvSpPr>
        <dsp:cNvPr id="0" name=""/>
        <dsp:cNvSpPr/>
      </dsp:nvSpPr>
      <dsp:spPr>
        <a:xfrm>
          <a:off x="0" y="1436470"/>
          <a:ext cx="10252075" cy="1124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5675" tIns="145796" rIns="79567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satu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minimum line item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luar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biasa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diperkenankan</a:t>
          </a:r>
          <a:endParaRPr lang="en-US" sz="18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disajikan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LR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kecuali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PSAK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mensyaratkan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lain</a:t>
          </a:r>
        </a:p>
      </dsp:txBody>
      <dsp:txXfrm>
        <a:off x="0" y="1436470"/>
        <a:ext cx="10252075" cy="1124550"/>
      </dsp:txXfrm>
    </dsp:sp>
    <dsp:sp modelId="{1FFB5B70-18DC-4D79-AA8C-DBDC96DE377E}">
      <dsp:nvSpPr>
        <dsp:cNvPr id="0" name=""/>
        <dsp:cNvSpPr/>
      </dsp:nvSpPr>
      <dsp:spPr>
        <a:xfrm>
          <a:off x="512603" y="1203437"/>
          <a:ext cx="7176452" cy="3583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PSAK 201</a:t>
          </a:r>
        </a:p>
      </dsp:txBody>
      <dsp:txXfrm>
        <a:off x="530096" y="1220930"/>
        <a:ext cx="7141466" cy="323356"/>
      </dsp:txXfrm>
    </dsp:sp>
    <dsp:sp modelId="{DAE3D63B-DA77-4CA0-829B-326A49E79C18}">
      <dsp:nvSpPr>
        <dsp:cNvPr id="0" name=""/>
        <dsp:cNvSpPr/>
      </dsp:nvSpPr>
      <dsp:spPr>
        <a:xfrm>
          <a:off x="0" y="2928254"/>
          <a:ext cx="10252075" cy="2601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5675" tIns="145796" rIns="79567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PSAK 23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1994 (35 #</a:t>
          </a:r>
          <a:r>
            <a:rPr lang="en-US" sz="18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penjelasan</a:t>
          </a:r>
          <a:r>
            <a:rPr lang="en-US" sz="18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9#pernyataan)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23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Penyesuaian</a:t>
          </a: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2014 (35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paragrap</a:t>
          </a: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34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endParaRPr lang="en-US" sz="1800" kern="12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44: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Pengembangan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Real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Estat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US" sz="1800" kern="12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ISAK 10: Program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Loyalitas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Pelanggan</a:t>
          </a:r>
          <a:endParaRPr lang="en-US" sz="1800" kern="12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ISAK 21: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Perjanjian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Konstruksi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Real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Estat</a:t>
          </a:r>
          <a:endParaRPr lang="en-US" sz="1800" kern="12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ISAK 27: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Pengalihan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Pelanggan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Selain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itu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AU" sz="1800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terdapat</a:t>
          </a:r>
          <a:r>
            <a:rPr lang="en-AU" sz="1800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1800" kern="1200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PSAK 115 </a:t>
          </a:r>
          <a:r>
            <a:rPr lang="en-US" sz="1800" kern="12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1800" kern="12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2017 </a:t>
          </a:r>
          <a:r>
            <a:rPr lang="en-US" sz="1800" kern="12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kern="12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kern="12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1800" kern="12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Pelanggan</a:t>
          </a:r>
          <a:r>
            <a:rPr lang="en-US" sz="1800" kern="1200" dirty="0">
              <a:solidFill>
                <a:srgbClr val="8030E0"/>
              </a:solidFill>
              <a:latin typeface="Calibri" panose="020F0502020204030204" pitchFamily="34" charset="0"/>
              <a:cs typeface="Calibri" panose="020F0502020204030204" pitchFamily="34" charset="0"/>
            </a:rPr>
            <a:t> eff 2020</a:t>
          </a:r>
        </a:p>
      </dsp:txBody>
      <dsp:txXfrm>
        <a:off x="0" y="2928254"/>
        <a:ext cx="10252075" cy="2601900"/>
      </dsp:txXfrm>
    </dsp:sp>
    <dsp:sp modelId="{8195BC05-F7E3-4F18-AC14-C7617A480AB9}">
      <dsp:nvSpPr>
        <dsp:cNvPr id="0" name=""/>
        <dsp:cNvSpPr/>
      </dsp:nvSpPr>
      <dsp:spPr>
        <a:xfrm>
          <a:off x="512603" y="2620810"/>
          <a:ext cx="7176452" cy="4327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253" tIns="0" rIns="2712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Pengaturan</a:t>
          </a:r>
          <a:r>
            <a:rPr lang="en-US" sz="20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3728" y="2641935"/>
        <a:ext cx="7134202" cy="3905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D79FE-690A-4442-A3BF-4C125D7BBA16}">
      <dsp:nvSpPr>
        <dsp:cNvPr id="0" name=""/>
        <dsp:cNvSpPr/>
      </dsp:nvSpPr>
      <dsp:spPr>
        <a:xfrm>
          <a:off x="0" y="988150"/>
          <a:ext cx="8891587" cy="36341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472" tIns="164592" rIns="25603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endParaRPr lang="en-US" sz="2000" b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income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meliputi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revenues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keuntungan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gains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). 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pelaksanaan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biasa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dikenal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sebutan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18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fees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),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div</a:t>
          </a:r>
          <a:r>
            <a:rPr lang="en-US" sz="1800" b="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den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royalti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, dan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sewa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Keuntungan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merepresentasikan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pos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lainnya yang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memenuhi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mungkin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mungkin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pelaksanaan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aktivitas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biasa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Keuntungan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merepresentasikan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demikian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sifatnya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berbeda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sehingga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dianggap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unsur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terpisah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,</a:t>
          </a:r>
        </a:p>
      </dsp:txBody>
      <dsp:txXfrm>
        <a:off x="0" y="988150"/>
        <a:ext cx="8891587" cy="3634185"/>
      </dsp:txXfrm>
    </dsp:sp>
    <dsp:sp modelId="{C31C876D-4D08-4FDE-80C0-BA84E3552FEF}">
      <dsp:nvSpPr>
        <dsp:cNvPr id="0" name=""/>
        <dsp:cNvSpPr/>
      </dsp:nvSpPr>
      <dsp:spPr>
        <a:xfrm>
          <a:off x="423408" y="519137"/>
          <a:ext cx="7561983" cy="6636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endParaRPr lang="en-US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5806" y="551535"/>
        <a:ext cx="7497187" cy="598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ED9C6-CF4A-43CC-BA25-0F07E92C4F7A}">
      <dsp:nvSpPr>
        <dsp:cNvPr id="0" name=""/>
        <dsp:cNvSpPr/>
      </dsp:nvSpPr>
      <dsp:spPr>
        <a:xfrm>
          <a:off x="0" y="163285"/>
          <a:ext cx="8891587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58318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berkaitan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terjadi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andal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sp:txBody>
      <dsp:txXfrm>
        <a:off x="0" y="163285"/>
        <a:ext cx="8891587" cy="1587600"/>
      </dsp:txXfrm>
    </dsp:sp>
    <dsp:sp modelId="{FF3DA234-F718-47CC-B2D9-73F6EDE62B7B}">
      <dsp:nvSpPr>
        <dsp:cNvPr id="0" name=""/>
        <dsp:cNvSpPr/>
      </dsp:nvSpPr>
      <dsp:spPr>
        <a:xfrm>
          <a:off x="507460" y="12780"/>
          <a:ext cx="7543497" cy="55042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4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i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4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534329" y="39649"/>
        <a:ext cx="7489759" cy="496684"/>
      </dsp:txXfrm>
    </dsp:sp>
    <dsp:sp modelId="{29D22527-6668-4A92-8104-58E6F9093710}">
      <dsp:nvSpPr>
        <dsp:cNvPr id="0" name=""/>
        <dsp:cNvSpPr/>
      </dsp:nvSpPr>
      <dsp:spPr>
        <a:xfrm>
          <a:off x="0" y="2008657"/>
          <a:ext cx="8891587" cy="246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58318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Beban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ketika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manfaat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masa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berkaitan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penurunan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aset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atau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kenaikan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telah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terjadi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dapat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andal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Beban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diakui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laba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rugi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dasar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hubungan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langsung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antara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timbul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perolehan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pos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penghasilan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i="1" kern="1200" dirty="0" err="1">
              <a:latin typeface="Calibri" panose="020F0502020204030204" pitchFamily="34" charset="0"/>
              <a:cs typeface="Calibri" panose="020F0502020204030204" pitchFamily="34" charset="0"/>
            </a:rPr>
            <a:t>tertentu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20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matching</a:t>
          </a:r>
          <a:r>
            <a:rPr lang="en-US" sz="2000" b="0" i="1" kern="1200" dirty="0">
              <a:latin typeface="Calibri" panose="020F0502020204030204" pitchFamily="34" charset="0"/>
              <a:cs typeface="Calibri" panose="020F0502020204030204" pitchFamily="34" charset="0"/>
            </a:rPr>
            <a:t>).</a:t>
          </a:r>
        </a:p>
      </dsp:txBody>
      <dsp:txXfrm>
        <a:off x="0" y="2008657"/>
        <a:ext cx="8891587" cy="2469600"/>
      </dsp:txXfrm>
    </dsp:sp>
    <dsp:sp modelId="{B3BFB3C9-D6E5-4A2A-B63D-155A0BBE0045}">
      <dsp:nvSpPr>
        <dsp:cNvPr id="0" name=""/>
        <dsp:cNvSpPr/>
      </dsp:nvSpPr>
      <dsp:spPr>
        <a:xfrm>
          <a:off x="507460" y="1888723"/>
          <a:ext cx="7543497" cy="533213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 err="1"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4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 Beban</a:t>
          </a:r>
        </a:p>
      </dsp:txBody>
      <dsp:txXfrm>
        <a:off x="533489" y="1914752"/>
        <a:ext cx="7491439" cy="4811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53B2B-85EC-449D-A665-29F2CF50479E}">
      <dsp:nvSpPr>
        <dsp:cNvPr id="0" name=""/>
        <dsp:cNvSpPr/>
      </dsp:nvSpPr>
      <dsp:spPr>
        <a:xfrm>
          <a:off x="0" y="274217"/>
          <a:ext cx="8891587" cy="727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291592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nilai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wajar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0" y="274217"/>
        <a:ext cx="8891587" cy="727649"/>
      </dsp:txXfrm>
    </dsp:sp>
    <dsp:sp modelId="{1B3B64BD-038E-4CCF-870D-5EB1F72636C8}">
      <dsp:nvSpPr>
        <dsp:cNvPr id="0" name=""/>
        <dsp:cNvSpPr/>
      </dsp:nvSpPr>
      <dsp:spPr>
        <a:xfrm>
          <a:off x="476335" y="55906"/>
          <a:ext cx="6698886" cy="413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Pendahuluan</a:t>
          </a:r>
          <a:endParaRPr lang="en-US" sz="20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6510" y="76081"/>
        <a:ext cx="6658536" cy="372930"/>
      </dsp:txXfrm>
    </dsp:sp>
    <dsp:sp modelId="{7DCFCBAF-3C42-4882-BC77-69E37D09AC4C}">
      <dsp:nvSpPr>
        <dsp:cNvPr id="0" name=""/>
        <dsp:cNvSpPr/>
      </dsp:nvSpPr>
      <dsp:spPr>
        <a:xfrm>
          <a:off x="0" y="1284107"/>
          <a:ext cx="8891587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291592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pengidentifikasian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royalty dan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endParaRPr lang="en-US" sz="20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284107"/>
        <a:ext cx="8891587" cy="992250"/>
      </dsp:txXfrm>
    </dsp:sp>
    <dsp:sp modelId="{1FFB5B70-18DC-4D79-AA8C-DBDC96DE377E}">
      <dsp:nvSpPr>
        <dsp:cNvPr id="0" name=""/>
        <dsp:cNvSpPr/>
      </dsp:nvSpPr>
      <dsp:spPr>
        <a:xfrm>
          <a:off x="444579" y="1077467"/>
          <a:ext cx="6698886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Penjelasan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4754" y="1097642"/>
        <a:ext cx="6658536" cy="372930"/>
      </dsp:txXfrm>
    </dsp:sp>
    <dsp:sp modelId="{DAE3D63B-DA77-4CA0-829B-326A49E79C18}">
      <dsp:nvSpPr>
        <dsp:cNvPr id="0" name=""/>
        <dsp:cNvSpPr/>
      </dsp:nvSpPr>
      <dsp:spPr>
        <a:xfrm>
          <a:off x="0" y="2761572"/>
          <a:ext cx="8891587" cy="202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291592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20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endParaRPr lang="en-US" sz="20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endParaRPr lang="en-US" sz="20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Royalti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endParaRPr lang="en-US" sz="20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000" kern="1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endParaRPr lang="en-US" sz="2000" kern="1200" dirty="0">
            <a:solidFill>
              <a:schemeClr val="tx1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761572"/>
        <a:ext cx="8891587" cy="2028600"/>
      </dsp:txXfrm>
    </dsp:sp>
    <dsp:sp modelId="{8195BC05-F7E3-4F18-AC14-C7617A480AB9}">
      <dsp:nvSpPr>
        <dsp:cNvPr id="0" name=""/>
        <dsp:cNvSpPr/>
      </dsp:nvSpPr>
      <dsp:spPr>
        <a:xfrm>
          <a:off x="444579" y="2351957"/>
          <a:ext cx="6698886" cy="61625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Pernyataan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4662" y="2382040"/>
        <a:ext cx="6638720" cy="5560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9983B-92C4-40A2-A1BE-83DA241F8FD5}">
      <dsp:nvSpPr>
        <dsp:cNvPr id="0" name=""/>
        <dsp:cNvSpPr/>
      </dsp:nvSpPr>
      <dsp:spPr>
        <a:xfrm>
          <a:off x="0" y="238633"/>
          <a:ext cx="9645650" cy="3030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0" tIns="270764" rIns="74861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Pendahuluan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Tujuan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Ruang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lingkup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Definisi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>
              <a:latin typeface="Calibri" panose="020F0502020204030204" pitchFamily="34" charset="0"/>
              <a:cs typeface="Calibri" panose="020F0502020204030204" pitchFamily="34" charset="0"/>
            </a:rPr>
            <a:t>Pengukuran pendapatan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Pengidentifikasian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Transaksi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Jasa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Bunga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Royalti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38633"/>
        <a:ext cx="9645650" cy="3030300"/>
      </dsp:txXfrm>
    </dsp:sp>
    <dsp:sp modelId="{88C89486-CB1F-4CBC-B455-3C00E5A87EB3}">
      <dsp:nvSpPr>
        <dsp:cNvPr id="0" name=""/>
        <dsp:cNvSpPr/>
      </dsp:nvSpPr>
      <dsp:spPr>
        <a:xfrm>
          <a:off x="482282" y="46753"/>
          <a:ext cx="7327154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endParaRPr lang="en-US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1016" y="65487"/>
        <a:ext cx="7289686" cy="346292"/>
      </dsp:txXfrm>
    </dsp:sp>
    <dsp:sp modelId="{79428BF8-DF79-48C5-ACFD-700F232E625B}">
      <dsp:nvSpPr>
        <dsp:cNvPr id="0" name=""/>
        <dsp:cNvSpPr/>
      </dsp:nvSpPr>
      <dsp:spPr>
        <a:xfrm>
          <a:off x="0" y="3531013"/>
          <a:ext cx="96456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2058582"/>
              <a:satOff val="12356"/>
              <a:lumOff val="94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E1A6F-A056-4DB0-B952-B98CE4E90CB1}">
      <dsp:nvSpPr>
        <dsp:cNvPr id="0" name=""/>
        <dsp:cNvSpPr/>
      </dsp:nvSpPr>
      <dsp:spPr>
        <a:xfrm>
          <a:off x="482282" y="3339133"/>
          <a:ext cx="7327154" cy="383760"/>
        </a:xfrm>
        <a:prstGeom prst="round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Penarikan</a:t>
          </a:r>
          <a:r>
            <a:rPr 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501016" y="3357867"/>
        <a:ext cx="7289686" cy="346292"/>
      </dsp:txXfrm>
    </dsp:sp>
    <dsp:sp modelId="{03B22B00-3C1B-4E08-9B57-1C2F433CACA9}">
      <dsp:nvSpPr>
        <dsp:cNvPr id="0" name=""/>
        <dsp:cNvSpPr/>
      </dsp:nvSpPr>
      <dsp:spPr>
        <a:xfrm>
          <a:off x="0" y="4483396"/>
          <a:ext cx="96456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4117163"/>
              <a:satOff val="24712"/>
              <a:lumOff val="188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C7DBE4-13E6-46F7-9598-7EF370C05004}">
      <dsp:nvSpPr>
        <dsp:cNvPr id="0" name=""/>
        <dsp:cNvSpPr/>
      </dsp:nvSpPr>
      <dsp:spPr>
        <a:xfrm>
          <a:off x="482282" y="3928813"/>
          <a:ext cx="7327154" cy="746463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208" tIns="0" rIns="2552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Lampiran –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melengkapi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namun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bukan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barang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penjualan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;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bunga</a:t>
          </a: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 royalty dan </a:t>
          </a:r>
          <a:r>
            <a:rPr lang="en-US" sz="20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dividen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8721" y="3965252"/>
        <a:ext cx="7254276" cy="6735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60D90-E462-4D54-A5DF-B27DAC3949E1}">
      <dsp:nvSpPr>
        <dsp:cNvPr id="0" name=""/>
        <dsp:cNvSpPr/>
      </dsp:nvSpPr>
      <dsp:spPr>
        <a:xfrm>
          <a:off x="0" y="262315"/>
          <a:ext cx="798353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EB31F-4292-498F-9434-D4B2267008F6}">
      <dsp:nvSpPr>
        <dsp:cNvPr id="0" name=""/>
        <dsp:cNvSpPr/>
      </dsp:nvSpPr>
      <dsp:spPr>
        <a:xfrm>
          <a:off x="443529" y="11395"/>
          <a:ext cx="7332024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PSAK 23: Pendapatan</a:t>
          </a:r>
        </a:p>
      </dsp:txBody>
      <dsp:txXfrm>
        <a:off x="468027" y="35893"/>
        <a:ext cx="7283028" cy="452844"/>
      </dsp:txXfrm>
    </dsp:sp>
    <dsp:sp modelId="{CAD42F7A-66AA-40C3-96EA-85374C6B4E27}">
      <dsp:nvSpPr>
        <dsp:cNvPr id="0" name=""/>
        <dsp:cNvSpPr/>
      </dsp:nvSpPr>
      <dsp:spPr>
        <a:xfrm>
          <a:off x="0" y="1033435"/>
          <a:ext cx="798353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380EA-53AA-4314-B9A9-29B36BA181DD}">
      <dsp:nvSpPr>
        <dsp:cNvPr id="0" name=""/>
        <dsp:cNvSpPr/>
      </dsp:nvSpPr>
      <dsp:spPr>
        <a:xfrm>
          <a:off x="399176" y="782515"/>
          <a:ext cx="7353707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PSAK 34: </a:t>
          </a:r>
          <a:r>
            <a:rPr lang="en-US" sz="2000" kern="1200" dirty="0" err="1"/>
            <a:t>Kontrak</a:t>
          </a:r>
          <a:r>
            <a:rPr lang="en-US" sz="2000" kern="1200" dirty="0"/>
            <a:t> </a:t>
          </a:r>
          <a:r>
            <a:rPr lang="en-US" sz="2000" kern="1200" dirty="0" err="1"/>
            <a:t>Konstruksi</a:t>
          </a:r>
          <a:r>
            <a:rPr lang="en-US" sz="2000" kern="1200" dirty="0"/>
            <a:t>, </a:t>
          </a:r>
        </a:p>
      </dsp:txBody>
      <dsp:txXfrm>
        <a:off x="423674" y="807013"/>
        <a:ext cx="7304711" cy="452844"/>
      </dsp:txXfrm>
    </dsp:sp>
    <dsp:sp modelId="{6D860170-D8E1-49FE-9387-9A067E00B293}">
      <dsp:nvSpPr>
        <dsp:cNvPr id="0" name=""/>
        <dsp:cNvSpPr/>
      </dsp:nvSpPr>
      <dsp:spPr>
        <a:xfrm>
          <a:off x="0" y="1804555"/>
          <a:ext cx="798353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A8A965-B3B1-4455-B738-886B38F96F97}">
      <dsp:nvSpPr>
        <dsp:cNvPr id="0" name=""/>
        <dsp:cNvSpPr/>
      </dsp:nvSpPr>
      <dsp:spPr>
        <a:xfrm>
          <a:off x="399176" y="1553635"/>
          <a:ext cx="739612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ISAK 10: Program </a:t>
          </a:r>
          <a:r>
            <a:rPr lang="en-US" sz="2000" kern="1200" dirty="0" err="1"/>
            <a:t>Loyalitas</a:t>
          </a:r>
          <a:r>
            <a:rPr lang="en-US" sz="2000" kern="1200" dirty="0"/>
            <a:t> </a:t>
          </a:r>
          <a:r>
            <a:rPr lang="en-US" sz="2000" kern="1200" dirty="0" err="1"/>
            <a:t>Pelanggan</a:t>
          </a:r>
          <a:r>
            <a:rPr lang="en-US" sz="2000" kern="1200" dirty="0"/>
            <a:t>, </a:t>
          </a:r>
        </a:p>
      </dsp:txBody>
      <dsp:txXfrm>
        <a:off x="423674" y="1578133"/>
        <a:ext cx="7347128" cy="452844"/>
      </dsp:txXfrm>
    </dsp:sp>
    <dsp:sp modelId="{B77102AC-EAD2-4EC7-AE8B-E785082A2B6B}">
      <dsp:nvSpPr>
        <dsp:cNvPr id="0" name=""/>
        <dsp:cNvSpPr/>
      </dsp:nvSpPr>
      <dsp:spPr>
        <a:xfrm>
          <a:off x="0" y="2575676"/>
          <a:ext cx="798353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447D1-24A1-4EF4-BB65-D4F47A12BE3C}">
      <dsp:nvSpPr>
        <dsp:cNvPr id="0" name=""/>
        <dsp:cNvSpPr/>
      </dsp:nvSpPr>
      <dsp:spPr>
        <a:xfrm>
          <a:off x="399176" y="2324756"/>
          <a:ext cx="7396124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ISAK 21: </a:t>
          </a:r>
          <a:r>
            <a:rPr lang="en-US" sz="2000" kern="1200" dirty="0" err="1"/>
            <a:t>Perjanjian</a:t>
          </a:r>
          <a:r>
            <a:rPr lang="en-US" sz="2000" kern="1200" dirty="0"/>
            <a:t> </a:t>
          </a:r>
          <a:r>
            <a:rPr lang="en-US" sz="2000" kern="1200" dirty="0" err="1"/>
            <a:t>Konstruksi</a:t>
          </a:r>
          <a:r>
            <a:rPr lang="en-US" sz="2000" kern="1200" dirty="0"/>
            <a:t> Real </a:t>
          </a:r>
          <a:r>
            <a:rPr lang="en-US" sz="2000" kern="1200" dirty="0" err="1"/>
            <a:t>Estat</a:t>
          </a:r>
          <a:r>
            <a:rPr lang="en-US" sz="2000" kern="1200" dirty="0"/>
            <a:t>, </a:t>
          </a:r>
        </a:p>
      </dsp:txBody>
      <dsp:txXfrm>
        <a:off x="423674" y="2349254"/>
        <a:ext cx="7347128" cy="452844"/>
      </dsp:txXfrm>
    </dsp:sp>
    <dsp:sp modelId="{7C729903-1B19-4294-A07A-797FEA3E53DB}">
      <dsp:nvSpPr>
        <dsp:cNvPr id="0" name=""/>
        <dsp:cNvSpPr/>
      </dsp:nvSpPr>
      <dsp:spPr>
        <a:xfrm>
          <a:off x="0" y="3346795"/>
          <a:ext cx="798353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7417F-F5DD-4BDB-B96F-585E5E525A34}">
      <dsp:nvSpPr>
        <dsp:cNvPr id="0" name=""/>
        <dsp:cNvSpPr/>
      </dsp:nvSpPr>
      <dsp:spPr>
        <a:xfrm>
          <a:off x="399176" y="3095875"/>
          <a:ext cx="7396124" cy="5018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ISAK 27: </a:t>
          </a:r>
          <a:r>
            <a:rPr lang="en-US" sz="2000" kern="1200" dirty="0" err="1"/>
            <a:t>Pengalihan</a:t>
          </a:r>
          <a:r>
            <a:rPr lang="en-US" sz="2000" kern="1200" dirty="0"/>
            <a:t> Aset </a:t>
          </a:r>
          <a:r>
            <a:rPr lang="en-US" sz="2000" kern="1200" dirty="0" err="1"/>
            <a:t>dari</a:t>
          </a:r>
          <a:r>
            <a:rPr lang="en-US" sz="2000" kern="1200" dirty="0"/>
            <a:t> </a:t>
          </a:r>
          <a:r>
            <a:rPr lang="en-US" sz="2000" kern="1200" dirty="0" err="1"/>
            <a:t>Pelanggan</a:t>
          </a:r>
          <a:r>
            <a:rPr lang="en-US" sz="2000" kern="1200" dirty="0"/>
            <a:t>, </a:t>
          </a:r>
          <a:r>
            <a:rPr lang="en-US" sz="2000" kern="1200" dirty="0" err="1"/>
            <a:t>dan</a:t>
          </a:r>
          <a:endParaRPr lang="en-US" sz="2000" kern="1200" dirty="0"/>
        </a:p>
      </dsp:txBody>
      <dsp:txXfrm>
        <a:off x="423674" y="3120373"/>
        <a:ext cx="7347128" cy="452844"/>
      </dsp:txXfrm>
    </dsp:sp>
    <dsp:sp modelId="{86418CC9-37E0-4304-8565-3E43D579F203}">
      <dsp:nvSpPr>
        <dsp:cNvPr id="0" name=""/>
        <dsp:cNvSpPr/>
      </dsp:nvSpPr>
      <dsp:spPr>
        <a:xfrm>
          <a:off x="0" y="4117916"/>
          <a:ext cx="798353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8FA661-AD92-4BFF-B469-E14C3D85CF34}">
      <dsp:nvSpPr>
        <dsp:cNvPr id="0" name=""/>
        <dsp:cNvSpPr/>
      </dsp:nvSpPr>
      <dsp:spPr>
        <a:xfrm>
          <a:off x="399176" y="3866996"/>
          <a:ext cx="7396124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PSAK 44: </a:t>
          </a:r>
          <a:r>
            <a:rPr lang="en-US" sz="2000" kern="1200" dirty="0" err="1"/>
            <a:t>Akuntansi</a:t>
          </a:r>
          <a:r>
            <a:rPr lang="en-US" sz="2000" kern="1200" dirty="0"/>
            <a:t> </a:t>
          </a:r>
          <a:r>
            <a:rPr lang="en-US" sz="2000" kern="1200" dirty="0" err="1"/>
            <a:t>Aktivitas</a:t>
          </a:r>
          <a:r>
            <a:rPr lang="en-US" sz="2000" kern="1200" dirty="0"/>
            <a:t> </a:t>
          </a:r>
          <a:r>
            <a:rPr lang="en-US" sz="2000" kern="1200" dirty="0" err="1"/>
            <a:t>Pengembangan</a:t>
          </a:r>
          <a:r>
            <a:rPr lang="en-US" sz="2000" kern="1200" dirty="0"/>
            <a:t> Real Estate. </a:t>
          </a:r>
        </a:p>
      </dsp:txBody>
      <dsp:txXfrm>
        <a:off x="423674" y="3891494"/>
        <a:ext cx="7347128" cy="452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60D90-E462-4D54-A5DF-B27DAC3949E1}">
      <dsp:nvSpPr>
        <dsp:cNvPr id="0" name=""/>
        <dsp:cNvSpPr/>
      </dsp:nvSpPr>
      <dsp:spPr>
        <a:xfrm>
          <a:off x="0" y="424685"/>
          <a:ext cx="798353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EB31F-4292-498F-9434-D4B2267008F6}">
      <dsp:nvSpPr>
        <dsp:cNvPr id="0" name=""/>
        <dsp:cNvSpPr/>
      </dsp:nvSpPr>
      <dsp:spPr>
        <a:xfrm>
          <a:off x="443529" y="10087"/>
          <a:ext cx="6896570" cy="6359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Standar</a:t>
          </a:r>
        </a:p>
      </dsp:txBody>
      <dsp:txXfrm>
        <a:off x="474576" y="41134"/>
        <a:ext cx="6834476" cy="573904"/>
      </dsp:txXfrm>
    </dsp:sp>
    <dsp:sp modelId="{99E2A825-F322-4536-8866-F1A586650976}">
      <dsp:nvSpPr>
        <dsp:cNvPr id="0" name=""/>
        <dsp:cNvSpPr/>
      </dsp:nvSpPr>
      <dsp:spPr>
        <a:xfrm>
          <a:off x="0" y="1226691"/>
          <a:ext cx="798353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EE33E-514B-4FA9-BC02-334606E5BFC5}">
      <dsp:nvSpPr>
        <dsp:cNvPr id="0" name=""/>
        <dsp:cNvSpPr/>
      </dsp:nvSpPr>
      <dsp:spPr>
        <a:xfrm>
          <a:off x="399176" y="883685"/>
          <a:ext cx="6943513" cy="5644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Lampiran</a:t>
          </a:r>
          <a:r>
            <a:rPr lang="en-US" sz="2000" kern="1200" dirty="0"/>
            <a:t> A - </a:t>
          </a:r>
          <a:r>
            <a:rPr lang="en-US" sz="2000" kern="1200" dirty="0" err="1"/>
            <a:t>Daftar</a:t>
          </a:r>
          <a:r>
            <a:rPr lang="en-US" sz="2000" kern="1200" dirty="0"/>
            <a:t> </a:t>
          </a:r>
          <a:r>
            <a:rPr lang="en-US" sz="2000" kern="1200" dirty="0" err="1"/>
            <a:t>Istilah</a:t>
          </a:r>
          <a:endParaRPr lang="en-US" sz="2000" kern="1200" dirty="0"/>
        </a:p>
      </dsp:txBody>
      <dsp:txXfrm>
        <a:off x="426728" y="911237"/>
        <a:ext cx="6888409" cy="509302"/>
      </dsp:txXfrm>
    </dsp:sp>
    <dsp:sp modelId="{2F6F521E-6E2A-430C-8279-9D7D0AC7F69A}">
      <dsp:nvSpPr>
        <dsp:cNvPr id="0" name=""/>
        <dsp:cNvSpPr/>
      </dsp:nvSpPr>
      <dsp:spPr>
        <a:xfrm>
          <a:off x="0" y="2028698"/>
          <a:ext cx="798353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C6A3B3-99A2-45B5-884A-A8C62636E405}">
      <dsp:nvSpPr>
        <dsp:cNvPr id="0" name=""/>
        <dsp:cNvSpPr/>
      </dsp:nvSpPr>
      <dsp:spPr>
        <a:xfrm>
          <a:off x="399176" y="1685691"/>
          <a:ext cx="6943513" cy="5644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Lampiran B – Pedoman Penerapan</a:t>
          </a:r>
          <a:endParaRPr lang="en-US" sz="2000" kern="1200" dirty="0"/>
        </a:p>
      </dsp:txBody>
      <dsp:txXfrm>
        <a:off x="426728" y="1713243"/>
        <a:ext cx="6888409" cy="509302"/>
      </dsp:txXfrm>
    </dsp:sp>
    <dsp:sp modelId="{3D931931-C8BB-495D-84F2-C8C00D538E17}">
      <dsp:nvSpPr>
        <dsp:cNvPr id="0" name=""/>
        <dsp:cNvSpPr/>
      </dsp:nvSpPr>
      <dsp:spPr>
        <a:xfrm>
          <a:off x="0" y="2830704"/>
          <a:ext cx="798353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95CCB-9430-46D6-B91B-B60315DD98C9}">
      <dsp:nvSpPr>
        <dsp:cNvPr id="0" name=""/>
        <dsp:cNvSpPr/>
      </dsp:nvSpPr>
      <dsp:spPr>
        <a:xfrm>
          <a:off x="399176" y="2487698"/>
          <a:ext cx="6943513" cy="5644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Lampiran C – </a:t>
          </a:r>
          <a:r>
            <a:rPr lang="en-US" sz="2000" kern="1200" dirty="0" err="1"/>
            <a:t>Tanggal</a:t>
          </a:r>
          <a:r>
            <a:rPr lang="en-US" sz="2000" kern="1200" dirty="0"/>
            <a:t> </a:t>
          </a:r>
          <a:r>
            <a:rPr lang="en-US" sz="2000" kern="1200" dirty="0" err="1"/>
            <a:t>Efektif</a:t>
          </a:r>
          <a:r>
            <a:rPr lang="en-US" sz="2000" kern="1200" dirty="0"/>
            <a:t> dan </a:t>
          </a:r>
          <a:r>
            <a:rPr lang="en-US" sz="2000" kern="1200" dirty="0" err="1"/>
            <a:t>Ketentuan</a:t>
          </a:r>
          <a:r>
            <a:rPr lang="en-US" sz="2000" kern="1200" dirty="0"/>
            <a:t> </a:t>
          </a:r>
          <a:r>
            <a:rPr lang="en-US" sz="2000" kern="1200" dirty="0" err="1"/>
            <a:t>Transasi</a:t>
          </a:r>
          <a:endParaRPr lang="en-US" sz="2000" kern="1200" dirty="0"/>
        </a:p>
      </dsp:txBody>
      <dsp:txXfrm>
        <a:off x="426728" y="2515250"/>
        <a:ext cx="6888409" cy="509302"/>
      </dsp:txXfrm>
    </dsp:sp>
    <dsp:sp modelId="{020C5982-A3D3-46B9-8692-A29AF4DF719F}">
      <dsp:nvSpPr>
        <dsp:cNvPr id="0" name=""/>
        <dsp:cNvSpPr/>
      </dsp:nvSpPr>
      <dsp:spPr>
        <a:xfrm>
          <a:off x="0" y="3632710"/>
          <a:ext cx="798353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BBF39-61DB-442F-8A21-7F6CE1742115}">
      <dsp:nvSpPr>
        <dsp:cNvPr id="0" name=""/>
        <dsp:cNvSpPr/>
      </dsp:nvSpPr>
      <dsp:spPr>
        <a:xfrm>
          <a:off x="399176" y="3289704"/>
          <a:ext cx="6943513" cy="56440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Contoh Ilustratif</a:t>
          </a:r>
          <a:endParaRPr lang="en-US" sz="2000" kern="1200" dirty="0"/>
        </a:p>
      </dsp:txBody>
      <dsp:txXfrm>
        <a:off x="426728" y="3317256"/>
        <a:ext cx="6888409" cy="509302"/>
      </dsp:txXfrm>
    </dsp:sp>
    <dsp:sp modelId="{B3C1BB67-60B0-4759-88C5-5370EF35143D}">
      <dsp:nvSpPr>
        <dsp:cNvPr id="0" name=""/>
        <dsp:cNvSpPr/>
      </dsp:nvSpPr>
      <dsp:spPr>
        <a:xfrm>
          <a:off x="0" y="4469662"/>
          <a:ext cx="798353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394DC-92C0-480C-A455-E0A058DE32EA}">
      <dsp:nvSpPr>
        <dsp:cNvPr id="0" name=""/>
        <dsp:cNvSpPr/>
      </dsp:nvSpPr>
      <dsp:spPr>
        <a:xfrm>
          <a:off x="399176" y="4091710"/>
          <a:ext cx="6943457" cy="59935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231" tIns="0" rIns="21123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Lampiran D – </a:t>
          </a:r>
          <a:r>
            <a:rPr lang="en-US" sz="2000" kern="1200" dirty="0" err="1"/>
            <a:t>Penyesuaian</a:t>
          </a:r>
          <a:r>
            <a:rPr lang="en-US" sz="2000" kern="1200" dirty="0"/>
            <a:t> </a:t>
          </a:r>
          <a:r>
            <a:rPr lang="en-US" sz="2000" kern="1200" dirty="0" err="1"/>
            <a:t>terhadap</a:t>
          </a:r>
          <a:r>
            <a:rPr lang="en-US" sz="2000" kern="1200" dirty="0"/>
            <a:t> </a:t>
          </a:r>
          <a:r>
            <a:rPr lang="en-US" sz="2000" kern="1200" dirty="0" err="1"/>
            <a:t>Pernyataan</a:t>
          </a:r>
          <a:r>
            <a:rPr lang="en-US" sz="2000" kern="1200" dirty="0"/>
            <a:t> Lain</a:t>
          </a:r>
        </a:p>
      </dsp:txBody>
      <dsp:txXfrm>
        <a:off x="428434" y="4120968"/>
        <a:ext cx="6884941" cy="5408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8B862-79AF-334E-AA03-6710D4F38EE5}">
      <dsp:nvSpPr>
        <dsp:cNvPr id="0" name=""/>
        <dsp:cNvSpPr/>
      </dsp:nvSpPr>
      <dsp:spPr>
        <a:xfrm>
          <a:off x="1604268" y="164"/>
          <a:ext cx="3353696" cy="20122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PSAK 115 </a:t>
          </a:r>
          <a:r>
            <a:rPr lang="en-US" sz="1900" kern="1200" dirty="0" err="1"/>
            <a:t>merupakan</a:t>
          </a:r>
          <a:r>
            <a:rPr lang="en-US" sz="1900" kern="1200" dirty="0"/>
            <a:t> </a:t>
          </a:r>
          <a:r>
            <a:rPr lang="en-US" sz="1900" kern="1200" dirty="0" err="1"/>
            <a:t>adopsi</a:t>
          </a:r>
          <a:r>
            <a:rPr lang="en-US" sz="1900" kern="1200" dirty="0"/>
            <a:t> IFRS 15 </a:t>
          </a:r>
          <a:r>
            <a:rPr lang="en-US" sz="1900" b="1" i="1" kern="1200" dirty="0"/>
            <a:t>Revenue from contracts with customers</a:t>
          </a:r>
          <a:r>
            <a:rPr lang="id-ID" sz="1900" b="1" i="1" kern="1200" dirty="0"/>
            <a:t>:</a:t>
          </a:r>
          <a:r>
            <a:rPr lang="en-US" sz="1900" b="1" i="1" kern="1200" dirty="0"/>
            <a:t> </a:t>
          </a:r>
          <a:r>
            <a:rPr lang="en-US" sz="1900" i="1" kern="1200" dirty="0"/>
            <a:t>effective</a:t>
          </a:r>
          <a:r>
            <a:rPr lang="en-US" sz="1900" kern="1200" dirty="0"/>
            <a:t> 2018.</a:t>
          </a:r>
        </a:p>
      </dsp:txBody>
      <dsp:txXfrm>
        <a:off x="1604268" y="164"/>
        <a:ext cx="3353696" cy="2012218"/>
      </dsp:txXfrm>
    </dsp:sp>
    <dsp:sp modelId="{CC0C34B1-8932-B348-BA27-759EC24025A9}">
      <dsp:nvSpPr>
        <dsp:cNvPr id="0" name=""/>
        <dsp:cNvSpPr/>
      </dsp:nvSpPr>
      <dsp:spPr>
        <a:xfrm>
          <a:off x="5293334" y="164"/>
          <a:ext cx="3353696" cy="20122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Standar</a:t>
          </a:r>
          <a:r>
            <a:rPr lang="en-US" sz="1900" kern="1200" dirty="0"/>
            <a:t> </a:t>
          </a:r>
          <a:r>
            <a:rPr lang="en-US" sz="1900" kern="1200" dirty="0" err="1"/>
            <a:t>ini</a:t>
          </a:r>
          <a:r>
            <a:rPr lang="en-US" sz="1900" kern="1200" dirty="0"/>
            <a:t> </a:t>
          </a:r>
          <a:r>
            <a:rPr lang="en-US" sz="1900" kern="1200" dirty="0" err="1"/>
            <a:t>bersifat</a:t>
          </a:r>
          <a:r>
            <a:rPr lang="en-US" sz="1900" kern="1200" dirty="0"/>
            <a:t> </a:t>
          </a:r>
          <a:r>
            <a:rPr lang="en-US" sz="1900" b="1" i="1" kern="1200" dirty="0"/>
            <a:t>principles based </a:t>
          </a:r>
        </a:p>
      </dsp:txBody>
      <dsp:txXfrm>
        <a:off x="5293334" y="164"/>
        <a:ext cx="3353696" cy="2012218"/>
      </dsp:txXfrm>
    </dsp:sp>
    <dsp:sp modelId="{7F7777B7-95FD-224D-BC66-EE2558D2F198}">
      <dsp:nvSpPr>
        <dsp:cNvPr id="0" name=""/>
        <dsp:cNvSpPr/>
      </dsp:nvSpPr>
      <dsp:spPr>
        <a:xfrm>
          <a:off x="1604268" y="2347751"/>
          <a:ext cx="3353696" cy="201221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Standar</a:t>
          </a:r>
          <a:r>
            <a:rPr lang="en-US" sz="1900" kern="1200" dirty="0"/>
            <a:t> </a:t>
          </a:r>
          <a:r>
            <a:rPr lang="en-US" sz="1900" b="1" kern="1200" dirty="0" err="1"/>
            <a:t>komprehensif</a:t>
          </a:r>
          <a:r>
            <a:rPr lang="en-US" sz="1900" b="1" kern="1200" dirty="0"/>
            <a:t> </a:t>
          </a:r>
          <a:r>
            <a:rPr lang="en-US" sz="1900" kern="1200" dirty="0" err="1"/>
            <a:t>karena</a:t>
          </a:r>
          <a:r>
            <a:rPr lang="en-US" sz="1900" kern="1200" dirty="0"/>
            <a:t> </a:t>
          </a:r>
          <a:r>
            <a:rPr lang="en-US" sz="1900" kern="1200" dirty="0" err="1"/>
            <a:t>mengatur</a:t>
          </a:r>
          <a:r>
            <a:rPr lang="en-US" sz="1900" kern="1200" dirty="0"/>
            <a:t> </a:t>
          </a:r>
          <a:r>
            <a:rPr lang="en-US" sz="1900" kern="1200" dirty="0" err="1"/>
            <a:t>semua</a:t>
          </a:r>
          <a:r>
            <a:rPr lang="en-US" sz="1900" kern="1200" dirty="0"/>
            <a:t> </a:t>
          </a:r>
          <a:r>
            <a:rPr lang="en-US" sz="1900" kern="1200" dirty="0" err="1"/>
            <a:t>jenis</a:t>
          </a:r>
          <a:r>
            <a:rPr lang="en-US" sz="1900" kern="1200" dirty="0"/>
            <a:t> </a:t>
          </a:r>
          <a:r>
            <a:rPr lang="id-ID" sz="1900" kern="1200" dirty="0"/>
            <a:t>p</a:t>
          </a:r>
          <a:r>
            <a:rPr lang="en-US" sz="1900" kern="1200" dirty="0" err="1"/>
            <a:t>endapatan</a:t>
          </a:r>
          <a:r>
            <a:rPr lang="en-US" sz="1900" kern="1200" dirty="0"/>
            <a:t> yang </a:t>
          </a:r>
          <a:r>
            <a:rPr lang="en-US" sz="1900" kern="1200" dirty="0" err="1"/>
            <a:t>terkait</a:t>
          </a:r>
          <a:r>
            <a:rPr lang="en-US" sz="1900" kern="1200" dirty="0"/>
            <a:t> </a:t>
          </a:r>
          <a:r>
            <a:rPr lang="en-US" sz="1900" kern="1200" dirty="0" err="1"/>
            <a:t>dengan</a:t>
          </a:r>
          <a:r>
            <a:rPr lang="en-US" sz="1900" kern="1200" dirty="0"/>
            <a:t> </a:t>
          </a:r>
          <a:r>
            <a:rPr lang="en-US" sz="1900" kern="1200" dirty="0" err="1"/>
            <a:t>kontrak</a:t>
          </a:r>
          <a:r>
            <a:rPr lang="en-US" sz="1900" kern="1200" dirty="0"/>
            <a:t> </a:t>
          </a:r>
          <a:r>
            <a:rPr lang="en-US" sz="1900" kern="1200" dirty="0" err="1"/>
            <a:t>pelanggan</a:t>
          </a:r>
          <a:r>
            <a:rPr lang="en-US" sz="1900" kern="1200" dirty="0"/>
            <a:t> </a:t>
          </a:r>
          <a:r>
            <a:rPr lang="en-US" sz="1900" kern="1200" dirty="0" err="1"/>
            <a:t>sehingga</a:t>
          </a:r>
          <a:r>
            <a:rPr lang="en-US" sz="1900" kern="1200" dirty="0"/>
            <a:t> </a:t>
          </a:r>
          <a:r>
            <a:rPr lang="en-US" sz="1900" kern="1200" dirty="0" err="1"/>
            <a:t>menghilangkan</a:t>
          </a:r>
          <a:r>
            <a:rPr lang="en-US" sz="1900" kern="1200" dirty="0"/>
            <a:t> </a:t>
          </a:r>
          <a:r>
            <a:rPr lang="en-US" sz="1900" kern="1200" dirty="0" err="1"/>
            <a:t>pengaturan</a:t>
          </a:r>
          <a:r>
            <a:rPr lang="en-US" sz="1900" kern="1200" dirty="0"/>
            <a:t> </a:t>
          </a:r>
          <a:r>
            <a:rPr lang="en-US" sz="1900" kern="1200" dirty="0" err="1"/>
            <a:t>dalam</a:t>
          </a:r>
          <a:r>
            <a:rPr lang="en-US" sz="1900" kern="1200" dirty="0"/>
            <a:t> </a:t>
          </a:r>
          <a:r>
            <a:rPr lang="en-US" sz="1900" kern="1200" dirty="0" err="1"/>
            <a:t>standar</a:t>
          </a:r>
          <a:r>
            <a:rPr lang="en-US" sz="1900" kern="1200" dirty="0"/>
            <a:t> yang lain</a:t>
          </a:r>
        </a:p>
      </dsp:txBody>
      <dsp:txXfrm>
        <a:off x="1604268" y="2347751"/>
        <a:ext cx="3353696" cy="2012218"/>
      </dsp:txXfrm>
    </dsp:sp>
    <dsp:sp modelId="{A21B82D5-CAE6-B341-8547-D3329A10EC96}">
      <dsp:nvSpPr>
        <dsp:cNvPr id="0" name=""/>
        <dsp:cNvSpPr/>
      </dsp:nvSpPr>
      <dsp:spPr>
        <a:xfrm>
          <a:off x="5293334" y="2347751"/>
          <a:ext cx="3353696" cy="20122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/>
            <a:t>Joint project </a:t>
          </a:r>
          <a:r>
            <a:rPr lang="en-US" sz="1900" kern="1200" dirty="0" err="1"/>
            <a:t>dengan</a:t>
          </a:r>
          <a:r>
            <a:rPr lang="en-US" sz="1900" kern="1200" dirty="0"/>
            <a:t> IASB dan FASB (US GAAP)</a:t>
          </a:r>
        </a:p>
      </dsp:txBody>
      <dsp:txXfrm>
        <a:off x="5293334" y="2347751"/>
        <a:ext cx="3353696" cy="20122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60D90-E462-4D54-A5DF-B27DAC3949E1}">
      <dsp:nvSpPr>
        <dsp:cNvPr id="0" name=""/>
        <dsp:cNvSpPr/>
      </dsp:nvSpPr>
      <dsp:spPr>
        <a:xfrm>
          <a:off x="0" y="274036"/>
          <a:ext cx="8891587" cy="59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16662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tujuan</a:t>
          </a:r>
          <a:r>
            <a:rPr lang="en-US" sz="2000" kern="1200" dirty="0"/>
            <a:t>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ruang</a:t>
          </a:r>
          <a:r>
            <a:rPr lang="en-US" sz="2000" kern="1200" dirty="0"/>
            <a:t> </a:t>
          </a:r>
          <a:r>
            <a:rPr lang="en-US" sz="2000" kern="1200" dirty="0" err="1"/>
            <a:t>lingkup</a:t>
          </a:r>
          <a:endParaRPr lang="en-US" sz="2000" kern="1200" dirty="0"/>
        </a:p>
      </dsp:txBody>
      <dsp:txXfrm>
        <a:off x="0" y="274036"/>
        <a:ext cx="8891587" cy="592200"/>
      </dsp:txXfrm>
    </dsp:sp>
    <dsp:sp modelId="{8E3EB31F-4292-498F-9434-D4B2267008F6}">
      <dsp:nvSpPr>
        <dsp:cNvPr id="0" name=""/>
        <dsp:cNvSpPr/>
      </dsp:nvSpPr>
      <dsp:spPr>
        <a:xfrm>
          <a:off x="493976" y="52917"/>
          <a:ext cx="7680988" cy="3391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Pendahuluan</a:t>
          </a:r>
          <a:endParaRPr lang="en-US" sz="2200" b="1" kern="1200" dirty="0"/>
        </a:p>
      </dsp:txBody>
      <dsp:txXfrm>
        <a:off x="510534" y="69475"/>
        <a:ext cx="7647872" cy="306082"/>
      </dsp:txXfrm>
    </dsp:sp>
    <dsp:sp modelId="{99E2A825-F322-4536-8866-F1A586650976}">
      <dsp:nvSpPr>
        <dsp:cNvPr id="0" name=""/>
        <dsp:cNvSpPr/>
      </dsp:nvSpPr>
      <dsp:spPr>
        <a:xfrm>
          <a:off x="0" y="1092373"/>
          <a:ext cx="8891587" cy="1537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16662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Identifikasi</a:t>
          </a:r>
          <a:r>
            <a:rPr lang="en-US" sz="2000" kern="1200" dirty="0"/>
            <a:t> </a:t>
          </a:r>
          <a:r>
            <a:rPr lang="en-US" sz="2000" kern="1200" dirty="0" err="1"/>
            <a:t>kontrak</a:t>
          </a:r>
          <a:r>
            <a:rPr lang="en-US" sz="2000" kern="1200" dirty="0"/>
            <a:t>, </a:t>
          </a:r>
          <a:r>
            <a:rPr lang="en-US" sz="2000" kern="1200" dirty="0" err="1"/>
            <a:t>kombinasi</a:t>
          </a:r>
          <a:r>
            <a:rPr lang="en-US" sz="2000" kern="1200" dirty="0"/>
            <a:t> </a:t>
          </a:r>
          <a:r>
            <a:rPr lang="en-US" sz="2000" kern="1200" dirty="0" err="1"/>
            <a:t>kontrak</a:t>
          </a:r>
          <a:r>
            <a:rPr lang="en-US" sz="2000" kern="1200" dirty="0"/>
            <a:t>, </a:t>
          </a:r>
          <a:r>
            <a:rPr lang="en-US" sz="2000" kern="1200" dirty="0" err="1"/>
            <a:t>modifikasi</a:t>
          </a:r>
          <a:r>
            <a:rPr lang="en-US" sz="2000" kern="1200" dirty="0"/>
            <a:t> </a:t>
          </a:r>
          <a:r>
            <a:rPr lang="en-US" sz="2000" kern="1200" dirty="0" err="1"/>
            <a:t>kontrak</a:t>
          </a:r>
          <a:r>
            <a:rPr lang="en-US" sz="2000" kern="1200" dirty="0"/>
            <a:t>,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Identifikasi</a:t>
          </a:r>
          <a:r>
            <a:rPr lang="en-US" sz="2000" kern="1200" dirty="0"/>
            <a:t> </a:t>
          </a:r>
          <a:r>
            <a:rPr lang="en-US" sz="2000" kern="1200" dirty="0" err="1"/>
            <a:t>kewajiban</a:t>
          </a:r>
          <a:r>
            <a:rPr lang="en-US" sz="2000" kern="1200" dirty="0"/>
            <a:t> </a:t>
          </a:r>
          <a:r>
            <a:rPr lang="en-US" sz="2000" kern="1200" dirty="0" err="1"/>
            <a:t>pelaksanaan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Identifikasi</a:t>
          </a:r>
          <a:r>
            <a:rPr lang="en-US" sz="2000" kern="1200" dirty="0"/>
            <a:t> </a:t>
          </a:r>
          <a:r>
            <a:rPr lang="en-US" sz="2000" kern="1200" dirty="0" err="1"/>
            <a:t>penyelesaian</a:t>
          </a:r>
          <a:r>
            <a:rPr lang="en-US" sz="2000" kern="1200" dirty="0"/>
            <a:t> </a:t>
          </a:r>
          <a:r>
            <a:rPr lang="en-US" sz="2000" kern="1200" dirty="0" err="1"/>
            <a:t>kewajiban</a:t>
          </a:r>
          <a:r>
            <a:rPr lang="en-US" sz="2000" kern="1200" dirty="0"/>
            <a:t> </a:t>
          </a:r>
          <a:r>
            <a:rPr lang="en-US" sz="2000" kern="1200" dirty="0" err="1"/>
            <a:t>pelaksanaan</a:t>
          </a:r>
          <a:r>
            <a:rPr lang="en-US" sz="2000" kern="1200" dirty="0"/>
            <a:t> (</a:t>
          </a:r>
          <a:r>
            <a:rPr lang="en-US" sz="2000" kern="1200" dirty="0" err="1"/>
            <a:t>sepanjang</a:t>
          </a:r>
          <a:r>
            <a:rPr lang="en-US" sz="2000" kern="1200" dirty="0"/>
            <a:t> </a:t>
          </a:r>
          <a:r>
            <a:rPr lang="en-US" sz="2000" kern="1200" dirty="0" err="1"/>
            <a:t>waktu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r>
            <a:rPr lang="en-US" sz="2000" kern="1200" dirty="0" err="1"/>
            <a:t>waktu</a:t>
          </a:r>
          <a:r>
            <a:rPr lang="en-US" sz="2000" kern="1200" dirty="0"/>
            <a:t> </a:t>
          </a:r>
          <a:r>
            <a:rPr lang="en-US" sz="2000" kern="1200" dirty="0" err="1"/>
            <a:t>tertentu</a:t>
          </a:r>
          <a:r>
            <a:rPr lang="en-US" sz="2000" kern="1200" dirty="0"/>
            <a:t>).</a:t>
          </a:r>
        </a:p>
      </dsp:txBody>
      <dsp:txXfrm>
        <a:off x="0" y="1092373"/>
        <a:ext cx="8891587" cy="1537199"/>
      </dsp:txXfrm>
    </dsp:sp>
    <dsp:sp modelId="{C14EE33E-514B-4FA9-BC02-334606E5BFC5}">
      <dsp:nvSpPr>
        <dsp:cNvPr id="0" name=""/>
        <dsp:cNvSpPr/>
      </dsp:nvSpPr>
      <dsp:spPr>
        <a:xfrm>
          <a:off x="444579" y="909436"/>
          <a:ext cx="7733271" cy="3010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Pengakuan</a:t>
          </a:r>
          <a:endParaRPr lang="en-US" sz="2200" b="1" kern="1200" dirty="0"/>
        </a:p>
      </dsp:txBody>
      <dsp:txXfrm>
        <a:off x="459273" y="924130"/>
        <a:ext cx="7703883" cy="271628"/>
      </dsp:txXfrm>
    </dsp:sp>
    <dsp:sp modelId="{2F6F521E-6E2A-430C-8279-9D7D0AC7F69A}">
      <dsp:nvSpPr>
        <dsp:cNvPr id="0" name=""/>
        <dsp:cNvSpPr/>
      </dsp:nvSpPr>
      <dsp:spPr>
        <a:xfrm>
          <a:off x="0" y="2855709"/>
          <a:ext cx="8891587" cy="59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16662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Menentukan</a:t>
          </a:r>
          <a:r>
            <a:rPr lang="en-US" sz="2000" kern="1200" dirty="0"/>
            <a:t>, </a:t>
          </a:r>
          <a:r>
            <a:rPr lang="en-US" sz="2000" kern="1200" dirty="0" err="1"/>
            <a:t>mengalokasikan</a:t>
          </a:r>
          <a:r>
            <a:rPr lang="en-US" sz="2000" kern="1200" dirty="0"/>
            <a:t> dan </a:t>
          </a:r>
          <a:r>
            <a:rPr lang="en-US" sz="2000" kern="1200" dirty="0" err="1"/>
            <a:t>perubahan</a:t>
          </a:r>
          <a:r>
            <a:rPr lang="en-US" sz="2000" kern="1200" dirty="0"/>
            <a:t> </a:t>
          </a:r>
          <a:r>
            <a:rPr lang="en-US" sz="2000" kern="1200" dirty="0" err="1"/>
            <a:t>atas</a:t>
          </a:r>
          <a:r>
            <a:rPr lang="en-US" sz="2000" kern="1200" dirty="0"/>
            <a:t> </a:t>
          </a:r>
          <a:r>
            <a:rPr lang="en-US" sz="2000" kern="1200" dirty="0" err="1"/>
            <a:t>harga</a:t>
          </a:r>
          <a:r>
            <a:rPr lang="en-US" sz="2000" kern="1200" dirty="0"/>
            <a:t> </a:t>
          </a:r>
          <a:r>
            <a:rPr lang="en-US" sz="2000" kern="1200" dirty="0" err="1"/>
            <a:t>transaksi</a:t>
          </a:r>
          <a:endParaRPr lang="en-US" sz="2000" kern="1200" dirty="0"/>
        </a:p>
      </dsp:txBody>
      <dsp:txXfrm>
        <a:off x="0" y="2855709"/>
        <a:ext cx="8891587" cy="592200"/>
      </dsp:txXfrm>
    </dsp:sp>
    <dsp:sp modelId="{93C6A3B3-99A2-45B5-884A-A8C62636E405}">
      <dsp:nvSpPr>
        <dsp:cNvPr id="0" name=""/>
        <dsp:cNvSpPr/>
      </dsp:nvSpPr>
      <dsp:spPr>
        <a:xfrm>
          <a:off x="444579" y="2672773"/>
          <a:ext cx="7733271" cy="30101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Pengukuran</a:t>
          </a:r>
          <a:endParaRPr lang="en-US" sz="2200" b="1" kern="1200" dirty="0"/>
        </a:p>
      </dsp:txBody>
      <dsp:txXfrm>
        <a:off x="459273" y="2687467"/>
        <a:ext cx="7703883" cy="271628"/>
      </dsp:txXfrm>
    </dsp:sp>
    <dsp:sp modelId="{3D931931-C8BB-495D-84F2-C8C00D538E17}">
      <dsp:nvSpPr>
        <dsp:cNvPr id="0" name=""/>
        <dsp:cNvSpPr/>
      </dsp:nvSpPr>
      <dsp:spPr>
        <a:xfrm>
          <a:off x="0" y="3674046"/>
          <a:ext cx="8891587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16662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Biaya</a:t>
          </a:r>
          <a:r>
            <a:rPr lang="en-US" sz="2000" kern="1200" dirty="0"/>
            <a:t> </a:t>
          </a:r>
          <a:r>
            <a:rPr lang="en-US" sz="2000" kern="1200" dirty="0" err="1"/>
            <a:t>inkremental</a:t>
          </a:r>
          <a:r>
            <a:rPr lang="en-US" sz="2000" kern="1200" dirty="0"/>
            <a:t>, </a:t>
          </a:r>
          <a:r>
            <a:rPr lang="en-US" sz="2000" kern="1200" dirty="0" err="1"/>
            <a:t>pemenuhan</a:t>
          </a:r>
          <a:r>
            <a:rPr lang="en-US" sz="2000" kern="1200" dirty="0"/>
            <a:t> </a:t>
          </a:r>
          <a:r>
            <a:rPr lang="en-US" sz="2000" kern="1200" dirty="0" err="1"/>
            <a:t>kontrak</a:t>
          </a:r>
          <a:r>
            <a:rPr lang="en-US" sz="2000" kern="1200" dirty="0"/>
            <a:t>, </a:t>
          </a:r>
          <a:r>
            <a:rPr lang="en-US" sz="2000" kern="1200" dirty="0" err="1"/>
            <a:t>amortisasi</a:t>
          </a:r>
          <a:r>
            <a:rPr lang="en-US" sz="2000" kern="1200" dirty="0"/>
            <a:t> dan </a:t>
          </a:r>
          <a:r>
            <a:rPr lang="en-US" sz="2000" kern="1200" dirty="0" err="1"/>
            <a:t>penurunan</a:t>
          </a:r>
          <a:r>
            <a:rPr lang="en-US" sz="2000" kern="1200" dirty="0"/>
            <a:t> </a:t>
          </a:r>
          <a:r>
            <a:rPr lang="en-US" sz="2000" kern="1200" dirty="0" err="1"/>
            <a:t>nilai</a:t>
          </a:r>
          <a:endParaRPr lang="en-US" sz="2000" kern="1200" dirty="0"/>
        </a:p>
      </dsp:txBody>
      <dsp:txXfrm>
        <a:off x="0" y="3674046"/>
        <a:ext cx="8891587" cy="882000"/>
      </dsp:txXfrm>
    </dsp:sp>
    <dsp:sp modelId="{1D995CCB-9430-46D6-B91B-B60315DD98C9}">
      <dsp:nvSpPr>
        <dsp:cNvPr id="0" name=""/>
        <dsp:cNvSpPr/>
      </dsp:nvSpPr>
      <dsp:spPr>
        <a:xfrm>
          <a:off x="444579" y="3491109"/>
          <a:ext cx="7733271" cy="3010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Biaya</a:t>
          </a:r>
          <a:r>
            <a:rPr lang="en-US" sz="2200" b="1" kern="1200" dirty="0"/>
            <a:t> </a:t>
          </a:r>
          <a:r>
            <a:rPr lang="en-US" sz="2200" b="1" kern="1200" dirty="0" err="1"/>
            <a:t>Kontrak</a:t>
          </a:r>
          <a:endParaRPr lang="en-US" sz="2200" b="1" kern="1200" dirty="0"/>
        </a:p>
      </dsp:txBody>
      <dsp:txXfrm>
        <a:off x="459273" y="3505803"/>
        <a:ext cx="7703883" cy="271628"/>
      </dsp:txXfrm>
    </dsp:sp>
    <dsp:sp modelId="{020C5982-A3D3-46B9-8692-A29AF4DF719F}">
      <dsp:nvSpPr>
        <dsp:cNvPr id="0" name=""/>
        <dsp:cNvSpPr/>
      </dsp:nvSpPr>
      <dsp:spPr>
        <a:xfrm>
          <a:off x="0" y="4782183"/>
          <a:ext cx="8891587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BBF39-61DB-442F-8A21-7F6CE1742115}">
      <dsp:nvSpPr>
        <dsp:cNvPr id="0" name=""/>
        <dsp:cNvSpPr/>
      </dsp:nvSpPr>
      <dsp:spPr>
        <a:xfrm>
          <a:off x="444579" y="4599246"/>
          <a:ext cx="7733271" cy="30101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Penyajian</a:t>
          </a:r>
          <a:r>
            <a:rPr lang="en-US" sz="2200" b="1" kern="1200" dirty="0"/>
            <a:t> </a:t>
          </a:r>
        </a:p>
      </dsp:txBody>
      <dsp:txXfrm>
        <a:off x="459273" y="4613940"/>
        <a:ext cx="7703883" cy="271628"/>
      </dsp:txXfrm>
    </dsp:sp>
    <dsp:sp modelId="{B3C1BB67-60B0-4759-88C5-5370EF35143D}">
      <dsp:nvSpPr>
        <dsp:cNvPr id="0" name=""/>
        <dsp:cNvSpPr/>
      </dsp:nvSpPr>
      <dsp:spPr>
        <a:xfrm>
          <a:off x="0" y="5228557"/>
          <a:ext cx="8891587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394DC-92C0-480C-A455-E0A058DE32EA}">
      <dsp:nvSpPr>
        <dsp:cNvPr id="0" name=""/>
        <dsp:cNvSpPr/>
      </dsp:nvSpPr>
      <dsp:spPr>
        <a:xfrm>
          <a:off x="444579" y="5026983"/>
          <a:ext cx="7733208" cy="3196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Pengungkapan</a:t>
          </a:r>
          <a:endParaRPr lang="en-US" sz="2200" b="1" kern="1200" dirty="0"/>
        </a:p>
      </dsp:txBody>
      <dsp:txXfrm>
        <a:off x="460183" y="5042587"/>
        <a:ext cx="7702000" cy="2884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543AE-86BE-8345-BABD-DCC6F99EA4D2}">
      <dsp:nvSpPr>
        <dsp:cNvPr id="0" name=""/>
        <dsp:cNvSpPr/>
      </dsp:nvSpPr>
      <dsp:spPr>
        <a:xfrm>
          <a:off x="0" y="0"/>
          <a:ext cx="8891587" cy="4857750"/>
        </a:xfrm>
        <a:prstGeom prst="roundRect">
          <a:avLst>
            <a:gd name="adj" fmla="val 85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3770154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 err="1">
              <a:solidFill>
                <a:schemeClr val="tx1"/>
              </a:solidFill>
            </a:rPr>
            <a:t>Menetapkan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prinsip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tentang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sifat</a:t>
          </a:r>
          <a:r>
            <a:rPr lang="en-US" sz="2100" b="1" i="0" kern="1200" dirty="0">
              <a:solidFill>
                <a:schemeClr val="tx1"/>
              </a:solidFill>
            </a:rPr>
            <a:t>, </a:t>
          </a:r>
          <a:r>
            <a:rPr lang="en-US" sz="2100" b="1" i="0" kern="1200" dirty="0" err="1">
              <a:solidFill>
                <a:schemeClr val="tx1"/>
              </a:solidFill>
            </a:rPr>
            <a:t>jumlah</a:t>
          </a:r>
          <a:r>
            <a:rPr lang="en-US" sz="2100" b="1" i="0" kern="1200" dirty="0">
              <a:solidFill>
                <a:schemeClr val="tx1"/>
              </a:solidFill>
            </a:rPr>
            <a:t>, </a:t>
          </a:r>
          <a:r>
            <a:rPr lang="en-US" sz="2100" b="1" i="0" kern="1200" dirty="0" err="1">
              <a:solidFill>
                <a:schemeClr val="tx1"/>
              </a:solidFill>
            </a:rPr>
            <a:t>waktu</a:t>
          </a:r>
          <a:r>
            <a:rPr lang="en-US" sz="2100" b="1" i="0" kern="1200" dirty="0">
              <a:solidFill>
                <a:schemeClr val="tx1"/>
              </a:solidFill>
            </a:rPr>
            <a:t>, dan </a:t>
          </a:r>
          <a:r>
            <a:rPr lang="en-US" sz="2100" b="1" i="0" kern="1200" dirty="0" err="1">
              <a:solidFill>
                <a:schemeClr val="tx1"/>
              </a:solidFill>
            </a:rPr>
            <a:t>ketidakpastian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pendapatan</a:t>
          </a:r>
          <a:r>
            <a:rPr lang="en-US" sz="2100" b="1" i="0" kern="1200" dirty="0">
              <a:solidFill>
                <a:schemeClr val="tx1"/>
              </a:solidFill>
            </a:rPr>
            <a:t> dan </a:t>
          </a:r>
          <a:r>
            <a:rPr lang="en-US" sz="2100" b="1" i="0" kern="1200" dirty="0" err="1">
              <a:solidFill>
                <a:schemeClr val="tx1"/>
              </a:solidFill>
            </a:rPr>
            <a:t>arus</a:t>
          </a:r>
          <a:r>
            <a:rPr lang="en-US" sz="2100" b="1" i="0" kern="1200" dirty="0">
              <a:solidFill>
                <a:schemeClr val="tx1"/>
              </a:solidFill>
            </a:rPr>
            <a:t> kas yang </a:t>
          </a:r>
          <a:r>
            <a:rPr lang="en-US" sz="2100" b="1" i="0" kern="1200" dirty="0" err="1">
              <a:solidFill>
                <a:schemeClr val="tx1"/>
              </a:solidFill>
            </a:rPr>
            <a:t>timbul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dari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kontrak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dengan</a:t>
          </a:r>
          <a:r>
            <a:rPr lang="en-US" sz="2100" b="1" i="0" kern="1200" dirty="0">
              <a:solidFill>
                <a:schemeClr val="tx1"/>
              </a:solidFill>
            </a:rPr>
            <a:t> </a:t>
          </a:r>
          <a:r>
            <a:rPr lang="en-US" sz="2100" b="1" i="0" kern="1200" dirty="0" err="1">
              <a:solidFill>
                <a:schemeClr val="tx1"/>
              </a:solidFill>
            </a:rPr>
            <a:t>pelanggan</a:t>
          </a:r>
          <a:r>
            <a:rPr lang="en-US" sz="2100" b="1" i="0" kern="1200" dirty="0">
              <a:solidFill>
                <a:schemeClr val="tx1"/>
              </a:solidFill>
            </a:rPr>
            <a:t>. </a:t>
          </a:r>
          <a:endParaRPr lang="en-ID" sz="2100" b="1" kern="1200" dirty="0">
            <a:solidFill>
              <a:schemeClr val="tx1"/>
            </a:solidFill>
          </a:endParaRPr>
        </a:p>
      </dsp:txBody>
      <dsp:txXfrm>
        <a:off x="120937" y="120937"/>
        <a:ext cx="8649713" cy="4615876"/>
      </dsp:txXfrm>
    </dsp:sp>
    <dsp:sp modelId="{45042EEC-6E9B-444B-B436-5C51B9EA8FE0}">
      <dsp:nvSpPr>
        <dsp:cNvPr id="0" name=""/>
        <dsp:cNvSpPr/>
      </dsp:nvSpPr>
      <dsp:spPr>
        <a:xfrm>
          <a:off x="222289" y="1214437"/>
          <a:ext cx="8447007" cy="3400425"/>
        </a:xfrm>
        <a:prstGeom prst="roundRect">
          <a:avLst>
            <a:gd name="adj" fmla="val 105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215927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 err="1"/>
            <a:t>Pencapaian</a:t>
          </a:r>
          <a:r>
            <a:rPr lang="en-US" sz="2400" b="1" i="0" kern="1200" dirty="0"/>
            <a:t> </a:t>
          </a:r>
          <a:r>
            <a:rPr lang="en-US" sz="2400" b="1" i="0" kern="1200" dirty="0" err="1"/>
            <a:t>tujuan</a:t>
          </a:r>
          <a:endParaRPr lang="en-ID" sz="2400" b="1" kern="1200" dirty="0"/>
        </a:p>
      </dsp:txBody>
      <dsp:txXfrm>
        <a:off x="326864" y="1319012"/>
        <a:ext cx="8237857" cy="3191275"/>
      </dsp:txXfrm>
    </dsp:sp>
    <dsp:sp modelId="{FF77A80A-B018-6445-BA39-37E55FC79500}">
      <dsp:nvSpPr>
        <dsp:cNvPr id="0" name=""/>
        <dsp:cNvSpPr/>
      </dsp:nvSpPr>
      <dsp:spPr>
        <a:xfrm>
          <a:off x="433464" y="1871662"/>
          <a:ext cx="2644845" cy="247601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100" b="0" i="0" kern="1200" dirty="0" err="1"/>
            <a:t>Mengakui</a:t>
          </a:r>
          <a:r>
            <a:rPr lang="en-ID" sz="2100" b="0" i="0" kern="1200" dirty="0"/>
            <a:t> </a:t>
          </a:r>
          <a:r>
            <a:rPr lang="en-ID" sz="2100" b="0" i="0" kern="1200" dirty="0" err="1"/>
            <a:t>pendapatan</a:t>
          </a:r>
          <a:r>
            <a:rPr lang="en-ID" sz="2100" b="0" i="0" kern="1200" dirty="0"/>
            <a:t> </a:t>
          </a:r>
          <a:r>
            <a:rPr lang="en-ID" sz="2100" b="0" i="0" kern="1200" dirty="0" err="1"/>
            <a:t>untuk</a:t>
          </a:r>
          <a:r>
            <a:rPr lang="en-ID" sz="2100" b="0" i="0" kern="1200" dirty="0"/>
            <a:t> </a:t>
          </a:r>
          <a:r>
            <a:rPr lang="en-ID" sz="2100" b="0" i="0" kern="1200" dirty="0" err="1"/>
            <a:t>menggambarkan</a:t>
          </a:r>
          <a:r>
            <a:rPr lang="en-ID" sz="2100" b="0" i="0" kern="1200" dirty="0"/>
            <a:t> </a:t>
          </a:r>
          <a:r>
            <a:rPr lang="en-ID" sz="2100" b="0" i="0" kern="1200" dirty="0" err="1"/>
            <a:t>pengalihan</a:t>
          </a:r>
          <a:r>
            <a:rPr lang="en-ID" sz="2100" b="0" i="0" kern="1200" dirty="0"/>
            <a:t> </a:t>
          </a:r>
          <a:r>
            <a:rPr lang="en-ID" sz="2100" b="0" i="0" kern="1200" dirty="0" err="1"/>
            <a:t>barang</a:t>
          </a:r>
          <a:r>
            <a:rPr lang="en-ID" sz="2100" b="0" i="0" kern="1200" dirty="0"/>
            <a:t> </a:t>
          </a:r>
          <a:r>
            <a:rPr lang="en-ID" sz="2100" b="0" i="0" kern="1200" dirty="0" err="1"/>
            <a:t>atau</a:t>
          </a:r>
          <a:r>
            <a:rPr lang="en-ID" sz="2100" b="0" i="0" kern="1200" dirty="0"/>
            <a:t> </a:t>
          </a:r>
          <a:r>
            <a:rPr lang="en-ID" sz="2100" b="0" i="0" kern="1200" dirty="0" err="1"/>
            <a:t>jasa</a:t>
          </a:r>
          <a:r>
            <a:rPr lang="en-ID" sz="2100" b="0" i="0" kern="1200" dirty="0"/>
            <a:t> yang </a:t>
          </a:r>
          <a:r>
            <a:rPr lang="en-ID" sz="2100" b="0" i="0" kern="1200" dirty="0" err="1"/>
            <a:t>dijanjikan</a:t>
          </a:r>
          <a:r>
            <a:rPr lang="en-ID" sz="2100" b="0" i="0" kern="1200" dirty="0"/>
            <a:t> </a:t>
          </a:r>
          <a:r>
            <a:rPr lang="en-ID" sz="2100" b="0" i="0" kern="1200" dirty="0" err="1"/>
            <a:t>kepada</a:t>
          </a:r>
          <a:r>
            <a:rPr lang="en-ID" sz="2100" b="0" i="0" kern="1200" dirty="0"/>
            <a:t> </a:t>
          </a:r>
          <a:r>
            <a:rPr lang="en-ID" sz="2100" b="0" i="0" kern="1200" dirty="0" err="1"/>
            <a:t>pelanggan</a:t>
          </a:r>
          <a:endParaRPr lang="en-ID" sz="2100" kern="1200" dirty="0"/>
        </a:p>
      </dsp:txBody>
      <dsp:txXfrm>
        <a:off x="509610" y="1947808"/>
        <a:ext cx="2492553" cy="2323725"/>
      </dsp:txXfrm>
    </dsp:sp>
    <dsp:sp modelId="{CC4DEBA5-0736-BC4B-809F-E5F3BFEF2D55}">
      <dsp:nvSpPr>
        <dsp:cNvPr id="0" name=""/>
        <dsp:cNvSpPr/>
      </dsp:nvSpPr>
      <dsp:spPr>
        <a:xfrm>
          <a:off x="3122269" y="1871662"/>
          <a:ext cx="2644845" cy="247601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2058582"/>
              <a:satOff val="12356"/>
              <a:lumOff val="94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 err="1"/>
            <a:t>Mempertimbangkan</a:t>
          </a:r>
          <a:r>
            <a:rPr lang="en-US" sz="2100" b="0" i="0" kern="1200" dirty="0"/>
            <a:t> </a:t>
          </a:r>
          <a:r>
            <a:rPr lang="en-US" sz="2100" b="0" i="0" kern="1200" dirty="0" err="1"/>
            <a:t>syarat</a:t>
          </a:r>
          <a:r>
            <a:rPr lang="en-US" sz="2100" b="0" i="0" kern="1200" dirty="0"/>
            <a:t> </a:t>
          </a:r>
          <a:r>
            <a:rPr lang="en-US" sz="2100" b="0" i="0" kern="1200" dirty="0" err="1"/>
            <a:t>kontrak</a:t>
          </a:r>
          <a:r>
            <a:rPr lang="en-US" sz="2100" b="0" i="0" kern="1200" dirty="0"/>
            <a:t> </a:t>
          </a:r>
          <a:r>
            <a:rPr lang="en-US" sz="2100" b="0" i="0" kern="1200" dirty="0" err="1"/>
            <a:t>serta</a:t>
          </a:r>
          <a:r>
            <a:rPr lang="en-US" sz="2100" b="0" i="0" kern="1200" dirty="0"/>
            <a:t> </a:t>
          </a:r>
          <a:r>
            <a:rPr lang="en-US" sz="2100" b="0" i="0" kern="1200" dirty="0" err="1"/>
            <a:t>seluruh</a:t>
          </a:r>
          <a:r>
            <a:rPr lang="en-US" sz="2100" b="0" i="0" kern="1200" dirty="0"/>
            <a:t> </a:t>
          </a:r>
          <a:r>
            <a:rPr lang="en-US" sz="2100" b="0" i="0" kern="1200" dirty="0" err="1"/>
            <a:t>fakta</a:t>
          </a:r>
          <a:r>
            <a:rPr lang="en-US" sz="2100" b="0" i="0" kern="1200" dirty="0"/>
            <a:t> dan </a:t>
          </a:r>
          <a:r>
            <a:rPr lang="en-US" sz="2100" b="0" i="0" kern="1200" dirty="0" err="1"/>
            <a:t>keadaan</a:t>
          </a:r>
          <a:r>
            <a:rPr lang="en-US" sz="2100" b="0" i="0" kern="1200" dirty="0"/>
            <a:t> yang </a:t>
          </a:r>
          <a:r>
            <a:rPr lang="en-US" sz="2100" b="0" i="0" kern="1200" dirty="0" err="1"/>
            <a:t>relevan</a:t>
          </a:r>
          <a:r>
            <a:rPr lang="en-US" sz="2100" b="0" i="0" kern="1200" dirty="0"/>
            <a:t> </a:t>
          </a:r>
          <a:endParaRPr lang="en-ID" sz="2100" kern="1200" dirty="0"/>
        </a:p>
      </dsp:txBody>
      <dsp:txXfrm>
        <a:off x="3198415" y="1947808"/>
        <a:ext cx="2492553" cy="2323725"/>
      </dsp:txXfrm>
    </dsp:sp>
    <dsp:sp modelId="{1ECA583E-BB2E-D34F-872E-6A4FBEFDF033}">
      <dsp:nvSpPr>
        <dsp:cNvPr id="0" name=""/>
        <dsp:cNvSpPr/>
      </dsp:nvSpPr>
      <dsp:spPr>
        <a:xfrm>
          <a:off x="5811073" y="1871662"/>
          <a:ext cx="2644845" cy="247601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4117163"/>
              <a:satOff val="24712"/>
              <a:lumOff val="188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 err="1"/>
            <a:t>Menerapkan</a:t>
          </a:r>
          <a:r>
            <a:rPr lang="en-US" sz="2100" b="0" i="0" kern="1200" dirty="0"/>
            <a:t> </a:t>
          </a:r>
          <a:r>
            <a:rPr lang="en-US" sz="2100" b="0" i="0" kern="1200" dirty="0" err="1"/>
            <a:t>untuk</a:t>
          </a:r>
          <a:r>
            <a:rPr lang="en-US" sz="2100" b="0" i="0" kern="1200" dirty="0"/>
            <a:t> </a:t>
          </a:r>
          <a:r>
            <a:rPr lang="en-US" sz="2100" b="0" i="0" kern="1200" dirty="0" err="1"/>
            <a:t>kontrak</a:t>
          </a:r>
          <a:r>
            <a:rPr lang="en-US" sz="2100" b="0" i="0" kern="1200" dirty="0"/>
            <a:t> individual dan portfolio </a:t>
          </a:r>
          <a:r>
            <a:rPr lang="en-US" sz="2100" b="0" i="0" kern="1200" dirty="0" err="1"/>
            <a:t>kontrak</a:t>
          </a:r>
          <a:endParaRPr lang="en-ID" sz="2100" kern="1200" dirty="0"/>
        </a:p>
      </dsp:txBody>
      <dsp:txXfrm>
        <a:off x="5887219" y="1947808"/>
        <a:ext cx="2492553" cy="23237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3C0FB-1CD8-0C4A-9D91-91C44568428E}">
      <dsp:nvSpPr>
        <dsp:cNvPr id="0" name=""/>
        <dsp:cNvSpPr/>
      </dsp:nvSpPr>
      <dsp:spPr>
        <a:xfrm>
          <a:off x="0" y="3087252"/>
          <a:ext cx="8794865" cy="10133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Penyelesaian</a:t>
          </a:r>
          <a:r>
            <a:rPr lang="en-US" sz="2400" b="1" kern="1200" dirty="0"/>
            <a:t> </a:t>
          </a:r>
          <a:r>
            <a:rPr lang="en-US" sz="2400" b="1" kern="1200" dirty="0" err="1"/>
            <a:t>kewajiban</a:t>
          </a:r>
          <a:r>
            <a:rPr lang="en-US" sz="2400" b="1" kern="1200" dirty="0"/>
            <a:t> </a:t>
          </a:r>
          <a:r>
            <a:rPr lang="en-US" sz="2400" b="1" kern="1200" dirty="0" err="1"/>
            <a:t>pelaksanaan</a:t>
          </a:r>
          <a:endParaRPr lang="en-US" sz="2400" b="1" kern="1200" dirty="0"/>
        </a:p>
      </dsp:txBody>
      <dsp:txXfrm>
        <a:off x="0" y="3087252"/>
        <a:ext cx="8794865" cy="1013305"/>
      </dsp:txXfrm>
    </dsp:sp>
    <dsp:sp modelId="{54ABF88D-C245-7E41-8222-77D17AF56E65}">
      <dsp:nvSpPr>
        <dsp:cNvPr id="0" name=""/>
        <dsp:cNvSpPr/>
      </dsp:nvSpPr>
      <dsp:spPr>
        <a:xfrm rot="10800000">
          <a:off x="0" y="1543988"/>
          <a:ext cx="8794865" cy="1558463"/>
        </a:xfrm>
        <a:prstGeom prst="upArrowCallou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Identifikasi</a:t>
          </a:r>
          <a:r>
            <a:rPr lang="en-US" sz="2400" b="1" kern="1200" dirty="0"/>
            <a:t> </a:t>
          </a:r>
          <a:r>
            <a:rPr lang="en-US" sz="2400" b="1" kern="1200" dirty="0" err="1"/>
            <a:t>kewajiban</a:t>
          </a:r>
          <a:r>
            <a:rPr lang="en-US" sz="2400" b="1" kern="1200" dirty="0"/>
            <a:t> </a:t>
          </a:r>
          <a:r>
            <a:rPr lang="en-US" sz="2400" b="1" kern="1200" dirty="0" err="1"/>
            <a:t>pelaksanaan</a:t>
          </a:r>
          <a:endParaRPr lang="en-US" sz="2400" b="1" kern="1200" dirty="0"/>
        </a:p>
      </dsp:txBody>
      <dsp:txXfrm rot="10800000">
        <a:off x="0" y="1543988"/>
        <a:ext cx="8794865" cy="1012643"/>
      </dsp:txXfrm>
    </dsp:sp>
    <dsp:sp modelId="{FDEA1030-D6A6-2149-BF75-6DDA897C9AAE}">
      <dsp:nvSpPr>
        <dsp:cNvPr id="0" name=""/>
        <dsp:cNvSpPr/>
      </dsp:nvSpPr>
      <dsp:spPr>
        <a:xfrm rot="10800000">
          <a:off x="0" y="724"/>
          <a:ext cx="8794865" cy="1558463"/>
        </a:xfrm>
        <a:prstGeom prst="upArrowCallou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Indentifikasi</a:t>
          </a:r>
          <a:r>
            <a:rPr lang="en-US" sz="2400" b="1" kern="1200" dirty="0"/>
            <a:t> </a:t>
          </a:r>
          <a:r>
            <a:rPr lang="en-US" sz="2400" b="1" kern="1200" dirty="0" err="1"/>
            <a:t>kontrak</a:t>
          </a:r>
          <a:endParaRPr lang="en-US" sz="2400" b="1" kern="1200" dirty="0"/>
        </a:p>
      </dsp:txBody>
      <dsp:txXfrm rot="-10800000">
        <a:off x="0" y="724"/>
        <a:ext cx="8794865" cy="547020"/>
      </dsp:txXfrm>
    </dsp:sp>
    <dsp:sp modelId="{AAC56EC5-AE08-2B46-985F-51568548392B}">
      <dsp:nvSpPr>
        <dsp:cNvPr id="0" name=""/>
        <dsp:cNvSpPr/>
      </dsp:nvSpPr>
      <dsp:spPr>
        <a:xfrm>
          <a:off x="0" y="547745"/>
          <a:ext cx="4397432" cy="4659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Kombinasi</a:t>
          </a:r>
          <a:r>
            <a:rPr lang="en-US" sz="2400" b="1" kern="1200" dirty="0"/>
            <a:t> </a:t>
          </a:r>
          <a:r>
            <a:rPr lang="en-US" sz="2400" b="1" kern="1200" dirty="0" err="1"/>
            <a:t>kontrak</a:t>
          </a:r>
          <a:endParaRPr lang="en-US" sz="2400" b="1" kern="1200" dirty="0"/>
        </a:p>
      </dsp:txBody>
      <dsp:txXfrm>
        <a:off x="0" y="547745"/>
        <a:ext cx="4397432" cy="465980"/>
      </dsp:txXfrm>
    </dsp:sp>
    <dsp:sp modelId="{EFDD253E-5F53-6346-ADD0-21A47FF55077}">
      <dsp:nvSpPr>
        <dsp:cNvPr id="0" name=""/>
        <dsp:cNvSpPr/>
      </dsp:nvSpPr>
      <dsp:spPr>
        <a:xfrm>
          <a:off x="4397432" y="547745"/>
          <a:ext cx="4397432" cy="465980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Modifikasi</a:t>
          </a:r>
          <a:r>
            <a:rPr lang="en-US" sz="2400" b="1" kern="1200" dirty="0"/>
            <a:t> </a:t>
          </a:r>
          <a:r>
            <a:rPr lang="en-US" sz="2400" b="1" kern="1200" dirty="0" err="1"/>
            <a:t>kontrak</a:t>
          </a:r>
          <a:endParaRPr lang="en-US" sz="2400" b="1" kern="1200" dirty="0"/>
        </a:p>
      </dsp:txBody>
      <dsp:txXfrm>
        <a:off x="4397432" y="547745"/>
        <a:ext cx="4397432" cy="46598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A8211-D7BE-E14B-BC3F-58EF2B78E390}">
      <dsp:nvSpPr>
        <dsp:cNvPr id="0" name=""/>
        <dsp:cNvSpPr/>
      </dsp:nvSpPr>
      <dsp:spPr>
        <a:xfrm>
          <a:off x="-471388" y="0"/>
          <a:ext cx="4419600" cy="44196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D6C4D-C51A-5443-9DB4-3F3634B72AD6}">
      <dsp:nvSpPr>
        <dsp:cNvPr id="0" name=""/>
        <dsp:cNvSpPr/>
      </dsp:nvSpPr>
      <dsp:spPr>
        <a:xfrm>
          <a:off x="1775563" y="0"/>
          <a:ext cx="7086018" cy="441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 err="1"/>
            <a:t>Tidak</a:t>
          </a:r>
          <a:r>
            <a:rPr lang="en-US" sz="1800" b="1" i="0" u="sng" kern="1200" dirty="0"/>
            <a:t> </a:t>
          </a:r>
          <a:r>
            <a:rPr lang="en-US" sz="1800" b="1" i="0" u="sng" kern="1200" dirty="0" err="1"/>
            <a:t>Terdapat</a:t>
          </a:r>
          <a:r>
            <a:rPr lang="en-US" sz="1800" b="1" i="0" u="sng" kern="1200" dirty="0"/>
            <a:t> </a:t>
          </a:r>
          <a:r>
            <a:rPr lang="en-US" sz="1800" b="1" i="0" u="sng" kern="1200" dirty="0" err="1"/>
            <a:t>kontrak</a:t>
          </a:r>
          <a:endParaRPr lang="en-ID" sz="1800" kern="1200" dirty="0"/>
        </a:p>
      </dsp:txBody>
      <dsp:txXfrm>
        <a:off x="1775563" y="0"/>
        <a:ext cx="3543009" cy="2099310"/>
      </dsp:txXfrm>
    </dsp:sp>
    <dsp:sp modelId="{48029FE1-1063-404C-A673-94B01BA30AB6}">
      <dsp:nvSpPr>
        <dsp:cNvPr id="0" name=""/>
        <dsp:cNvSpPr/>
      </dsp:nvSpPr>
      <dsp:spPr>
        <a:xfrm>
          <a:off x="688756" y="2099309"/>
          <a:ext cx="2099310" cy="209931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B023C6-8D5E-8740-8336-3A2F39172073}">
      <dsp:nvSpPr>
        <dsp:cNvPr id="0" name=""/>
        <dsp:cNvSpPr/>
      </dsp:nvSpPr>
      <dsp:spPr>
        <a:xfrm>
          <a:off x="1775563" y="2099309"/>
          <a:ext cx="7086018" cy="2099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sng" kern="1200" dirty="0" err="1"/>
            <a:t>Kontrak</a:t>
          </a:r>
          <a:r>
            <a:rPr lang="en-US" sz="1800" b="1" i="0" u="sng" kern="1200" dirty="0"/>
            <a:t> </a:t>
          </a:r>
          <a:r>
            <a:rPr lang="en-US" sz="1800" b="1" i="0" u="sng" kern="1200" dirty="0" err="1"/>
            <a:t>tidak</a:t>
          </a:r>
          <a:r>
            <a:rPr lang="en-US" sz="1800" b="1" i="0" u="sng" kern="1200" dirty="0"/>
            <a:t> </a:t>
          </a:r>
          <a:r>
            <a:rPr lang="en-US" sz="1800" b="1" i="0" u="sng" kern="1200" dirty="0" err="1"/>
            <a:t>terlaksana</a:t>
          </a:r>
          <a:endParaRPr lang="en-ID" sz="1800" kern="1200" dirty="0"/>
        </a:p>
      </dsp:txBody>
      <dsp:txXfrm>
        <a:off x="1775563" y="2099309"/>
        <a:ext cx="3543009" cy="2099310"/>
      </dsp:txXfrm>
    </dsp:sp>
    <dsp:sp modelId="{2BBAB121-E6DA-284B-A051-86CD209ABB1E}">
      <dsp:nvSpPr>
        <dsp:cNvPr id="0" name=""/>
        <dsp:cNvSpPr/>
      </dsp:nvSpPr>
      <dsp:spPr>
        <a:xfrm>
          <a:off x="3834920" y="0"/>
          <a:ext cx="5004875" cy="2099310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800" b="1" i="0" kern="1200" dirty="0" err="1"/>
            <a:t>Tidak</a:t>
          </a:r>
          <a:r>
            <a:rPr lang="en-US" sz="1800" b="1" i="0" kern="1200" dirty="0"/>
            <a:t> </a:t>
          </a:r>
          <a:r>
            <a:rPr lang="en-US" sz="1800" b="1" i="0" kern="1200" dirty="0" err="1"/>
            <a:t>terdapat</a:t>
          </a:r>
          <a:r>
            <a:rPr lang="en-US" sz="1800" b="1" i="0" kern="1200" dirty="0"/>
            <a:t> </a:t>
          </a:r>
          <a:r>
            <a:rPr lang="en-US" sz="1800" b="1" i="0" kern="1200" dirty="0" err="1"/>
            <a:t>suatu</a:t>
          </a:r>
          <a:r>
            <a:rPr lang="en-US" sz="1800" b="1" i="0" kern="1200" dirty="0"/>
            <a:t> </a:t>
          </a:r>
          <a:r>
            <a:rPr lang="en-US" sz="1800" b="1" i="0" kern="1200" dirty="0" err="1"/>
            <a:t>kontrak</a:t>
          </a:r>
          <a:r>
            <a:rPr lang="en-US" sz="1800" b="0" i="0" kern="1200" dirty="0"/>
            <a:t>, </a:t>
          </a:r>
          <a:r>
            <a:rPr lang="en-US" sz="1800" b="0" i="0" kern="1200" dirty="0" err="1"/>
            <a:t>jika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setiap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pihak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dalam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kontrak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memiliki</a:t>
          </a:r>
          <a:r>
            <a:rPr lang="en-US" sz="1800" b="0" i="0" kern="1200" dirty="0"/>
            <a:t> </a:t>
          </a:r>
          <a:r>
            <a:rPr lang="en-US" sz="1800" b="0" i="0" kern="1200" dirty="0" err="1"/>
            <a:t>hak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dapat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dipaksakan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secara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sepihak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untuk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mengakhiri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kontrak</a:t>
          </a:r>
          <a:r>
            <a:rPr lang="en-US" sz="1800" b="0" i="0" kern="1200" dirty="0"/>
            <a:t> yang </a:t>
          </a:r>
          <a:r>
            <a:rPr lang="en-US" sz="1800" b="1" i="0" kern="1200" dirty="0" err="1"/>
            <a:t>tidak</a:t>
          </a:r>
          <a:r>
            <a:rPr lang="en-US" sz="1800" b="1" i="0" kern="1200" dirty="0"/>
            <a:t> </a:t>
          </a:r>
          <a:r>
            <a:rPr lang="en-US" sz="1800" b="1" i="0" kern="1200" dirty="0" err="1"/>
            <a:t>terlaksana</a:t>
          </a:r>
          <a:r>
            <a:rPr lang="en-US" sz="1800" b="1" i="0" kern="1200" dirty="0"/>
            <a:t> </a:t>
          </a:r>
          <a:r>
            <a:rPr lang="en-US" sz="1800" b="1" i="0" kern="1200" dirty="0" err="1"/>
            <a:t>penuh</a:t>
          </a:r>
          <a:r>
            <a:rPr lang="en-US" sz="1800" b="1" i="0" kern="1200" dirty="0"/>
            <a:t> </a:t>
          </a:r>
          <a:r>
            <a:rPr lang="en-US" sz="1800" b="0" i="0" kern="1200" dirty="0"/>
            <a:t>(</a:t>
          </a:r>
          <a:r>
            <a:rPr lang="en-US" sz="1800" b="0" i="1" kern="1200" dirty="0"/>
            <a:t>wholly unperformed contract</a:t>
          </a:r>
          <a:r>
            <a:rPr lang="en-US" sz="1800" b="0" i="0" kern="1200" dirty="0"/>
            <a:t>) </a:t>
          </a:r>
          <a:r>
            <a:rPr lang="en-US" sz="1800" b="0" i="0" kern="1200" dirty="0" err="1"/>
            <a:t>tanpa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adanya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kompensasi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kepada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pihak</a:t>
          </a:r>
          <a:r>
            <a:rPr lang="en-US" sz="1800" b="0" i="0" kern="1200" dirty="0"/>
            <a:t> lain.</a:t>
          </a:r>
          <a:endParaRPr lang="en-ID" sz="1800" kern="1200" dirty="0"/>
        </a:p>
      </dsp:txBody>
      <dsp:txXfrm>
        <a:off x="3834920" y="0"/>
        <a:ext cx="5004875" cy="2099310"/>
      </dsp:txXfrm>
    </dsp:sp>
    <dsp:sp modelId="{D8220748-AFC1-FF42-ABC8-391613D87658}">
      <dsp:nvSpPr>
        <dsp:cNvPr id="0" name=""/>
        <dsp:cNvSpPr/>
      </dsp:nvSpPr>
      <dsp:spPr>
        <a:xfrm>
          <a:off x="3856472" y="2059591"/>
          <a:ext cx="5229559" cy="217874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 err="1"/>
            <a:t>Kontrak</a:t>
          </a:r>
          <a:r>
            <a:rPr lang="en-US" sz="1800" b="0" i="0" kern="1200" dirty="0"/>
            <a:t> </a:t>
          </a:r>
          <a:r>
            <a:rPr lang="en-US" sz="1800" b="1" i="0" kern="1200" dirty="0" err="1"/>
            <a:t>tidak</a:t>
          </a:r>
          <a:r>
            <a:rPr lang="en-US" sz="1800" b="1" i="0" kern="1200" dirty="0"/>
            <a:t> </a:t>
          </a:r>
          <a:r>
            <a:rPr lang="en-US" sz="1800" b="1" i="0" kern="1200" dirty="0" err="1"/>
            <a:t>terlaksana</a:t>
          </a:r>
          <a:r>
            <a:rPr lang="en-US" sz="1800" b="1" i="0" kern="1200" dirty="0"/>
            <a:t> </a:t>
          </a:r>
          <a:r>
            <a:rPr lang="en-US" sz="1800" b="1" i="0" kern="1200" dirty="0" err="1"/>
            <a:t>penuh</a:t>
          </a:r>
          <a:r>
            <a:rPr lang="en-US" sz="1800" b="1" i="0" kern="1200" dirty="0"/>
            <a:t> </a:t>
          </a:r>
          <a:r>
            <a:rPr lang="en-US" sz="1800" b="0" i="0" kern="1200" dirty="0" err="1"/>
            <a:t>jika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kedua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kriteria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berikut</a:t>
          </a:r>
          <a:r>
            <a:rPr lang="en-US" sz="1800" b="0" i="0" kern="1200" dirty="0"/>
            <a:t> </a:t>
          </a:r>
          <a:r>
            <a:rPr lang="en-US" sz="1800" b="0" i="0" kern="1200" dirty="0" err="1"/>
            <a:t>terpenuhi</a:t>
          </a:r>
          <a:r>
            <a:rPr lang="en-US" sz="1800" b="0" i="0" kern="1200" dirty="0"/>
            <a:t>:</a:t>
          </a:r>
          <a:endParaRPr lang="en-ID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 err="1"/>
            <a:t>entitas</a:t>
          </a:r>
          <a:r>
            <a:rPr lang="en-US" sz="1800" b="0" i="0" kern="1200" dirty="0"/>
            <a:t> </a:t>
          </a:r>
          <a:r>
            <a:rPr lang="en-US" sz="1800" b="1" i="0" kern="1200" dirty="0" err="1"/>
            <a:t>belum</a:t>
          </a:r>
          <a:r>
            <a:rPr lang="en-US" sz="1800" b="1" i="0" kern="1200" dirty="0"/>
            <a:t> </a:t>
          </a:r>
          <a:r>
            <a:rPr lang="en-US" sz="1800" b="1" i="0" kern="1200" dirty="0" err="1"/>
            <a:t>mengalihkan</a:t>
          </a:r>
          <a:r>
            <a:rPr lang="en-US" sz="1800" b="1" i="0" kern="1200" dirty="0"/>
            <a:t> </a:t>
          </a:r>
          <a:r>
            <a:rPr lang="en-US" sz="1800" b="1" i="0" kern="1200" dirty="0" err="1"/>
            <a:t>barang</a:t>
          </a:r>
          <a:r>
            <a:rPr lang="en-US" sz="1800" b="1" i="0" kern="1200" dirty="0"/>
            <a:t> </a:t>
          </a:r>
          <a:r>
            <a:rPr lang="en-US" sz="1800" b="0" i="0" kern="1200" dirty="0" err="1"/>
            <a:t>atau</a:t>
          </a:r>
          <a:r>
            <a:rPr lang="en-US" sz="1800" b="0" i="0" kern="1200" dirty="0"/>
            <a:t> </a:t>
          </a:r>
          <a:r>
            <a:rPr lang="en-US" sz="1800" b="1" i="0" kern="1200" dirty="0" err="1"/>
            <a:t>jasa</a:t>
          </a:r>
          <a:r>
            <a:rPr lang="en-US" sz="1800" b="1" i="0" kern="1200" dirty="0"/>
            <a:t> </a:t>
          </a:r>
          <a:r>
            <a:rPr lang="en-US" sz="1800" b="0" i="0" kern="1200" dirty="0"/>
            <a:t>yang </a:t>
          </a:r>
          <a:r>
            <a:rPr lang="en-US" sz="1800" b="0" i="0" kern="1200" dirty="0" err="1"/>
            <a:t>dijanjikan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kepada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pelanggan</a:t>
          </a:r>
          <a:r>
            <a:rPr lang="en-US" sz="1800" b="0" i="0" kern="1200" dirty="0"/>
            <a:t>; dan</a:t>
          </a:r>
          <a:endParaRPr lang="en-ID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 err="1"/>
            <a:t>entitas</a:t>
          </a:r>
          <a:r>
            <a:rPr lang="en-US" sz="1800" b="0" i="0" kern="1200" dirty="0"/>
            <a:t> </a:t>
          </a:r>
          <a:r>
            <a:rPr lang="en-US" sz="1800" b="1" i="0" kern="1200" dirty="0" err="1"/>
            <a:t>belum</a:t>
          </a:r>
          <a:r>
            <a:rPr lang="en-US" sz="1800" b="1" i="0" kern="1200" dirty="0"/>
            <a:t> </a:t>
          </a:r>
          <a:r>
            <a:rPr lang="en-US" sz="1800" b="1" i="0" kern="1200" dirty="0" err="1"/>
            <a:t>menerima</a:t>
          </a:r>
          <a:r>
            <a:rPr lang="en-US" sz="1800" b="0" i="0" kern="1200" dirty="0"/>
            <a:t>, dan </a:t>
          </a:r>
          <a:r>
            <a:rPr lang="en-US" sz="1800" b="1" i="0" kern="1200" dirty="0" err="1"/>
            <a:t>belum</a:t>
          </a:r>
          <a:r>
            <a:rPr lang="en-US" sz="1800" b="1" i="0" kern="1200" dirty="0"/>
            <a:t> </a:t>
          </a:r>
          <a:r>
            <a:rPr lang="en-US" sz="1800" b="1" i="0" kern="1200" dirty="0" err="1"/>
            <a:t>berhak</a:t>
          </a:r>
          <a:r>
            <a:rPr lang="en-US" sz="1800" b="1" i="0" kern="1200" dirty="0"/>
            <a:t> </a:t>
          </a:r>
          <a:r>
            <a:rPr lang="en-US" sz="1800" b="1" i="0" kern="1200" dirty="0" err="1"/>
            <a:t>menerima</a:t>
          </a:r>
          <a:r>
            <a:rPr lang="en-US" sz="1800" b="0" i="0" kern="1200" dirty="0"/>
            <a:t>, </a:t>
          </a:r>
          <a:r>
            <a:rPr lang="en-US" sz="1800" b="1" i="0" kern="1200" dirty="0" err="1"/>
            <a:t>imbalan</a:t>
          </a:r>
          <a:r>
            <a:rPr lang="en-US" sz="1800" b="1" i="0" kern="1200" dirty="0"/>
            <a:t> </a:t>
          </a:r>
          <a:r>
            <a:rPr lang="en-US" sz="1800" b="0" i="0" kern="1200" dirty="0" err="1"/>
            <a:t>apapun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dalam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pertukaran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dengan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barang</a:t>
          </a:r>
          <a:r>
            <a:rPr lang="en-US" sz="1800" b="0" i="0" kern="1200" dirty="0"/>
            <a:t> </a:t>
          </a:r>
          <a:r>
            <a:rPr lang="en-US" sz="1800" b="0" i="0" kern="1200" dirty="0" err="1"/>
            <a:t>atau</a:t>
          </a:r>
          <a:r>
            <a:rPr lang="en-US" sz="1800" b="0" i="0" kern="1200" dirty="0"/>
            <a:t> </a:t>
          </a:r>
          <a:r>
            <a:rPr lang="en-US" sz="1800" b="0" i="0" kern="1200" dirty="0" err="1"/>
            <a:t>jasa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dijanjikan</a:t>
          </a:r>
          <a:endParaRPr lang="en-ID" sz="1800" kern="1200" dirty="0"/>
        </a:p>
      </dsp:txBody>
      <dsp:txXfrm>
        <a:off x="3856472" y="2059591"/>
        <a:ext cx="5229559" cy="217874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84DBD-3895-384A-8746-7D78D0A7DAD6}">
      <dsp:nvSpPr>
        <dsp:cNvPr id="0" name=""/>
        <dsp:cNvSpPr/>
      </dsp:nvSpPr>
      <dsp:spPr>
        <a:xfrm>
          <a:off x="3837290" y="1069"/>
          <a:ext cx="4575365" cy="137233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/>
              </a:solidFill>
            </a:rPr>
            <a:t>kontrak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dinegosiasikan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sebagai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satu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paket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dengan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tujuan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komersial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tunggal</a:t>
          </a:r>
          <a:r>
            <a:rPr lang="en-US" sz="1800" kern="1200" dirty="0">
              <a:solidFill>
                <a:schemeClr val="tx1"/>
              </a:solidFill>
            </a:rPr>
            <a:t>;  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3837290" y="1069"/>
        <a:ext cx="4575365" cy="1372330"/>
      </dsp:txXfrm>
    </dsp:sp>
    <dsp:sp modelId="{EFA67E68-E8CB-8D4A-A8BD-73ADFF80192C}">
      <dsp:nvSpPr>
        <dsp:cNvPr id="0" name=""/>
        <dsp:cNvSpPr/>
      </dsp:nvSpPr>
      <dsp:spPr>
        <a:xfrm>
          <a:off x="2404077" y="1069"/>
          <a:ext cx="1358607" cy="1372330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1ABCEC-1264-C746-88E7-AE53CEF0E1AB}">
      <dsp:nvSpPr>
        <dsp:cNvPr id="0" name=""/>
        <dsp:cNvSpPr/>
      </dsp:nvSpPr>
      <dsp:spPr>
        <a:xfrm>
          <a:off x="2404083" y="1443059"/>
          <a:ext cx="4575365" cy="137233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jumlah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imbalan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kern="1200" dirty="0">
              <a:solidFill>
                <a:schemeClr val="tx1"/>
              </a:solidFill>
            </a:rPr>
            <a:t>yang </a:t>
          </a:r>
          <a:r>
            <a:rPr lang="en-US" sz="1800" kern="1200" dirty="0" err="1">
              <a:solidFill>
                <a:schemeClr val="tx1"/>
              </a:solidFill>
            </a:rPr>
            <a:t>dibayarkan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dalam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satu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bergantung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kern="1200" dirty="0">
              <a:solidFill>
                <a:schemeClr val="tx1"/>
              </a:solidFill>
            </a:rPr>
            <a:t>pada </a:t>
          </a:r>
          <a:r>
            <a:rPr lang="en-US" sz="1800" kern="1200" dirty="0" err="1">
              <a:solidFill>
                <a:schemeClr val="tx1"/>
              </a:solidFill>
            </a:rPr>
            <a:t>harga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pelaksanaan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dari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kontrak</a:t>
          </a:r>
          <a:r>
            <a:rPr lang="en-US" sz="1800" b="1" kern="1200" dirty="0">
              <a:solidFill>
                <a:schemeClr val="tx1"/>
              </a:solidFill>
            </a:rPr>
            <a:t> lain</a:t>
          </a:r>
          <a:r>
            <a:rPr lang="en-US" sz="1800" kern="1200" dirty="0">
              <a:solidFill>
                <a:schemeClr val="tx1"/>
              </a:solidFill>
            </a:rPr>
            <a:t>; 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 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2404083" y="1443059"/>
        <a:ext cx="4575365" cy="1372330"/>
      </dsp:txXfrm>
    </dsp:sp>
    <dsp:sp modelId="{F0EC337F-E245-4C4E-87D4-9FFEC6D1CF05}">
      <dsp:nvSpPr>
        <dsp:cNvPr id="0" name=""/>
        <dsp:cNvSpPr/>
      </dsp:nvSpPr>
      <dsp:spPr>
        <a:xfrm>
          <a:off x="7054046" y="1443059"/>
          <a:ext cx="1358607" cy="1372330"/>
        </a:xfrm>
        <a:prstGeom prst="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C0A5DB-4EB9-4648-A90F-A4A7990D82E9}">
      <dsp:nvSpPr>
        <dsp:cNvPr id="0" name=""/>
        <dsp:cNvSpPr/>
      </dsp:nvSpPr>
      <dsp:spPr>
        <a:xfrm>
          <a:off x="3834832" y="2911865"/>
          <a:ext cx="4575365" cy="13723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barang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jasa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dijanjikan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dalam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(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beberapa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barang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jasa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dijanjikan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dalam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setiap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) </a:t>
          </a:r>
          <a:r>
            <a:rPr lang="en-US" sz="1800" kern="1200" dirty="0" err="1">
              <a:solidFill>
                <a:schemeClr val="tx1"/>
              </a:solidFill>
            </a:rPr>
            <a:t>merupakan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kewajiban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pelaksanaan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tunggal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sesuai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dengan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paragraf</a:t>
          </a:r>
          <a:r>
            <a:rPr lang="en-US" sz="1800" kern="1200" dirty="0">
              <a:solidFill>
                <a:schemeClr val="tx1"/>
              </a:solidFill>
            </a:rPr>
            <a:t>      22-30.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3834832" y="2911865"/>
        <a:ext cx="4575365" cy="1372330"/>
      </dsp:txXfrm>
    </dsp:sp>
    <dsp:sp modelId="{1C262DBA-1690-CC48-BFDE-B4F15E780223}">
      <dsp:nvSpPr>
        <dsp:cNvPr id="0" name=""/>
        <dsp:cNvSpPr/>
      </dsp:nvSpPr>
      <dsp:spPr>
        <a:xfrm>
          <a:off x="2404077" y="2911865"/>
          <a:ext cx="1358607" cy="1372330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B4E47-7E0B-294F-AB72-662ABD0ACF79}">
      <dsp:nvSpPr>
        <dsp:cNvPr id="0" name=""/>
        <dsp:cNvSpPr/>
      </dsp:nvSpPr>
      <dsp:spPr>
        <a:xfrm>
          <a:off x="605423" y="1129"/>
          <a:ext cx="3520784" cy="21124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pelanggan </a:t>
          </a:r>
          <a:r>
            <a:rPr lang="en-US" sz="2000" b="1" kern="1200"/>
            <a:t>memperoleh manfaat </a:t>
          </a:r>
          <a:r>
            <a:rPr lang="en-US" sz="2000" kern="1200"/>
            <a:t>dari barang atau jasa baik barang atau jasa itu sendiri atau bersama dengan sumber daya lain yang siap tersedia kepada pelanggan; dan</a:t>
          </a:r>
          <a:endParaRPr lang="en-ID" sz="2000" kern="1200"/>
        </a:p>
      </dsp:txBody>
      <dsp:txXfrm>
        <a:off x="605423" y="1129"/>
        <a:ext cx="3520784" cy="2112470"/>
      </dsp:txXfrm>
    </dsp:sp>
    <dsp:sp modelId="{BE2CA1F9-45FA-7B45-829F-C98B593CF183}">
      <dsp:nvSpPr>
        <dsp:cNvPr id="0" name=""/>
        <dsp:cNvSpPr/>
      </dsp:nvSpPr>
      <dsp:spPr>
        <a:xfrm>
          <a:off x="4478287" y="1129"/>
          <a:ext cx="3520784" cy="2112470"/>
        </a:xfrm>
        <a:prstGeom prst="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janji entitas untuk mengalihkan barang atau jasa kepada pelanggan dapat diidentifikasi secara </a:t>
          </a:r>
          <a:r>
            <a:rPr lang="en-US" sz="2000" b="1" kern="1200"/>
            <a:t>terpisah dari janji lain </a:t>
          </a:r>
          <a:r>
            <a:rPr lang="en-US" sz="2000" kern="1200"/>
            <a:t>dalam kontrak. </a:t>
          </a:r>
          <a:endParaRPr lang="en-ID" sz="2000" kern="1200"/>
        </a:p>
      </dsp:txBody>
      <dsp:txXfrm>
        <a:off x="4478287" y="1129"/>
        <a:ext cx="3520784" cy="211247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48849-F559-4A4F-BDF4-BFA3FA1770DE}">
      <dsp:nvSpPr>
        <dsp:cNvPr id="0" name=""/>
        <dsp:cNvSpPr/>
      </dsp:nvSpPr>
      <dsp:spPr>
        <a:xfrm>
          <a:off x="0" y="374816"/>
          <a:ext cx="8185759" cy="2101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306" tIns="479044" rIns="63530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2000" kern="1200" dirty="0"/>
            <a:t>Kontrak umumnya secara </a:t>
          </a:r>
          <a:r>
            <a:rPr lang="nn-NO" sz="2000" b="1" kern="1200" dirty="0"/>
            <a:t>eksplisit </a:t>
          </a:r>
          <a:r>
            <a:rPr lang="nn-NO" sz="2000" kern="1200" dirty="0"/>
            <a:t>menyatakan </a:t>
          </a:r>
          <a:r>
            <a:rPr lang="en-US" sz="2000" kern="1200" dirty="0" err="1"/>
            <a:t>barang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r>
            <a:rPr lang="en-US" sz="2000" kern="1200" dirty="0" err="1"/>
            <a:t>jasa</a:t>
          </a:r>
          <a:r>
            <a:rPr lang="en-US" sz="2000" kern="1200" dirty="0"/>
            <a:t> yang </a:t>
          </a:r>
          <a:r>
            <a:rPr lang="en-US" sz="2000" kern="1200" dirty="0" err="1"/>
            <a:t>dijanjikan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dialihkan</a:t>
          </a:r>
          <a:r>
            <a:rPr lang="en-US" sz="2000" kern="1200" dirty="0"/>
            <a:t> </a:t>
          </a:r>
          <a:r>
            <a:rPr lang="en-US" sz="2000" kern="1200" dirty="0" err="1"/>
            <a:t>kepada</a:t>
          </a:r>
          <a:r>
            <a:rPr lang="en-US" sz="2000" kern="1200" dirty="0"/>
            <a:t> </a:t>
          </a:r>
          <a:r>
            <a:rPr lang="fi-FI" sz="2000" kern="1200" dirty="0"/>
            <a:t>pelanggan.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Akan tetapi, kewajiban pelaksanaan </a:t>
          </a:r>
          <a:r>
            <a:rPr lang="en-US" sz="2000" b="1" kern="1200" dirty="0" err="1"/>
            <a:t>tidak</a:t>
          </a:r>
          <a:r>
            <a:rPr lang="en-US" sz="2000" b="1" kern="1200" dirty="0"/>
            <a:t> </a:t>
          </a:r>
          <a:r>
            <a:rPr lang="en-US" sz="2000" b="1" kern="1200" dirty="0" err="1"/>
            <a:t>terbatas</a:t>
          </a:r>
          <a:r>
            <a:rPr lang="en-US" sz="2000" b="1" kern="1200" dirty="0"/>
            <a:t> </a:t>
          </a:r>
          <a:r>
            <a:rPr lang="en-US" sz="2000" kern="1200" dirty="0" err="1"/>
            <a:t>pada</a:t>
          </a:r>
          <a:r>
            <a:rPr lang="en-US" sz="2000" kern="1200" dirty="0"/>
            <a:t> </a:t>
          </a:r>
          <a:r>
            <a:rPr lang="en-US" sz="2000" kern="1200" dirty="0" err="1"/>
            <a:t>barang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r>
            <a:rPr lang="en-US" sz="2000" kern="1200" dirty="0" err="1"/>
            <a:t>jasa</a:t>
          </a:r>
          <a:r>
            <a:rPr lang="en-US" sz="2000" kern="1200" dirty="0"/>
            <a:t> </a:t>
          </a:r>
          <a:r>
            <a:rPr lang="nn-NO" sz="2000" kern="1200" dirty="0"/>
            <a:t>yang secara eksplisit dinyatakan dalam kontrak.</a:t>
          </a:r>
          <a:endParaRPr lang="en-US" sz="2000" kern="1200" dirty="0"/>
        </a:p>
      </dsp:txBody>
      <dsp:txXfrm>
        <a:off x="0" y="374816"/>
        <a:ext cx="8185759" cy="2101050"/>
      </dsp:txXfrm>
    </dsp:sp>
    <dsp:sp modelId="{4EDDA97B-C0EA-43CF-817A-88356C35CBB3}">
      <dsp:nvSpPr>
        <dsp:cNvPr id="0" name=""/>
        <dsp:cNvSpPr/>
      </dsp:nvSpPr>
      <dsp:spPr>
        <a:xfrm>
          <a:off x="409287" y="35336"/>
          <a:ext cx="5730031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82" tIns="0" rIns="21658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Janji</a:t>
          </a:r>
          <a:r>
            <a:rPr lang="en-US" sz="2000" b="1" kern="1200" dirty="0"/>
            <a:t> </a:t>
          </a:r>
          <a:r>
            <a:rPr lang="en-US" sz="2000" b="1" kern="1200" dirty="0" err="1"/>
            <a:t>kontrak</a:t>
          </a:r>
          <a:r>
            <a:rPr lang="en-US" sz="2000" b="1" kern="1200" dirty="0"/>
            <a:t> dengan </a:t>
          </a:r>
          <a:r>
            <a:rPr lang="en-US" sz="2000" b="1" kern="1200" dirty="0" err="1"/>
            <a:t>pelanggan</a:t>
          </a:r>
          <a:endParaRPr lang="en-US" sz="2000" b="1" kern="1200" dirty="0"/>
        </a:p>
      </dsp:txBody>
      <dsp:txXfrm>
        <a:off x="442431" y="68480"/>
        <a:ext cx="5663743" cy="612672"/>
      </dsp:txXfrm>
    </dsp:sp>
    <dsp:sp modelId="{F8A3AA81-46F0-4B61-BA7D-D9FBBEA28A28}">
      <dsp:nvSpPr>
        <dsp:cNvPr id="0" name=""/>
        <dsp:cNvSpPr/>
      </dsp:nvSpPr>
      <dsp:spPr>
        <a:xfrm>
          <a:off x="0" y="2939546"/>
          <a:ext cx="8185759" cy="188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306" tIns="479044" rIns="63530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Penjualan</a:t>
          </a:r>
          <a:r>
            <a:rPr lang="en-US" sz="2000" kern="1200" dirty="0"/>
            <a:t> </a:t>
          </a:r>
          <a:r>
            <a:rPr lang="en-US" sz="2000" kern="1200" dirty="0" err="1"/>
            <a:t>barang</a:t>
          </a:r>
          <a:r>
            <a:rPr lang="en-US" sz="2000" kern="1200" dirty="0"/>
            <a:t> yang </a:t>
          </a:r>
          <a:r>
            <a:rPr lang="en-US" sz="2000" kern="1200" dirty="0" err="1"/>
            <a:t>diproduksi</a:t>
          </a:r>
          <a:r>
            <a:rPr lang="en-US" sz="2000" kern="1200" dirty="0"/>
            <a:t>; yang </a:t>
          </a:r>
          <a:r>
            <a:rPr lang="en-US" sz="2000" kern="1200" dirty="0" err="1"/>
            <a:t>dibeli</a:t>
          </a:r>
          <a:r>
            <a:rPr lang="en-US" sz="2000" kern="1200" dirty="0"/>
            <a:t>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Pelaksanaan</a:t>
          </a:r>
          <a:r>
            <a:rPr lang="en-US" sz="2000" kern="1200" dirty="0"/>
            <a:t> </a:t>
          </a:r>
          <a:r>
            <a:rPr lang="en-US" sz="2000" kern="1200" dirty="0" err="1"/>
            <a:t>tugas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Penyediaan</a:t>
          </a:r>
          <a:r>
            <a:rPr lang="en-US" sz="2000" kern="1200" dirty="0"/>
            <a:t> </a:t>
          </a:r>
          <a:r>
            <a:rPr lang="en-US" sz="2000" kern="1200" dirty="0" err="1"/>
            <a:t>jasa</a:t>
          </a:r>
          <a:r>
            <a:rPr lang="en-US" sz="2000" kern="1200" dirty="0"/>
            <a:t>; </a:t>
          </a:r>
          <a:r>
            <a:rPr lang="en-US" sz="2000" kern="1200" dirty="0" err="1"/>
            <a:t>jasa</a:t>
          </a:r>
          <a:r>
            <a:rPr lang="en-US" sz="2000" kern="1200" dirty="0"/>
            <a:t> pengaturan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Pembagian</a:t>
          </a:r>
          <a:r>
            <a:rPr lang="en-US" sz="2000" kern="1200" dirty="0"/>
            <a:t> </a:t>
          </a:r>
          <a:r>
            <a:rPr lang="en-US" sz="2000" kern="1200" dirty="0" err="1"/>
            <a:t>hak</a:t>
          </a:r>
          <a:r>
            <a:rPr lang="en-US" sz="2000" kern="1200" dirty="0"/>
            <a:t> </a:t>
          </a:r>
          <a:r>
            <a:rPr lang="en-US" sz="2000" kern="1200" dirty="0" err="1"/>
            <a:t>kepada</a:t>
          </a:r>
          <a:r>
            <a:rPr lang="en-US" sz="2000" kern="1200" dirty="0"/>
            <a:t> </a:t>
          </a:r>
          <a:r>
            <a:rPr lang="en-US" sz="2000" kern="1200" dirty="0" err="1"/>
            <a:t>barang</a:t>
          </a:r>
          <a:r>
            <a:rPr lang="en-US" sz="2000" kern="1200" dirty="0"/>
            <a:t>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jasa</a:t>
          </a:r>
          <a:r>
            <a:rPr lang="en-US" sz="2000" kern="1200" dirty="0"/>
            <a:t>, </a:t>
          </a:r>
          <a:r>
            <a:rPr lang="en-US" sz="2000" kern="1200" dirty="0" err="1"/>
            <a:t>dll</a:t>
          </a:r>
          <a:endParaRPr lang="en-US" sz="2000" kern="1200" dirty="0"/>
        </a:p>
      </dsp:txBody>
      <dsp:txXfrm>
        <a:off x="0" y="2939546"/>
        <a:ext cx="8185759" cy="1883700"/>
      </dsp:txXfrm>
    </dsp:sp>
    <dsp:sp modelId="{1CD1DCD6-A0AB-4AD8-9E4A-6F4C043435A3}">
      <dsp:nvSpPr>
        <dsp:cNvPr id="0" name=""/>
        <dsp:cNvSpPr/>
      </dsp:nvSpPr>
      <dsp:spPr>
        <a:xfrm>
          <a:off x="409287" y="2600066"/>
          <a:ext cx="5730031" cy="67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582" tIns="0" rIns="21658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Barang</a:t>
          </a:r>
          <a:r>
            <a:rPr lang="en-US" sz="2000" b="1" kern="1200" dirty="0"/>
            <a:t> atau </a:t>
          </a:r>
          <a:r>
            <a:rPr lang="en-US" sz="2000" b="1" kern="1200" dirty="0" err="1"/>
            <a:t>jasa</a:t>
          </a:r>
          <a:r>
            <a:rPr lang="en-US" sz="2000" b="1" kern="1200" dirty="0"/>
            <a:t> </a:t>
          </a:r>
          <a:r>
            <a:rPr lang="en-US" sz="2000" b="1" kern="1200" dirty="0" err="1"/>
            <a:t>bersifat</a:t>
          </a:r>
          <a:r>
            <a:rPr lang="en-US" sz="2000" b="1" kern="1200" dirty="0"/>
            <a:t> </a:t>
          </a:r>
          <a:r>
            <a:rPr lang="en-US" sz="2000" b="1" kern="1200" dirty="0" err="1"/>
            <a:t>dapat</a:t>
          </a:r>
          <a:r>
            <a:rPr lang="en-US" sz="2000" b="1" kern="1200" dirty="0"/>
            <a:t> </a:t>
          </a:r>
          <a:r>
            <a:rPr lang="en-US" sz="2000" b="1" kern="1200" dirty="0" err="1"/>
            <a:t>dibedakan</a:t>
          </a:r>
          <a:r>
            <a:rPr lang="en-US" sz="2000" b="1" kern="1200" dirty="0"/>
            <a:t> </a:t>
          </a:r>
          <a:r>
            <a:rPr lang="en-US" sz="2000" b="1" kern="1200" dirty="0" err="1"/>
            <a:t>dapat</a:t>
          </a:r>
          <a:r>
            <a:rPr lang="en-US" sz="2000" b="1" kern="1200" dirty="0"/>
            <a:t> </a:t>
          </a:r>
          <a:r>
            <a:rPr lang="en-US" sz="2000" b="1" kern="1200" dirty="0" err="1"/>
            <a:t>berbentuk</a:t>
          </a:r>
          <a:r>
            <a:rPr lang="en-US" sz="2000" b="1" kern="1200" dirty="0"/>
            <a:t>:</a:t>
          </a:r>
        </a:p>
      </dsp:txBody>
      <dsp:txXfrm>
        <a:off x="442431" y="2633210"/>
        <a:ext cx="5663743" cy="61267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0914B-4361-4FC6-AB18-F915552AF614}">
      <dsp:nvSpPr>
        <dsp:cNvPr id="0" name=""/>
        <dsp:cNvSpPr/>
      </dsp:nvSpPr>
      <dsp:spPr>
        <a:xfrm>
          <a:off x="0" y="288623"/>
          <a:ext cx="8891587" cy="2778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086" tIns="374904" rIns="69008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Imbalan Variabel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Liabilitas</a:t>
          </a:r>
          <a:r>
            <a:rPr lang="en-US" sz="2000" kern="1200" dirty="0"/>
            <a:t> </a:t>
          </a:r>
          <a:r>
            <a:rPr lang="en-US" sz="2000" kern="1200" dirty="0" err="1"/>
            <a:t>Pengembalian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Estimasi</a:t>
          </a:r>
          <a:r>
            <a:rPr lang="en-US" sz="2000" kern="1200" dirty="0"/>
            <a:t> </a:t>
          </a:r>
          <a:r>
            <a:rPr lang="en-US" sz="2000" kern="1200" dirty="0" err="1"/>
            <a:t>Pembatasan</a:t>
          </a:r>
          <a:r>
            <a:rPr lang="en-US" sz="2000" kern="1200" dirty="0"/>
            <a:t> </a:t>
          </a:r>
          <a:r>
            <a:rPr lang="en-US" sz="2000" kern="1200" dirty="0" err="1"/>
            <a:t>Imbalan</a:t>
          </a:r>
          <a:r>
            <a:rPr lang="en-US" sz="2000" kern="1200" dirty="0"/>
            <a:t> </a:t>
          </a:r>
          <a:r>
            <a:rPr lang="en-US" sz="2000" kern="1200" dirty="0" err="1"/>
            <a:t>Variabel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Penentuan kembali Imbalan Variabel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Keberadaan Komponan Pendanaan Signifikan dalam Kontrak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Imbalan Non Kas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Uang Imbalan kepada Pelanggan</a:t>
          </a:r>
          <a:endParaRPr lang="en-US" sz="2000" kern="1200" dirty="0"/>
        </a:p>
      </dsp:txBody>
      <dsp:txXfrm>
        <a:off x="0" y="288623"/>
        <a:ext cx="8891587" cy="2778300"/>
      </dsp:txXfrm>
    </dsp:sp>
    <dsp:sp modelId="{059CAD63-F946-46C2-AE44-91671BD6E578}">
      <dsp:nvSpPr>
        <dsp:cNvPr id="0" name=""/>
        <dsp:cNvSpPr/>
      </dsp:nvSpPr>
      <dsp:spPr>
        <a:xfrm>
          <a:off x="444579" y="22943"/>
          <a:ext cx="6224110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Menentukan</a:t>
          </a:r>
          <a:r>
            <a:rPr lang="en-US" sz="2000" b="1" kern="1200" dirty="0"/>
            <a:t> </a:t>
          </a:r>
          <a:r>
            <a:rPr lang="en-US" sz="2000" b="1" kern="1200" dirty="0" err="1"/>
            <a:t>harga</a:t>
          </a:r>
          <a:r>
            <a:rPr lang="en-US" sz="2000" b="1" kern="1200" dirty="0"/>
            <a:t> </a:t>
          </a:r>
          <a:r>
            <a:rPr lang="en-US" sz="2000" b="1" kern="1200" dirty="0" err="1"/>
            <a:t>transaksi</a:t>
          </a:r>
          <a:endParaRPr lang="en-US" sz="2000" b="1" kern="1200" dirty="0"/>
        </a:p>
      </dsp:txBody>
      <dsp:txXfrm>
        <a:off x="470518" y="48882"/>
        <a:ext cx="6172232" cy="479482"/>
      </dsp:txXfrm>
    </dsp:sp>
    <dsp:sp modelId="{315A68DA-2C4D-4F83-9D0C-A2E2AA4A0442}">
      <dsp:nvSpPr>
        <dsp:cNvPr id="0" name=""/>
        <dsp:cNvSpPr/>
      </dsp:nvSpPr>
      <dsp:spPr>
        <a:xfrm>
          <a:off x="0" y="3564726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641BA4-171D-434E-A5C3-BF4B07ADDF3C}">
      <dsp:nvSpPr>
        <dsp:cNvPr id="0" name=""/>
        <dsp:cNvSpPr/>
      </dsp:nvSpPr>
      <dsp:spPr>
        <a:xfrm>
          <a:off x="444579" y="3164123"/>
          <a:ext cx="6224110" cy="66628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Mengalokasikan</a:t>
          </a:r>
          <a:r>
            <a:rPr lang="en-US" sz="2000" b="1" kern="1200" dirty="0"/>
            <a:t> </a:t>
          </a:r>
          <a:r>
            <a:rPr lang="en-US" sz="2000" b="1" kern="1200" dirty="0" err="1"/>
            <a:t>harga</a:t>
          </a:r>
          <a:r>
            <a:rPr lang="en-US" sz="2000" b="1" kern="1200" dirty="0"/>
            <a:t> </a:t>
          </a:r>
          <a:r>
            <a:rPr lang="en-US" sz="2000" b="1" kern="1200" dirty="0" err="1"/>
            <a:t>transaksi</a:t>
          </a:r>
          <a:r>
            <a:rPr lang="en-US" sz="2000" b="1" kern="1200" dirty="0"/>
            <a:t> </a:t>
          </a:r>
          <a:r>
            <a:rPr lang="en-US" sz="2000" b="1" kern="1200" dirty="0" err="1"/>
            <a:t>terhadap</a:t>
          </a:r>
          <a:r>
            <a:rPr lang="en-US" sz="2000" b="1" kern="1200" dirty="0"/>
            <a:t> </a:t>
          </a:r>
          <a:r>
            <a:rPr lang="en-US" sz="2000" b="1" kern="1200" dirty="0" err="1"/>
            <a:t>kewajiban</a:t>
          </a:r>
          <a:r>
            <a:rPr lang="en-US" sz="2000" b="1" kern="1200" dirty="0"/>
            <a:t> </a:t>
          </a:r>
          <a:r>
            <a:rPr lang="en-US" sz="2000" b="1" kern="1200" dirty="0" err="1"/>
            <a:t>Pelaksanaan</a:t>
          </a:r>
          <a:endParaRPr lang="en-US" sz="2000" b="1" kern="1200" dirty="0"/>
        </a:p>
      </dsp:txBody>
      <dsp:txXfrm>
        <a:off x="477104" y="3196648"/>
        <a:ext cx="6159060" cy="601232"/>
      </dsp:txXfrm>
    </dsp:sp>
    <dsp:sp modelId="{3A54425F-D1ED-4648-BDF4-AE7C98BB319A}">
      <dsp:nvSpPr>
        <dsp:cNvPr id="0" name=""/>
        <dsp:cNvSpPr/>
      </dsp:nvSpPr>
      <dsp:spPr>
        <a:xfrm>
          <a:off x="0" y="4381206"/>
          <a:ext cx="889158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621A5-AC38-4893-A7AC-F3E2AE502703}">
      <dsp:nvSpPr>
        <dsp:cNvPr id="0" name=""/>
        <dsp:cNvSpPr/>
      </dsp:nvSpPr>
      <dsp:spPr>
        <a:xfrm>
          <a:off x="444579" y="4115526"/>
          <a:ext cx="6224110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57" tIns="0" rIns="2352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Perubahan</a:t>
          </a:r>
          <a:r>
            <a:rPr lang="en-US" sz="2000" b="1" kern="1200" dirty="0"/>
            <a:t> </a:t>
          </a:r>
          <a:r>
            <a:rPr lang="en-US" sz="2000" b="1" kern="1200" dirty="0" err="1"/>
            <a:t>dalam</a:t>
          </a:r>
          <a:r>
            <a:rPr lang="en-US" sz="2000" b="1" kern="1200" dirty="0"/>
            <a:t> </a:t>
          </a:r>
          <a:r>
            <a:rPr lang="en-US" sz="2000" b="1" kern="1200" dirty="0" err="1"/>
            <a:t>harga</a:t>
          </a:r>
          <a:r>
            <a:rPr lang="en-US" sz="2000" b="1" kern="1200" dirty="0"/>
            <a:t> </a:t>
          </a:r>
          <a:r>
            <a:rPr lang="en-US" sz="2000" b="1" kern="1200" dirty="0" err="1"/>
            <a:t>transaksi</a:t>
          </a:r>
          <a:endParaRPr lang="en-US" sz="2000" b="1" kern="1200" dirty="0"/>
        </a:p>
      </dsp:txBody>
      <dsp:txXfrm>
        <a:off x="470518" y="4141465"/>
        <a:ext cx="6172232" cy="47948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8C094-8214-3C4C-B689-2C31E34A0892}">
      <dsp:nvSpPr>
        <dsp:cNvPr id="0" name=""/>
        <dsp:cNvSpPr/>
      </dsp:nvSpPr>
      <dsp:spPr>
        <a:xfrm>
          <a:off x="0" y="774182"/>
          <a:ext cx="2859390" cy="1715634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pendapatan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sejumlah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imbalan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diharapkan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menjadi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hak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entitas</a:t>
          </a:r>
          <a:r>
            <a:rPr lang="en-US" sz="1800" kern="1200" dirty="0">
              <a:solidFill>
                <a:schemeClr val="tx1"/>
              </a:solidFill>
            </a:rPr>
            <a:t> (</a:t>
          </a:r>
          <a:r>
            <a:rPr lang="en-US" sz="1800" kern="1200" dirty="0" err="1">
              <a:solidFill>
                <a:schemeClr val="tx1"/>
              </a:solidFill>
            </a:rPr>
            <a:t>pendapatan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tidak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diakui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untuk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produk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diperkirakan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diretur</a:t>
          </a:r>
          <a:r>
            <a:rPr lang="en-US" sz="1800" kern="1200" dirty="0">
              <a:solidFill>
                <a:schemeClr val="tx1"/>
              </a:solidFill>
            </a:rPr>
            <a:t>);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0" y="774182"/>
        <a:ext cx="2859390" cy="1715634"/>
      </dsp:txXfrm>
    </dsp:sp>
    <dsp:sp modelId="{F31615A6-C49B-B54E-BE22-9B24E57F3691}">
      <dsp:nvSpPr>
        <dsp:cNvPr id="0" name=""/>
        <dsp:cNvSpPr/>
      </dsp:nvSpPr>
      <dsp:spPr>
        <a:xfrm>
          <a:off x="3145330" y="774182"/>
          <a:ext cx="2859390" cy="1715634"/>
        </a:xfrm>
        <a:prstGeom prst="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liabilitas pengembalian dana; dan</a:t>
          </a:r>
          <a:endParaRPr lang="en-ID" sz="1800" kern="1200">
            <a:solidFill>
              <a:schemeClr val="tx1"/>
            </a:solidFill>
          </a:endParaRPr>
        </a:p>
      </dsp:txBody>
      <dsp:txXfrm>
        <a:off x="3145330" y="774182"/>
        <a:ext cx="2859390" cy="1715634"/>
      </dsp:txXfrm>
    </dsp:sp>
    <dsp:sp modelId="{E81F483A-9230-8A4A-9AE1-83E2A87F8789}">
      <dsp:nvSpPr>
        <dsp:cNvPr id="0" name=""/>
        <dsp:cNvSpPr/>
      </dsp:nvSpPr>
      <dsp:spPr>
        <a:xfrm>
          <a:off x="6290660" y="774182"/>
          <a:ext cx="2859390" cy="1715634"/>
        </a:xfrm>
        <a:prstGeom prst="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aset (penyesuaian terkait biaya penjualan) atas hak untuk memulihkan produk dari pelanggan dalam penyelesaian liabilitas pengembalian dana.</a:t>
          </a:r>
          <a:endParaRPr lang="en-ID" sz="1800" kern="1200">
            <a:solidFill>
              <a:schemeClr val="tx1"/>
            </a:solidFill>
          </a:endParaRPr>
        </a:p>
      </dsp:txBody>
      <dsp:txXfrm>
        <a:off x="6290660" y="774182"/>
        <a:ext cx="2859390" cy="171563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B7A92-CB8A-5F42-9C1F-DBAC0BF701FD}">
      <dsp:nvSpPr>
        <dsp:cNvPr id="0" name=""/>
        <dsp:cNvSpPr/>
      </dsp:nvSpPr>
      <dsp:spPr>
        <a:xfrm>
          <a:off x="6169" y="838201"/>
          <a:ext cx="2565670" cy="19811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Pada </a:t>
          </a:r>
          <a:r>
            <a:rPr lang="en-US" sz="2000" kern="1200" dirty="0" err="1"/>
            <a:t>awal</a:t>
          </a:r>
          <a:r>
            <a:rPr lang="en-US" sz="2000" kern="1200" dirty="0"/>
            <a:t> </a:t>
          </a:r>
          <a:r>
            <a:rPr lang="en-US" sz="2000" kern="1200" dirty="0" err="1"/>
            <a:t>kontrak</a:t>
          </a:r>
          <a:r>
            <a:rPr lang="en-US" sz="2000" kern="1200" dirty="0"/>
            <a:t> </a:t>
          </a:r>
          <a:r>
            <a:rPr lang="en-US" sz="2000" kern="1200" dirty="0" err="1"/>
            <a:t>entitas</a:t>
          </a:r>
          <a:r>
            <a:rPr lang="en-US" sz="2000" kern="1200" dirty="0"/>
            <a:t> </a:t>
          </a:r>
          <a:r>
            <a:rPr lang="en-US" sz="2000" kern="1200" dirty="0" err="1"/>
            <a:t>menentukan</a:t>
          </a:r>
          <a:r>
            <a:rPr lang="en-US" sz="2000" kern="1200" dirty="0"/>
            <a:t> </a:t>
          </a:r>
          <a:r>
            <a:rPr lang="en-US" sz="2000" kern="1200" dirty="0" err="1"/>
            <a:t>apakah</a:t>
          </a:r>
          <a:r>
            <a:rPr lang="en-US" sz="2000" kern="1200" dirty="0"/>
            <a:t> </a:t>
          </a:r>
          <a:r>
            <a:rPr lang="en-US" sz="2000" kern="1200" dirty="0" err="1"/>
            <a:t>entitas</a:t>
          </a:r>
          <a:r>
            <a:rPr lang="en-US" sz="2000" kern="1200" dirty="0"/>
            <a:t> </a:t>
          </a:r>
          <a:r>
            <a:rPr lang="en-US" sz="2000" kern="1200" dirty="0" err="1"/>
            <a:t>menyelesaikan</a:t>
          </a:r>
          <a:r>
            <a:rPr lang="en-US" sz="2000" kern="1200" dirty="0"/>
            <a:t> </a:t>
          </a:r>
          <a:r>
            <a:rPr lang="en-US" sz="2000" kern="1200" dirty="0" err="1"/>
            <a:t>kewajiban</a:t>
          </a:r>
          <a:r>
            <a:rPr lang="en-US" sz="2000" kern="1200" dirty="0"/>
            <a:t> </a:t>
          </a:r>
          <a:r>
            <a:rPr lang="en-US" sz="2000" kern="1200" dirty="0" err="1"/>
            <a:t>pelaksanaan</a:t>
          </a:r>
          <a:r>
            <a:rPr lang="en-US" sz="2000" kern="1200" dirty="0"/>
            <a:t> </a:t>
          </a:r>
          <a:endParaRPr lang="en-ID" sz="2000" kern="1200" dirty="0"/>
        </a:p>
      </dsp:txBody>
      <dsp:txXfrm>
        <a:off x="64196" y="896228"/>
        <a:ext cx="2449616" cy="1865143"/>
      </dsp:txXfrm>
    </dsp:sp>
    <dsp:sp modelId="{92C28163-3F6A-6648-8C6E-42B71CAD7A89}">
      <dsp:nvSpPr>
        <dsp:cNvPr id="0" name=""/>
        <dsp:cNvSpPr/>
      </dsp:nvSpPr>
      <dsp:spPr>
        <a:xfrm rot="18178812">
          <a:off x="2308822" y="1313015"/>
          <a:ext cx="1154470" cy="63131"/>
        </a:xfrm>
        <a:custGeom>
          <a:avLst/>
          <a:gdLst/>
          <a:ahLst/>
          <a:cxnLst/>
          <a:rect l="0" t="0" r="0" b="0"/>
          <a:pathLst>
            <a:path>
              <a:moveTo>
                <a:pt x="0" y="31565"/>
              </a:moveTo>
              <a:lnTo>
                <a:pt x="1154470" y="3156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857195" y="1315719"/>
        <a:ext cx="57723" cy="57723"/>
      </dsp:txXfrm>
    </dsp:sp>
    <dsp:sp modelId="{05F429BC-6E6E-5F49-B6AA-AFC371F3AE60}">
      <dsp:nvSpPr>
        <dsp:cNvPr id="0" name=""/>
        <dsp:cNvSpPr/>
      </dsp:nvSpPr>
      <dsp:spPr>
        <a:xfrm>
          <a:off x="3200275" y="503361"/>
          <a:ext cx="2565670" cy="7140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sepanjang</a:t>
          </a:r>
          <a:r>
            <a:rPr lang="en-US" sz="2000" b="1" kern="1200" dirty="0"/>
            <a:t> </a:t>
          </a:r>
          <a:r>
            <a:rPr lang="en-US" sz="2000" b="1" kern="1200" dirty="0" err="1"/>
            <a:t>waktu</a:t>
          </a:r>
          <a:r>
            <a:rPr lang="en-US" sz="2000" b="1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</a:t>
          </a:r>
          <a:endParaRPr lang="en-ID" sz="2000" kern="1200" dirty="0"/>
        </a:p>
      </dsp:txBody>
      <dsp:txXfrm>
        <a:off x="3221187" y="524273"/>
        <a:ext cx="2523846" cy="672176"/>
      </dsp:txXfrm>
    </dsp:sp>
    <dsp:sp modelId="{52EA1C61-2B37-C141-8AA5-F4F29D22E52D}">
      <dsp:nvSpPr>
        <dsp:cNvPr id="0" name=""/>
        <dsp:cNvSpPr/>
      </dsp:nvSpPr>
      <dsp:spPr>
        <a:xfrm rot="3237471">
          <a:off x="2352019" y="2229049"/>
          <a:ext cx="1068076" cy="63131"/>
        </a:xfrm>
        <a:custGeom>
          <a:avLst/>
          <a:gdLst/>
          <a:ahLst/>
          <a:cxnLst/>
          <a:rect l="0" t="0" r="0" b="0"/>
          <a:pathLst>
            <a:path>
              <a:moveTo>
                <a:pt x="0" y="31565"/>
              </a:moveTo>
              <a:lnTo>
                <a:pt x="1068076" y="3156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859355" y="2233913"/>
        <a:ext cx="53403" cy="53403"/>
      </dsp:txXfrm>
    </dsp:sp>
    <dsp:sp modelId="{A112EC76-F4CF-4F40-BEFA-4860FEC171EE}">
      <dsp:nvSpPr>
        <dsp:cNvPr id="0" name=""/>
        <dsp:cNvSpPr/>
      </dsp:nvSpPr>
      <dsp:spPr>
        <a:xfrm>
          <a:off x="3200275" y="2335430"/>
          <a:ext cx="2565670" cy="7140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suatu</a:t>
          </a:r>
          <a:r>
            <a:rPr lang="en-US" sz="2000" b="1" kern="1200" dirty="0"/>
            <a:t> </a:t>
          </a:r>
          <a:r>
            <a:rPr lang="en-US" sz="2000" b="1" kern="1200" dirty="0" err="1"/>
            <a:t>waktu</a:t>
          </a:r>
          <a:r>
            <a:rPr lang="en-US" sz="2000" b="1" kern="1200" dirty="0"/>
            <a:t> </a:t>
          </a:r>
          <a:r>
            <a:rPr lang="en-US" sz="2000" b="1" kern="1200" dirty="0" err="1"/>
            <a:t>tertentu</a:t>
          </a:r>
          <a:endParaRPr lang="en-ID" sz="2000" kern="1200" dirty="0"/>
        </a:p>
      </dsp:txBody>
      <dsp:txXfrm>
        <a:off x="3221187" y="2356342"/>
        <a:ext cx="2523846" cy="67217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A8048-EC14-4083-81F6-3FC670F4377F}">
      <dsp:nvSpPr>
        <dsp:cNvPr id="0" name=""/>
        <dsp:cNvSpPr/>
      </dsp:nvSpPr>
      <dsp:spPr>
        <a:xfrm>
          <a:off x="0" y="175542"/>
          <a:ext cx="7772400" cy="2027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25" tIns="687324" rIns="60322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Kewajiban</a:t>
          </a:r>
          <a:r>
            <a:rPr lang="en-US" sz="2000" kern="1200" dirty="0"/>
            <a:t> </a:t>
          </a:r>
          <a:r>
            <a:rPr lang="en-US" sz="2000" kern="1200" dirty="0" err="1"/>
            <a:t>Pelaksanaan</a:t>
          </a:r>
          <a:r>
            <a:rPr lang="en-US" sz="2000" kern="1200" dirty="0"/>
            <a:t> yang </a:t>
          </a:r>
          <a:r>
            <a:rPr lang="en-US" sz="2000" kern="1200" dirty="0" err="1"/>
            <a:t>Diselesaikan</a:t>
          </a:r>
          <a:r>
            <a:rPr lang="en-US" sz="2000" kern="1200" dirty="0"/>
            <a:t> </a:t>
          </a:r>
          <a:r>
            <a:rPr lang="en-US" sz="2000" kern="1200" dirty="0" err="1"/>
            <a:t>Sepanjang</a:t>
          </a:r>
          <a:r>
            <a:rPr lang="en-US" sz="2000" kern="1200" dirty="0"/>
            <a:t> Waktu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Kewajiban</a:t>
          </a:r>
          <a:r>
            <a:rPr lang="en-US" sz="2000" kern="1200" dirty="0"/>
            <a:t> </a:t>
          </a:r>
          <a:r>
            <a:rPr lang="en-US" sz="2000" kern="1200" dirty="0" err="1"/>
            <a:t>Pelaksanaan</a:t>
          </a:r>
          <a:r>
            <a:rPr lang="en-US" sz="2000" kern="1200" dirty="0"/>
            <a:t> yang </a:t>
          </a:r>
          <a:r>
            <a:rPr lang="en-US" sz="2000" kern="1200" dirty="0" err="1"/>
            <a:t>Diselesaikan</a:t>
          </a:r>
          <a:r>
            <a:rPr lang="en-US" sz="2000" kern="1200" dirty="0"/>
            <a:t> </a:t>
          </a:r>
          <a:r>
            <a:rPr lang="en-US" sz="2000" kern="1200" dirty="0" err="1"/>
            <a:t>pada</a:t>
          </a:r>
          <a:r>
            <a:rPr lang="en-US" sz="2000" kern="1200" dirty="0"/>
            <a:t> </a:t>
          </a:r>
          <a:r>
            <a:rPr lang="en-US" sz="2000" kern="1200" dirty="0" err="1"/>
            <a:t>Waktu</a:t>
          </a:r>
          <a:r>
            <a:rPr lang="en-US" sz="2000" kern="1200" dirty="0"/>
            <a:t> </a:t>
          </a:r>
          <a:r>
            <a:rPr lang="en-US" sz="2000" kern="1200" dirty="0" err="1"/>
            <a:t>Tertentu</a:t>
          </a:r>
          <a:endParaRPr lang="en-US" sz="2000" kern="1200" dirty="0"/>
        </a:p>
      </dsp:txBody>
      <dsp:txXfrm>
        <a:off x="0" y="175542"/>
        <a:ext cx="7772400" cy="2027025"/>
      </dsp:txXfrm>
    </dsp:sp>
    <dsp:sp modelId="{57D7474E-D066-4B55-A755-F6AFBF5C0E93}">
      <dsp:nvSpPr>
        <dsp:cNvPr id="0" name=""/>
        <dsp:cNvSpPr/>
      </dsp:nvSpPr>
      <dsp:spPr>
        <a:xfrm>
          <a:off x="485775" y="0"/>
          <a:ext cx="6995191" cy="6423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Penyelesaian</a:t>
          </a:r>
          <a:r>
            <a:rPr lang="en-US" sz="2400" b="1" kern="1200" dirty="0"/>
            <a:t> </a:t>
          </a:r>
          <a:r>
            <a:rPr lang="en-US" sz="2400" b="1" kern="1200" dirty="0" err="1"/>
            <a:t>kewajiban</a:t>
          </a:r>
          <a:endParaRPr lang="en-US" sz="2400" b="1" kern="1200" dirty="0"/>
        </a:p>
      </dsp:txBody>
      <dsp:txXfrm>
        <a:off x="517133" y="31358"/>
        <a:ext cx="6932475" cy="579654"/>
      </dsp:txXfrm>
    </dsp:sp>
    <dsp:sp modelId="{B7B41A62-90E7-4F73-8BD3-5D131ECD2FD2}">
      <dsp:nvSpPr>
        <dsp:cNvPr id="0" name=""/>
        <dsp:cNvSpPr/>
      </dsp:nvSpPr>
      <dsp:spPr>
        <a:xfrm>
          <a:off x="0" y="2867847"/>
          <a:ext cx="7772400" cy="1455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25" tIns="687324" rIns="60322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Metode</a:t>
          </a:r>
          <a:r>
            <a:rPr lang="en-US" sz="2000" kern="1200" dirty="0"/>
            <a:t> </a:t>
          </a:r>
          <a:r>
            <a:rPr lang="en-US" sz="2000" kern="1200" dirty="0" err="1"/>
            <a:t>Pengukuran</a:t>
          </a:r>
          <a:r>
            <a:rPr lang="en-US" sz="2000" kern="1200" dirty="0"/>
            <a:t> </a:t>
          </a:r>
          <a:r>
            <a:rPr lang="en-US" sz="2000" kern="1200" dirty="0" err="1"/>
            <a:t>Kemajuan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Pengukuran</a:t>
          </a:r>
          <a:r>
            <a:rPr lang="en-US" sz="2000" kern="1200" dirty="0"/>
            <a:t> </a:t>
          </a:r>
          <a:r>
            <a:rPr lang="en-US" sz="2000" kern="1200" dirty="0" err="1"/>
            <a:t>Kemajuan</a:t>
          </a:r>
          <a:r>
            <a:rPr lang="en-US" sz="2000" kern="1200" dirty="0"/>
            <a:t> yang  </a:t>
          </a:r>
          <a:r>
            <a:rPr lang="en-US" sz="2000" kern="1200" dirty="0" err="1"/>
            <a:t>Rasional</a:t>
          </a:r>
          <a:endParaRPr lang="en-US" sz="2000" kern="1200" dirty="0"/>
        </a:p>
      </dsp:txBody>
      <dsp:txXfrm>
        <a:off x="0" y="2867847"/>
        <a:ext cx="7772400" cy="1455300"/>
      </dsp:txXfrm>
    </dsp:sp>
    <dsp:sp modelId="{98651B54-E612-4F25-8C12-D737F139E05F}">
      <dsp:nvSpPr>
        <dsp:cNvPr id="0" name=""/>
        <dsp:cNvSpPr/>
      </dsp:nvSpPr>
      <dsp:spPr>
        <a:xfrm>
          <a:off x="388620" y="2380767"/>
          <a:ext cx="6995191" cy="97416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Pengukuran</a:t>
          </a:r>
          <a:r>
            <a:rPr lang="en-US" sz="2400" b="1" kern="1200" dirty="0"/>
            <a:t> </a:t>
          </a:r>
          <a:r>
            <a:rPr lang="en-US" sz="2400" b="1" kern="1200" dirty="0" err="1"/>
            <a:t>Kemajuan</a:t>
          </a:r>
          <a:r>
            <a:rPr lang="en-US" sz="2400" b="1" kern="1200" dirty="0"/>
            <a:t> </a:t>
          </a:r>
          <a:r>
            <a:rPr lang="en-US" sz="2400" b="1" kern="1200" dirty="0" err="1"/>
            <a:t>terhadap</a:t>
          </a:r>
          <a:r>
            <a:rPr lang="en-US" sz="2400" b="1" kern="1200" dirty="0"/>
            <a:t> </a:t>
          </a:r>
          <a:r>
            <a:rPr lang="en-US" sz="2400" b="1" kern="1200" dirty="0" err="1"/>
            <a:t>Penyelesaian</a:t>
          </a:r>
          <a:r>
            <a:rPr lang="en-US" sz="2400" b="1" kern="1200" dirty="0"/>
            <a:t> </a:t>
          </a:r>
          <a:r>
            <a:rPr lang="en-US" sz="2400" b="1" kern="1200" dirty="0" err="1"/>
            <a:t>Kewajiban</a:t>
          </a:r>
          <a:r>
            <a:rPr lang="en-US" sz="2400" b="1" kern="1200" dirty="0"/>
            <a:t> </a:t>
          </a:r>
          <a:r>
            <a:rPr lang="en-US" sz="2400" b="1" kern="1200" dirty="0" err="1"/>
            <a:t>Pelaksanaan</a:t>
          </a:r>
          <a:r>
            <a:rPr lang="en-US" sz="2400" b="1" kern="1200" dirty="0"/>
            <a:t> </a:t>
          </a:r>
          <a:r>
            <a:rPr lang="en-US" sz="2400" b="1" kern="1200" dirty="0" err="1"/>
            <a:t>secara</a:t>
          </a:r>
          <a:r>
            <a:rPr lang="en-US" sz="2400" b="1" kern="1200" dirty="0"/>
            <a:t> </a:t>
          </a:r>
          <a:r>
            <a:rPr lang="en-US" sz="2400" b="1" kern="1200" dirty="0" err="1"/>
            <a:t>penuh</a:t>
          </a:r>
          <a:r>
            <a:rPr lang="en-US" sz="2400" b="1" kern="1200" dirty="0"/>
            <a:t> </a:t>
          </a:r>
        </a:p>
      </dsp:txBody>
      <dsp:txXfrm>
        <a:off x="436175" y="2428322"/>
        <a:ext cx="6900081" cy="87905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B153C-C88A-DD49-807B-8C30BCE5DFF7}">
      <dsp:nvSpPr>
        <dsp:cNvPr id="0" name=""/>
        <dsp:cNvSpPr/>
      </dsp:nvSpPr>
      <dsp:spPr>
        <a:xfrm>
          <a:off x="762008" y="0"/>
          <a:ext cx="5638782" cy="1447800"/>
        </a:xfrm>
        <a:prstGeom prst="leftRightRibbon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E4AEF-003A-0546-9662-9A7CA59D0354}">
      <dsp:nvSpPr>
        <dsp:cNvPr id="0" name=""/>
        <dsp:cNvSpPr/>
      </dsp:nvSpPr>
      <dsp:spPr>
        <a:xfrm>
          <a:off x="1066803" y="233302"/>
          <a:ext cx="2406010" cy="70942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</a:rPr>
            <a:t>Metode</a:t>
          </a:r>
          <a:r>
            <a:rPr lang="en-US" sz="2400" b="1" kern="1200" dirty="0">
              <a:solidFill>
                <a:schemeClr val="bg1"/>
              </a:solidFill>
            </a:rPr>
            <a:t> output</a:t>
          </a:r>
          <a:endParaRPr lang="en-ID" sz="2400" b="1" kern="1200" dirty="0">
            <a:solidFill>
              <a:schemeClr val="bg1"/>
            </a:solidFill>
          </a:endParaRPr>
        </a:p>
      </dsp:txBody>
      <dsp:txXfrm>
        <a:off x="1066803" y="233302"/>
        <a:ext cx="2406010" cy="709422"/>
      </dsp:txXfrm>
    </dsp:sp>
    <dsp:sp modelId="{A2C2797A-5609-654A-B4B5-07D860547CE2}">
      <dsp:nvSpPr>
        <dsp:cNvPr id="0" name=""/>
        <dsp:cNvSpPr/>
      </dsp:nvSpPr>
      <dsp:spPr>
        <a:xfrm>
          <a:off x="3581400" y="478748"/>
          <a:ext cx="2398401" cy="70942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</a:rPr>
            <a:t>Metode</a:t>
          </a:r>
          <a:r>
            <a:rPr lang="en-US" sz="2400" b="1" kern="1200" dirty="0">
              <a:solidFill>
                <a:schemeClr val="bg1"/>
              </a:solidFill>
            </a:rPr>
            <a:t> input</a:t>
          </a:r>
          <a:endParaRPr lang="en-ID" sz="2400" b="1" kern="1200" dirty="0">
            <a:solidFill>
              <a:schemeClr val="bg1"/>
            </a:solidFill>
          </a:endParaRPr>
        </a:p>
      </dsp:txBody>
      <dsp:txXfrm>
        <a:off x="3581400" y="478748"/>
        <a:ext cx="2398401" cy="70942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799D5-9945-FD4F-948C-6E0D463D6E7C}">
      <dsp:nvSpPr>
        <dsp:cNvPr id="0" name=""/>
        <dsp:cNvSpPr/>
      </dsp:nvSpPr>
      <dsp:spPr>
        <a:xfrm>
          <a:off x="275538" y="3620"/>
          <a:ext cx="3868429" cy="1388001"/>
        </a:xfrm>
        <a:prstGeom prst="rect">
          <a:avLst/>
        </a:prstGeom>
        <a:solidFill>
          <a:srgbClr val="7DDA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Biaya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inkremental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atas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Perolehan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Kontrak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275538" y="3620"/>
        <a:ext cx="3868429" cy="1388001"/>
      </dsp:txXfrm>
    </dsp:sp>
    <dsp:sp modelId="{9966DDD8-9ABF-9244-870C-8AC0D3BE4ACD}">
      <dsp:nvSpPr>
        <dsp:cNvPr id="0" name=""/>
        <dsp:cNvSpPr/>
      </dsp:nvSpPr>
      <dsp:spPr>
        <a:xfrm>
          <a:off x="275538" y="1622955"/>
          <a:ext cx="3868429" cy="13880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Biaya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Pemenuhan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Kontrak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275538" y="1622955"/>
        <a:ext cx="3868429" cy="1388001"/>
      </dsp:txXfrm>
    </dsp:sp>
    <dsp:sp modelId="{16E77543-689D-454F-A741-5F551BCE8C07}">
      <dsp:nvSpPr>
        <dsp:cNvPr id="0" name=""/>
        <dsp:cNvSpPr/>
      </dsp:nvSpPr>
      <dsp:spPr>
        <a:xfrm>
          <a:off x="275538" y="3242290"/>
          <a:ext cx="3868429" cy="1388001"/>
        </a:xfrm>
        <a:prstGeom prst="rect">
          <a:avLst/>
        </a:prstGeom>
        <a:solidFill>
          <a:srgbClr val="7BF5D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Amortisasi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dan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Penurunan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Nilai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275538" y="3242290"/>
        <a:ext cx="3868429" cy="138800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E0D814-32B5-1144-92A9-D31F9B3FB588}">
      <dsp:nvSpPr>
        <dsp:cNvPr id="0" name=""/>
        <dsp:cNvSpPr/>
      </dsp:nvSpPr>
      <dsp:spPr>
        <a:xfrm>
          <a:off x="0" y="18451"/>
          <a:ext cx="8891587" cy="1641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 err="1">
              <a:solidFill>
                <a:schemeClr val="tx1"/>
              </a:solidFill>
            </a:rPr>
            <a:t>Entitas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mengakui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biaya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inkremental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atas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perolehan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kontrak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dengan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pelanggan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sebagai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aset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jika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entitas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memperkirakan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untuk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memulihkan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biaya</a:t>
          </a:r>
          <a:r>
            <a:rPr lang="en-US" sz="2000" b="1" i="1" kern="1200" dirty="0">
              <a:solidFill>
                <a:schemeClr val="tx1"/>
              </a:solidFill>
            </a:rPr>
            <a:t> </a:t>
          </a:r>
          <a:r>
            <a:rPr lang="en-US" sz="2000" b="1" i="1" kern="1200" dirty="0" err="1">
              <a:solidFill>
                <a:schemeClr val="tx1"/>
              </a:solidFill>
            </a:rPr>
            <a:t>tersebut</a:t>
          </a:r>
          <a:r>
            <a:rPr lang="en-US" sz="2000" b="1" i="1" kern="1200" dirty="0">
              <a:solidFill>
                <a:schemeClr val="tx1"/>
              </a:solidFill>
            </a:rPr>
            <a:t>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0" y="18451"/>
        <a:ext cx="8891587" cy="1641600"/>
      </dsp:txXfrm>
    </dsp:sp>
    <dsp:sp modelId="{CF748567-6E9A-BD47-8CA9-D17544749211}">
      <dsp:nvSpPr>
        <dsp:cNvPr id="0" name=""/>
        <dsp:cNvSpPr/>
      </dsp:nvSpPr>
      <dsp:spPr>
        <a:xfrm>
          <a:off x="0" y="1660051"/>
          <a:ext cx="8891587" cy="265990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</a:rPr>
            <a:t>Biaya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inkremental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perolehan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adalah</a:t>
          </a:r>
          <a:r>
            <a:rPr lang="en-US" sz="1800" kern="1200" dirty="0">
              <a:solidFill>
                <a:schemeClr val="tx1"/>
              </a:solidFill>
            </a:rPr>
            <a:t>:</a:t>
          </a:r>
        </a:p>
        <a:p>
          <a:pPr marL="342900" lvl="2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</a:rPr>
            <a:t>biaya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terjadi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untuk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memperoleh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dengan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pelanggan</a:t>
          </a:r>
          <a:r>
            <a:rPr lang="en-US" sz="1800" kern="1200" dirty="0">
              <a:solidFill>
                <a:schemeClr val="tx1"/>
              </a:solidFill>
            </a:rPr>
            <a:t>, </a:t>
          </a:r>
        </a:p>
        <a:p>
          <a:pPr marL="342900" lvl="2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</a:rPr>
            <a:t>tidak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terjadi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jika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belum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diperoleh</a:t>
          </a:r>
          <a:r>
            <a:rPr lang="en-US" sz="1800" kern="1200" dirty="0">
              <a:solidFill>
                <a:schemeClr val="tx1"/>
              </a:solidFill>
            </a:rPr>
            <a:t> (</a:t>
          </a:r>
          <a:r>
            <a:rPr lang="en-US" sz="1800" kern="1200" dirty="0" err="1">
              <a:solidFill>
                <a:schemeClr val="tx1"/>
              </a:solidFill>
            </a:rPr>
            <a:t>sebagai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contoh</a:t>
          </a:r>
          <a:r>
            <a:rPr lang="en-US" sz="1800" kern="1200" dirty="0">
              <a:solidFill>
                <a:schemeClr val="tx1"/>
              </a:solidFill>
            </a:rPr>
            <a:t>, </a:t>
          </a:r>
          <a:r>
            <a:rPr lang="en-US" sz="1800" kern="1200" dirty="0" err="1">
              <a:solidFill>
                <a:schemeClr val="tx1"/>
              </a:solidFill>
            </a:rPr>
            <a:t>komisi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penjualan</a:t>
          </a:r>
          <a:r>
            <a:rPr lang="en-US" sz="1800" kern="1200" dirty="0">
              <a:solidFill>
                <a:schemeClr val="tx1"/>
              </a:solidFill>
            </a:rPr>
            <a:t>).</a:t>
          </a:r>
        </a:p>
        <a:p>
          <a:pPr marL="342900" lvl="2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</a:rPr>
            <a:t>Biaya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untuk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memperoleh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terjadi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tanpa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memperhatikan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apakah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diperoleh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diakui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sebagai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beban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ketika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terjadi</a:t>
          </a:r>
          <a:r>
            <a:rPr lang="en-US" sz="1800" kern="1200" dirty="0">
              <a:solidFill>
                <a:schemeClr val="tx1"/>
              </a:solidFill>
            </a:rPr>
            <a:t>, </a:t>
          </a:r>
          <a:r>
            <a:rPr lang="en-US" sz="1800" kern="1200" dirty="0" err="1">
              <a:solidFill>
                <a:schemeClr val="tx1"/>
              </a:solidFill>
            </a:rPr>
            <a:t>kecuali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biaya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tersebut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secara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eksplisit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dapat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dibebankan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ke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pelanggan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tanpa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memperhatikan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apakah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kontrak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diperoleh</a:t>
          </a:r>
          <a:r>
            <a:rPr lang="en-US" sz="1800" kern="1200" dirty="0">
              <a:solidFill>
                <a:schemeClr val="tx1"/>
              </a:solidFill>
            </a:rPr>
            <a:t>.</a:t>
          </a:r>
        </a:p>
      </dsp:txBody>
      <dsp:txXfrm>
        <a:off x="0" y="1660051"/>
        <a:ext cx="8891587" cy="265990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2B542-117A-DC4E-B577-2D02E24CD0CE}">
      <dsp:nvSpPr>
        <dsp:cNvPr id="0" name=""/>
        <dsp:cNvSpPr/>
      </dsp:nvSpPr>
      <dsp:spPr>
        <a:xfrm>
          <a:off x="0" y="65474"/>
          <a:ext cx="8891587" cy="187200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solidFill>
                <a:schemeClr val="tx1"/>
              </a:solidFill>
            </a:rPr>
            <a:t>Jika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biaya</a:t>
          </a:r>
          <a:r>
            <a:rPr lang="en-US" sz="2000" b="0" i="0" kern="1200" dirty="0">
              <a:solidFill>
                <a:schemeClr val="tx1"/>
              </a:solidFill>
            </a:rPr>
            <a:t> yang </a:t>
          </a:r>
          <a:r>
            <a:rPr lang="en-US" sz="2000" b="0" i="0" kern="1200" dirty="0" err="1">
              <a:solidFill>
                <a:schemeClr val="tx1"/>
              </a:solidFill>
            </a:rPr>
            <a:t>terjadi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dalam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memenuhi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kontrak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dengan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pelanggan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tidak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berada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dalam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ruang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lingkup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Pernyataan</a:t>
          </a:r>
          <a:r>
            <a:rPr lang="en-US" sz="2000" b="0" i="0" kern="1200" dirty="0">
              <a:solidFill>
                <a:schemeClr val="tx1"/>
              </a:solidFill>
            </a:rPr>
            <a:t> lain, </a:t>
          </a:r>
          <a:r>
            <a:rPr lang="en-US" sz="2000" b="0" i="0" kern="1200" dirty="0" err="1">
              <a:solidFill>
                <a:schemeClr val="tx1"/>
              </a:solidFill>
            </a:rPr>
            <a:t>entitas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mengakui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sebagai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1" i="0" kern="1200" dirty="0" err="1">
              <a:solidFill>
                <a:schemeClr val="tx1"/>
              </a:solidFill>
            </a:rPr>
            <a:t>aset</a:t>
          </a:r>
          <a:r>
            <a:rPr lang="en-US" sz="2000" b="1" i="0" kern="1200" dirty="0">
              <a:solidFill>
                <a:schemeClr val="tx1"/>
              </a:solidFill>
            </a:rPr>
            <a:t> </a:t>
          </a:r>
          <a:r>
            <a:rPr lang="en-US" sz="2000" b="1" i="0" kern="1200" dirty="0" err="1">
              <a:solidFill>
                <a:schemeClr val="tx1"/>
              </a:solidFill>
            </a:rPr>
            <a:t>atas</a:t>
          </a:r>
          <a:r>
            <a:rPr lang="en-US" sz="2000" b="1" i="0" kern="1200" dirty="0">
              <a:solidFill>
                <a:schemeClr val="tx1"/>
              </a:solidFill>
            </a:rPr>
            <a:t> </a:t>
          </a:r>
          <a:r>
            <a:rPr lang="en-US" sz="2000" b="1" i="0" kern="1200" dirty="0" err="1">
              <a:solidFill>
                <a:schemeClr val="tx1"/>
              </a:solidFill>
            </a:rPr>
            <a:t>biaya</a:t>
          </a:r>
          <a:r>
            <a:rPr lang="en-US" sz="2000" b="1" i="0" kern="1200" dirty="0">
              <a:solidFill>
                <a:schemeClr val="tx1"/>
              </a:solidFill>
            </a:rPr>
            <a:t> yang </a:t>
          </a:r>
          <a:r>
            <a:rPr lang="en-US" sz="2000" b="1" i="0" kern="1200" dirty="0" err="1">
              <a:solidFill>
                <a:schemeClr val="tx1"/>
              </a:solidFill>
            </a:rPr>
            <a:t>terjadi</a:t>
          </a:r>
          <a:r>
            <a:rPr lang="en-US" sz="2000" b="1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untuk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memenuhi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kontrak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hanya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jika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biaya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tersebut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memenuhi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seluruh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kriteria</a:t>
          </a:r>
          <a:r>
            <a:rPr lang="en-US" sz="2000" b="0" i="0" kern="1200" dirty="0">
              <a:solidFill>
                <a:schemeClr val="tx1"/>
              </a:solidFill>
            </a:rPr>
            <a:t> </a:t>
          </a:r>
          <a:r>
            <a:rPr lang="en-US" sz="2000" b="0" i="0" kern="1200" dirty="0" err="1">
              <a:solidFill>
                <a:schemeClr val="tx1"/>
              </a:solidFill>
            </a:rPr>
            <a:t>berikut</a:t>
          </a:r>
          <a:r>
            <a:rPr lang="en-US" sz="2000" b="0" i="0" kern="1200" dirty="0">
              <a:solidFill>
                <a:schemeClr val="tx1"/>
              </a:solidFill>
            </a:rPr>
            <a:t>:</a:t>
          </a:r>
        </a:p>
      </dsp:txBody>
      <dsp:txXfrm>
        <a:off x="0" y="65474"/>
        <a:ext cx="8891587" cy="1872000"/>
      </dsp:txXfrm>
    </dsp:sp>
    <dsp:sp modelId="{61BDF8FC-8A1D-7143-8BF2-F302719C789A}">
      <dsp:nvSpPr>
        <dsp:cNvPr id="0" name=""/>
        <dsp:cNvSpPr/>
      </dsp:nvSpPr>
      <dsp:spPr>
        <a:xfrm>
          <a:off x="0" y="1937474"/>
          <a:ext cx="8891587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 err="1"/>
            <a:t>biaya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berkaitan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secara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langsung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dengan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kontrak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atau</a:t>
          </a:r>
          <a:r>
            <a:rPr lang="en-US" sz="1800" b="0" i="0" kern="1200" dirty="0"/>
            <a:t> </a:t>
          </a:r>
          <a:r>
            <a:rPr lang="en-US" sz="1800" b="0" i="0" kern="1200" dirty="0" err="1"/>
            <a:t>untuk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kontrak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diantisipasi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dapat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diidentifikasi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secara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spesifik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oleh</a:t>
          </a:r>
          <a:r>
            <a:rPr lang="en-US" sz="1800" b="0" i="0" kern="1200" dirty="0"/>
            <a:t> </a:t>
          </a:r>
          <a:r>
            <a:rPr lang="en-US" sz="1800" b="0" i="0" kern="1200" dirty="0" err="1"/>
            <a:t>entitas</a:t>
          </a:r>
          <a:r>
            <a:rPr lang="en-US" sz="1800" b="0" i="0" kern="1200" dirty="0"/>
            <a:t> (</a:t>
          </a:r>
          <a:r>
            <a:rPr lang="en-US" sz="1800" b="0" i="0" kern="1200" dirty="0" err="1"/>
            <a:t>sebagai</a:t>
          </a:r>
          <a:r>
            <a:rPr lang="en-US" sz="1800" b="0" i="0" kern="1200" dirty="0"/>
            <a:t> </a:t>
          </a:r>
          <a:r>
            <a:rPr lang="en-US" sz="1800" b="0" i="0" kern="1200" dirty="0" err="1"/>
            <a:t>contoh</a:t>
          </a:r>
          <a:r>
            <a:rPr lang="en-US" sz="1800" b="0" i="0" kern="1200" dirty="0"/>
            <a:t>, </a:t>
          </a:r>
          <a:r>
            <a:rPr lang="en-US" sz="1800" b="0" i="0" kern="1200" dirty="0" err="1"/>
            <a:t>biaya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berkaitan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dengan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jasa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disediakan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dalam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pembaruan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kontrak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ada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atau</a:t>
          </a:r>
          <a:r>
            <a:rPr lang="en-US" sz="1800" b="0" i="0" kern="1200" dirty="0"/>
            <a:t> </a:t>
          </a:r>
          <a:r>
            <a:rPr lang="en-US" sz="1800" b="0" i="0" kern="1200" dirty="0" err="1"/>
            <a:t>biaya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merancang</a:t>
          </a:r>
          <a:r>
            <a:rPr lang="en-US" sz="1800" b="0" i="0" kern="1200" dirty="0"/>
            <a:t> (costs of designing) </a:t>
          </a:r>
          <a:r>
            <a:rPr lang="en-US" sz="1800" b="0" i="0" kern="1200" dirty="0" err="1"/>
            <a:t>aset</a:t>
          </a:r>
          <a:r>
            <a:rPr lang="en-US" sz="1800" b="0" i="0" kern="1200" dirty="0"/>
            <a:t> </a:t>
          </a:r>
          <a:r>
            <a:rPr lang="en-US" sz="1800" b="0" i="0" kern="1200" dirty="0" err="1"/>
            <a:t>untuk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dialihkan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dalam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kontrak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spesifik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belum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disetujui</a:t>
          </a:r>
          <a:r>
            <a:rPr lang="en-US" sz="1800" b="0" i="0" kern="1200" dirty="0"/>
            <a:t>);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 err="1"/>
            <a:t>biaya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menghasilkan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atau</a:t>
          </a:r>
          <a:r>
            <a:rPr lang="en-US" sz="1800" b="0" i="0" kern="1200" dirty="0"/>
            <a:t> </a:t>
          </a:r>
          <a:r>
            <a:rPr lang="en-US" sz="1800" b="0" i="0" kern="1200" dirty="0" err="1"/>
            <a:t>meningkatkan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sumber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daya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entitas</a:t>
          </a:r>
          <a:r>
            <a:rPr lang="en-US" sz="1800" b="0" i="0" kern="1200" dirty="0"/>
            <a:t> yang </a:t>
          </a:r>
          <a:r>
            <a:rPr lang="en-US" sz="1800" b="0" i="0" kern="1200" dirty="0" err="1"/>
            <a:t>akan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digunakan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dalam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penyelesaian</a:t>
          </a:r>
          <a:r>
            <a:rPr lang="en-US" sz="1800" b="0" i="0" kern="1200" dirty="0"/>
            <a:t> (</a:t>
          </a:r>
          <a:r>
            <a:rPr lang="en-US" sz="1800" b="0" i="0" kern="1200" dirty="0" err="1"/>
            <a:t>atau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dalam</a:t>
          </a:r>
          <a:r>
            <a:rPr lang="en-US" sz="1800" b="0" i="0" kern="1200" dirty="0"/>
            <a:t> </a:t>
          </a:r>
          <a:r>
            <a:rPr lang="en-US" sz="1800" b="0" i="0" kern="1200" dirty="0" err="1"/>
            <a:t>melanjutkan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penyelesaian</a:t>
          </a:r>
          <a:r>
            <a:rPr lang="en-US" sz="1800" b="0" i="0" kern="1200" dirty="0"/>
            <a:t>) </a:t>
          </a:r>
          <a:r>
            <a:rPr lang="en-US" sz="1800" b="0" i="0" kern="1200" dirty="0" err="1"/>
            <a:t>kewajiban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pelaksanaan</a:t>
          </a:r>
          <a:r>
            <a:rPr lang="en-US" sz="1800" b="0" i="0" kern="1200" dirty="0"/>
            <a:t> di masa </a:t>
          </a:r>
          <a:r>
            <a:rPr lang="en-US" sz="1800" b="0" i="0" kern="1200" dirty="0" err="1"/>
            <a:t>depan</a:t>
          </a:r>
          <a:r>
            <a:rPr lang="en-US" sz="1800" b="0" i="0" kern="1200" dirty="0"/>
            <a:t>; </a:t>
          </a:r>
          <a:r>
            <a:rPr lang="en-US" sz="1800" b="0" i="0" kern="1200" dirty="0" err="1"/>
            <a:t>dan</a:t>
          </a:r>
          <a:endParaRPr lang="en-US" sz="1800" b="0" i="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 err="1"/>
            <a:t>biaya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diharapkan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akan</a:t>
          </a:r>
          <a:r>
            <a:rPr lang="en-US" sz="1800" b="0" i="0" kern="1200" dirty="0"/>
            <a:t> </a:t>
          </a:r>
          <a:r>
            <a:rPr lang="en-US" sz="1800" b="0" i="0" kern="1200" dirty="0" err="1"/>
            <a:t>dipulihkan</a:t>
          </a:r>
          <a:r>
            <a:rPr lang="en-US" sz="1800" b="0" i="0" kern="1200" dirty="0"/>
            <a:t>.</a:t>
          </a:r>
        </a:p>
      </dsp:txBody>
      <dsp:txXfrm>
        <a:off x="0" y="1937474"/>
        <a:ext cx="8891587" cy="285480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E9DB1-D163-6243-AF2D-3988EA6F4965}">
      <dsp:nvSpPr>
        <dsp:cNvPr id="0" name=""/>
        <dsp:cNvSpPr/>
      </dsp:nvSpPr>
      <dsp:spPr>
        <a:xfrm>
          <a:off x="336" y="508212"/>
          <a:ext cx="4269888" cy="25412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</a:rPr>
            <a:t>Aset</a:t>
          </a:r>
          <a:r>
            <a:rPr lang="en-US" sz="2000" kern="1200" dirty="0">
              <a:solidFill>
                <a:schemeClr val="tx1"/>
              </a:solidFill>
            </a:rPr>
            <a:t> yang </a:t>
          </a:r>
          <a:r>
            <a:rPr lang="en-US" sz="2000" kern="1200" dirty="0" err="1">
              <a:solidFill>
                <a:schemeClr val="tx1"/>
              </a:solidFill>
            </a:rPr>
            <a:t>diakui</a:t>
          </a:r>
          <a:r>
            <a:rPr lang="en-US" sz="2000" kern="1200" dirty="0">
              <a:solidFill>
                <a:schemeClr val="tx1"/>
              </a:solidFill>
            </a:rPr>
            <a:t> (</a:t>
          </a:r>
          <a:r>
            <a:rPr lang="en-US" sz="2000" kern="1200" dirty="0" err="1">
              <a:solidFill>
                <a:schemeClr val="tx1"/>
              </a:solidFill>
            </a:rPr>
            <a:t>biaya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kontrak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ditangguhkan</a:t>
          </a:r>
          <a:r>
            <a:rPr lang="en-US" sz="2000" kern="1200" dirty="0">
              <a:solidFill>
                <a:schemeClr val="tx1"/>
              </a:solidFill>
            </a:rPr>
            <a:t>) </a:t>
          </a:r>
          <a:r>
            <a:rPr lang="en-US" sz="2000" kern="1200" dirty="0" err="1">
              <a:solidFill>
                <a:schemeClr val="tx1"/>
              </a:solidFill>
            </a:rPr>
            <a:t>diamortisasi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dengan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dasar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sistematik</a:t>
          </a:r>
          <a:r>
            <a:rPr lang="en-US" sz="2000" kern="1200" dirty="0">
              <a:solidFill>
                <a:schemeClr val="tx1"/>
              </a:solidFill>
            </a:rPr>
            <a:t> yang </a:t>
          </a:r>
          <a:r>
            <a:rPr lang="en-US" sz="2000" kern="1200" dirty="0" err="1">
              <a:solidFill>
                <a:schemeClr val="tx1"/>
              </a:solidFill>
            </a:rPr>
            <a:t>konsisten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dengan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pengalihan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kepada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pelanggan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atas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barang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atau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jasa</a:t>
          </a:r>
          <a:r>
            <a:rPr lang="en-US" sz="2000" kern="1200" dirty="0">
              <a:solidFill>
                <a:schemeClr val="tx1"/>
              </a:solidFill>
            </a:rPr>
            <a:t> yang </a:t>
          </a:r>
          <a:r>
            <a:rPr lang="en-US" sz="2000" kern="1200" dirty="0" err="1">
              <a:solidFill>
                <a:schemeClr val="tx1"/>
              </a:solidFill>
            </a:rPr>
            <a:t>berkaitan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dengan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aset</a:t>
          </a:r>
          <a:r>
            <a:rPr lang="en-US" sz="2000" kern="1200" dirty="0">
              <a:solidFill>
                <a:schemeClr val="tx1"/>
              </a:solidFill>
            </a:rPr>
            <a:t>. </a:t>
          </a:r>
          <a:endParaRPr lang="en-US" sz="2000" b="0" i="0" kern="1200" dirty="0">
            <a:solidFill>
              <a:schemeClr val="tx1"/>
            </a:solidFill>
          </a:endParaRPr>
        </a:p>
      </dsp:txBody>
      <dsp:txXfrm>
        <a:off x="336" y="508212"/>
        <a:ext cx="4269888" cy="2541280"/>
      </dsp:txXfrm>
    </dsp:sp>
    <dsp:sp modelId="{CAF301A0-A003-1348-82D4-0A261AB0CAC2}">
      <dsp:nvSpPr>
        <dsp:cNvPr id="0" name=""/>
        <dsp:cNvSpPr/>
      </dsp:nvSpPr>
      <dsp:spPr>
        <a:xfrm>
          <a:off x="336" y="3029118"/>
          <a:ext cx="4269888" cy="132041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</a:rPr>
            <a:t>Aset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dapat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berkaitan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dengan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barang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atau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jasa</a:t>
          </a:r>
          <a:r>
            <a:rPr lang="en-US" sz="2000" kern="1200" dirty="0">
              <a:solidFill>
                <a:schemeClr val="tx1"/>
              </a:solidFill>
            </a:rPr>
            <a:t> yang </a:t>
          </a:r>
          <a:r>
            <a:rPr lang="en-US" sz="2000" kern="1200" dirty="0" err="1">
              <a:solidFill>
                <a:schemeClr val="tx1"/>
              </a:solidFill>
            </a:rPr>
            <a:t>dialihkan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dalam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kontrak</a:t>
          </a:r>
          <a:r>
            <a:rPr lang="en-US" sz="2000" kern="1200" dirty="0">
              <a:solidFill>
                <a:schemeClr val="tx1"/>
              </a:solidFill>
            </a:rPr>
            <a:t> yang </a:t>
          </a:r>
          <a:r>
            <a:rPr lang="en-US" sz="2000" kern="1200" dirty="0" err="1">
              <a:solidFill>
                <a:schemeClr val="tx1"/>
              </a:solidFill>
            </a:rPr>
            <a:t>diantisipasi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spesifik</a:t>
          </a:r>
          <a:r>
            <a:rPr lang="en-US" sz="2000" kern="1200" dirty="0">
              <a:solidFill>
                <a:schemeClr val="tx1"/>
              </a:solidFill>
            </a:rPr>
            <a:t>. </a:t>
          </a:r>
          <a:endParaRPr lang="en-US" sz="2000" b="0" i="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</a:rPr>
            <a:t>Entitas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memperbarui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amortisasi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untuk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mencerminkan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perubahan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signifikan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endParaRPr lang="en-US" sz="2000" b="0" i="0" kern="1200" dirty="0">
            <a:solidFill>
              <a:schemeClr val="tx1"/>
            </a:solidFill>
          </a:endParaRPr>
        </a:p>
      </dsp:txBody>
      <dsp:txXfrm>
        <a:off x="336" y="3029118"/>
        <a:ext cx="4269888" cy="1320419"/>
      </dsp:txXfrm>
    </dsp:sp>
    <dsp:sp modelId="{E9F33C12-1455-EF4B-8A0A-0FA77218CA52}">
      <dsp:nvSpPr>
        <dsp:cNvPr id="0" name=""/>
        <dsp:cNvSpPr/>
      </dsp:nvSpPr>
      <dsp:spPr>
        <a:xfrm>
          <a:off x="4867425" y="464862"/>
          <a:ext cx="4269888" cy="2901202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</a:rPr>
            <a:t>Entitas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mengakui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rugi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penurunan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nilai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dalam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laba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rugi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jika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jumlah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tercatat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aset</a:t>
          </a:r>
          <a:r>
            <a:rPr lang="en-US" sz="2000" kern="1200" dirty="0">
              <a:solidFill>
                <a:schemeClr val="tx1"/>
              </a:solidFill>
            </a:rPr>
            <a:t> yang </a:t>
          </a:r>
          <a:r>
            <a:rPr lang="en-US" sz="2000" kern="1200" dirty="0" err="1">
              <a:solidFill>
                <a:schemeClr val="tx1"/>
              </a:solidFill>
            </a:rPr>
            <a:t>diakui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melebihi</a:t>
          </a:r>
          <a:r>
            <a:rPr lang="en-US" sz="2000" kern="1200" dirty="0">
              <a:solidFill>
                <a:schemeClr val="tx1"/>
              </a:solidFill>
            </a:rPr>
            <a:t>:</a:t>
          </a:r>
          <a:endParaRPr lang="en-US" sz="2000" b="0" i="0" kern="1200" dirty="0">
            <a:solidFill>
              <a:schemeClr val="tx1"/>
            </a:solidFill>
          </a:endParaRPr>
        </a:p>
      </dsp:txBody>
      <dsp:txXfrm>
        <a:off x="4867425" y="464862"/>
        <a:ext cx="4269888" cy="2901202"/>
      </dsp:txXfrm>
    </dsp:sp>
    <dsp:sp modelId="{0C62CE5B-C6D8-1C4D-AD4C-ACEA4A6B1FD3}">
      <dsp:nvSpPr>
        <dsp:cNvPr id="0" name=""/>
        <dsp:cNvSpPr/>
      </dsp:nvSpPr>
      <dsp:spPr>
        <a:xfrm>
          <a:off x="4867425" y="3299738"/>
          <a:ext cx="4269888" cy="1093148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</a:rPr>
            <a:t>jumlah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sisa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dari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imbalan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diharapkan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entitas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untuk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diterima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dalam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pertukaran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barang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jasa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berkaitan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dengan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aset</a:t>
          </a:r>
          <a:r>
            <a:rPr lang="en-US" sz="1800" kern="1200" dirty="0">
              <a:solidFill>
                <a:schemeClr val="tx1"/>
              </a:solidFill>
            </a:rPr>
            <a:t>; </a:t>
          </a:r>
          <a:r>
            <a:rPr lang="en-US" sz="1800" kern="1200" dirty="0" err="1">
              <a:solidFill>
                <a:schemeClr val="tx1"/>
              </a:solidFill>
            </a:rPr>
            <a:t>dikurangi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1"/>
              </a:solidFill>
            </a:rPr>
            <a:t>biaya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berkaitan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langsung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dengan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penyediaan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barang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atau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jasa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dan</a:t>
          </a:r>
          <a:r>
            <a:rPr lang="en-US" sz="1800" kern="1200" dirty="0">
              <a:solidFill>
                <a:schemeClr val="tx1"/>
              </a:solidFill>
            </a:rPr>
            <a:t> yang </a:t>
          </a:r>
          <a:r>
            <a:rPr lang="en-US" sz="1800" kern="1200" dirty="0" err="1">
              <a:solidFill>
                <a:schemeClr val="tx1"/>
              </a:solidFill>
            </a:rPr>
            <a:t>belum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diakui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sebagai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beban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867425" y="3299738"/>
        <a:ext cx="4269888" cy="109314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1FAF8-1E77-5242-B2F6-EC8070778CBD}">
      <dsp:nvSpPr>
        <dsp:cNvPr id="0" name=""/>
        <dsp:cNvSpPr/>
      </dsp:nvSpPr>
      <dsp:spPr>
        <a:xfrm>
          <a:off x="0" y="0"/>
          <a:ext cx="8077200" cy="1115514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</a:rPr>
            <a:t>Untuk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mencapai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tujuan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tersebut</a:t>
          </a:r>
          <a:r>
            <a:rPr lang="en-US" sz="2200" kern="1200" dirty="0">
              <a:solidFill>
                <a:schemeClr val="tx1"/>
              </a:solidFill>
            </a:rPr>
            <a:t>, </a:t>
          </a:r>
          <a:r>
            <a:rPr lang="en-US" sz="2200" kern="1200" dirty="0" err="1">
              <a:solidFill>
                <a:schemeClr val="tx1"/>
              </a:solidFill>
            </a:rPr>
            <a:t>entitas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mengungkapkan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informasi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kualitatif</a:t>
          </a:r>
          <a:r>
            <a:rPr lang="en-US" sz="2200" kern="1200" dirty="0">
              <a:solidFill>
                <a:schemeClr val="tx1"/>
              </a:solidFill>
            </a:rPr>
            <a:t> dan </a:t>
          </a:r>
          <a:r>
            <a:rPr lang="en-US" sz="2200" kern="1200" dirty="0" err="1">
              <a:solidFill>
                <a:schemeClr val="tx1"/>
              </a:solidFill>
            </a:rPr>
            <a:t>kuantitatif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tentang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seluruh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hal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berikut</a:t>
          </a:r>
          <a:r>
            <a:rPr lang="en-US" sz="2200" kern="1200" dirty="0">
              <a:solidFill>
                <a:schemeClr val="tx1"/>
              </a:solidFill>
            </a:rPr>
            <a:t>:</a:t>
          </a:r>
          <a:endParaRPr lang="en-ID" sz="2200" kern="1200" dirty="0">
            <a:solidFill>
              <a:schemeClr val="tx1"/>
            </a:solidFill>
          </a:endParaRPr>
        </a:p>
      </dsp:txBody>
      <dsp:txXfrm>
        <a:off x="0" y="0"/>
        <a:ext cx="8077200" cy="1115514"/>
      </dsp:txXfrm>
    </dsp:sp>
    <dsp:sp modelId="{716B8514-373C-3840-88BD-450C38CAED63}">
      <dsp:nvSpPr>
        <dsp:cNvPr id="0" name=""/>
        <dsp:cNvSpPr/>
      </dsp:nvSpPr>
      <dsp:spPr>
        <a:xfrm>
          <a:off x="3943" y="1115514"/>
          <a:ext cx="2689770" cy="23425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kontrak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dengan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pelanggan</a:t>
          </a:r>
          <a:r>
            <a:rPr lang="en-US" sz="1900" kern="1200" dirty="0">
              <a:solidFill>
                <a:schemeClr val="tx1"/>
              </a:solidFill>
            </a:rPr>
            <a:t>;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3943" y="1115514"/>
        <a:ext cx="2689770" cy="2342580"/>
      </dsp:txXfrm>
    </dsp:sp>
    <dsp:sp modelId="{F7BBFB97-F0A9-8146-BEF6-3EC52F2829F9}">
      <dsp:nvSpPr>
        <dsp:cNvPr id="0" name=""/>
        <dsp:cNvSpPr/>
      </dsp:nvSpPr>
      <dsp:spPr>
        <a:xfrm>
          <a:off x="2693714" y="1115514"/>
          <a:ext cx="2689770" cy="23425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pertimbangan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signifikan</a:t>
          </a:r>
          <a:r>
            <a:rPr lang="en-US" sz="1900" kern="1200" dirty="0">
              <a:solidFill>
                <a:schemeClr val="tx1"/>
              </a:solidFill>
            </a:rPr>
            <a:t> dan </a:t>
          </a:r>
          <a:r>
            <a:rPr lang="en-US" sz="1900" kern="1200" dirty="0" err="1">
              <a:solidFill>
                <a:schemeClr val="tx1"/>
              </a:solidFill>
            </a:rPr>
            <a:t>perubahan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dalam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pertimbangan</a:t>
          </a:r>
          <a:r>
            <a:rPr lang="en-US" sz="1900" kern="1200" dirty="0">
              <a:solidFill>
                <a:schemeClr val="tx1"/>
              </a:solidFill>
            </a:rPr>
            <a:t>, yang </a:t>
          </a:r>
          <a:r>
            <a:rPr lang="en-US" sz="1900" kern="1200" dirty="0" err="1">
              <a:solidFill>
                <a:schemeClr val="tx1"/>
              </a:solidFill>
            </a:rPr>
            <a:t>dibuat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dalam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menerapkan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Pernyataan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ini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terhadap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kontrak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tersebut</a:t>
          </a:r>
          <a:r>
            <a:rPr lang="en-US" sz="1900" kern="1200" dirty="0">
              <a:solidFill>
                <a:schemeClr val="tx1"/>
              </a:solidFill>
            </a:rPr>
            <a:t> dan; 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2693714" y="1115514"/>
        <a:ext cx="2689770" cy="2342580"/>
      </dsp:txXfrm>
    </dsp:sp>
    <dsp:sp modelId="{D3E8277D-3A9B-8A40-B31D-336E732878CE}">
      <dsp:nvSpPr>
        <dsp:cNvPr id="0" name=""/>
        <dsp:cNvSpPr/>
      </dsp:nvSpPr>
      <dsp:spPr>
        <a:xfrm>
          <a:off x="5383485" y="1115514"/>
          <a:ext cx="2689770" cy="23425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aset</a:t>
          </a:r>
          <a:r>
            <a:rPr lang="en-US" sz="1900" kern="1200" dirty="0">
              <a:solidFill>
                <a:schemeClr val="tx1"/>
              </a:solidFill>
            </a:rPr>
            <a:t> yang </a:t>
          </a:r>
          <a:r>
            <a:rPr lang="en-US" sz="1900" kern="1200" dirty="0" err="1">
              <a:solidFill>
                <a:schemeClr val="tx1"/>
              </a:solidFill>
            </a:rPr>
            <a:t>diakui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dari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biaya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untuk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memperoleh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atau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memenuhi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kontrak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dengan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pelanggan</a:t>
          </a:r>
          <a:r>
            <a:rPr lang="en-US" sz="1900" kern="1200" dirty="0">
              <a:solidFill>
                <a:schemeClr val="tx1"/>
              </a:solidFill>
            </a:rPr>
            <a:t>.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5383485" y="1115514"/>
        <a:ext cx="2689770" cy="2342580"/>
      </dsp:txXfrm>
    </dsp:sp>
    <dsp:sp modelId="{A11BBEA5-EBE7-8942-A343-98238503C854}">
      <dsp:nvSpPr>
        <dsp:cNvPr id="0" name=""/>
        <dsp:cNvSpPr/>
      </dsp:nvSpPr>
      <dsp:spPr>
        <a:xfrm>
          <a:off x="0" y="3458094"/>
          <a:ext cx="8077200" cy="26028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9160C-B6E2-AF44-ABB9-20C4F1B6E6C7}">
      <dsp:nvSpPr>
        <dsp:cNvPr id="0" name=""/>
        <dsp:cNvSpPr/>
      </dsp:nvSpPr>
      <dsp:spPr>
        <a:xfrm>
          <a:off x="5429" y="783032"/>
          <a:ext cx="3104283" cy="116794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 err="1">
              <a:solidFill>
                <a:schemeClr val="tx1"/>
              </a:solidFill>
            </a:rPr>
            <a:t>Kontrak</a:t>
          </a:r>
          <a:r>
            <a:rPr lang="en-US" sz="1800" b="1" i="0" kern="1200" dirty="0">
              <a:solidFill>
                <a:schemeClr val="tx1"/>
              </a:solidFill>
            </a:rPr>
            <a:t> </a:t>
          </a:r>
          <a:r>
            <a:rPr lang="en-US" sz="1800" b="1" i="0" kern="1200" dirty="0" err="1">
              <a:solidFill>
                <a:schemeClr val="tx1"/>
              </a:solidFill>
            </a:rPr>
            <a:t>dengan</a:t>
          </a:r>
          <a:r>
            <a:rPr lang="en-US" sz="1800" b="1" i="0" kern="1200" dirty="0">
              <a:solidFill>
                <a:schemeClr val="tx1"/>
              </a:solidFill>
            </a:rPr>
            <a:t> </a:t>
          </a:r>
          <a:r>
            <a:rPr lang="en-US" sz="1800" b="1" i="0" kern="1200" dirty="0" err="1">
              <a:solidFill>
                <a:schemeClr val="tx1"/>
              </a:solidFill>
            </a:rPr>
            <a:t>Pelanggan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589400" y="783032"/>
        <a:ext cx="1936342" cy="1167941"/>
      </dsp:txXfrm>
    </dsp:sp>
    <dsp:sp modelId="{DD5F7B53-740D-E744-9403-060095B990E5}">
      <dsp:nvSpPr>
        <dsp:cNvPr id="0" name=""/>
        <dsp:cNvSpPr/>
      </dsp:nvSpPr>
      <dsp:spPr>
        <a:xfrm>
          <a:off x="102457" y="2074445"/>
          <a:ext cx="2483426" cy="16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1" kern="1200" dirty="0" err="1">
              <a:solidFill>
                <a:schemeClr val="tx1"/>
              </a:solidFill>
            </a:rPr>
            <a:t>Pemisahan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Pendapatan</a:t>
          </a:r>
          <a:endParaRPr lang="en-ID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1" kern="1200">
              <a:solidFill>
                <a:schemeClr val="tx1"/>
              </a:solidFill>
            </a:rPr>
            <a:t>Saldo Kontrak</a:t>
          </a:r>
          <a:endParaRPr lang="en-ID" sz="1600" kern="120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1" kern="1200">
              <a:solidFill>
                <a:schemeClr val="tx1"/>
              </a:solidFill>
            </a:rPr>
            <a:t>Kewajiban Pelaksanaan</a:t>
          </a:r>
          <a:endParaRPr lang="en-ID" sz="1600" kern="120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1" kern="1200" dirty="0">
              <a:solidFill>
                <a:schemeClr val="tx1"/>
              </a:solidFill>
            </a:rPr>
            <a:t>Harga </a:t>
          </a:r>
          <a:r>
            <a:rPr lang="en-US" sz="1600" b="0" i="1" kern="1200" dirty="0" err="1">
              <a:solidFill>
                <a:schemeClr val="tx1"/>
              </a:solidFill>
            </a:rPr>
            <a:t>Transaksi</a:t>
          </a:r>
          <a:r>
            <a:rPr lang="en-US" sz="1600" b="0" i="1" kern="1200" dirty="0">
              <a:solidFill>
                <a:schemeClr val="tx1"/>
              </a:solidFill>
            </a:rPr>
            <a:t> yang </a:t>
          </a:r>
          <a:r>
            <a:rPr lang="en-US" sz="1600" b="0" i="1" kern="1200" dirty="0" err="1">
              <a:solidFill>
                <a:schemeClr val="tx1"/>
              </a:solidFill>
            </a:rPr>
            <a:t>Dialokasikan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terhadap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Sisa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Kewajiban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Pelaksanaan</a:t>
          </a:r>
          <a:endParaRPr lang="en-ID" sz="1600" kern="1200" dirty="0">
            <a:solidFill>
              <a:schemeClr val="tx1"/>
            </a:solidFill>
          </a:endParaRPr>
        </a:p>
      </dsp:txBody>
      <dsp:txXfrm>
        <a:off x="102457" y="2074445"/>
        <a:ext cx="2483426" cy="1692000"/>
      </dsp:txXfrm>
    </dsp:sp>
    <dsp:sp modelId="{CA046D9D-2D07-FD45-BD9C-0D3EE29E047B}">
      <dsp:nvSpPr>
        <dsp:cNvPr id="0" name=""/>
        <dsp:cNvSpPr/>
      </dsp:nvSpPr>
      <dsp:spPr>
        <a:xfrm>
          <a:off x="2893713" y="783032"/>
          <a:ext cx="3104283" cy="1167941"/>
        </a:xfrm>
        <a:prstGeom prst="chevron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solidFill>
                <a:schemeClr val="tx1"/>
              </a:solidFill>
            </a:rPr>
            <a:t>Pertimbangan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Signifikan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dalam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Penerapan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Pernyataan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Ini</a:t>
          </a:r>
          <a:endParaRPr lang="en-ID" sz="1600" kern="1200" dirty="0">
            <a:solidFill>
              <a:schemeClr val="tx1"/>
            </a:solidFill>
          </a:endParaRPr>
        </a:p>
      </dsp:txBody>
      <dsp:txXfrm>
        <a:off x="3477684" y="783032"/>
        <a:ext cx="1936342" cy="1167941"/>
      </dsp:txXfrm>
    </dsp:sp>
    <dsp:sp modelId="{820E895E-7EE7-6D45-8583-763549B1436C}">
      <dsp:nvSpPr>
        <dsp:cNvPr id="0" name=""/>
        <dsp:cNvSpPr/>
      </dsp:nvSpPr>
      <dsp:spPr>
        <a:xfrm>
          <a:off x="2998066" y="2074445"/>
          <a:ext cx="2483426" cy="16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0" i="1" kern="1200" dirty="0" err="1">
              <a:solidFill>
                <a:schemeClr val="tx1"/>
              </a:solidFill>
            </a:rPr>
            <a:t>Menentukan</a:t>
          </a:r>
          <a:r>
            <a:rPr lang="fi-FI" sz="1600" b="0" i="1" kern="1200" dirty="0">
              <a:solidFill>
                <a:schemeClr val="tx1"/>
              </a:solidFill>
            </a:rPr>
            <a:t> </a:t>
          </a:r>
          <a:r>
            <a:rPr lang="fi-FI" sz="1600" b="0" i="1" kern="1200" dirty="0" err="1">
              <a:solidFill>
                <a:schemeClr val="tx1"/>
              </a:solidFill>
            </a:rPr>
            <a:t>Waktu</a:t>
          </a:r>
          <a:r>
            <a:rPr lang="fi-FI" sz="1600" b="0" i="1" kern="1200" dirty="0">
              <a:solidFill>
                <a:schemeClr val="tx1"/>
              </a:solidFill>
            </a:rPr>
            <a:t> </a:t>
          </a:r>
          <a:r>
            <a:rPr lang="fi-FI" sz="1600" b="0" i="1" kern="1200" dirty="0" err="1">
              <a:solidFill>
                <a:schemeClr val="tx1"/>
              </a:solidFill>
            </a:rPr>
            <a:t>Penyelesaian</a:t>
          </a:r>
          <a:r>
            <a:rPr lang="fi-FI" sz="1600" b="0" i="1" kern="1200" dirty="0">
              <a:solidFill>
                <a:schemeClr val="tx1"/>
              </a:solidFill>
            </a:rPr>
            <a:t> </a:t>
          </a:r>
          <a:r>
            <a:rPr lang="fi-FI" sz="1600" b="0" i="1" kern="1200" dirty="0" err="1">
              <a:solidFill>
                <a:schemeClr val="tx1"/>
              </a:solidFill>
            </a:rPr>
            <a:t>Kewajiban</a:t>
          </a:r>
          <a:r>
            <a:rPr lang="fi-FI" sz="1600" b="0" i="1" kern="1200" dirty="0">
              <a:solidFill>
                <a:schemeClr val="tx1"/>
              </a:solidFill>
            </a:rPr>
            <a:t> </a:t>
          </a:r>
          <a:r>
            <a:rPr lang="fi-FI" sz="1600" b="0" i="1" kern="1200" dirty="0" err="1">
              <a:solidFill>
                <a:schemeClr val="tx1"/>
              </a:solidFill>
            </a:rPr>
            <a:t>Pelaksanaan</a:t>
          </a:r>
          <a:endParaRPr lang="en-ID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1" kern="1200" dirty="0" err="1">
              <a:solidFill>
                <a:schemeClr val="tx1"/>
              </a:solidFill>
            </a:rPr>
            <a:t>Menentukan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harga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transaksi</a:t>
          </a:r>
          <a:r>
            <a:rPr lang="en-US" sz="1600" b="0" i="1" kern="1200" dirty="0">
              <a:solidFill>
                <a:schemeClr val="tx1"/>
              </a:solidFill>
            </a:rPr>
            <a:t> dan </a:t>
          </a:r>
          <a:r>
            <a:rPr lang="en-US" sz="1600" b="0" i="1" kern="1200" dirty="0" err="1">
              <a:solidFill>
                <a:schemeClr val="tx1"/>
              </a:solidFill>
            </a:rPr>
            <a:t>jumlah</a:t>
          </a:r>
          <a:r>
            <a:rPr lang="en-US" sz="1600" b="0" i="1" kern="1200" dirty="0">
              <a:solidFill>
                <a:schemeClr val="tx1"/>
              </a:solidFill>
            </a:rPr>
            <a:t> yang </a:t>
          </a:r>
          <a:r>
            <a:rPr lang="en-US" sz="1600" b="0" i="1" kern="1200" dirty="0" err="1">
              <a:solidFill>
                <a:schemeClr val="tx1"/>
              </a:solidFill>
            </a:rPr>
            <a:t>dialokasikan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untuk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kewajiban</a:t>
          </a:r>
          <a:r>
            <a:rPr lang="en-US" sz="1600" b="0" i="1" kern="1200" dirty="0">
              <a:solidFill>
                <a:schemeClr val="tx1"/>
              </a:solidFill>
            </a:rPr>
            <a:t> </a:t>
          </a:r>
          <a:r>
            <a:rPr lang="en-US" sz="1600" b="0" i="1" kern="1200" dirty="0" err="1">
              <a:solidFill>
                <a:schemeClr val="tx1"/>
              </a:solidFill>
            </a:rPr>
            <a:t>pelaksanaan</a:t>
          </a:r>
          <a:endParaRPr lang="en-ID" sz="1600" kern="1200" dirty="0">
            <a:solidFill>
              <a:schemeClr val="tx1"/>
            </a:solidFill>
          </a:endParaRPr>
        </a:p>
      </dsp:txBody>
      <dsp:txXfrm>
        <a:off x="2998066" y="2074445"/>
        <a:ext cx="2483426" cy="1692000"/>
      </dsp:txXfrm>
    </dsp:sp>
    <dsp:sp modelId="{BC62A2A6-4B90-A846-B61B-11B5B4C124B3}">
      <dsp:nvSpPr>
        <dsp:cNvPr id="0" name=""/>
        <dsp:cNvSpPr/>
      </dsp:nvSpPr>
      <dsp:spPr>
        <a:xfrm>
          <a:off x="5781996" y="783032"/>
          <a:ext cx="3104283" cy="1167941"/>
        </a:xfrm>
        <a:prstGeom prst="chevr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solidFill>
                <a:schemeClr val="tx1"/>
              </a:solidFill>
            </a:rPr>
            <a:t>Aset</a:t>
          </a:r>
          <a:r>
            <a:rPr lang="en-US" sz="1600" b="1" i="0" kern="1200" dirty="0">
              <a:solidFill>
                <a:schemeClr val="tx1"/>
              </a:solidFill>
            </a:rPr>
            <a:t> yang </a:t>
          </a:r>
          <a:r>
            <a:rPr lang="en-US" sz="1600" b="1" i="0" kern="1200" dirty="0" err="1">
              <a:solidFill>
                <a:schemeClr val="tx1"/>
              </a:solidFill>
            </a:rPr>
            <a:t>Diakui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dari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Biaya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untuk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Memperoleh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atau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Memenuhi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Kontrak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dengan</a:t>
          </a:r>
          <a:r>
            <a:rPr lang="en-US" sz="1600" b="1" i="0" kern="1200" dirty="0">
              <a:solidFill>
                <a:schemeClr val="tx1"/>
              </a:solidFill>
            </a:rPr>
            <a:t> </a:t>
          </a:r>
          <a:r>
            <a:rPr lang="en-US" sz="1600" b="1" i="0" kern="1200" dirty="0" err="1">
              <a:solidFill>
                <a:schemeClr val="tx1"/>
              </a:solidFill>
            </a:rPr>
            <a:t>Pelanggan</a:t>
          </a:r>
          <a:endParaRPr lang="en-ID" sz="1600" kern="1200" dirty="0">
            <a:solidFill>
              <a:schemeClr val="tx1"/>
            </a:solidFill>
          </a:endParaRPr>
        </a:p>
      </dsp:txBody>
      <dsp:txXfrm>
        <a:off x="6365967" y="783032"/>
        <a:ext cx="1936342" cy="1167941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1F78E-BD6E-D04F-A68F-207BED2FCA32}">
      <dsp:nvSpPr>
        <dsp:cNvPr id="0" name=""/>
        <dsp:cNvSpPr/>
      </dsp:nvSpPr>
      <dsp:spPr>
        <a:xfrm>
          <a:off x="97175" y="633362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 err="1"/>
            <a:t>Pemisahaan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Pendapatan</a:t>
          </a:r>
          <a:endParaRPr lang="en-ID" sz="1400" kern="1200" dirty="0"/>
        </a:p>
      </dsp:txBody>
      <dsp:txXfrm>
        <a:off x="97175" y="633362"/>
        <a:ext cx="1782812" cy="1069687"/>
      </dsp:txXfrm>
    </dsp:sp>
    <dsp:sp modelId="{EF0800ED-A078-EB48-9EB8-8F8EBDF8C88D}">
      <dsp:nvSpPr>
        <dsp:cNvPr id="0" name=""/>
        <dsp:cNvSpPr/>
      </dsp:nvSpPr>
      <dsp:spPr>
        <a:xfrm>
          <a:off x="2058268" y="633362"/>
          <a:ext cx="1839238" cy="1069687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 err="1"/>
            <a:t>kewajiban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pelaksanaan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diselesaikan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sepanjang</a:t>
          </a:r>
          <a:r>
            <a:rPr lang="en-US" sz="1400" b="0" i="0" kern="1200" dirty="0"/>
            <a:t> </a:t>
          </a:r>
          <a:r>
            <a:rPr lang="en-US" sz="1400" b="0" i="0" kern="1200" dirty="0" err="1"/>
            <a:t>waktu</a:t>
          </a:r>
          <a:r>
            <a:rPr lang="en-US" sz="1400" b="0" i="0" kern="1200" dirty="0"/>
            <a:t> (paragraph PP2-PP13);</a:t>
          </a:r>
          <a:endParaRPr lang="en-ID" sz="1400" kern="1200" dirty="0"/>
        </a:p>
      </dsp:txBody>
      <dsp:txXfrm>
        <a:off x="2058268" y="633362"/>
        <a:ext cx="1839238" cy="1069687"/>
      </dsp:txXfrm>
    </dsp:sp>
    <dsp:sp modelId="{EE3A2CAA-E712-054C-AF62-BD152AC80F40}">
      <dsp:nvSpPr>
        <dsp:cNvPr id="0" name=""/>
        <dsp:cNvSpPr/>
      </dsp:nvSpPr>
      <dsp:spPr>
        <a:xfrm>
          <a:off x="4076875" y="633362"/>
          <a:ext cx="2146915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metode untuk mengukur kemajuan terhadap penyelesaian kewajiban pelaksanaan secara penuh (paragraf PP14-PP19);</a:t>
          </a:r>
          <a:endParaRPr lang="en-ID" sz="1400" kern="1200"/>
        </a:p>
      </dsp:txBody>
      <dsp:txXfrm>
        <a:off x="4076875" y="633362"/>
        <a:ext cx="2146915" cy="1069687"/>
      </dsp:txXfrm>
    </dsp:sp>
    <dsp:sp modelId="{A5693AEE-2BCC-1244-AE4F-433E3109E8F5}">
      <dsp:nvSpPr>
        <dsp:cNvPr id="0" name=""/>
        <dsp:cNvSpPr/>
      </dsp:nvSpPr>
      <dsp:spPr>
        <a:xfrm>
          <a:off x="6404746" y="633362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penjualan dengan hak retur (paragraf PP20-PP27);</a:t>
          </a:r>
          <a:endParaRPr lang="en-ID" sz="1400" kern="1200"/>
        </a:p>
      </dsp:txBody>
      <dsp:txXfrm>
        <a:off x="6404746" y="633362"/>
        <a:ext cx="1782812" cy="1069687"/>
      </dsp:txXfrm>
    </dsp:sp>
    <dsp:sp modelId="{8791EE85-A9BE-7F47-985B-E40B8E086ADE}">
      <dsp:nvSpPr>
        <dsp:cNvPr id="0" name=""/>
        <dsp:cNvSpPr/>
      </dsp:nvSpPr>
      <dsp:spPr>
        <a:xfrm>
          <a:off x="8275587" y="633362"/>
          <a:ext cx="1782812" cy="1069687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garansi (paragraf PP28-PP33);</a:t>
          </a:r>
          <a:endParaRPr lang="en-ID" sz="1400" kern="1200"/>
        </a:p>
      </dsp:txBody>
      <dsp:txXfrm>
        <a:off x="8275587" y="633362"/>
        <a:ext cx="1782812" cy="1069687"/>
      </dsp:txXfrm>
    </dsp:sp>
    <dsp:sp modelId="{B8B40478-1F29-4941-905C-CFB941E1887B}">
      <dsp:nvSpPr>
        <dsp:cNvPr id="0" name=""/>
        <dsp:cNvSpPr/>
      </dsp:nvSpPr>
      <dsp:spPr>
        <a:xfrm>
          <a:off x="125388" y="1881331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imbalan prinsipal dibandingkan dengan agen (paragraf PP34-PP38);</a:t>
          </a:r>
          <a:endParaRPr lang="en-ID" sz="1400" kern="1200"/>
        </a:p>
      </dsp:txBody>
      <dsp:txXfrm>
        <a:off x="125388" y="1881331"/>
        <a:ext cx="1782812" cy="1069687"/>
      </dsp:txXfrm>
    </dsp:sp>
    <dsp:sp modelId="{C90BAA9F-1496-8E45-B631-0B51B2901E32}">
      <dsp:nvSpPr>
        <dsp:cNvPr id="0" name=""/>
        <dsp:cNvSpPr/>
      </dsp:nvSpPr>
      <dsp:spPr>
        <a:xfrm>
          <a:off x="2087568" y="1881331"/>
          <a:ext cx="2146915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 err="1"/>
            <a:t>opsi</a:t>
          </a:r>
          <a:r>
            <a:rPr lang="en-US" sz="1400" b="0" i="0" kern="1200" dirty="0"/>
            <a:t> </a:t>
          </a:r>
          <a:r>
            <a:rPr lang="en-US" sz="1400" b="0" i="0" kern="1200" dirty="0" err="1"/>
            <a:t>pelanggan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untuk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tambahan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barang</a:t>
          </a:r>
          <a:r>
            <a:rPr lang="en-US" sz="1400" b="0" i="0" kern="1200" dirty="0"/>
            <a:t> </a:t>
          </a:r>
          <a:r>
            <a:rPr lang="en-US" sz="1400" b="0" i="0" kern="1200" dirty="0" err="1"/>
            <a:t>atau</a:t>
          </a:r>
          <a:r>
            <a:rPr lang="en-US" sz="1400" b="0" i="0" kern="1200" dirty="0"/>
            <a:t> </a:t>
          </a:r>
          <a:r>
            <a:rPr lang="en-US" sz="1400" b="0" i="0" kern="1200" dirty="0" err="1"/>
            <a:t>jasa</a:t>
          </a:r>
          <a:r>
            <a:rPr lang="en-US" sz="1400" b="0" i="0" kern="1200" dirty="0"/>
            <a:t> (paragraph PP39-PP43);</a:t>
          </a:r>
          <a:endParaRPr lang="en-ID" sz="1400" kern="1200" dirty="0"/>
        </a:p>
      </dsp:txBody>
      <dsp:txXfrm>
        <a:off x="2087568" y="1881331"/>
        <a:ext cx="2146915" cy="1069687"/>
      </dsp:txXfrm>
    </dsp:sp>
    <dsp:sp modelId="{26AB9B61-EB86-A74C-8705-7AA0D36AB360}">
      <dsp:nvSpPr>
        <dsp:cNvPr id="0" name=""/>
        <dsp:cNvSpPr/>
      </dsp:nvSpPr>
      <dsp:spPr>
        <a:xfrm>
          <a:off x="4415440" y="1881331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hak pelanggan yang tidak dilaksanakan (paragraf PP44-PP47);</a:t>
          </a:r>
          <a:endParaRPr lang="en-ID" sz="1400" kern="1200"/>
        </a:p>
      </dsp:txBody>
      <dsp:txXfrm>
        <a:off x="4415440" y="1881331"/>
        <a:ext cx="1782812" cy="1069687"/>
      </dsp:txXfrm>
    </dsp:sp>
    <dsp:sp modelId="{2D08E288-DE1C-9D45-A66A-2D60B398C46B}">
      <dsp:nvSpPr>
        <dsp:cNvPr id="0" name=""/>
        <dsp:cNvSpPr/>
      </dsp:nvSpPr>
      <dsp:spPr>
        <a:xfrm>
          <a:off x="6372771" y="1881331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400" b="0" i="0" kern="1200"/>
            <a:t>biaya dibayar di muka yang tidak dapat dikembalikan (dan </a:t>
          </a:r>
          <a:r>
            <a:rPr lang="en-US" sz="1400" b="0" i="0" kern="1200"/>
            <a:t>beberapa biaya terkait) (paragraf PP48-PP51);</a:t>
          </a:r>
          <a:endParaRPr lang="en-ID" sz="1400" kern="1200"/>
        </a:p>
      </dsp:txBody>
      <dsp:txXfrm>
        <a:off x="6372771" y="1881331"/>
        <a:ext cx="1782812" cy="1069687"/>
      </dsp:txXfrm>
    </dsp:sp>
    <dsp:sp modelId="{56A8F0D7-F010-C344-86B8-F32F16161387}">
      <dsp:nvSpPr>
        <dsp:cNvPr id="0" name=""/>
        <dsp:cNvSpPr/>
      </dsp:nvSpPr>
      <dsp:spPr>
        <a:xfrm>
          <a:off x="8275587" y="1881331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 err="1"/>
            <a:t>lisensi</a:t>
          </a:r>
          <a:r>
            <a:rPr lang="en-US" sz="1400" b="0" i="0" kern="1200" dirty="0"/>
            <a:t> (</a:t>
          </a:r>
          <a:r>
            <a:rPr lang="en-US" sz="1400" b="0" i="0" kern="1200" dirty="0" err="1"/>
            <a:t>paragraf</a:t>
          </a:r>
          <a:r>
            <a:rPr lang="en-US" sz="1400" b="0" i="0" kern="1200" dirty="0"/>
            <a:t> PP52-PP63B);</a:t>
          </a:r>
          <a:endParaRPr lang="en-ID" sz="1400" kern="1200" dirty="0"/>
        </a:p>
      </dsp:txBody>
      <dsp:txXfrm>
        <a:off x="8275587" y="1881331"/>
        <a:ext cx="1782812" cy="1069687"/>
      </dsp:txXfrm>
    </dsp:sp>
    <dsp:sp modelId="{E47534F0-F4F8-6E48-B7A5-47F25439F0B2}">
      <dsp:nvSpPr>
        <dsp:cNvPr id="0" name=""/>
        <dsp:cNvSpPr/>
      </dsp:nvSpPr>
      <dsp:spPr>
        <a:xfrm>
          <a:off x="126475" y="3129299"/>
          <a:ext cx="2146915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perjanjian pembelian kembali (paragraf PP64-PP76)</a:t>
          </a:r>
          <a:endParaRPr lang="en-ID" sz="1400" kern="1200"/>
        </a:p>
      </dsp:txBody>
      <dsp:txXfrm>
        <a:off x="126475" y="3129299"/>
        <a:ext cx="2146915" cy="1069687"/>
      </dsp:txXfrm>
    </dsp:sp>
    <dsp:sp modelId="{4CCE3562-99C4-1348-9B35-1C38D535FEB9}">
      <dsp:nvSpPr>
        <dsp:cNvPr id="0" name=""/>
        <dsp:cNvSpPr/>
      </dsp:nvSpPr>
      <dsp:spPr>
        <a:xfrm>
          <a:off x="2454346" y="3129299"/>
          <a:ext cx="1782812" cy="1069687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pengaturan konsinyasi (paragraf PP77-PP78);</a:t>
          </a:r>
          <a:endParaRPr lang="en-ID" sz="1400" kern="1200"/>
        </a:p>
      </dsp:txBody>
      <dsp:txXfrm>
        <a:off x="2454346" y="3129299"/>
        <a:ext cx="1782812" cy="1069687"/>
      </dsp:txXfrm>
    </dsp:sp>
    <dsp:sp modelId="{1494AB84-98A2-344B-BD33-4C649A911A46}">
      <dsp:nvSpPr>
        <dsp:cNvPr id="0" name=""/>
        <dsp:cNvSpPr/>
      </dsp:nvSpPr>
      <dsp:spPr>
        <a:xfrm>
          <a:off x="4319845" y="3129299"/>
          <a:ext cx="1782812" cy="1069687"/>
        </a:xfrm>
        <a:prstGeom prst="rect">
          <a:avLst/>
        </a:prstGeom>
        <a:solidFill>
          <a:schemeClr val="tx2">
            <a:lumMod val="9000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 err="1"/>
            <a:t>pengaturan</a:t>
          </a:r>
          <a:r>
            <a:rPr lang="en-US" sz="1400" b="0" i="0" kern="1200" dirty="0"/>
            <a:t> </a:t>
          </a:r>
          <a:r>
            <a:rPr lang="en-US" sz="1400" b="0" i="1" kern="1200" dirty="0"/>
            <a:t>bill-and-hold </a:t>
          </a:r>
          <a:r>
            <a:rPr lang="en-US" sz="1400" b="0" i="0" kern="1200" dirty="0"/>
            <a:t>(</a:t>
          </a:r>
          <a:r>
            <a:rPr lang="en-US" sz="1400" b="0" i="0" kern="1200" dirty="0" err="1"/>
            <a:t>paragraf</a:t>
          </a:r>
          <a:r>
            <a:rPr lang="en-US" sz="1400" b="0" i="0" kern="1200" dirty="0"/>
            <a:t> PP79-PP82);</a:t>
          </a:r>
          <a:endParaRPr lang="en-ID" sz="1400" kern="1200" dirty="0"/>
        </a:p>
      </dsp:txBody>
      <dsp:txXfrm>
        <a:off x="4319845" y="3129299"/>
        <a:ext cx="1782812" cy="1069687"/>
      </dsp:txXfrm>
    </dsp:sp>
    <dsp:sp modelId="{65C1703D-DF9B-5E44-909E-EEA73C9EF2DE}">
      <dsp:nvSpPr>
        <dsp:cNvPr id="0" name=""/>
        <dsp:cNvSpPr/>
      </dsp:nvSpPr>
      <dsp:spPr>
        <a:xfrm>
          <a:off x="6280939" y="3129299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penerimaan pelanggan (paragraf PP83-PP86); dan</a:t>
          </a:r>
          <a:endParaRPr lang="en-ID" sz="1400" kern="1200"/>
        </a:p>
      </dsp:txBody>
      <dsp:txXfrm>
        <a:off x="6280939" y="3129299"/>
        <a:ext cx="1782812" cy="1069687"/>
      </dsp:txXfrm>
    </dsp:sp>
    <dsp:sp modelId="{62E567AB-0E58-A84E-BD6B-702CA99A6786}">
      <dsp:nvSpPr>
        <dsp:cNvPr id="0" name=""/>
        <dsp:cNvSpPr/>
      </dsp:nvSpPr>
      <dsp:spPr>
        <a:xfrm>
          <a:off x="8242032" y="3129299"/>
          <a:ext cx="1782812" cy="106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pengungkapan pemisahan pendapatan (paragraf PP87-PP89).</a:t>
          </a:r>
          <a:endParaRPr lang="en-ID" sz="1400" kern="1200"/>
        </a:p>
      </dsp:txBody>
      <dsp:txXfrm>
        <a:off x="8242032" y="3129299"/>
        <a:ext cx="1782812" cy="106968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BB7BC-2D9E-854D-BE98-95B619FFE811}">
      <dsp:nvSpPr>
        <dsp:cNvPr id="0" name=""/>
        <dsp:cNvSpPr/>
      </dsp:nvSpPr>
      <dsp:spPr>
        <a:xfrm>
          <a:off x="4445855" y="1861619"/>
          <a:ext cx="2416923" cy="777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632"/>
              </a:lnTo>
              <a:lnTo>
                <a:pt x="2416923" y="388632"/>
              </a:lnTo>
              <a:lnTo>
                <a:pt x="2416923" y="77726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DA74F-C449-644C-A1D0-7F39AB69298F}">
      <dsp:nvSpPr>
        <dsp:cNvPr id="0" name=""/>
        <dsp:cNvSpPr/>
      </dsp:nvSpPr>
      <dsp:spPr>
        <a:xfrm>
          <a:off x="2028931" y="1861619"/>
          <a:ext cx="2416923" cy="777264"/>
        </a:xfrm>
        <a:custGeom>
          <a:avLst/>
          <a:gdLst/>
          <a:ahLst/>
          <a:cxnLst/>
          <a:rect l="0" t="0" r="0" b="0"/>
          <a:pathLst>
            <a:path>
              <a:moveTo>
                <a:pt x="2416923" y="0"/>
              </a:moveTo>
              <a:lnTo>
                <a:pt x="2416923" y="388632"/>
              </a:lnTo>
              <a:lnTo>
                <a:pt x="0" y="388632"/>
              </a:lnTo>
              <a:lnTo>
                <a:pt x="0" y="77726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AFCD4-764A-7141-9337-ED0BD07950EA}">
      <dsp:nvSpPr>
        <dsp:cNvPr id="0" name=""/>
        <dsp:cNvSpPr/>
      </dsp:nvSpPr>
      <dsp:spPr>
        <a:xfrm>
          <a:off x="2595224" y="10989"/>
          <a:ext cx="3701261" cy="18506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i="0" kern="1200" dirty="0"/>
            <a:t>Entitas menerapkan Pernyataan ini menggunakan satu dari dua metode </a:t>
          </a:r>
          <a:r>
            <a:rPr lang="en-US" sz="2000" b="0" i="0" kern="1200" dirty="0" err="1"/>
            <a:t>berikut</a:t>
          </a:r>
          <a:r>
            <a:rPr lang="en-US" sz="2000" b="0" i="0" kern="1200" dirty="0"/>
            <a:t>:</a:t>
          </a:r>
          <a:endParaRPr lang="en-ID" sz="2000" kern="1200" dirty="0"/>
        </a:p>
      </dsp:txBody>
      <dsp:txXfrm>
        <a:off x="2595224" y="10989"/>
        <a:ext cx="3701261" cy="1850630"/>
      </dsp:txXfrm>
    </dsp:sp>
    <dsp:sp modelId="{9A334A6F-F3B6-5644-AC9F-76020D37A51D}">
      <dsp:nvSpPr>
        <dsp:cNvPr id="0" name=""/>
        <dsp:cNvSpPr/>
      </dsp:nvSpPr>
      <dsp:spPr>
        <a:xfrm>
          <a:off x="640" y="2638884"/>
          <a:ext cx="4056582" cy="22087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/>
            <a:t>secara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retrospektif</a:t>
          </a:r>
          <a:r>
            <a:rPr lang="en-US" sz="2000" b="0" i="0" kern="1200" dirty="0"/>
            <a:t> </a:t>
          </a:r>
          <a:r>
            <a:rPr lang="en-US" sz="2000" b="0" i="0" kern="1200" dirty="0" err="1"/>
            <a:t>untuk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setiap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periode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pelaporan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sajian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sebelumnya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sesuai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dengan</a:t>
          </a:r>
          <a:r>
            <a:rPr lang="en-US" sz="2000" b="0" i="0" kern="1200" dirty="0"/>
            <a:t> PSAK 25: </a:t>
          </a:r>
          <a:r>
            <a:rPr lang="en-US" sz="2000" b="0" i="1" kern="1200" dirty="0" err="1"/>
            <a:t>Kebijakan</a:t>
          </a:r>
          <a:r>
            <a:rPr lang="en-US" sz="2000" b="0" i="1" kern="1200" dirty="0"/>
            <a:t> </a:t>
          </a:r>
          <a:r>
            <a:rPr lang="en-US" sz="2000" b="0" i="1" kern="1200" dirty="0" err="1"/>
            <a:t>Akuntansi</a:t>
          </a:r>
          <a:r>
            <a:rPr lang="en-US" sz="2000" b="0" i="1" kern="1200" dirty="0"/>
            <a:t>, </a:t>
          </a:r>
          <a:r>
            <a:rPr lang="fi-FI" sz="2000" b="0" i="1" kern="1200" dirty="0"/>
            <a:t>Perubahan Estimasi Akuntansi, dan Kesalahan </a:t>
          </a:r>
          <a:r>
            <a:rPr lang="fi-FI" sz="2000" b="0" i="0" kern="1200" dirty="0"/>
            <a:t>tunduk pada </a:t>
          </a:r>
          <a:r>
            <a:rPr lang="pt-BR" sz="2000" b="0" i="0" kern="1200" dirty="0"/>
            <a:t>panduan (</a:t>
          </a:r>
          <a:r>
            <a:rPr lang="pt-BR" sz="2000" b="0" i="1" kern="1200" dirty="0"/>
            <a:t>expedients</a:t>
          </a:r>
          <a:r>
            <a:rPr lang="pt-BR" sz="2000" b="0" i="0" kern="1200" dirty="0"/>
            <a:t>) dalam paragraf C05; atau</a:t>
          </a:r>
          <a:endParaRPr lang="en-ID" sz="2000" kern="1200" dirty="0"/>
        </a:p>
      </dsp:txBody>
      <dsp:txXfrm>
        <a:off x="640" y="2638884"/>
        <a:ext cx="4056582" cy="2208709"/>
      </dsp:txXfrm>
    </dsp:sp>
    <dsp:sp modelId="{1BB66605-3601-AF47-87D2-9A866648D0B3}">
      <dsp:nvSpPr>
        <dsp:cNvPr id="0" name=""/>
        <dsp:cNvSpPr/>
      </dsp:nvSpPr>
      <dsp:spPr>
        <a:xfrm>
          <a:off x="4834487" y="2638884"/>
          <a:ext cx="4056582" cy="22087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/>
            <a:t>secara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retrospektif</a:t>
          </a:r>
          <a:r>
            <a:rPr lang="en-US" sz="2000" b="0" i="0" kern="1200" dirty="0"/>
            <a:t> </a:t>
          </a:r>
          <a:r>
            <a:rPr lang="en-US" sz="2000" b="0" i="0" kern="1200" dirty="0" err="1"/>
            <a:t>dengan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dampak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kumulatif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atas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penerapan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secara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awal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Pernyataan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ini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diakui</a:t>
          </a:r>
          <a:r>
            <a:rPr lang="en-US" sz="2000" b="0" i="0" kern="1200" dirty="0"/>
            <a:t> pada </a:t>
          </a:r>
          <a:r>
            <a:rPr lang="en-US" sz="2000" b="0" i="0" kern="1200" dirty="0" err="1"/>
            <a:t>tanggal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penerapan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awal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sesuai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dengan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paragraf</a:t>
          </a:r>
          <a:r>
            <a:rPr lang="en-US" sz="2000" b="0" i="0" kern="1200" dirty="0"/>
            <a:t> C07-C08.</a:t>
          </a:r>
          <a:endParaRPr lang="en-ID" sz="2000" kern="1200" dirty="0"/>
        </a:p>
      </dsp:txBody>
      <dsp:txXfrm>
        <a:off x="4834487" y="2638884"/>
        <a:ext cx="4056582" cy="2208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73537-FDD7-472E-8C11-A36A5724547E}" type="datetimeFigureOut">
              <a:rPr lang="en-ID" smtClean="0"/>
              <a:t>11/05/2024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03A45-62BE-4310-9919-12A23073CA7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330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6718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566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413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82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62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599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142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11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64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946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907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9490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23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55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5906E-DE26-038D-D2B7-2ED22A3EC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6191F0-B37E-0DD0-0D3A-578642D99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D9E2F-956F-944B-AE35-115A6197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91BF4-60BE-C080-978B-2E628B6BF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731C6-BAE6-D2F7-8AFE-F140D7CDC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82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2588C-362C-576F-8CE8-3C47CECBF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40CB-A8B1-7ED0-4387-4FC87B868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EF3D0-7A83-20C6-9B33-4F6C4F17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3F3D5-057A-4C47-4F39-3127691C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BFA54-F974-6E20-442C-EFD26F6A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324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2B7B-8DF9-6EF3-9FBE-042BDA55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0C24A-03A8-D9CE-78A6-4CCB6526E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8EE7D-FA13-4F39-6F13-EA9D726C0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D95B3-F284-B26E-5315-B2094B7AD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C3D66-B2E5-B3D5-5178-4CC1C512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319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DBBA4-F657-14F9-AF7A-3E69CDC8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CB38E-8E3A-A85A-9861-358A0221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7AD35-244E-EFE2-BC32-D0FAA8047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97416-080E-7979-912F-13133A51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30329F-8D66-1116-4F10-A2F6E515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255C8-A037-6CD6-B7FF-B525B3864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5740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C734-ECA8-6B3F-B5F2-B425622E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D3FD5-598B-2CD5-E376-A36B6196D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D04AD-18DD-6A75-B42A-878CEF20A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07DB2-8B06-3F1E-BB3A-DC4836A86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E4F7D5-66C8-1941-A3D4-B841848908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BD6509-5413-E76B-398A-84E2E689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F3C0CF-F1EA-E703-BD03-A4F6944F6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E284A4-F02B-E807-8354-11FE44246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112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81E09-E40F-5054-2AE8-D6B178BF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5AAD9A-E588-5C91-79F7-3F979629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1102C-23F5-D221-F5C0-4F7E1413C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17DF7-B812-BEA3-54D8-02FE350F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844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178B79-889F-FEFA-81A8-318510A5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98ABD-329D-4756-AEF9-995A71A2052D}" type="datetimeFigureOut">
              <a:rPr lang="en-ID" smtClean="0"/>
              <a:t>11/05/2024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51D47-86C8-9E21-BA06-9317A4C6A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003CF-AB96-624C-12CD-E8B0514E8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6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453BA-E1B6-1EEC-7B81-3E70C4BE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04463-284E-EAD9-75BA-EE60617A2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F3608-9FFB-4649-5F3F-A840FF31B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56649-F610-CC95-0645-C18503C3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3B572-FCBC-8F86-294C-EAD43179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CC8B8-1426-C93A-E572-762D4F2B4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317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538DC-0D33-2052-1ABD-0DD795CD8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90421E-C791-84D6-BDF0-AD132E6EE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D3E78-6660-8D9C-F36A-E21197709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71039-7C05-1BB3-4902-4B6F72084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E7430-C5E8-2A32-0550-75E80E402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79D83-F22A-2BD6-24AD-E22FF076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442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30AD9-8C42-62AD-A6F1-37240F1CF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C3D80-92A3-876E-B52A-4550F479D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C6665-31E8-BFA6-B8D7-485D2BAA7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A474B-6237-489B-95FA-AE702DE3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C30BA-91F6-2A41-8966-891034074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429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64D901-8179-B06F-0105-DEE3BC8F7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6218A-9E5E-4693-4DE7-742C1325C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53A57-00A2-3EA7-E444-81BD9D0A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0C7B5-7406-0351-FD10-6040F293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05E83-0620-7BD7-6B9E-6774E5E6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6483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3" name="Slide Number Placeholder 1">
            <a:extLst>
              <a:ext uri="{FF2B5EF4-FFF2-40B4-BE49-F238E27FC236}">
                <a16:creationId xmlns:a16="http://schemas.microsoft.com/office/drawing/2014/main" id="{3B73B51A-D313-474E-8E8C-FFAA1D434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0027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850768" y="1783080"/>
            <a:ext cx="3292697" cy="3291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46D49B-645C-4F7D-BFBB-9DF2B9F2D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22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userDrawn="1">
  <p:cSld name="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2964100" y="678880"/>
            <a:ext cx="6479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0" name="Slide Number Placeholder 1">
            <a:extLst>
              <a:ext uri="{FF2B5EF4-FFF2-40B4-BE49-F238E27FC236}">
                <a16:creationId xmlns:a16="http://schemas.microsoft.com/office/drawing/2014/main" id="{C016A04C-86BE-D147-8833-AC94A96DCF1F}"/>
              </a:ext>
            </a:extLst>
          </p:cNvPr>
          <p:cNvSpPr txBox="1">
            <a:spLocks/>
          </p:cNvSpPr>
          <p:nvPr userDrawn="1"/>
        </p:nvSpPr>
        <p:spPr>
          <a:xfrm>
            <a:off x="922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0677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1"/>
          <p:cNvSpPr txBox="1">
            <a:spLocks noGrp="1"/>
          </p:cNvSpPr>
          <p:nvPr>
            <p:ph type="subTitle" idx="1"/>
          </p:nvPr>
        </p:nvSpPr>
        <p:spPr>
          <a:xfrm>
            <a:off x="4303776" y="3755136"/>
            <a:ext cx="3572400" cy="8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79" name="Slide Number Placeholder 1">
            <a:extLst>
              <a:ext uri="{FF2B5EF4-FFF2-40B4-BE49-F238E27FC236}">
                <a16:creationId xmlns:a16="http://schemas.microsoft.com/office/drawing/2014/main" id="{A842D105-77EB-2046-B992-A48933C73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3782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124997" y="451104"/>
            <a:ext cx="10122804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E8D5A00F-1545-8043-8E3E-F33583100D0B}"/>
              </a:ext>
            </a:extLst>
          </p:cNvPr>
          <p:cNvSpPr txBox="1">
            <a:spLocks/>
          </p:cNvSpPr>
          <p:nvPr userDrawn="1"/>
        </p:nvSpPr>
        <p:spPr>
          <a:xfrm>
            <a:off x="922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6808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Slide Number Placeholder 1">
            <a:extLst>
              <a:ext uri="{FF2B5EF4-FFF2-40B4-BE49-F238E27FC236}">
                <a16:creationId xmlns:a16="http://schemas.microsoft.com/office/drawing/2014/main" id="{48BDEE85-2572-EA48-B8E5-62467AC34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7743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CB2B5718-C3E9-7946-95D9-0BBEF4A6C746}"/>
              </a:ext>
            </a:extLst>
          </p:cNvPr>
          <p:cNvSpPr txBox="1">
            <a:spLocks/>
          </p:cNvSpPr>
          <p:nvPr userDrawn="1"/>
        </p:nvSpPr>
        <p:spPr>
          <a:xfrm>
            <a:off x="922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7558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userDrawn="1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1068767" y="451104"/>
            <a:ext cx="101793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6F95B748-F49E-ED4C-8726-17B92347B0E3}"/>
              </a:ext>
            </a:extLst>
          </p:cNvPr>
          <p:cNvSpPr txBox="1">
            <a:spLocks/>
          </p:cNvSpPr>
          <p:nvPr userDrawn="1"/>
        </p:nvSpPr>
        <p:spPr>
          <a:xfrm>
            <a:off x="920153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4270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userDrawn="1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0ADB0D8F-2EAD-A548-BF1E-4DA5532531C1}"/>
              </a:ext>
            </a:extLst>
          </p:cNvPr>
          <p:cNvSpPr txBox="1">
            <a:spLocks/>
          </p:cNvSpPr>
          <p:nvPr userDrawn="1"/>
        </p:nvSpPr>
        <p:spPr>
          <a:xfrm>
            <a:off x="918353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8017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692091" y="451104"/>
            <a:ext cx="867110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4" name="Slide Number Placeholder 1">
            <a:extLst>
              <a:ext uri="{FF2B5EF4-FFF2-40B4-BE49-F238E27FC236}">
                <a16:creationId xmlns:a16="http://schemas.microsoft.com/office/drawing/2014/main" id="{E86375EB-DD72-BE49-8423-D060D417D4CC}"/>
              </a:ext>
            </a:extLst>
          </p:cNvPr>
          <p:cNvSpPr txBox="1">
            <a:spLocks/>
          </p:cNvSpPr>
          <p:nvPr userDrawn="1"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5568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38233E-561F-90EA-A39C-C09E0DF5C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7161E-D282-BCF9-5928-1822AB316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3BAB7-83CB-5A50-D9AE-0C581E9A7B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956E6-B6D6-41D9-AC09-C282D7DCE4DD}" type="datetimeFigureOut">
              <a:rPr lang="id-ID" smtClean="0"/>
              <a:t>11/05/2024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A1179-B20C-5081-41B3-71AE7CB351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7EAC-F82D-E4A1-8DBB-85F3AFE1D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402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0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1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3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4C114CA-9080-6147-90FA-769F4D2ACC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871" y="1259515"/>
            <a:ext cx="8019553" cy="4705350"/>
          </a:xfrm>
          <a:prstGeom prst="rect">
            <a:avLst/>
          </a:prstGeom>
        </p:spPr>
      </p:pic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5486400" y="1728600"/>
            <a:ext cx="6477000" cy="3400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4800" b="1" dirty="0">
                <a:latin typeface="Fjalla One" panose="02000506040000020004" pitchFamily="2" charset="0"/>
              </a:rPr>
              <a:t>PSAK 115 </a:t>
            </a:r>
            <a:br>
              <a:rPr lang="en" sz="4800" b="1" dirty="0">
                <a:latin typeface="Fjalla One" panose="02000506040000020004" pitchFamily="2" charset="0"/>
              </a:rPr>
            </a:br>
            <a:r>
              <a:rPr lang="en" sz="4000" b="1" dirty="0">
                <a:latin typeface="Fjalla One" panose="02000506040000020004" pitchFamily="2" charset="0"/>
              </a:rPr>
              <a:t>Pendapatan </a:t>
            </a:r>
            <a:r>
              <a:rPr lang="en-ID" sz="4000" b="1" dirty="0" err="1">
                <a:latin typeface="Fjalla One" panose="02000506040000020004" pitchFamily="2" charset="0"/>
              </a:rPr>
              <a:t>dari</a:t>
            </a:r>
            <a:r>
              <a:rPr lang="en-ID" sz="4000" b="1" dirty="0">
                <a:latin typeface="Fjalla One" panose="02000506040000020004" pitchFamily="2" charset="0"/>
              </a:rPr>
              <a:t> </a:t>
            </a:r>
            <a:r>
              <a:rPr lang="en" sz="4000" b="1" dirty="0">
                <a:latin typeface="Fjalla One" panose="02000506040000020004" pitchFamily="2" charset="0"/>
              </a:rPr>
              <a:t>Kontrak </a:t>
            </a:r>
            <a:r>
              <a:rPr lang="en-ID" sz="4000" b="1" dirty="0" err="1">
                <a:latin typeface="Fjalla One" panose="02000506040000020004" pitchFamily="2" charset="0"/>
              </a:rPr>
              <a:t>dengan</a:t>
            </a:r>
            <a:r>
              <a:rPr lang="en-ID" sz="4000" b="1" dirty="0">
                <a:latin typeface="Fjalla One" panose="02000506040000020004" pitchFamily="2" charset="0"/>
              </a:rPr>
              <a:t> </a:t>
            </a:r>
            <a:r>
              <a:rPr lang="en" sz="4000" b="1" dirty="0">
                <a:latin typeface="Fjalla One" panose="02000506040000020004" pitchFamily="2" charset="0"/>
              </a:rPr>
              <a:t>Pelanggan</a:t>
            </a:r>
            <a:endParaRPr sz="4800" b="1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9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239528-2780-40E9-A51E-FAD99A881F8E}"/>
              </a:ext>
            </a:extLst>
          </p:cNvPr>
          <p:cNvSpPr txBox="1">
            <a:spLocks noChangeArrowheads="1"/>
          </p:cNvSpPr>
          <p:nvPr/>
        </p:nvSpPr>
        <p:spPr>
          <a:xfrm>
            <a:off x="2955852" y="381000"/>
            <a:ext cx="6731295" cy="6184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2075" tIns="46039" rIns="92075" bIns="46039" rtlCol="0" anchor="b"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>
              <a:defRPr/>
            </a:pPr>
            <a:r>
              <a:rPr lang="en-US" dirty="0">
                <a:latin typeface="Fjalla One" panose="02000506040000020004" pitchFamily="2" charset="0"/>
              </a:rPr>
              <a:t>DISCLAIMER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59F85-CFD1-4D09-A10E-A70B44E2CFC9}"/>
              </a:ext>
            </a:extLst>
          </p:cNvPr>
          <p:cNvSpPr txBox="1">
            <a:spLocks noChangeArrowheads="1"/>
          </p:cNvSpPr>
          <p:nvPr/>
        </p:nvSpPr>
        <p:spPr>
          <a:xfrm>
            <a:off x="1219200" y="1600200"/>
            <a:ext cx="9906000" cy="4876800"/>
          </a:xfrm>
          <a:prstGeom prst="rect">
            <a:avLst/>
          </a:prstGeom>
        </p:spPr>
        <p:txBody>
          <a:bodyPr vert="horz" lIns="92075" tIns="46039" rIns="92075" bIns="46039" rtlCol="0">
            <a:normAutofit/>
          </a:bodyPr>
          <a:lstStyle>
            <a:lvl1pPr marL="342900" indent="-342900" algn="l" defTabSz="68582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685811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1028723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371634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714545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2400" dirty="0" err="1"/>
              <a:t>Materi</a:t>
            </a:r>
            <a:r>
              <a:rPr lang="en-US" sz="2400" dirty="0"/>
              <a:t> dalam slide </a:t>
            </a:r>
            <a:r>
              <a:rPr lang="en-US" sz="2400" dirty="0" err="1"/>
              <a:t>didasarkan</a:t>
            </a:r>
            <a:r>
              <a:rPr lang="en-US" sz="2400" dirty="0"/>
              <a:t> pada PSAK, ISAK pada </a:t>
            </a:r>
            <a:r>
              <a:rPr lang="en-US" sz="2400" dirty="0" err="1"/>
              <a:t>saat</a:t>
            </a:r>
            <a:r>
              <a:rPr lang="en-US" sz="2400" dirty="0"/>
              <a:t> slide ini </a:t>
            </a:r>
            <a:r>
              <a:rPr lang="en-US" sz="2400" dirty="0" err="1"/>
              <a:t>diperesentasikan</a:t>
            </a:r>
            <a:r>
              <a:rPr lang="en-US" sz="2400" dirty="0"/>
              <a:t>. </a:t>
            </a:r>
          </a:p>
          <a:p>
            <a:pPr>
              <a:lnSpc>
                <a:spcPct val="100000"/>
              </a:lnSpc>
              <a:defRPr/>
            </a:pPr>
            <a:r>
              <a:rPr lang="en-US" sz="2400" dirty="0" err="1"/>
              <a:t>Materi</a:t>
            </a:r>
            <a:r>
              <a:rPr lang="en-US" sz="2400" dirty="0"/>
              <a:t> dalam slide ini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pengajaran</a:t>
            </a:r>
            <a:r>
              <a:rPr lang="en-US" sz="2400" dirty="0"/>
              <a:t> </a:t>
            </a:r>
            <a:r>
              <a:rPr lang="en-US" sz="2400" dirty="0" err="1"/>
              <a:t>semata</a:t>
            </a:r>
            <a:r>
              <a:rPr lang="en-US" sz="2400" dirty="0"/>
              <a:t> dan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ditujukan</a:t>
            </a:r>
            <a:r>
              <a:rPr lang="en-US" sz="2400" dirty="0"/>
              <a:t> untuk memberikan saran atas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Perlakuan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dipengaruhi</a:t>
            </a:r>
            <a:r>
              <a:rPr lang="en-US" sz="2400" dirty="0"/>
              <a:t> oleh </a:t>
            </a:r>
            <a:r>
              <a:rPr lang="en-US" sz="2400" dirty="0" err="1"/>
              <a:t>lingkungan</a:t>
            </a:r>
            <a:r>
              <a:rPr lang="en-US" sz="2400" dirty="0"/>
              <a:t> atau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  <a:defRPr/>
            </a:pPr>
            <a:r>
              <a:rPr lang="en-US" sz="2400" dirty="0"/>
              <a:t>Jika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ini dengan </a:t>
            </a:r>
            <a:r>
              <a:rPr lang="en-US" sz="2400" dirty="0" err="1"/>
              <a:t>apa</a:t>
            </a:r>
            <a:r>
              <a:rPr lang="en-US" sz="2400" dirty="0"/>
              <a:t> yang dalam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terkini</a:t>
            </a:r>
            <a:r>
              <a:rPr lang="en-US" sz="2400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yang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dalam </a:t>
            </a:r>
            <a:r>
              <a:rPr lang="en-US" sz="2400" dirty="0" err="1"/>
              <a:t>standar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  <a:defRPr/>
            </a:pPr>
            <a:r>
              <a:rPr lang="en-US" sz="2400" dirty="0" err="1"/>
              <a:t>Beberapa</a:t>
            </a:r>
            <a:r>
              <a:rPr lang="en-US" sz="2400" dirty="0"/>
              <a:t> contoh, </a:t>
            </a:r>
            <a:r>
              <a:rPr lang="en-US" sz="2400" dirty="0" err="1"/>
              <a:t>penjelasan</a:t>
            </a:r>
            <a:r>
              <a:rPr lang="en-US" sz="2400" dirty="0"/>
              <a:t> lebih </a:t>
            </a:r>
            <a:r>
              <a:rPr lang="en-US" sz="2400" dirty="0" err="1"/>
              <a:t>lanjut</a:t>
            </a:r>
            <a:r>
              <a:rPr lang="en-US" sz="2400" dirty="0"/>
              <a:t> atas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pendapat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 </a:t>
            </a:r>
            <a:r>
              <a:rPr lang="en-US" sz="2400" dirty="0" err="1"/>
              <a:t>pembicara</a:t>
            </a:r>
            <a:r>
              <a:rPr lang="en-US" sz="2400" dirty="0"/>
              <a:t> dan tidak </a:t>
            </a:r>
            <a:r>
              <a:rPr lang="en-US" sz="2400" dirty="0" err="1"/>
              <a:t>berkaitan</a:t>
            </a:r>
            <a:r>
              <a:rPr lang="en-US" sz="2400" dirty="0"/>
              <a:t> dengan </a:t>
            </a:r>
            <a:r>
              <a:rPr lang="en-US" sz="2400" dirty="0" err="1"/>
              <a:t>perusahaan</a:t>
            </a:r>
            <a:r>
              <a:rPr lang="en-US" sz="2400" dirty="0"/>
              <a:t> atau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pembicara</a:t>
            </a:r>
            <a:r>
              <a:rPr lang="en-US" sz="2400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B278CE-5B08-4053-B1FF-E184FB692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BE3AD81-3AD4-9C46-856E-C08CF1183C6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1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title"/>
          </p:nvPr>
        </p:nvSpPr>
        <p:spPr>
          <a:xfrm>
            <a:off x="1223993" y="668979"/>
            <a:ext cx="3598806" cy="768000"/>
          </a:xfrm>
        </p:spPr>
        <p:txBody>
          <a:bodyPr/>
          <a:lstStyle/>
          <a:p>
            <a:r>
              <a:rPr lang="en-GB" altLang="en-US" sz="4800" dirty="0">
                <a:latin typeface="Fjalla One" panose="02000506040000020004" pitchFamily="2" charset="0"/>
              </a:rPr>
              <a:t>Agenda</a:t>
            </a:r>
          </a:p>
        </p:txBody>
      </p:sp>
      <p:grpSp>
        <p:nvGrpSpPr>
          <p:cNvPr id="215" name="Google Shape;2106;p37">
            <a:extLst>
              <a:ext uri="{FF2B5EF4-FFF2-40B4-BE49-F238E27FC236}">
                <a16:creationId xmlns:a16="http://schemas.microsoft.com/office/drawing/2014/main" id="{579FB832-15FB-8642-B77E-5540332A6248}"/>
              </a:ext>
            </a:extLst>
          </p:cNvPr>
          <p:cNvGrpSpPr/>
          <p:nvPr/>
        </p:nvGrpSpPr>
        <p:grpSpPr>
          <a:xfrm>
            <a:off x="1141824" y="2042337"/>
            <a:ext cx="635100" cy="734640"/>
            <a:chOff x="731647" y="573573"/>
            <a:chExt cx="635100" cy="734640"/>
          </a:xfrm>
        </p:grpSpPr>
        <p:grpSp>
          <p:nvGrpSpPr>
            <p:cNvPr id="216" name="Google Shape;2107;p37">
              <a:extLst>
                <a:ext uri="{FF2B5EF4-FFF2-40B4-BE49-F238E27FC236}">
                  <a16:creationId xmlns:a16="http://schemas.microsoft.com/office/drawing/2014/main" id="{2B7AB811-1105-CA45-9D7C-74BF7C13C258}"/>
                </a:ext>
              </a:extLst>
            </p:cNvPr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221" name="Google Shape;2108;p37">
                <a:extLst>
                  <a:ext uri="{FF2B5EF4-FFF2-40B4-BE49-F238E27FC236}">
                    <a16:creationId xmlns:a16="http://schemas.microsoft.com/office/drawing/2014/main" id="{8A97B909-53B6-CA4B-959E-706086AB29EF}"/>
                  </a:ext>
                </a:extLst>
              </p:cNvPr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22" name="Google Shape;2109;p37">
                <a:extLst>
                  <a:ext uri="{FF2B5EF4-FFF2-40B4-BE49-F238E27FC236}">
                    <a16:creationId xmlns:a16="http://schemas.microsoft.com/office/drawing/2014/main" id="{1CA2FF0A-63F9-F345-A121-C0BADCB4598B}"/>
                  </a:ext>
                </a:extLst>
              </p:cNvPr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17" name="Google Shape;2110;p37">
              <a:extLst>
                <a:ext uri="{FF2B5EF4-FFF2-40B4-BE49-F238E27FC236}">
                  <a16:creationId xmlns:a16="http://schemas.microsoft.com/office/drawing/2014/main" id="{56DBF46A-F668-4A42-8524-B9FB80305C3F}"/>
                </a:ext>
              </a:extLst>
            </p:cNvPr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218" name="Google Shape;2111;p37">
                <a:extLst>
                  <a:ext uri="{FF2B5EF4-FFF2-40B4-BE49-F238E27FC236}">
                    <a16:creationId xmlns:a16="http://schemas.microsoft.com/office/drawing/2014/main" id="{91ECEB54-475D-6341-8EF5-60D9A3AC718D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19" name="Google Shape;2112;p37">
                <a:extLst>
                  <a:ext uri="{FF2B5EF4-FFF2-40B4-BE49-F238E27FC236}">
                    <a16:creationId xmlns:a16="http://schemas.microsoft.com/office/drawing/2014/main" id="{44240E18-3175-0140-B9E9-758FA83A37AE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0" name="Google Shape;2113;p37">
                <a:extLst>
                  <a:ext uri="{FF2B5EF4-FFF2-40B4-BE49-F238E27FC236}">
                    <a16:creationId xmlns:a16="http://schemas.microsoft.com/office/drawing/2014/main" id="{E9804FA2-F690-EC42-94D9-FD0EA8B05332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23" name="Google Shape;2114;p37">
            <a:extLst>
              <a:ext uri="{FF2B5EF4-FFF2-40B4-BE49-F238E27FC236}">
                <a16:creationId xmlns:a16="http://schemas.microsoft.com/office/drawing/2014/main" id="{4D71794C-C0B5-4B42-A7D9-C0371059BAD9}"/>
              </a:ext>
            </a:extLst>
          </p:cNvPr>
          <p:cNvGrpSpPr/>
          <p:nvPr/>
        </p:nvGrpSpPr>
        <p:grpSpPr>
          <a:xfrm>
            <a:off x="1141824" y="3119224"/>
            <a:ext cx="635100" cy="733490"/>
            <a:chOff x="731647" y="1650460"/>
            <a:chExt cx="635100" cy="733490"/>
          </a:xfrm>
        </p:grpSpPr>
        <p:grpSp>
          <p:nvGrpSpPr>
            <p:cNvPr id="224" name="Google Shape;2115;p37">
              <a:extLst>
                <a:ext uri="{FF2B5EF4-FFF2-40B4-BE49-F238E27FC236}">
                  <a16:creationId xmlns:a16="http://schemas.microsoft.com/office/drawing/2014/main" id="{46061FB0-446D-DE41-8085-D4B97360733B}"/>
                </a:ext>
              </a:extLst>
            </p:cNvPr>
            <p:cNvGrpSpPr/>
            <p:nvPr/>
          </p:nvGrpSpPr>
          <p:grpSpPr>
            <a:xfrm>
              <a:off x="731647" y="1650460"/>
              <a:ext cx="635100" cy="635100"/>
              <a:chOff x="917231" y="1827973"/>
              <a:chExt cx="635100" cy="635100"/>
            </a:xfrm>
          </p:grpSpPr>
          <p:sp>
            <p:nvSpPr>
              <p:cNvPr id="229" name="Google Shape;2116;p37">
                <a:extLst>
                  <a:ext uri="{FF2B5EF4-FFF2-40B4-BE49-F238E27FC236}">
                    <a16:creationId xmlns:a16="http://schemas.microsoft.com/office/drawing/2014/main" id="{AA96E4DB-0ACD-734A-A9B5-BD757A34326B}"/>
                  </a:ext>
                </a:extLst>
              </p:cNvPr>
              <p:cNvSpPr/>
              <p:nvPr/>
            </p:nvSpPr>
            <p:spPr>
              <a:xfrm>
                <a:off x="917231" y="1827973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0" name="Google Shape;2117;p37">
                <a:extLst>
                  <a:ext uri="{FF2B5EF4-FFF2-40B4-BE49-F238E27FC236}">
                    <a16:creationId xmlns:a16="http://schemas.microsoft.com/office/drawing/2014/main" id="{10EA8F76-A797-A54A-9C67-E64BC8916ABA}"/>
                  </a:ext>
                </a:extLst>
              </p:cNvPr>
              <p:cNvSpPr/>
              <p:nvPr/>
            </p:nvSpPr>
            <p:spPr>
              <a:xfrm>
                <a:off x="1001931" y="1912710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25" name="Google Shape;2118;p37">
              <a:extLst>
                <a:ext uri="{FF2B5EF4-FFF2-40B4-BE49-F238E27FC236}">
                  <a16:creationId xmlns:a16="http://schemas.microsoft.com/office/drawing/2014/main" id="{E5683668-6BE6-4C46-B453-2410C447FF12}"/>
                </a:ext>
              </a:extLst>
            </p:cNvPr>
            <p:cNvGrpSpPr/>
            <p:nvPr/>
          </p:nvGrpSpPr>
          <p:grpSpPr>
            <a:xfrm>
              <a:off x="961679" y="2356951"/>
              <a:ext cx="175013" cy="27000"/>
              <a:chOff x="5662375" y="212375"/>
              <a:chExt cx="175013" cy="27000"/>
            </a:xfrm>
          </p:grpSpPr>
          <p:sp>
            <p:nvSpPr>
              <p:cNvPr id="226" name="Google Shape;2119;p37">
                <a:extLst>
                  <a:ext uri="{FF2B5EF4-FFF2-40B4-BE49-F238E27FC236}">
                    <a16:creationId xmlns:a16="http://schemas.microsoft.com/office/drawing/2014/main" id="{3345814D-1106-5046-8742-AF4899F7ADC3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7" name="Google Shape;2120;p37">
                <a:extLst>
                  <a:ext uri="{FF2B5EF4-FFF2-40B4-BE49-F238E27FC236}">
                    <a16:creationId xmlns:a16="http://schemas.microsoft.com/office/drawing/2014/main" id="{59D47B8E-3A9B-EC41-99BE-FD7382782763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8" name="Google Shape;2121;p37">
                <a:extLst>
                  <a:ext uri="{FF2B5EF4-FFF2-40B4-BE49-F238E27FC236}">
                    <a16:creationId xmlns:a16="http://schemas.microsoft.com/office/drawing/2014/main" id="{7706D9C7-BE10-9742-8A5A-9C6FAA91C36E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31" name="Google Shape;2122;p37">
            <a:extLst>
              <a:ext uri="{FF2B5EF4-FFF2-40B4-BE49-F238E27FC236}">
                <a16:creationId xmlns:a16="http://schemas.microsoft.com/office/drawing/2014/main" id="{62A42152-EE8B-6B4C-8D51-C7006A245995}"/>
              </a:ext>
            </a:extLst>
          </p:cNvPr>
          <p:cNvGrpSpPr/>
          <p:nvPr/>
        </p:nvGrpSpPr>
        <p:grpSpPr>
          <a:xfrm>
            <a:off x="1141824" y="4197041"/>
            <a:ext cx="635100" cy="734984"/>
            <a:chOff x="731647" y="2728277"/>
            <a:chExt cx="635100" cy="734984"/>
          </a:xfrm>
        </p:grpSpPr>
        <p:grpSp>
          <p:nvGrpSpPr>
            <p:cNvPr id="232" name="Google Shape;2123;p37">
              <a:extLst>
                <a:ext uri="{FF2B5EF4-FFF2-40B4-BE49-F238E27FC236}">
                  <a16:creationId xmlns:a16="http://schemas.microsoft.com/office/drawing/2014/main" id="{4722A255-4E77-DF4D-AE8F-EE8DB4F68FD3}"/>
                </a:ext>
              </a:extLst>
            </p:cNvPr>
            <p:cNvGrpSpPr/>
            <p:nvPr/>
          </p:nvGrpSpPr>
          <p:grpSpPr>
            <a:xfrm>
              <a:off x="731647" y="2728277"/>
              <a:ext cx="635100" cy="635100"/>
              <a:chOff x="917231" y="2905502"/>
              <a:chExt cx="635100" cy="635100"/>
            </a:xfrm>
          </p:grpSpPr>
          <p:sp>
            <p:nvSpPr>
              <p:cNvPr id="237" name="Google Shape;2124;p37">
                <a:extLst>
                  <a:ext uri="{FF2B5EF4-FFF2-40B4-BE49-F238E27FC236}">
                    <a16:creationId xmlns:a16="http://schemas.microsoft.com/office/drawing/2014/main" id="{080D1C47-6AC3-834E-88EA-F9A27FF90A11}"/>
                  </a:ext>
                </a:extLst>
              </p:cNvPr>
              <p:cNvSpPr/>
              <p:nvPr/>
            </p:nvSpPr>
            <p:spPr>
              <a:xfrm>
                <a:off x="917231" y="2905502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8" name="Google Shape;2125;p37">
                <a:extLst>
                  <a:ext uri="{FF2B5EF4-FFF2-40B4-BE49-F238E27FC236}">
                    <a16:creationId xmlns:a16="http://schemas.microsoft.com/office/drawing/2014/main" id="{C438AC90-1EB5-A14C-8313-AE04C6A3A659}"/>
                  </a:ext>
                </a:extLst>
              </p:cNvPr>
              <p:cNvSpPr/>
              <p:nvPr/>
            </p:nvSpPr>
            <p:spPr>
              <a:xfrm>
                <a:off x="1001931" y="2990252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33" name="Google Shape;2126;p37">
              <a:extLst>
                <a:ext uri="{FF2B5EF4-FFF2-40B4-BE49-F238E27FC236}">
                  <a16:creationId xmlns:a16="http://schemas.microsoft.com/office/drawing/2014/main" id="{63741856-76BF-7842-8C1D-890C6381B4BA}"/>
                </a:ext>
              </a:extLst>
            </p:cNvPr>
            <p:cNvGrpSpPr/>
            <p:nvPr/>
          </p:nvGrpSpPr>
          <p:grpSpPr>
            <a:xfrm>
              <a:off x="961679" y="3436260"/>
              <a:ext cx="175013" cy="27000"/>
              <a:chOff x="5662375" y="212375"/>
              <a:chExt cx="175013" cy="27000"/>
            </a:xfrm>
          </p:grpSpPr>
          <p:sp>
            <p:nvSpPr>
              <p:cNvPr id="234" name="Google Shape;2127;p37">
                <a:extLst>
                  <a:ext uri="{FF2B5EF4-FFF2-40B4-BE49-F238E27FC236}">
                    <a16:creationId xmlns:a16="http://schemas.microsoft.com/office/drawing/2014/main" id="{CE432EDE-9D53-834E-BCEC-A054B06132A0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5" name="Google Shape;2128;p37">
                <a:extLst>
                  <a:ext uri="{FF2B5EF4-FFF2-40B4-BE49-F238E27FC236}">
                    <a16:creationId xmlns:a16="http://schemas.microsoft.com/office/drawing/2014/main" id="{F290AA0C-8B65-3F48-8A22-B16FBA11CFEA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6" name="Google Shape;2129;p37">
                <a:extLst>
                  <a:ext uri="{FF2B5EF4-FFF2-40B4-BE49-F238E27FC236}">
                    <a16:creationId xmlns:a16="http://schemas.microsoft.com/office/drawing/2014/main" id="{385D0234-6694-C849-8874-1CD1366AC6C6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sp>
        <p:nvSpPr>
          <p:cNvPr id="247" name="Google Shape;2147;p37">
            <a:extLst>
              <a:ext uri="{FF2B5EF4-FFF2-40B4-BE49-F238E27FC236}">
                <a16:creationId xmlns:a16="http://schemas.microsoft.com/office/drawing/2014/main" id="{0AABE5F4-3996-9742-A196-099EB623ACF0}"/>
              </a:ext>
            </a:extLst>
          </p:cNvPr>
          <p:cNvSpPr txBox="1">
            <a:spLocks/>
          </p:cNvSpPr>
          <p:nvPr/>
        </p:nvSpPr>
        <p:spPr>
          <a:xfrm>
            <a:off x="1223993" y="2191140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 dirty="0">
                <a:latin typeface="Barlow" pitchFamily="2" charset="77"/>
              </a:rPr>
              <a:t>01</a:t>
            </a:r>
          </a:p>
        </p:txBody>
      </p:sp>
      <p:sp>
        <p:nvSpPr>
          <p:cNvPr id="248" name="Google Shape;2148;p37">
            <a:extLst>
              <a:ext uri="{FF2B5EF4-FFF2-40B4-BE49-F238E27FC236}">
                <a16:creationId xmlns:a16="http://schemas.microsoft.com/office/drawing/2014/main" id="{72669750-4AC6-574D-8871-B3C4A2FA2031}"/>
              </a:ext>
            </a:extLst>
          </p:cNvPr>
          <p:cNvSpPr txBox="1">
            <a:spLocks/>
          </p:cNvSpPr>
          <p:nvPr/>
        </p:nvSpPr>
        <p:spPr>
          <a:xfrm>
            <a:off x="1223993" y="3270132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02</a:t>
            </a:r>
          </a:p>
        </p:txBody>
      </p:sp>
      <p:sp>
        <p:nvSpPr>
          <p:cNvPr id="249" name="Google Shape;2149;p37">
            <a:extLst>
              <a:ext uri="{FF2B5EF4-FFF2-40B4-BE49-F238E27FC236}">
                <a16:creationId xmlns:a16="http://schemas.microsoft.com/office/drawing/2014/main" id="{78307245-E1F1-5F41-9288-F1A52260651B}"/>
              </a:ext>
            </a:extLst>
          </p:cNvPr>
          <p:cNvSpPr txBox="1">
            <a:spLocks/>
          </p:cNvSpPr>
          <p:nvPr/>
        </p:nvSpPr>
        <p:spPr>
          <a:xfrm>
            <a:off x="1223993" y="4349124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97FE1-26E0-8A41-88E5-FD0EA08DEE1A}"/>
              </a:ext>
            </a:extLst>
          </p:cNvPr>
          <p:cNvSpPr txBox="1"/>
          <p:nvPr/>
        </p:nvSpPr>
        <p:spPr>
          <a:xfrm>
            <a:off x="1980024" y="1966183"/>
            <a:ext cx="33739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err="1"/>
              <a:t>Pendapatan</a:t>
            </a:r>
            <a:r>
              <a:rPr lang="en-US" sz="2400" b="1" dirty="0"/>
              <a:t> </a:t>
            </a:r>
          </a:p>
          <a:p>
            <a:pPr lvl="0"/>
            <a:r>
              <a:rPr lang="en-US" sz="2400" b="1" dirty="0" err="1"/>
              <a:t>dalam</a:t>
            </a:r>
            <a:r>
              <a:rPr lang="en-US" sz="2400" b="1" dirty="0"/>
              <a:t> PSAK</a:t>
            </a:r>
          </a:p>
          <a:p>
            <a:pPr lvl="0">
              <a:lnSpc>
                <a:spcPct val="150000"/>
              </a:lnSpc>
            </a:pPr>
            <a:endParaRPr lang="en-US" sz="1600" b="1" dirty="0"/>
          </a:p>
          <a:p>
            <a:pPr lvl="0"/>
            <a:r>
              <a:rPr lang="en-US" sz="2400" b="1" dirty="0"/>
              <a:t>PSAK 115  – </a:t>
            </a:r>
            <a:r>
              <a:rPr lang="en-US" sz="2400" b="1" dirty="0" err="1"/>
              <a:t>Pendapatan</a:t>
            </a:r>
            <a:r>
              <a:rPr lang="en-US" sz="2400" b="1" dirty="0"/>
              <a:t> </a:t>
            </a:r>
            <a:r>
              <a:rPr lang="en-US" sz="2400" b="1" dirty="0" err="1"/>
              <a:t>Kontrak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Pelanggan</a:t>
            </a:r>
            <a:endParaRPr lang="en-US" sz="2400" b="1" dirty="0"/>
          </a:p>
          <a:p>
            <a:pPr lvl="0">
              <a:lnSpc>
                <a:spcPct val="150000"/>
              </a:lnSpc>
            </a:pPr>
            <a:endParaRPr lang="en-US" sz="1800" b="1" dirty="0"/>
          </a:p>
          <a:p>
            <a:pPr lvl="0">
              <a:lnSpc>
                <a:spcPct val="150000"/>
              </a:lnSpc>
            </a:pPr>
            <a:r>
              <a:rPr lang="en-GB" altLang="en-US" sz="2400" b="1" dirty="0" err="1"/>
              <a:t>Aspek</a:t>
            </a:r>
            <a:r>
              <a:rPr lang="en-GB" altLang="en-US" sz="2400" b="1" dirty="0"/>
              <a:t> </a:t>
            </a:r>
            <a:r>
              <a:rPr lang="en-GB" altLang="en-US" sz="2400" b="1" dirty="0" err="1"/>
              <a:t>Perpajakan</a:t>
            </a:r>
            <a:endParaRPr lang="en-GB" altLang="en-US" sz="2400" b="1" dirty="0"/>
          </a:p>
          <a:p>
            <a:pPr lvl="0">
              <a:lnSpc>
                <a:spcPct val="150000"/>
              </a:lnSpc>
            </a:pPr>
            <a:endParaRPr lang="en-GB" altLang="en-US" sz="2400" b="1" dirty="0">
              <a:latin typeface="Barlow" pitchFamily="2" charset="77"/>
            </a:endParaRPr>
          </a:p>
          <a:p>
            <a:endParaRPr lang="en-US" sz="2400" dirty="0"/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CE6E7D0-CF9D-0E49-BF66-2DCCABB52A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68" y="1417044"/>
            <a:ext cx="6098494" cy="44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16322"/>
      </p:ext>
    </p:extLst>
  </p:cSld>
  <p:clrMapOvr>
    <a:masterClrMapping/>
  </p:clrMapOvr>
  <p:transition spd="slow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59431D8-78DF-124B-914D-C48267E2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" name="Google Shape;546;p11">
            <a:extLst>
              <a:ext uri="{FF2B5EF4-FFF2-40B4-BE49-F238E27FC236}">
                <a16:creationId xmlns:a16="http://schemas.microsoft.com/office/drawing/2014/main" id="{BAA80B4E-AAAB-B857-E756-A8F41121C2B3}"/>
              </a:ext>
            </a:extLst>
          </p:cNvPr>
          <p:cNvGrpSpPr/>
          <p:nvPr/>
        </p:nvGrpSpPr>
        <p:grpSpPr>
          <a:xfrm rot="10800000">
            <a:off x="2585041" y="1464931"/>
            <a:ext cx="7021918" cy="4205137"/>
            <a:chOff x="1098425" y="237675"/>
            <a:chExt cx="5358675" cy="5174750"/>
          </a:xfrm>
          <a:solidFill>
            <a:srgbClr val="66CCFF"/>
          </a:solidFill>
        </p:grpSpPr>
        <p:sp>
          <p:nvSpPr>
            <p:cNvPr id="6" name="Google Shape;547;p11">
              <a:extLst>
                <a:ext uri="{FF2B5EF4-FFF2-40B4-BE49-F238E27FC236}">
                  <a16:creationId xmlns:a16="http://schemas.microsoft.com/office/drawing/2014/main" id="{85CC6BD4-923D-61E0-0430-0724A5A092A0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" name="Google Shape;548;p11">
              <a:extLst>
                <a:ext uri="{FF2B5EF4-FFF2-40B4-BE49-F238E27FC236}">
                  <a16:creationId xmlns:a16="http://schemas.microsoft.com/office/drawing/2014/main" id="{602B0226-5364-D1F3-403A-3C1A455A9DC7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" name="Google Shape;549;p11">
              <a:extLst>
                <a:ext uri="{FF2B5EF4-FFF2-40B4-BE49-F238E27FC236}">
                  <a16:creationId xmlns:a16="http://schemas.microsoft.com/office/drawing/2014/main" id="{29DD91C0-D705-2AF0-3B06-BC32A27A0AEE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182BA47-FF0F-D4E1-111D-8EEE9ACEE2E1}"/>
              </a:ext>
            </a:extLst>
          </p:cNvPr>
          <p:cNvSpPr txBox="1"/>
          <p:nvPr/>
        </p:nvSpPr>
        <p:spPr>
          <a:xfrm>
            <a:off x="3037286" y="2736319"/>
            <a:ext cx="60977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Fjalla One" panose="02000506040000020004" pitchFamily="2" charset="0"/>
              </a:rPr>
              <a:t>PENDAPATAN DALAM PSAK</a:t>
            </a:r>
            <a:endParaRPr lang="en-ID" sz="4800" b="1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48291"/>
      </p:ext>
    </p:extLst>
  </p:cSld>
  <p:clrMapOvr>
    <a:masterClrMapping/>
  </p:clrMapOvr>
  <p:transition spd="slow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0F4A-0A0B-42E5-9C12-9F0483E8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792" y="219589"/>
            <a:ext cx="10122804" cy="7636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Pengaturan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Pendapatan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FF7E73-B951-4D8A-A0AD-216B64BC031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55244994"/>
              </p:ext>
            </p:extLst>
          </p:nvPr>
        </p:nvGraphicFramePr>
        <p:xfrm>
          <a:off x="1098327" y="1066800"/>
          <a:ext cx="10252075" cy="5557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4211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301456" y="409184"/>
            <a:ext cx="7371600" cy="816800"/>
          </a:xfrm>
        </p:spPr>
        <p:txBody>
          <a:bodyPr>
            <a:normAutofit/>
          </a:bodyPr>
          <a:lstStyle/>
          <a:p>
            <a:r>
              <a:rPr lang="en-GB" altLang="en-US" dirty="0" err="1">
                <a:latin typeface="Fjalla One" panose="02000506040000020004" pitchFamily="2" charset="0"/>
              </a:rPr>
              <a:t>Penghasilan</a:t>
            </a:r>
            <a:r>
              <a:rPr lang="en-GB" altLang="en-US" dirty="0">
                <a:latin typeface="Fjalla One" panose="02000506040000020004" pitchFamily="2" charset="0"/>
              </a:rPr>
              <a:t> - </a:t>
            </a:r>
            <a:r>
              <a:rPr lang="en-GB" altLang="en-US" dirty="0" err="1">
                <a:solidFill>
                  <a:schemeClr val="tx1">
                    <a:lumMod val="75000"/>
                  </a:schemeClr>
                </a:solidFill>
                <a:latin typeface="Fjalla One" panose="02000506040000020004" pitchFamily="2" charset="0"/>
              </a:rPr>
              <a:t>Kerangka</a:t>
            </a:r>
            <a:r>
              <a:rPr lang="en-GB" altLang="en-US" dirty="0">
                <a:solidFill>
                  <a:schemeClr val="tx1">
                    <a:lumMod val="75000"/>
                  </a:schemeClr>
                </a:solidFill>
                <a:latin typeface="Fjalla One" panose="02000506040000020004" pitchFamily="2" charset="0"/>
              </a:rPr>
              <a:t> </a:t>
            </a:r>
            <a:r>
              <a:rPr lang="en-GB" altLang="en-US" dirty="0" err="1">
                <a:solidFill>
                  <a:schemeClr val="tx1">
                    <a:lumMod val="75000"/>
                  </a:schemeClr>
                </a:solidFill>
                <a:latin typeface="Fjalla One" panose="02000506040000020004" pitchFamily="2" charset="0"/>
              </a:rPr>
              <a:t>Konseptual</a:t>
            </a:r>
            <a:endParaRPr lang="en-GB" altLang="en-US" dirty="0">
              <a:solidFill>
                <a:schemeClr val="tx1">
                  <a:lumMod val="75000"/>
                </a:schemeClr>
              </a:solidFill>
              <a:latin typeface="Fjalla One" panose="02000506040000020004" pitchFamily="2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0"/>
          </p:nvPr>
        </p:nvGraphicFramePr>
        <p:xfrm>
          <a:off x="1541463" y="1267900"/>
          <a:ext cx="8891587" cy="512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93A8C17-B927-D447-A2E6-73F32079A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B3194-F259-2F4E-B23A-83DB28A3F6D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1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410200" y="228600"/>
            <a:ext cx="7371600" cy="816800"/>
          </a:xfrm>
        </p:spPr>
        <p:txBody>
          <a:bodyPr>
            <a:noAutofit/>
          </a:bodyPr>
          <a:lstStyle/>
          <a:p>
            <a:r>
              <a:rPr lang="en-GB" altLang="en-US" dirty="0" err="1">
                <a:latin typeface="Fjalla One" panose="02000506040000020004" pitchFamily="2" charset="0"/>
              </a:rPr>
              <a:t>Pengakuan</a:t>
            </a:r>
            <a:r>
              <a:rPr lang="en-GB" altLang="en-US" dirty="0">
                <a:latin typeface="Fjalla One" panose="02000506040000020004" pitchFamily="2" charset="0"/>
              </a:rPr>
              <a:t> </a:t>
            </a:r>
            <a:r>
              <a:rPr lang="en-GB" altLang="en-US" dirty="0" err="1">
                <a:latin typeface="Fjalla One" panose="02000506040000020004" pitchFamily="2" charset="0"/>
              </a:rPr>
              <a:t>Penghasilan</a:t>
            </a:r>
            <a:r>
              <a:rPr lang="en-GB" altLang="en-US" dirty="0">
                <a:latin typeface="Fjalla One" panose="02000506040000020004" pitchFamily="2" charset="0"/>
              </a:rPr>
              <a:t> &amp; Beban</a:t>
            </a:r>
            <a:br>
              <a:rPr lang="en-GB" altLang="en-US" dirty="0">
                <a:latin typeface="Fjalla One" panose="02000506040000020004" pitchFamily="2" charset="0"/>
              </a:rPr>
            </a:br>
            <a:r>
              <a:rPr lang="en-GB" altLang="en-US" dirty="0" err="1">
                <a:latin typeface="Fjalla One" panose="02000506040000020004" pitchFamily="2" charset="0"/>
              </a:rPr>
              <a:t>Kerangka</a:t>
            </a:r>
            <a:r>
              <a:rPr lang="en-GB" altLang="en-US" dirty="0">
                <a:latin typeface="Fjalla One" panose="02000506040000020004" pitchFamily="2" charset="0"/>
              </a:rPr>
              <a:t> </a:t>
            </a:r>
            <a:r>
              <a:rPr lang="en-GB" altLang="en-US" dirty="0" err="1">
                <a:latin typeface="Fjalla One" panose="02000506040000020004" pitchFamily="2" charset="0"/>
              </a:rPr>
              <a:t>Konseptual</a:t>
            </a:r>
            <a:endParaRPr lang="en-GB" alt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0"/>
          </p:nvPr>
        </p:nvGraphicFramePr>
        <p:xfrm>
          <a:off x="1541463" y="1905000"/>
          <a:ext cx="8891587" cy="4491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9565A61-DA59-2A4A-8DA2-C9C8D07A5115}"/>
              </a:ext>
            </a:extLst>
          </p:cNvPr>
          <p:cNvSpPr txBox="1">
            <a:spLocks/>
          </p:cNvSpPr>
          <p:nvPr/>
        </p:nvSpPr>
        <p:spPr>
          <a:xfrm>
            <a:off x="9181936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374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0F4A-0A0B-42E5-9C12-9F0483E8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200" y="333361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PSAK 23 </a:t>
            </a:r>
            <a:r>
              <a:rPr lang="en-US" dirty="0" err="1">
                <a:latin typeface="Fjalla One" panose="02000506040000020004" pitchFamily="2" charset="0"/>
              </a:rPr>
              <a:t>Pendapatan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tahun</a:t>
            </a:r>
            <a:r>
              <a:rPr lang="en-US" dirty="0">
                <a:latin typeface="Fjalla One" panose="02000506040000020004" pitchFamily="2" charset="0"/>
              </a:rPr>
              <a:t> 1994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FF7E73-B951-4D8A-A0AD-216B64BC031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543680438"/>
              </p:ext>
            </p:extLst>
          </p:nvPr>
        </p:nvGraphicFramePr>
        <p:xfrm>
          <a:off x="1541463" y="1538288"/>
          <a:ext cx="8891587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B181FF0-E321-954A-95A2-55F9D7840786}"/>
              </a:ext>
            </a:extLst>
          </p:cNvPr>
          <p:cNvSpPr txBox="1">
            <a:spLocks/>
          </p:cNvSpPr>
          <p:nvPr/>
        </p:nvSpPr>
        <p:spPr>
          <a:xfrm>
            <a:off x="9181936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64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0F4A-0A0B-42E5-9C12-9F0483E8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461962"/>
            <a:ext cx="7437200" cy="792400"/>
          </a:xfrm>
        </p:spPr>
        <p:txBody>
          <a:bodyPr>
            <a:no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PSAK 23 </a:t>
            </a:r>
            <a:r>
              <a:rPr lang="en-US" dirty="0" err="1">
                <a:latin typeface="Fjalla One" panose="02000506040000020004" pitchFamily="2" charset="0"/>
              </a:rPr>
              <a:t>Pendapatan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tahun</a:t>
            </a:r>
            <a:r>
              <a:rPr lang="en-US" dirty="0">
                <a:latin typeface="Fjalla One" panose="02000506040000020004" pitchFamily="2" charset="0"/>
              </a:rPr>
              <a:t> 2010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FF7E73-B951-4D8A-A0AD-216B64BC031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356496344"/>
              </p:ext>
            </p:extLst>
          </p:nvPr>
        </p:nvGraphicFramePr>
        <p:xfrm>
          <a:off x="1250950" y="1538288"/>
          <a:ext cx="9645650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713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912" y="431603"/>
            <a:ext cx="8991600" cy="761999"/>
          </a:xfrm>
        </p:spPr>
        <p:txBody>
          <a:bodyPr wrap="square" anchor="t"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Aktivitas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Pengembangan</a:t>
            </a:r>
            <a:r>
              <a:rPr lang="en-US" sz="3600" dirty="0">
                <a:latin typeface="Fjalla One" panose="02000506040000020004" pitchFamily="2" charset="0"/>
              </a:rPr>
              <a:t> - Real </a:t>
            </a:r>
            <a:r>
              <a:rPr lang="en-US" sz="3600" dirty="0" err="1">
                <a:latin typeface="Fjalla One" panose="02000506040000020004" pitchFamily="2" charset="0"/>
              </a:rPr>
              <a:t>Estat</a:t>
            </a:r>
            <a:r>
              <a:rPr lang="en-US" sz="3600" dirty="0">
                <a:latin typeface="Fjalla One" panose="02000506040000020004" pitchFamily="2" charset="0"/>
              </a:rPr>
              <a:t> - </a:t>
            </a:r>
            <a:r>
              <a:rPr lang="id-ID" sz="3600" dirty="0">
                <a:latin typeface="Fjalla One" panose="02000506040000020004" pitchFamily="2" charset="0"/>
              </a:rPr>
              <a:t>PSAK </a:t>
            </a:r>
            <a:r>
              <a:rPr lang="en-US" sz="3600" dirty="0">
                <a:latin typeface="Fjalla One" panose="02000506040000020004" pitchFamily="2" charset="0"/>
              </a:rPr>
              <a:t>44</a:t>
            </a:r>
            <a:endParaRPr lang="id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04612" y="1193602"/>
            <a:ext cx="9220200" cy="485858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900" dirty="0" err="1"/>
              <a:t>Diterapkan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perusahaan</a:t>
            </a:r>
            <a:r>
              <a:rPr lang="en-US" sz="1900" dirty="0"/>
              <a:t> </a:t>
            </a:r>
            <a:r>
              <a:rPr lang="en-US" sz="1900" dirty="0" err="1"/>
              <a:t>pengembangan</a:t>
            </a:r>
            <a:r>
              <a:rPr lang="en-US" sz="1900" dirty="0"/>
              <a:t> real </a:t>
            </a:r>
            <a:r>
              <a:rPr lang="en-US" sz="1900" dirty="0" err="1"/>
              <a:t>estat</a:t>
            </a:r>
            <a:r>
              <a:rPr lang="en-US" sz="1900" dirty="0"/>
              <a:t>, </a:t>
            </a:r>
            <a:r>
              <a:rPr lang="en-US" sz="1900" dirty="0" err="1"/>
              <a:t>walaupun</a:t>
            </a:r>
            <a:r>
              <a:rPr lang="en-US" sz="1900" dirty="0"/>
              <a:t> </a:t>
            </a:r>
            <a:r>
              <a:rPr lang="en-US" sz="1900" dirty="0" err="1"/>
              <a:t>aktivitas</a:t>
            </a:r>
            <a:r>
              <a:rPr lang="en-US" sz="1900" dirty="0"/>
              <a:t> </a:t>
            </a:r>
            <a:r>
              <a:rPr lang="en-US" sz="1900" dirty="0" err="1"/>
              <a:t>pengembangan</a:t>
            </a:r>
            <a:r>
              <a:rPr lang="en-US" sz="1900" dirty="0"/>
              <a:t> real </a:t>
            </a:r>
            <a:r>
              <a:rPr lang="en-US" sz="1900" dirty="0" err="1"/>
              <a:t>estat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 </a:t>
            </a:r>
            <a:r>
              <a:rPr lang="en-US" sz="1900" dirty="0" err="1"/>
              <a:t>bukan</a:t>
            </a:r>
            <a:r>
              <a:rPr lang="en-US" sz="1900" dirty="0"/>
              <a:t> </a:t>
            </a:r>
            <a:r>
              <a:rPr lang="en-US" sz="1900" dirty="0" err="1"/>
              <a:t>aktivitas</a:t>
            </a:r>
            <a:r>
              <a:rPr lang="en-US" sz="1900" dirty="0"/>
              <a:t> </a:t>
            </a:r>
            <a:r>
              <a:rPr lang="en-US" sz="1900" dirty="0" err="1"/>
              <a:t>utama</a:t>
            </a:r>
            <a:r>
              <a:rPr lang="en-US" sz="1900" dirty="0"/>
              <a:t> </a:t>
            </a:r>
            <a:r>
              <a:rPr lang="en-US" sz="1900" dirty="0" err="1"/>
              <a:t>perusahaan</a:t>
            </a:r>
            <a:r>
              <a:rPr lang="en-US" sz="1900" dirty="0"/>
              <a:t>.</a:t>
            </a:r>
          </a:p>
          <a:p>
            <a:pPr>
              <a:spcAft>
                <a:spcPts val="600"/>
              </a:spcAft>
            </a:pPr>
            <a:r>
              <a:rPr lang="es-ES" sz="1900" dirty="0" err="1"/>
              <a:t>Pendapatan</a:t>
            </a:r>
            <a:r>
              <a:rPr lang="es-ES" sz="1900" dirty="0"/>
              <a:t> </a:t>
            </a:r>
            <a:r>
              <a:rPr lang="es-ES" sz="1900" dirty="0" err="1"/>
              <a:t>penjualan</a:t>
            </a:r>
            <a:r>
              <a:rPr lang="es-ES" sz="1900" dirty="0"/>
              <a:t> </a:t>
            </a:r>
            <a:r>
              <a:rPr lang="es-ES" sz="1900" dirty="0" err="1"/>
              <a:t>bangunan</a:t>
            </a:r>
            <a:r>
              <a:rPr lang="es-ES" sz="1900" dirty="0"/>
              <a:t> </a:t>
            </a:r>
            <a:r>
              <a:rPr lang="es-ES" sz="1900" dirty="0" err="1"/>
              <a:t>rumah</a:t>
            </a:r>
            <a:r>
              <a:rPr lang="es-ES" sz="1900" dirty="0"/>
              <a:t>, </a:t>
            </a:r>
            <a:r>
              <a:rPr lang="es-ES" sz="1900" dirty="0" err="1"/>
              <a:t>ruko</a:t>
            </a:r>
            <a:r>
              <a:rPr lang="es-ES" sz="1900" dirty="0"/>
              <a:t>, </a:t>
            </a:r>
            <a:r>
              <a:rPr lang="es-ES" sz="1900" dirty="0" err="1"/>
              <a:t>bangunan</a:t>
            </a:r>
            <a:r>
              <a:rPr lang="es-ES" sz="1900" dirty="0"/>
              <a:t> </a:t>
            </a:r>
            <a:r>
              <a:rPr lang="en-US" sz="1900" dirty="0" err="1"/>
              <a:t>sejenis</a:t>
            </a:r>
            <a:r>
              <a:rPr lang="en-US" sz="1900" dirty="0"/>
              <a:t> </a:t>
            </a:r>
            <a:r>
              <a:rPr lang="en-US" sz="1900" dirty="0" err="1"/>
              <a:t>lainnya</a:t>
            </a:r>
            <a:r>
              <a:rPr lang="en-US" sz="1900" dirty="0"/>
              <a:t> </a:t>
            </a:r>
            <a:r>
              <a:rPr lang="en-US" sz="1900" dirty="0" err="1"/>
              <a:t>beserta</a:t>
            </a:r>
            <a:r>
              <a:rPr lang="en-US" sz="1900" dirty="0"/>
              <a:t> </a:t>
            </a:r>
            <a:r>
              <a:rPr lang="en-US" sz="1900" dirty="0" err="1"/>
              <a:t>kapling</a:t>
            </a:r>
            <a:r>
              <a:rPr lang="en-US" sz="1900" dirty="0"/>
              <a:t> </a:t>
            </a:r>
            <a:r>
              <a:rPr lang="en-US" sz="1900" dirty="0" err="1"/>
              <a:t>tanahnya</a:t>
            </a:r>
            <a:r>
              <a:rPr lang="en-US" sz="1900" dirty="0"/>
              <a:t> </a:t>
            </a:r>
            <a:r>
              <a:rPr lang="en-US" sz="1900" dirty="0" err="1"/>
              <a:t>diakui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metode</a:t>
            </a:r>
            <a:r>
              <a:rPr lang="en-US" sz="1900" dirty="0"/>
              <a:t> </a:t>
            </a:r>
            <a:r>
              <a:rPr lang="en-US" sz="1900" dirty="0" err="1"/>
              <a:t>akrual</a:t>
            </a:r>
            <a:r>
              <a:rPr lang="en-US" sz="1900" dirty="0"/>
              <a:t> </a:t>
            </a:r>
            <a:r>
              <a:rPr lang="en-US" sz="1900" dirty="0" err="1"/>
              <a:t>penuh</a:t>
            </a:r>
            <a:r>
              <a:rPr lang="en-US" sz="1900" dirty="0"/>
              <a:t> (</a:t>
            </a:r>
            <a:r>
              <a:rPr lang="en-US" sz="1900" i="1" dirty="0"/>
              <a:t>full accrual method</a:t>
            </a:r>
            <a:r>
              <a:rPr lang="en-US" sz="1900" dirty="0"/>
              <a:t>) </a:t>
            </a:r>
            <a:r>
              <a:rPr lang="en-US" sz="1900" dirty="0" err="1"/>
              <a:t>apabila</a:t>
            </a:r>
            <a:r>
              <a:rPr lang="en-US" sz="1900" dirty="0"/>
              <a:t> </a:t>
            </a:r>
            <a:r>
              <a:rPr lang="en-US" sz="1900" dirty="0" err="1"/>
              <a:t>seluruh</a:t>
            </a:r>
            <a:r>
              <a:rPr lang="en-US" sz="1900" dirty="0"/>
              <a:t> </a:t>
            </a:r>
            <a:r>
              <a:rPr lang="en-US" sz="1900" dirty="0" err="1"/>
              <a:t>kriteria</a:t>
            </a:r>
            <a:r>
              <a:rPr lang="en-US" sz="1900" dirty="0"/>
              <a:t> </a:t>
            </a:r>
            <a:r>
              <a:rPr lang="en-US" sz="1900" dirty="0" err="1"/>
              <a:t>berikut</a:t>
            </a:r>
            <a:r>
              <a:rPr lang="en-US" sz="1900" dirty="0"/>
              <a:t>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proses </a:t>
            </a:r>
            <a:r>
              <a:rPr lang="en-US" sz="1900" dirty="0" err="1"/>
              <a:t>penjualan</a:t>
            </a:r>
            <a:r>
              <a:rPr lang="en-US" sz="1900" dirty="0"/>
              <a:t> </a:t>
            </a:r>
            <a:r>
              <a:rPr lang="en-US" sz="1900" dirty="0" err="1"/>
              <a:t>telah</a:t>
            </a:r>
            <a:r>
              <a:rPr lang="en-US" sz="1900" dirty="0"/>
              <a:t> </a:t>
            </a:r>
            <a:r>
              <a:rPr lang="en-US" sz="1900" dirty="0" err="1"/>
              <a:t>selesai</a:t>
            </a:r>
            <a:r>
              <a:rPr lang="en-US" sz="1900" dirty="0"/>
              <a:t>;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900" dirty="0" err="1"/>
              <a:t>harga</a:t>
            </a:r>
            <a:r>
              <a:rPr lang="en-US" sz="1900" dirty="0"/>
              <a:t> </a:t>
            </a:r>
            <a:r>
              <a:rPr lang="en-US" sz="1900" dirty="0" err="1"/>
              <a:t>jual</a:t>
            </a:r>
            <a:r>
              <a:rPr lang="en-US" sz="1900" dirty="0"/>
              <a:t> </a:t>
            </a:r>
            <a:r>
              <a:rPr lang="en-US" sz="1900" dirty="0" err="1"/>
              <a:t>akan</a:t>
            </a:r>
            <a:r>
              <a:rPr lang="en-US" sz="1900" dirty="0"/>
              <a:t> </a:t>
            </a:r>
            <a:r>
              <a:rPr lang="en-US" sz="1900" dirty="0" err="1"/>
              <a:t>tertagih</a:t>
            </a:r>
            <a:r>
              <a:rPr lang="en-US" sz="1900" dirty="0"/>
              <a:t>;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900" dirty="0" err="1"/>
              <a:t>tagihan</a:t>
            </a:r>
            <a:r>
              <a:rPr lang="en-US" sz="1900" dirty="0"/>
              <a:t> </a:t>
            </a:r>
            <a:r>
              <a:rPr lang="en-US" sz="1900" dirty="0" err="1"/>
              <a:t>penjual</a:t>
            </a:r>
            <a:r>
              <a:rPr lang="en-US" sz="1900" dirty="0"/>
              <a:t>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akan</a:t>
            </a:r>
            <a:r>
              <a:rPr lang="en-US" sz="1900" dirty="0"/>
              <a:t> </a:t>
            </a:r>
            <a:r>
              <a:rPr lang="en-US" sz="1900" dirty="0" err="1"/>
              <a:t>bersifat</a:t>
            </a:r>
            <a:r>
              <a:rPr lang="en-US" sz="1900" dirty="0"/>
              <a:t> </a:t>
            </a:r>
            <a:r>
              <a:rPr lang="en-US" sz="1900" dirty="0" err="1"/>
              <a:t>subordinasi</a:t>
            </a:r>
            <a:r>
              <a:rPr lang="en-US" sz="1900" dirty="0"/>
              <a:t> di masa yang </a:t>
            </a:r>
            <a:r>
              <a:rPr lang="nn-NO" sz="1900" dirty="0"/>
              <a:t>akan </a:t>
            </a:r>
            <a:r>
              <a:rPr lang="nn-NO" sz="1900" dirty="0" err="1"/>
              <a:t>datang</a:t>
            </a:r>
            <a:r>
              <a:rPr lang="nn-NO" sz="1900" dirty="0"/>
              <a:t> </a:t>
            </a:r>
            <a:r>
              <a:rPr lang="nn-NO" sz="1900" dirty="0" err="1"/>
              <a:t>terhadap</a:t>
            </a:r>
            <a:r>
              <a:rPr lang="nn-NO" sz="1900" dirty="0"/>
              <a:t> </a:t>
            </a:r>
            <a:r>
              <a:rPr lang="nn-NO" sz="1900" dirty="0" err="1"/>
              <a:t>pinjaman</a:t>
            </a:r>
            <a:r>
              <a:rPr lang="nn-NO" sz="1900" dirty="0"/>
              <a:t> </a:t>
            </a:r>
            <a:r>
              <a:rPr lang="nn-NO" sz="1900" dirty="0" err="1"/>
              <a:t>lain</a:t>
            </a:r>
            <a:r>
              <a:rPr lang="nn-NO" sz="1900" dirty="0"/>
              <a:t> </a:t>
            </a:r>
            <a:r>
              <a:rPr lang="nn-NO" sz="1900" dirty="0" err="1"/>
              <a:t>yang</a:t>
            </a:r>
            <a:r>
              <a:rPr lang="nn-NO" sz="1900" dirty="0"/>
              <a:t> akan </a:t>
            </a:r>
            <a:r>
              <a:rPr lang="nn-NO" sz="1900" dirty="0" err="1"/>
              <a:t>diperoleh</a:t>
            </a:r>
            <a:r>
              <a:rPr lang="nn-NO" sz="1900" dirty="0"/>
              <a:t> </a:t>
            </a:r>
            <a:r>
              <a:rPr lang="en-US" sz="1900" dirty="0" err="1"/>
              <a:t>pembeli</a:t>
            </a:r>
            <a:r>
              <a:rPr lang="en-US" sz="1900" dirty="0"/>
              <a:t>; dan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900" dirty="0" err="1"/>
              <a:t>penjual</a:t>
            </a:r>
            <a:r>
              <a:rPr lang="en-US" sz="1900" dirty="0"/>
              <a:t> </a:t>
            </a:r>
            <a:r>
              <a:rPr lang="en-US" sz="1900" dirty="0" err="1"/>
              <a:t>telah</a:t>
            </a:r>
            <a:r>
              <a:rPr lang="en-US" sz="1900" dirty="0"/>
              <a:t> </a:t>
            </a:r>
            <a:r>
              <a:rPr lang="en-US" sz="1900" dirty="0" err="1"/>
              <a:t>mengendalikan</a:t>
            </a:r>
            <a:r>
              <a:rPr lang="en-US" sz="1900" dirty="0"/>
              <a:t> </a:t>
            </a:r>
            <a:r>
              <a:rPr lang="en-US" sz="1900" dirty="0" err="1"/>
              <a:t>risiko</a:t>
            </a:r>
            <a:r>
              <a:rPr lang="en-US" sz="1900" dirty="0"/>
              <a:t> dan </a:t>
            </a:r>
            <a:r>
              <a:rPr lang="en-US" sz="1900" dirty="0" err="1"/>
              <a:t>manfaat</a:t>
            </a:r>
            <a:r>
              <a:rPr lang="en-US" sz="1900" dirty="0"/>
              <a:t> </a:t>
            </a:r>
            <a:r>
              <a:rPr lang="en-US" sz="1900" dirty="0" err="1"/>
              <a:t>kepemilikan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.</a:t>
            </a:r>
          </a:p>
          <a:p>
            <a:pPr>
              <a:spcAft>
                <a:spcPts val="600"/>
              </a:spcAft>
            </a:pPr>
            <a:r>
              <a:rPr lang="en-US" sz="1900" dirty="0" err="1"/>
              <a:t>Apabila</a:t>
            </a:r>
            <a:r>
              <a:rPr lang="en-US" sz="1900" dirty="0"/>
              <a:t> </a:t>
            </a:r>
            <a:r>
              <a:rPr lang="en-US" sz="1900" dirty="0" err="1"/>
              <a:t>suatu</a:t>
            </a:r>
            <a:r>
              <a:rPr lang="en-US" sz="1900" dirty="0"/>
              <a:t> </a:t>
            </a:r>
            <a:r>
              <a:rPr lang="en-US" sz="1900" dirty="0" err="1"/>
              <a:t>transaksi</a:t>
            </a:r>
            <a:r>
              <a:rPr lang="en-US" sz="1900" dirty="0"/>
              <a:t> real </a:t>
            </a:r>
            <a:r>
              <a:rPr lang="en-US" sz="1900" dirty="0" err="1"/>
              <a:t>estat</a:t>
            </a:r>
            <a:r>
              <a:rPr lang="en-US" sz="1900" dirty="0"/>
              <a:t>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memenuhi</a:t>
            </a:r>
            <a:r>
              <a:rPr lang="en-US" sz="1900" dirty="0"/>
              <a:t> </a:t>
            </a:r>
            <a:r>
              <a:rPr lang="en-US" sz="1900" dirty="0" err="1"/>
              <a:t>kriteria</a:t>
            </a:r>
            <a:r>
              <a:rPr lang="en-US" sz="1900" dirty="0"/>
              <a:t> </a:t>
            </a:r>
            <a:r>
              <a:rPr lang="en-US" sz="1900" dirty="0" err="1"/>
              <a:t>metode</a:t>
            </a:r>
            <a:r>
              <a:rPr lang="en-US" sz="1900" dirty="0"/>
              <a:t> </a:t>
            </a:r>
            <a:r>
              <a:rPr lang="en-US" sz="1900" dirty="0" err="1"/>
              <a:t>akrual</a:t>
            </a:r>
            <a:r>
              <a:rPr lang="en-US" sz="1900" dirty="0"/>
              <a:t> </a:t>
            </a:r>
            <a:r>
              <a:rPr lang="en-US" sz="1900" dirty="0" err="1"/>
              <a:t>penuh</a:t>
            </a:r>
            <a:r>
              <a:rPr lang="en-US" sz="1900" dirty="0"/>
              <a:t>, </a:t>
            </a:r>
            <a:r>
              <a:rPr lang="en-US" sz="1900" dirty="0" err="1"/>
              <a:t>pengakuan</a:t>
            </a:r>
            <a:r>
              <a:rPr lang="en-US" sz="1900" dirty="0"/>
              <a:t> </a:t>
            </a:r>
            <a:r>
              <a:rPr lang="en-US" sz="1900" dirty="0" err="1"/>
              <a:t>penjualan</a:t>
            </a:r>
            <a:r>
              <a:rPr lang="en-US" sz="1900" dirty="0"/>
              <a:t> </a:t>
            </a:r>
            <a:r>
              <a:rPr lang="en-US" sz="1900" dirty="0" err="1"/>
              <a:t>ditangguhkan</a:t>
            </a:r>
            <a:r>
              <a:rPr lang="en-US" sz="1900" dirty="0"/>
              <a:t> dan </a:t>
            </a:r>
            <a:r>
              <a:rPr lang="en-US" sz="1900" dirty="0" err="1"/>
              <a:t>transaksi</a:t>
            </a:r>
            <a:r>
              <a:rPr lang="en-US" sz="1900" dirty="0"/>
              <a:t> </a:t>
            </a:r>
            <a:r>
              <a:rPr lang="en-US" sz="1900" dirty="0" err="1"/>
              <a:t>tersebut</a:t>
            </a:r>
            <a:r>
              <a:rPr lang="en-US" sz="1900" dirty="0"/>
              <a:t> </a:t>
            </a:r>
            <a:r>
              <a:rPr lang="en-US" sz="1900" dirty="0" err="1"/>
              <a:t>diakui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</a:t>
            </a:r>
            <a:r>
              <a:rPr lang="en-US" sz="1900" dirty="0" err="1"/>
              <a:t>metode</a:t>
            </a:r>
            <a:r>
              <a:rPr lang="en-US" sz="1900" dirty="0"/>
              <a:t> deposit (</a:t>
            </a:r>
            <a:r>
              <a:rPr lang="en-US" sz="1900" i="1" dirty="0"/>
              <a:t>deposit method</a:t>
            </a:r>
            <a:r>
              <a:rPr lang="en-US" sz="1900" dirty="0"/>
              <a:t>) </a:t>
            </a:r>
            <a:r>
              <a:rPr lang="en-US" sz="1900" dirty="0" err="1"/>
              <a:t>sampai</a:t>
            </a:r>
            <a:r>
              <a:rPr lang="en-US" sz="1900" dirty="0"/>
              <a:t> </a:t>
            </a:r>
            <a:r>
              <a:rPr lang="en-US" sz="1900" dirty="0" err="1"/>
              <a:t>seluruh</a:t>
            </a:r>
            <a:r>
              <a:rPr lang="en-US" sz="1900" dirty="0"/>
              <a:t> </a:t>
            </a:r>
            <a:r>
              <a:rPr lang="en-US" sz="1900" dirty="0" err="1"/>
              <a:t>kriteria</a:t>
            </a:r>
            <a:r>
              <a:rPr lang="en-US" sz="1900" dirty="0"/>
              <a:t> </a:t>
            </a:r>
            <a:r>
              <a:rPr lang="en-US" sz="1900" dirty="0" err="1"/>
              <a:t>penggunaan</a:t>
            </a:r>
            <a:r>
              <a:rPr lang="en-US" sz="1900" dirty="0"/>
              <a:t> </a:t>
            </a:r>
            <a:r>
              <a:rPr lang="en-US" sz="1900" dirty="0" err="1"/>
              <a:t>metode</a:t>
            </a:r>
            <a:r>
              <a:rPr lang="en-US" sz="1900" dirty="0"/>
              <a:t> </a:t>
            </a:r>
            <a:r>
              <a:rPr lang="en-US" sz="1900" dirty="0" err="1"/>
              <a:t>akrual</a:t>
            </a:r>
            <a:r>
              <a:rPr lang="en-US" sz="1900" dirty="0"/>
              <a:t> </a:t>
            </a:r>
            <a:r>
              <a:rPr lang="en-US" sz="1900" dirty="0" err="1"/>
              <a:t>penuh</a:t>
            </a:r>
            <a:r>
              <a:rPr lang="en-US" sz="1900" dirty="0"/>
              <a:t> </a:t>
            </a:r>
            <a:r>
              <a:rPr lang="en-US" sz="1900" dirty="0" err="1"/>
              <a:t>terpenuhi</a:t>
            </a:r>
            <a:r>
              <a:rPr lang="en-US" sz="1900" dirty="0"/>
              <a:t>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6E21184-A813-8E4E-A734-DD3F2FF534C6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743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305627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Konstruksi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id-ID" dirty="0">
                <a:latin typeface="Fjalla One" panose="02000506040000020004" pitchFamily="2" charset="0"/>
              </a:rPr>
              <a:t>- PSAK </a:t>
            </a:r>
            <a:r>
              <a:rPr lang="en-US" dirty="0">
                <a:latin typeface="Fjalla One" panose="02000506040000020004" pitchFamily="2" charset="0"/>
              </a:rPr>
              <a:t>34</a:t>
            </a:r>
            <a:endParaRPr lang="id-ID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71600" y="1447801"/>
            <a:ext cx="9061696" cy="49483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perlakuan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sv-SE" dirty="0"/>
              <a:t>Pendapatan kontrak diukur pada nilai wajar dari imbalan yang diterima atau akan diterima. Pengukuran dipengaruhi oleh ketidakpastian di masa mendatang.</a:t>
            </a:r>
          </a:p>
          <a:p>
            <a:pPr>
              <a:spcBef>
                <a:spcPts val="1200"/>
              </a:spcBef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diestimasi</a:t>
            </a:r>
            <a:r>
              <a:rPr lang="en-US" dirty="0"/>
              <a:t> secara </a:t>
            </a:r>
            <a:r>
              <a:rPr lang="en-US" dirty="0" err="1"/>
              <a:t>andal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/>
              <a:t>memperhatikan</a:t>
            </a:r>
            <a:r>
              <a:rPr lang="en-US" b="1" dirty="0"/>
              <a:t> </a:t>
            </a:r>
            <a:r>
              <a:rPr lang="en-US" b="1" dirty="0" err="1"/>
              <a:t>tahap</a:t>
            </a:r>
            <a:r>
              <a:rPr lang="en-US" b="1" dirty="0"/>
              <a:t> </a:t>
            </a:r>
            <a:r>
              <a:rPr lang="en-US" b="1" dirty="0" err="1"/>
              <a:t>penyelesaian</a:t>
            </a:r>
            <a:r>
              <a:rPr lang="en-US" b="1" dirty="0"/>
              <a:t> </a:t>
            </a:r>
            <a:r>
              <a:rPr lang="en-US" b="1" dirty="0" err="1"/>
              <a:t>aktivitas</a:t>
            </a:r>
            <a:r>
              <a:rPr lang="en-US" b="1" dirty="0"/>
              <a:t> </a:t>
            </a:r>
            <a:r>
              <a:rPr lang="en-US" b="1" dirty="0" err="1"/>
              <a:t>kontrak</a:t>
            </a:r>
            <a:r>
              <a:rPr lang="en-US" b="1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penyelesaian</a:t>
            </a:r>
            <a:r>
              <a:rPr lang="en-US" dirty="0"/>
              <a:t>: </a:t>
            </a:r>
          </a:p>
          <a:p>
            <a:pPr lvl="1">
              <a:spcBef>
                <a:spcPts val="300"/>
              </a:spcBef>
            </a:pPr>
            <a:r>
              <a:rPr lang="en-US" dirty="0" err="1"/>
              <a:t>proporsi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, </a:t>
            </a:r>
          </a:p>
          <a:p>
            <a:pPr lvl="1">
              <a:spcBef>
                <a:spcPts val="300"/>
              </a:spcBef>
            </a:pPr>
            <a:r>
              <a:rPr lang="en-US" dirty="0" err="1"/>
              <a:t>survei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dan </a:t>
            </a:r>
          </a:p>
          <a:p>
            <a:pPr lvl="1">
              <a:spcBef>
                <a:spcPts val="300"/>
              </a:spcBef>
            </a:pP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secara </a:t>
            </a:r>
            <a:r>
              <a:rPr lang="en-US" dirty="0" err="1"/>
              <a:t>fisik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dirty="0" err="1"/>
              <a:t>Taksiran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beban</a:t>
            </a:r>
            <a:endParaRPr lang="en-US" dirty="0"/>
          </a:p>
          <a:p>
            <a:pPr>
              <a:spcBef>
                <a:spcPts val="1200"/>
              </a:spcBef>
            </a:pPr>
            <a:endParaRPr lang="id-ID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904CEEB-67AE-AA4F-8B53-BCBE622BB6F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8808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2410172" y="461899"/>
            <a:ext cx="8105428" cy="816800"/>
          </a:xfrm>
        </p:spPr>
        <p:txBody>
          <a:bodyPr>
            <a:noAutofit/>
          </a:bodyPr>
          <a:lstStyle/>
          <a:p>
            <a:r>
              <a:rPr lang="en-US" altLang="zh-TW" dirty="0">
                <a:latin typeface="Fjalla One" panose="02000506040000020004" pitchFamily="2" charset="0"/>
                <a:cs typeface="Arial" pitchFamily="34" charset="0"/>
              </a:rPr>
              <a:t>ISAK 10 Program </a:t>
            </a:r>
            <a:r>
              <a:rPr lang="en-US" altLang="zh-TW" dirty="0" err="1">
                <a:latin typeface="Fjalla One" panose="02000506040000020004" pitchFamily="2" charset="0"/>
                <a:cs typeface="Arial" pitchFamily="34" charset="0"/>
              </a:rPr>
              <a:t>Loyalitas</a:t>
            </a:r>
            <a:r>
              <a:rPr lang="en-US" altLang="zh-TW" dirty="0">
                <a:latin typeface="Fjalla One" panose="02000506040000020004" pitchFamily="2" charset="0"/>
                <a:cs typeface="Arial" pitchFamily="34" charset="0"/>
              </a:rPr>
              <a:t> </a:t>
            </a:r>
            <a:r>
              <a:rPr lang="en-US" altLang="zh-TW" dirty="0" err="1">
                <a:latin typeface="Fjalla One" panose="02000506040000020004" pitchFamily="2" charset="0"/>
                <a:cs typeface="Arial" pitchFamily="34" charset="0"/>
              </a:rPr>
              <a:t>Pelanggan</a:t>
            </a:r>
            <a:endParaRPr lang="en-GB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49155" name="Content Placeholder 7"/>
          <p:cNvSpPr>
            <a:spLocks noGrp="1"/>
          </p:cNvSpPr>
          <p:nvPr>
            <p:ph sz="quarter" idx="10"/>
          </p:nvPr>
        </p:nvSpPr>
        <p:spPr>
          <a:xfrm>
            <a:off x="1541586" y="1447801"/>
            <a:ext cx="8974014" cy="4948300"/>
          </a:xfrm>
        </p:spPr>
        <p:txBody>
          <a:bodyPr>
            <a:noAutofit/>
          </a:bodyPr>
          <a:lstStyle/>
          <a:p>
            <a:pPr marL="347663" indent="-347663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Entitas mencatat po</a:t>
            </a:r>
            <a:r>
              <a:rPr lang="en-US" altLang="zh-TW" sz="1800" dirty="0" err="1"/>
              <a:t>i</a:t>
            </a:r>
            <a:r>
              <a:rPr lang="id-ID" altLang="zh-TW" sz="1800" dirty="0"/>
              <a:t>n sebagai komponen yang diidentifikasi secara terpisah dari penjualan pada saat diberikan (penjualan awal). </a:t>
            </a:r>
            <a:endParaRPr lang="en-US" altLang="zh-TW" sz="1800" dirty="0"/>
          </a:p>
          <a:p>
            <a:pPr marL="347663" indent="-347663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Nilai waja</a:t>
            </a:r>
            <a:r>
              <a:rPr lang="en-US" altLang="zh-TW" sz="1800" dirty="0"/>
              <a:t>r</a:t>
            </a:r>
            <a:r>
              <a:rPr lang="id-ID" altLang="zh-TW" sz="1800" dirty="0"/>
              <a:t> imbalan yang diterima dari penjualan awal dialokasikan antara:</a:t>
            </a:r>
          </a:p>
          <a:p>
            <a:pPr marL="628650" lvl="1" indent="-228600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Poin penghargaan dan </a:t>
            </a:r>
          </a:p>
          <a:p>
            <a:pPr marL="628650" lvl="1" indent="-228600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Komponen penjualan</a:t>
            </a:r>
          </a:p>
          <a:p>
            <a:pPr marL="341313" lvl="1" indent="0">
              <a:lnSpc>
                <a:spcPct val="85000"/>
              </a:lnSpc>
              <a:spcBef>
                <a:spcPts val="600"/>
              </a:spcBef>
              <a:buNone/>
            </a:pPr>
            <a:r>
              <a:rPr lang="en-US" altLang="zh-TW" sz="1800" dirty="0">
                <a:solidFill>
                  <a:srgbClr val="FF0000"/>
                </a:solidFill>
              </a:rPr>
              <a:t>M</a:t>
            </a:r>
            <a:r>
              <a:rPr lang="id-ID" altLang="zh-TW" sz="1800" dirty="0">
                <a:solidFill>
                  <a:srgbClr val="FF0000"/>
                </a:solidFill>
              </a:rPr>
              <a:t>engacu pada nilai wajar, jika jumlah poin dijual secara terpisah</a:t>
            </a:r>
            <a:endParaRPr lang="en-US" altLang="zh-TW" sz="1800" dirty="0">
              <a:solidFill>
                <a:srgbClr val="FF0000"/>
              </a:solidFill>
            </a:endParaRPr>
          </a:p>
          <a:p>
            <a:pPr marL="347663" indent="-347663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Jika entitas memberikan penghargaan, maka entitas mengakui pendapatan pada saat poin penghargaan ditukar dan entitas telah memenuhi kewajiban.</a:t>
            </a:r>
            <a:endParaRPr lang="en-US" altLang="zh-TW" sz="1800" dirty="0"/>
          </a:p>
          <a:p>
            <a:pPr marL="347663" indent="-347663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Jika pihak ketiga memberikan penghargaan, entitas menilai apakah entitas mengakumulasi imbalan yang dialokasikan pada poin penghargaan untuk kepentingan sendiri atau untuk kepentingan pihak ketiga.</a:t>
            </a:r>
            <a:endParaRPr lang="en-US" altLang="zh-TW" sz="1800" dirty="0"/>
          </a:p>
          <a:p>
            <a:pPr marL="347663" indent="-347663">
              <a:lnSpc>
                <a:spcPct val="85000"/>
              </a:lnSpc>
              <a:spcBef>
                <a:spcPts val="600"/>
              </a:spcBef>
            </a:pPr>
            <a:r>
              <a:rPr lang="id-ID" altLang="zh-TW" sz="1800" dirty="0"/>
              <a:t>Jika biaya yang tidak dapat dihindari dalam memberikan penghargaan melebihi imbalan yang diterima dan dapat ditagihkan (yang dialokasikan sebagai pendapatan) maka entitas memiliki </a:t>
            </a:r>
            <a:r>
              <a:rPr lang="id-ID" altLang="zh-TW" sz="1800" b="1" dirty="0"/>
              <a:t>kontrak memberatkan</a:t>
            </a:r>
            <a:r>
              <a:rPr lang="id-ID" altLang="zh-TW" sz="1800" dirty="0"/>
              <a:t>.</a:t>
            </a:r>
          </a:p>
          <a:p>
            <a:pPr marL="347663" indent="-347663">
              <a:lnSpc>
                <a:spcPct val="85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id-ID" sz="1800" dirty="0"/>
              <a:t>Liabilitas diakui atas kelebihan tersebut sesuai dengan PSAK</a:t>
            </a:r>
            <a:r>
              <a:rPr lang="en-US" sz="1800" dirty="0"/>
              <a:t> 237. </a:t>
            </a: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id-ID" sz="1800" dirty="0"/>
              <a:t>liabilitas dapat terjadi jika biaya untuk memberikan poin penghargaan meningkat.</a:t>
            </a:r>
            <a:endParaRPr lang="en-GB" sz="1800" dirty="0"/>
          </a:p>
          <a:p>
            <a:pPr marL="347663" indent="-347663">
              <a:lnSpc>
                <a:spcPct val="85000"/>
              </a:lnSpc>
              <a:spcBef>
                <a:spcPts val="600"/>
              </a:spcBef>
            </a:pPr>
            <a:endParaRPr lang="en-GB" sz="1800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1EFFD32-BD22-F04B-A200-7B91606EC352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35069"/>
      </p:ext>
    </p:extLst>
  </p:cSld>
  <p:clrMapOvr>
    <a:masterClrMapping/>
  </p:clrMapOvr>
  <p:transition spd="slow"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2529801" y="353616"/>
            <a:ext cx="7437200" cy="792400"/>
          </a:xfrm>
        </p:spPr>
        <p:txBody>
          <a:bodyPr>
            <a:normAutofit fontScale="90000"/>
          </a:bodyPr>
          <a:lstStyle/>
          <a:p>
            <a:r>
              <a:rPr lang="en-AU" dirty="0">
                <a:latin typeface="Fjalla One" panose="02000506040000020004" pitchFamily="2" charset="0"/>
              </a:rPr>
              <a:t>ISAK 21: </a:t>
            </a:r>
            <a:r>
              <a:rPr lang="en-AU" dirty="0" err="1">
                <a:latin typeface="Fjalla One" panose="02000506040000020004" pitchFamily="2" charset="0"/>
              </a:rPr>
              <a:t>Perjanjian</a:t>
            </a:r>
            <a:r>
              <a:rPr lang="en-AU" dirty="0">
                <a:latin typeface="Fjalla One" panose="02000506040000020004" pitchFamily="2" charset="0"/>
              </a:rPr>
              <a:t> </a:t>
            </a:r>
            <a:r>
              <a:rPr lang="en-AU" dirty="0" err="1">
                <a:latin typeface="Fjalla One" panose="02000506040000020004" pitchFamily="2" charset="0"/>
              </a:rPr>
              <a:t>Konstruksi</a:t>
            </a:r>
            <a:r>
              <a:rPr lang="en-AU" dirty="0">
                <a:latin typeface="Fjalla One" panose="02000506040000020004" pitchFamily="2" charset="0"/>
              </a:rPr>
              <a:t> Real </a:t>
            </a:r>
            <a:r>
              <a:rPr lang="en-AU" dirty="0" err="1">
                <a:latin typeface="Fjalla One" panose="02000506040000020004" pitchFamily="2" charset="0"/>
              </a:rPr>
              <a:t>Estat</a:t>
            </a:r>
            <a:endParaRPr lang="en-GB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EF4CAC-40CB-4BF6-9746-6CB18EF18471}"/>
              </a:ext>
            </a:extLst>
          </p:cNvPr>
          <p:cNvSpPr txBox="1"/>
          <p:nvPr/>
        </p:nvSpPr>
        <p:spPr>
          <a:xfrm>
            <a:off x="1219200" y="1319467"/>
            <a:ext cx="1003191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Perjanjian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penyerahan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barang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jasa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sebagai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tambahan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konstruksi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real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estat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:</a:t>
            </a:r>
          </a:p>
          <a:p>
            <a:pPr marL="361950" indent="-36195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Dipisahkan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menjadi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komponen-komponen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diidentifikasi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termasuk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komponen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konstruksi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real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estat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;</a:t>
            </a:r>
          </a:p>
          <a:p>
            <a:pPr marL="361950" indent="-36195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Nilai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wajar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imbalan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piutang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dialokasikan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pada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setiap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komponen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CD9455-779D-45DC-B7A5-4A7221A8541C}"/>
              </a:ext>
            </a:extLst>
          </p:cNvPr>
          <p:cNvSpPr txBox="1"/>
          <p:nvPr/>
        </p:nvSpPr>
        <p:spPr>
          <a:xfrm>
            <a:off x="1219201" y="3084545"/>
            <a:ext cx="100584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Penentuan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apakah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termasuk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PSAK 34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bergantung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pada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ketentuan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ada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perjanjian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seluruh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fakta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kondisi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ada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perjanjian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memenuhi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definisi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kontrak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konstruksi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pada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 PSAK 34.</a:t>
            </a:r>
            <a:endParaRPr lang="en-US" sz="2000" dirty="0"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9791F8-067C-46AF-B0EB-C41D243E8B36}"/>
              </a:ext>
            </a:extLst>
          </p:cNvPr>
          <p:cNvSpPr txBox="1"/>
          <p:nvPr/>
        </p:nvSpPr>
        <p:spPr>
          <a:xfrm>
            <a:off x="1219200" y="4271643"/>
            <a:ext cx="10031909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Pembeli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menentukan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elemen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struktural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utama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desain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real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estat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sebelum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konstruksi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dimulai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dan/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perubahan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elemen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struktural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utama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saat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konstruksi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sedang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berjalan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88A73-BE72-4983-8AD5-1FC7397EBFE2}"/>
              </a:ext>
            </a:extLst>
          </p:cNvPr>
          <p:cNvSpPr txBox="1"/>
          <p:nvPr/>
        </p:nvSpPr>
        <p:spPr>
          <a:xfrm>
            <a:off x="3120470" y="5921637"/>
            <a:ext cx="1582662" cy="400110"/>
          </a:xfrm>
          <a:prstGeom prst="rect">
            <a:avLst/>
          </a:prstGeom>
          <a:solidFill>
            <a:srgbClr val="E0D3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PSAK 34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092B9-033D-4A8E-BAA6-C70DEAC41D86}"/>
              </a:ext>
            </a:extLst>
          </p:cNvPr>
          <p:cNvSpPr txBox="1"/>
          <p:nvPr/>
        </p:nvSpPr>
        <p:spPr>
          <a:xfrm>
            <a:off x="6777854" y="5708074"/>
            <a:ext cx="4804545" cy="400110"/>
          </a:xfrm>
          <a:prstGeom prst="rect">
            <a:avLst/>
          </a:prstGeom>
          <a:solidFill>
            <a:srgbClr val="E0D3FF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Perjanjian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menjual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barang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b="1" dirty="0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  <a:sym typeface="Wingdings" pitchFamily="2" charset="2"/>
              </a:rPr>
              <a:t>PSAK 23</a:t>
            </a:r>
            <a:endParaRPr lang="en-US" sz="2000" b="1" dirty="0"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12" name="Down Arrow 12">
            <a:extLst>
              <a:ext uri="{FF2B5EF4-FFF2-40B4-BE49-F238E27FC236}">
                <a16:creationId xmlns:a16="http://schemas.microsoft.com/office/drawing/2014/main" id="{E5A03629-E7A2-40BE-8FCD-F15040DAB081}"/>
              </a:ext>
            </a:extLst>
          </p:cNvPr>
          <p:cNvSpPr/>
          <p:nvPr/>
        </p:nvSpPr>
        <p:spPr>
          <a:xfrm rot="2774326">
            <a:off x="4529249" y="5130633"/>
            <a:ext cx="443118" cy="690872"/>
          </a:xfrm>
          <a:prstGeom prst="downArrow">
            <a:avLst/>
          </a:prstGeom>
          <a:solidFill>
            <a:srgbClr val="FFE6E2"/>
          </a:solidFill>
          <a:ln>
            <a:solidFill>
              <a:srgbClr val="EEB4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Down Arrow 13">
            <a:extLst>
              <a:ext uri="{FF2B5EF4-FFF2-40B4-BE49-F238E27FC236}">
                <a16:creationId xmlns:a16="http://schemas.microsoft.com/office/drawing/2014/main" id="{F44BA4FC-F049-4008-84CD-E2331661A35E}"/>
              </a:ext>
            </a:extLst>
          </p:cNvPr>
          <p:cNvSpPr/>
          <p:nvPr/>
        </p:nvSpPr>
        <p:spPr>
          <a:xfrm rot="18682648">
            <a:off x="6191269" y="5158045"/>
            <a:ext cx="447831" cy="683601"/>
          </a:xfrm>
          <a:prstGeom prst="downArrow">
            <a:avLst/>
          </a:prstGeom>
          <a:solidFill>
            <a:srgbClr val="FFE6E2"/>
          </a:solidFill>
          <a:ln>
            <a:solidFill>
              <a:srgbClr val="EEB4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710361-95A2-4BAD-B5D6-FF31CEA3AFDF}"/>
              </a:ext>
            </a:extLst>
          </p:cNvPr>
          <p:cNvSpPr txBox="1"/>
          <p:nvPr/>
        </p:nvSpPr>
        <p:spPr>
          <a:xfrm>
            <a:off x="3837919" y="5120561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Ya</a:t>
            </a:r>
            <a:endParaRPr lang="en-US" sz="2400" b="1" dirty="0"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9A9C75-353F-4B7A-9C55-D995039598DA}"/>
              </a:ext>
            </a:extLst>
          </p:cNvPr>
          <p:cNvSpPr txBox="1"/>
          <p:nvPr/>
        </p:nvSpPr>
        <p:spPr>
          <a:xfrm>
            <a:off x="7130817" y="5147223"/>
            <a:ext cx="117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Tidak</a:t>
            </a:r>
            <a:endParaRPr lang="en-US" sz="2400" b="1" dirty="0">
              <a:latin typeface="Calibri" panose="020F0502020204030204" pitchFamily="34" charset="0"/>
              <a:ea typeface="Segoe UI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733983"/>
      </p:ext>
    </p:extLst>
  </p:cSld>
  <p:clrMapOvr>
    <a:masterClrMapping/>
  </p:clrMapOvr>
  <p:transition spd="slow"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2514600" y="267777"/>
            <a:ext cx="7371600" cy="816800"/>
          </a:xfrm>
        </p:spPr>
        <p:txBody>
          <a:bodyPr>
            <a:normAutofit fontScale="90000"/>
          </a:bodyPr>
          <a:lstStyle/>
          <a:p>
            <a:r>
              <a:rPr lang="en-AU" dirty="0">
                <a:latin typeface="Fjalla One" panose="02000506040000020004" pitchFamily="2" charset="0"/>
              </a:rPr>
              <a:t>ISAK 27 </a:t>
            </a:r>
            <a:r>
              <a:rPr lang="en-AU" dirty="0" err="1">
                <a:latin typeface="Fjalla One" panose="02000506040000020004" pitchFamily="2" charset="0"/>
              </a:rPr>
              <a:t>Pengalihan</a:t>
            </a:r>
            <a:r>
              <a:rPr lang="en-AU" dirty="0">
                <a:latin typeface="Fjalla One" panose="02000506040000020004" pitchFamily="2" charset="0"/>
              </a:rPr>
              <a:t> </a:t>
            </a:r>
            <a:r>
              <a:rPr lang="en-AU" dirty="0" err="1">
                <a:latin typeface="Fjalla One" panose="02000506040000020004" pitchFamily="2" charset="0"/>
              </a:rPr>
              <a:t>Aset</a:t>
            </a:r>
            <a:r>
              <a:rPr lang="en-AU" dirty="0">
                <a:latin typeface="Fjalla One" panose="02000506040000020004" pitchFamily="2" charset="0"/>
              </a:rPr>
              <a:t> </a:t>
            </a:r>
            <a:r>
              <a:rPr lang="en-AU" dirty="0" err="1">
                <a:latin typeface="Fjalla One" panose="02000506040000020004" pitchFamily="2" charset="0"/>
              </a:rPr>
              <a:t>dari</a:t>
            </a:r>
            <a:r>
              <a:rPr lang="en-AU" dirty="0">
                <a:latin typeface="Fjalla One" panose="02000506040000020004" pitchFamily="2" charset="0"/>
              </a:rPr>
              <a:t> </a:t>
            </a:r>
            <a:r>
              <a:rPr lang="en-AU" dirty="0" err="1">
                <a:latin typeface="Fjalla One" panose="02000506040000020004" pitchFamily="2" charset="0"/>
              </a:rPr>
              <a:t>Pelanggan</a:t>
            </a:r>
            <a:endParaRPr lang="en-GB" dirty="0">
              <a:latin typeface="Fjalla One" panose="02000506040000020004" pitchFamily="2" charset="0"/>
              <a:cs typeface="Arial" pitchFamily="34" charset="0"/>
            </a:endParaRPr>
          </a:p>
        </p:txBody>
      </p:sp>
      <p:sp>
        <p:nvSpPr>
          <p:cNvPr id="49155" name="Content Placeholder 7"/>
          <p:cNvSpPr>
            <a:spLocks noGrp="1"/>
          </p:cNvSpPr>
          <p:nvPr>
            <p:ph sz="quarter" idx="10"/>
          </p:nvPr>
        </p:nvSpPr>
        <p:spPr>
          <a:xfrm>
            <a:off x="1219200" y="987730"/>
            <a:ext cx="9753600" cy="5343588"/>
          </a:xfrm>
        </p:spPr>
        <p:txBody>
          <a:bodyPr>
            <a:noAutofit/>
          </a:bodyPr>
          <a:lstStyle/>
          <a:p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mengidentifikasi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diidentifikasi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terpisah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perjanjian</a:t>
            </a:r>
            <a:r>
              <a:rPr lang="en-US" sz="1400" dirty="0"/>
              <a:t>.</a:t>
            </a:r>
          </a:p>
          <a:p>
            <a:pPr lvl="1"/>
            <a:r>
              <a:rPr lang="en-US" sz="1400" dirty="0"/>
              <a:t>Fitur yang </a:t>
            </a:r>
            <a:r>
              <a:rPr lang="en-US" sz="1400" dirty="0" err="1"/>
              <a:t>mengindikasikan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diidentifikasi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terpisah</a:t>
            </a:r>
            <a:r>
              <a:rPr lang="en-US" sz="1400" dirty="0"/>
              <a:t> </a:t>
            </a:r>
            <a:r>
              <a:rPr lang="en-US" sz="1400" dirty="0" err="1"/>
              <a:t>termasuk</a:t>
            </a:r>
            <a:r>
              <a:rPr lang="en-US" sz="1400" dirty="0"/>
              <a:t>: </a:t>
            </a:r>
          </a:p>
          <a:p>
            <a:pPr marL="895350" lvl="2" indent="-317500">
              <a:buFont typeface="+mj-lt"/>
              <a:buAutoNum type="alphaLcParenR"/>
            </a:pP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koneksi</a:t>
            </a:r>
            <a:r>
              <a:rPr lang="en-US" sz="1400" dirty="0"/>
              <a:t> </a:t>
            </a:r>
            <a:r>
              <a:rPr lang="en-US" sz="1400" dirty="0" err="1"/>
              <a:t>diserahkan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 dan </a:t>
            </a:r>
            <a:r>
              <a:rPr lang="en-US" sz="1400" dirty="0" err="1"/>
              <a:t>mewakili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nilai</a:t>
            </a:r>
            <a:r>
              <a:rPr lang="en-US" sz="1400" dirty="0"/>
              <a:t> yang </a:t>
            </a:r>
            <a:r>
              <a:rPr lang="en-US" sz="1400" dirty="0" err="1"/>
              <a:t>berdiri</a:t>
            </a:r>
            <a:r>
              <a:rPr lang="en-US" sz="1400" dirty="0"/>
              <a:t> </a:t>
            </a:r>
            <a:r>
              <a:rPr lang="en-US" sz="1400" dirty="0" err="1"/>
              <a:t>sendiri</a:t>
            </a:r>
            <a:r>
              <a:rPr lang="en-US" sz="1400" dirty="0"/>
              <a:t> (stand-alone value)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; </a:t>
            </a:r>
          </a:p>
          <a:p>
            <a:pPr marL="895350" lvl="2" indent="-317500">
              <a:buFont typeface="+mj-lt"/>
              <a:buAutoNum type="alphaLcParenR"/>
            </a:pPr>
            <a:r>
              <a:rPr lang="en-US" sz="1400" dirty="0" err="1"/>
              <a:t>nilai</a:t>
            </a:r>
            <a:r>
              <a:rPr lang="en-US" sz="1400" dirty="0"/>
              <a:t> </a:t>
            </a:r>
            <a:r>
              <a:rPr lang="en-US" sz="1400" dirty="0" err="1"/>
              <a:t>wajar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koneksi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diukur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andal</a:t>
            </a:r>
            <a:r>
              <a:rPr lang="en-US" sz="14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1400" dirty="0" err="1"/>
              <a:t>Pengakuan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endParaRPr lang="en-US" sz="1400" dirty="0"/>
          </a:p>
          <a:p>
            <a:pPr lvl="1"/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hanya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yang </a:t>
            </a:r>
            <a:r>
              <a:rPr lang="en-US" sz="1400" dirty="0" err="1"/>
              <a:t>diidentifikasi</a:t>
            </a:r>
            <a:r>
              <a:rPr lang="en-US" sz="1400" dirty="0"/>
              <a:t>, </a:t>
            </a:r>
            <a:r>
              <a:rPr lang="en-US" sz="1400" dirty="0" err="1"/>
              <a:t>maka</a:t>
            </a:r>
            <a:r>
              <a:rPr lang="en-US" sz="1400" dirty="0"/>
              <a:t>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dilaksanakan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PSAK 23: </a:t>
            </a:r>
            <a:r>
              <a:rPr lang="en-US" sz="1400" dirty="0" err="1"/>
              <a:t>Pendapatan</a:t>
            </a:r>
            <a:r>
              <a:rPr lang="en-US" sz="1400" dirty="0"/>
              <a:t> Par 19.</a:t>
            </a:r>
          </a:p>
          <a:p>
            <a:pPr lvl="1"/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terdapat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diidentifikasi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terpisah</a:t>
            </a:r>
            <a:r>
              <a:rPr lang="en-US" sz="1400" dirty="0"/>
              <a:t>, </a:t>
            </a:r>
            <a:r>
              <a:rPr lang="en-US" sz="1400" dirty="0" err="1"/>
              <a:t>maka</a:t>
            </a:r>
            <a:r>
              <a:rPr lang="en-US" sz="1400" dirty="0"/>
              <a:t> PSAK 23: </a:t>
            </a:r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paragraf</a:t>
            </a:r>
            <a:r>
              <a:rPr lang="en-US" sz="1400" dirty="0"/>
              <a:t> 12 </a:t>
            </a:r>
            <a:r>
              <a:rPr lang="en-US" sz="1400" dirty="0" err="1"/>
              <a:t>mensyaratkan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 </a:t>
            </a:r>
            <a:r>
              <a:rPr lang="en-US" sz="1400" dirty="0" err="1"/>
              <a:t>nilai</a:t>
            </a:r>
            <a:r>
              <a:rPr lang="en-US" sz="1400" dirty="0"/>
              <a:t> </a:t>
            </a:r>
            <a:r>
              <a:rPr lang="en-US" sz="1400" dirty="0" err="1"/>
              <a:t>wajar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imbalan</a:t>
            </a:r>
            <a:r>
              <a:rPr lang="en-US" sz="1400" dirty="0"/>
              <a:t> yang </a:t>
            </a:r>
            <a:r>
              <a:rPr lang="en-US" sz="1400" dirty="0" err="1"/>
              <a:t>diterima</a:t>
            </a:r>
            <a:r>
              <a:rPr lang="en-US" sz="1400" dirty="0"/>
              <a:t> atau </a:t>
            </a:r>
            <a:r>
              <a:rPr lang="en-US" sz="1400" dirty="0" err="1"/>
              <a:t>terutang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perjanjian</a:t>
            </a:r>
            <a:r>
              <a:rPr lang="en-US" sz="1400" dirty="0"/>
              <a:t>, </a:t>
            </a:r>
            <a:r>
              <a:rPr lang="en-US" sz="1400" dirty="0" err="1"/>
              <a:t>dialokasikan</a:t>
            </a:r>
            <a:r>
              <a:rPr lang="en-US" sz="1400" dirty="0"/>
              <a:t> pada </a:t>
            </a:r>
            <a:r>
              <a:rPr lang="en-US" sz="1400" dirty="0" err="1"/>
              <a:t>setiap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, dan </a:t>
            </a:r>
            <a:r>
              <a:rPr lang="en-US" sz="1400" dirty="0" err="1"/>
              <a:t>kriteria</a:t>
            </a:r>
            <a:r>
              <a:rPr lang="en-US" sz="1400" dirty="0"/>
              <a:t> </a:t>
            </a:r>
            <a:r>
              <a:rPr lang="en-US" sz="1400" dirty="0" err="1"/>
              <a:t>pengakuan</a:t>
            </a:r>
            <a:r>
              <a:rPr lang="en-US" sz="1400" dirty="0"/>
              <a:t> PSAK 23 </a:t>
            </a:r>
            <a:r>
              <a:rPr lang="en-US" sz="1400" dirty="0" err="1"/>
              <a:t>diterapkan</a:t>
            </a:r>
            <a:r>
              <a:rPr lang="en-US" sz="1400" dirty="0"/>
              <a:t>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setiap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.</a:t>
            </a:r>
          </a:p>
          <a:p>
            <a:pPr lvl="1"/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berkelanjutan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bagian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perjanjian</a:t>
            </a:r>
            <a:r>
              <a:rPr lang="en-US" sz="1400" dirty="0"/>
              <a:t>,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dimana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diakui</a:t>
            </a:r>
            <a:r>
              <a:rPr lang="en-US" sz="1400" dirty="0"/>
              <a:t> </a:t>
            </a:r>
            <a:r>
              <a:rPr lang="en-US" sz="1400" dirty="0" err="1"/>
              <a:t>ditentukan</a:t>
            </a:r>
            <a:r>
              <a:rPr lang="en-US" sz="1400" dirty="0"/>
              <a:t> </a:t>
            </a:r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persyaratan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perjanjian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. </a:t>
            </a:r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perjanjian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menetapkan</a:t>
            </a:r>
            <a:r>
              <a:rPr lang="en-US" sz="1400" dirty="0"/>
              <a:t>, </a:t>
            </a:r>
            <a:r>
              <a:rPr lang="en-US" sz="1400" dirty="0" err="1"/>
              <a:t>maka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FF0000"/>
                </a:solidFill>
              </a:rPr>
              <a:t>pendapatan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diakui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selama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periode</a:t>
            </a:r>
            <a:r>
              <a:rPr lang="en-US" sz="1400" dirty="0">
                <a:solidFill>
                  <a:srgbClr val="FF0000"/>
                </a:solidFill>
              </a:rPr>
              <a:t> yang </a:t>
            </a:r>
            <a:r>
              <a:rPr lang="en-US" sz="1400" dirty="0" err="1">
                <a:solidFill>
                  <a:srgbClr val="FF0000"/>
                </a:solidFill>
              </a:rPr>
              <a:t>tidak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lebih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dari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umur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manfaat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aset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alihan</a:t>
            </a:r>
            <a:r>
              <a:rPr lang="en-US" sz="14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1400" dirty="0" err="1"/>
              <a:t>Pengakuan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endParaRPr lang="en-US" sz="1400" dirty="0"/>
          </a:p>
          <a:p>
            <a:pPr lvl="1"/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menerima</a:t>
            </a:r>
            <a:r>
              <a:rPr lang="en-US" sz="1400" dirty="0"/>
              <a:t> </a:t>
            </a:r>
            <a:r>
              <a:rPr lang="en-US" sz="1400" dirty="0" err="1"/>
              <a:t>pengalihan</a:t>
            </a:r>
            <a:r>
              <a:rPr lang="en-US" sz="1400" dirty="0"/>
              <a:t> kas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,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menilai</a:t>
            </a:r>
            <a:r>
              <a:rPr lang="en-US" sz="1400" dirty="0"/>
              <a:t> </a:t>
            </a:r>
            <a:r>
              <a:rPr lang="en-US" sz="1400" dirty="0" err="1"/>
              <a:t>apakah</a:t>
            </a:r>
            <a:r>
              <a:rPr lang="en-US" sz="1400" dirty="0"/>
              <a:t> </a:t>
            </a:r>
            <a:r>
              <a:rPr lang="en-US" sz="1400" dirty="0" err="1"/>
              <a:t>perjanjian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termasuk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ruang</a:t>
            </a:r>
            <a:r>
              <a:rPr lang="en-US" sz="1400" dirty="0"/>
              <a:t> </a:t>
            </a:r>
            <a:r>
              <a:rPr lang="en-US" sz="1400" dirty="0" err="1"/>
              <a:t>lingkup</a:t>
            </a:r>
            <a:r>
              <a:rPr lang="en-US" sz="1400" dirty="0"/>
              <a:t> </a:t>
            </a:r>
            <a:r>
              <a:rPr lang="en-US" sz="1400" dirty="0" err="1"/>
              <a:t>Interpretasi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paragraf</a:t>
            </a:r>
            <a:r>
              <a:rPr lang="en-US" sz="1400" dirty="0"/>
              <a:t> 06. </a:t>
            </a:r>
          </a:p>
          <a:p>
            <a:pPr lvl="1"/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ya</a:t>
            </a:r>
            <a:r>
              <a:rPr lang="en-US" sz="1400" dirty="0"/>
              <a:t>,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menilai</a:t>
            </a:r>
            <a:r>
              <a:rPr lang="en-US" sz="1400" dirty="0"/>
              <a:t> </a:t>
            </a:r>
            <a:r>
              <a:rPr lang="en-US" sz="1400" dirty="0" err="1"/>
              <a:t>apakah</a:t>
            </a:r>
            <a:r>
              <a:rPr lang="en-US" sz="1400" dirty="0"/>
              <a:t> </a:t>
            </a:r>
            <a:r>
              <a:rPr lang="en-US" sz="1400" dirty="0" err="1"/>
              <a:t>konstruksi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perolehan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tetap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memenuhi</a:t>
            </a:r>
            <a:r>
              <a:rPr lang="en-US" sz="1400" dirty="0"/>
              <a:t> </a:t>
            </a:r>
            <a:r>
              <a:rPr lang="en-US" sz="1400" dirty="0" err="1"/>
              <a:t>definisi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paragraf</a:t>
            </a:r>
            <a:r>
              <a:rPr lang="en-US" sz="1400" dirty="0"/>
              <a:t> 09 dan 10. </a:t>
            </a:r>
          </a:p>
          <a:p>
            <a:pPr lvl="1"/>
            <a:r>
              <a:rPr lang="en-US" sz="1400" dirty="0"/>
              <a:t>Jika </a:t>
            </a:r>
            <a:r>
              <a:rPr lang="en-US" sz="1400" dirty="0" err="1"/>
              <a:t>definisi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terpenuhi</a:t>
            </a:r>
            <a:r>
              <a:rPr lang="en-US" sz="1400" dirty="0"/>
              <a:t>,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tetap</a:t>
            </a:r>
            <a:r>
              <a:rPr lang="en-US" sz="1400" dirty="0"/>
              <a:t> pada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perolehan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PSAK 216 :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Tetap</a:t>
            </a:r>
            <a:r>
              <a:rPr lang="en-US" sz="1400" dirty="0"/>
              <a:t> dan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paragraf</a:t>
            </a:r>
            <a:r>
              <a:rPr lang="en-US" sz="1400" dirty="0"/>
              <a:t> 13–20 </a:t>
            </a:r>
            <a:r>
              <a:rPr lang="en-US" sz="1400" dirty="0" err="1"/>
              <a:t>sebesar</a:t>
            </a:r>
            <a:r>
              <a:rPr lang="en-US" sz="1400" dirty="0"/>
              <a:t> kas yang </a:t>
            </a:r>
            <a:r>
              <a:rPr lang="en-US" sz="1400" dirty="0" err="1"/>
              <a:t>diterima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. </a:t>
            </a:r>
          </a:p>
          <a:p>
            <a:endParaRPr lang="en-US" sz="1400" dirty="0"/>
          </a:p>
          <a:p>
            <a:pPr lvl="1"/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lvl="1"/>
            <a:endParaRPr lang="en-US" sz="16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6A9F0C4-6B82-0944-93F7-486CD872219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350103"/>
      </p:ext>
    </p:extLst>
  </p:cSld>
  <p:clrMapOvr>
    <a:masterClrMapping/>
  </p:clrMapOvr>
  <p:transition spd="slow"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606E5E3-9541-7344-891D-C228F0968931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2" name="Google Shape;546;p11">
            <a:extLst>
              <a:ext uri="{FF2B5EF4-FFF2-40B4-BE49-F238E27FC236}">
                <a16:creationId xmlns:a16="http://schemas.microsoft.com/office/drawing/2014/main" id="{BCB5FDA4-DBE2-55D2-40CE-F5B558BF0514}"/>
              </a:ext>
            </a:extLst>
          </p:cNvPr>
          <p:cNvGrpSpPr/>
          <p:nvPr/>
        </p:nvGrpSpPr>
        <p:grpSpPr>
          <a:xfrm rot="10800000">
            <a:off x="2585041" y="1461905"/>
            <a:ext cx="7021918" cy="4205137"/>
            <a:chOff x="1098425" y="237675"/>
            <a:chExt cx="5358675" cy="5174750"/>
          </a:xfrm>
          <a:solidFill>
            <a:srgbClr val="66CCFF"/>
          </a:solidFill>
        </p:grpSpPr>
        <p:sp>
          <p:nvSpPr>
            <p:cNvPr id="5" name="Google Shape;547;p11">
              <a:extLst>
                <a:ext uri="{FF2B5EF4-FFF2-40B4-BE49-F238E27FC236}">
                  <a16:creationId xmlns:a16="http://schemas.microsoft.com/office/drawing/2014/main" id="{E1CA6515-EF55-BA39-8712-F3E72C9C5B0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" name="Google Shape;548;p11">
              <a:extLst>
                <a:ext uri="{FF2B5EF4-FFF2-40B4-BE49-F238E27FC236}">
                  <a16:creationId xmlns:a16="http://schemas.microsoft.com/office/drawing/2014/main" id="{BD4723EC-1F84-4055-4B63-6AA4F86E262A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" name="Google Shape;549;p11">
              <a:extLst>
                <a:ext uri="{FF2B5EF4-FFF2-40B4-BE49-F238E27FC236}">
                  <a16:creationId xmlns:a16="http://schemas.microsoft.com/office/drawing/2014/main" id="{6290254C-EF5C-3C20-DA57-933809F2C3A0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BD42B01-A63A-E5C9-AC24-C844E1F4C142}"/>
              </a:ext>
            </a:extLst>
          </p:cNvPr>
          <p:cNvSpPr txBox="1"/>
          <p:nvPr/>
        </p:nvSpPr>
        <p:spPr>
          <a:xfrm>
            <a:off x="3084224" y="1803742"/>
            <a:ext cx="609771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atin typeface="Fjalla One" panose="02000506040000020004" pitchFamily="2" charset="0"/>
              </a:rPr>
              <a:t>PSAK 115</a:t>
            </a:r>
            <a:br>
              <a:rPr lang="en-US" sz="3200" b="1" dirty="0">
                <a:latin typeface="Fjalla One" panose="02000506040000020004" pitchFamily="2" charset="0"/>
              </a:rPr>
            </a:br>
            <a:r>
              <a:rPr lang="en-US" sz="4300" b="1" dirty="0">
                <a:latin typeface="Fjalla One" panose="02000506040000020004" pitchFamily="2" charset="0"/>
              </a:rPr>
              <a:t>PENDAPATAN DARI KONTRAK DENGAN PELANGGAN</a:t>
            </a:r>
            <a:endParaRPr lang="en-ID" sz="4300" b="1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17062"/>
      </p:ext>
    </p:extLst>
  </p:cSld>
  <p:clrMapOvr>
    <a:masterClrMapping/>
  </p:clrMapOvr>
  <p:transition spd="slow">
    <p:strips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358619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PSAK yang </a:t>
            </a:r>
            <a:r>
              <a:rPr lang="en-US" dirty="0" err="1">
                <a:latin typeface="Fjalla One" panose="02000506040000020004" pitchFamily="2" charset="0"/>
              </a:rPr>
              <a:t>Digantikan</a:t>
            </a:r>
            <a:r>
              <a:rPr lang="en-US" dirty="0">
                <a:latin typeface="Fjalla One" panose="02000506040000020004" pitchFamily="2" charset="0"/>
              </a:rPr>
              <a:t> PSAK 115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981200" y="1533269"/>
          <a:ext cx="7983537" cy="455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F39F06B-7A64-504E-98AF-A85E642CF01B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735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PSAK 115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981200" y="1415148"/>
          <a:ext cx="7983537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A9DD5D4-BC03-6645-833A-B52CC0FFF241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70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Fjalla One" panose="02000506040000020004" pitchFamily="2" charset="0"/>
              </a:rPr>
              <a:t>PSAK 115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068767" y="1659666"/>
          <a:ext cx="10251300" cy="4360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869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304800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PSAK 115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541463" y="1219199"/>
          <a:ext cx="8891587" cy="5483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9AF63C74-24C4-C54C-9867-5453014E84D3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26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260700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Pengakuan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Pendapatan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59E03-0B65-4F8F-836F-27CA2248B364}"/>
              </a:ext>
            </a:extLst>
          </p:cNvPr>
          <p:cNvSpPr/>
          <p:nvPr/>
        </p:nvSpPr>
        <p:spPr>
          <a:xfrm>
            <a:off x="1885950" y="1600200"/>
            <a:ext cx="762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6ABCFD-D118-478D-8DB7-79A80FA178B6}"/>
              </a:ext>
            </a:extLst>
          </p:cNvPr>
          <p:cNvSpPr/>
          <p:nvPr/>
        </p:nvSpPr>
        <p:spPr>
          <a:xfrm>
            <a:off x="2647950" y="1600200"/>
            <a:ext cx="59626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/>
              <a:t>Mengidentifikasikan</a:t>
            </a:r>
            <a:r>
              <a:rPr lang="en-US" sz="2000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Pelanggan</a:t>
            </a:r>
            <a:endParaRPr lang="en-US" sz="2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8A5E4-9F58-4175-AFC6-82ED72FDA018}"/>
              </a:ext>
            </a:extLst>
          </p:cNvPr>
          <p:cNvSpPr/>
          <p:nvPr/>
        </p:nvSpPr>
        <p:spPr>
          <a:xfrm>
            <a:off x="1885950" y="2438400"/>
            <a:ext cx="762000" cy="609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78BE95-BA72-4E59-9214-6FC737339D81}"/>
              </a:ext>
            </a:extLst>
          </p:cNvPr>
          <p:cNvSpPr/>
          <p:nvPr/>
        </p:nvSpPr>
        <p:spPr>
          <a:xfrm>
            <a:off x="2647950" y="2438400"/>
            <a:ext cx="596265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/>
              <a:t>Mengidentifikasikan</a:t>
            </a:r>
            <a:r>
              <a:rPr lang="en-US" sz="2000" dirty="0"/>
              <a:t> </a:t>
            </a:r>
            <a:r>
              <a:rPr lang="en-US" sz="2000" b="1" dirty="0" err="1"/>
              <a:t>Kewajiban</a:t>
            </a:r>
            <a:r>
              <a:rPr lang="en-US" sz="2000" b="1" dirty="0"/>
              <a:t> </a:t>
            </a:r>
            <a:r>
              <a:rPr lang="en-US" sz="2000" b="1" dirty="0" err="1"/>
              <a:t>Pelaksanaan</a:t>
            </a:r>
            <a:endParaRPr lang="en-US" sz="2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22AFCD-49B1-4355-86AD-2CA1369F1833}"/>
              </a:ext>
            </a:extLst>
          </p:cNvPr>
          <p:cNvSpPr/>
          <p:nvPr/>
        </p:nvSpPr>
        <p:spPr>
          <a:xfrm>
            <a:off x="1885950" y="3336878"/>
            <a:ext cx="7620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8EBB1-269E-4B09-9868-0BB43C47832B}"/>
              </a:ext>
            </a:extLst>
          </p:cNvPr>
          <p:cNvSpPr/>
          <p:nvPr/>
        </p:nvSpPr>
        <p:spPr>
          <a:xfrm>
            <a:off x="2652215" y="3336878"/>
            <a:ext cx="5962650" cy="6096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b="1" dirty="0" err="1"/>
              <a:t>Harga</a:t>
            </a:r>
            <a:r>
              <a:rPr lang="en-US" sz="2000" b="1" dirty="0"/>
              <a:t> </a:t>
            </a:r>
            <a:r>
              <a:rPr lang="en-US" sz="2000" b="1" dirty="0" err="1"/>
              <a:t>Transaksi</a:t>
            </a:r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15ECF8-DA3D-43EA-AF92-B9BCA3B7FCBD}"/>
              </a:ext>
            </a:extLst>
          </p:cNvPr>
          <p:cNvSpPr/>
          <p:nvPr/>
        </p:nvSpPr>
        <p:spPr>
          <a:xfrm>
            <a:off x="1890215" y="4292221"/>
            <a:ext cx="762000" cy="609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993E73-5E4D-4657-8D26-2EFF43E442A2}"/>
              </a:ext>
            </a:extLst>
          </p:cNvPr>
          <p:cNvSpPr/>
          <p:nvPr/>
        </p:nvSpPr>
        <p:spPr>
          <a:xfrm>
            <a:off x="2652215" y="4292221"/>
            <a:ext cx="596265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fi-FI" sz="2000" b="1" dirty="0"/>
          </a:p>
          <a:p>
            <a:r>
              <a:rPr lang="fi-FI" sz="2000" b="1" dirty="0"/>
              <a:t>Mengalokasikan harga transaksi </a:t>
            </a:r>
            <a:r>
              <a:rPr lang="fi-FI" sz="2000" dirty="0"/>
              <a:t>terhadap kewajiban pelaksanaan</a:t>
            </a:r>
          </a:p>
          <a:p>
            <a:endParaRPr lang="fi-FI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D7DED-D3B6-437C-A849-D195A39320A1}"/>
              </a:ext>
            </a:extLst>
          </p:cNvPr>
          <p:cNvSpPr/>
          <p:nvPr/>
        </p:nvSpPr>
        <p:spPr>
          <a:xfrm>
            <a:off x="1905000" y="5269742"/>
            <a:ext cx="762000" cy="609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39C844-5C60-47C0-B0E1-87CC273EE748}"/>
              </a:ext>
            </a:extLst>
          </p:cNvPr>
          <p:cNvSpPr/>
          <p:nvPr/>
        </p:nvSpPr>
        <p:spPr>
          <a:xfrm>
            <a:off x="2667000" y="5269742"/>
            <a:ext cx="5962650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i-FI" sz="2000" b="1" dirty="0"/>
              <a:t>Mengakui pendapatan ketika (selama)</a:t>
            </a:r>
            <a:r>
              <a:rPr lang="fi-FI" sz="2000" dirty="0"/>
              <a:t> entitas </a:t>
            </a:r>
            <a:r>
              <a:rPr lang="fi-FI" sz="2000" b="1" dirty="0"/>
              <a:t>menyelesaikan Kewajiban </a:t>
            </a:r>
            <a:r>
              <a:rPr lang="en-US" sz="2000" b="1" dirty="0"/>
              <a:t>P</a:t>
            </a:r>
            <a:r>
              <a:rPr lang="fi-FI" sz="2000" b="1" dirty="0"/>
              <a:t>elaksanaan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755569-BC31-46C1-A929-CCB0E6310D66}"/>
              </a:ext>
            </a:extLst>
          </p:cNvPr>
          <p:cNvSpPr/>
          <p:nvPr/>
        </p:nvSpPr>
        <p:spPr>
          <a:xfrm>
            <a:off x="8763000" y="1600200"/>
            <a:ext cx="1676400" cy="14136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 err="1">
                <a:solidFill>
                  <a:schemeClr val="tx1"/>
                </a:solidFill>
              </a:rPr>
              <a:t>Pengakuan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8B61F2-9C4C-4D8E-8476-7332E9CFF05E}"/>
              </a:ext>
            </a:extLst>
          </p:cNvPr>
          <p:cNvSpPr/>
          <p:nvPr/>
        </p:nvSpPr>
        <p:spPr>
          <a:xfrm>
            <a:off x="8763000" y="3336879"/>
            <a:ext cx="1676400" cy="15399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 err="1">
                <a:solidFill>
                  <a:schemeClr val="tx1"/>
                </a:solidFill>
              </a:rPr>
              <a:t>Pengukuran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C527CA-1B49-496F-9D66-94144CBB90F2}"/>
              </a:ext>
            </a:extLst>
          </p:cNvPr>
          <p:cNvSpPr/>
          <p:nvPr/>
        </p:nvSpPr>
        <p:spPr>
          <a:xfrm>
            <a:off x="8763000" y="5269742"/>
            <a:ext cx="1676400" cy="609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 err="1">
                <a:solidFill>
                  <a:schemeClr val="tx1"/>
                </a:solidFill>
              </a:rPr>
              <a:t>Pengakuan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820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199" y="262700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Tujuan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36AB885-32A1-433C-9E3A-C05336AE4AC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706839810"/>
              </p:ext>
            </p:extLst>
          </p:nvPr>
        </p:nvGraphicFramePr>
        <p:xfrm>
          <a:off x="1661949" y="1289050"/>
          <a:ext cx="8891587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90CD1B7-6229-394F-A651-D900325804DD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14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Fjalla One" panose="02000506040000020004" pitchFamily="2" charset="0"/>
              </a:rPr>
              <a:t>Ruang </a:t>
            </a:r>
            <a:r>
              <a:rPr lang="en-US" dirty="0" err="1">
                <a:latin typeface="Fjalla One" panose="02000506040000020004" pitchFamily="2" charset="0"/>
              </a:rPr>
              <a:t>Lingkup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seluruh</a:t>
            </a:r>
            <a:r>
              <a:rPr lang="en-US" sz="2400" b="1" dirty="0"/>
              <a:t> </a:t>
            </a:r>
            <a:r>
              <a:rPr lang="en-US" sz="2400" b="1" dirty="0" err="1"/>
              <a:t>kontrak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pelanggan</a:t>
            </a:r>
            <a:r>
              <a:rPr lang="en-US" sz="2400" b="1" dirty="0"/>
              <a:t>, </a:t>
            </a:r>
            <a:r>
              <a:rPr lang="en-US" sz="2400" b="1" dirty="0" err="1"/>
              <a:t>kecuali</a:t>
            </a:r>
            <a:r>
              <a:rPr lang="en-US" sz="2400" b="1" dirty="0"/>
              <a:t>: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sewa</a:t>
            </a:r>
            <a:r>
              <a:rPr lang="en-US" dirty="0"/>
              <a:t> - PSAK 30 </a:t>
            </a:r>
            <a:r>
              <a:rPr lang="en-US" dirty="0" err="1"/>
              <a:t>Sewa</a:t>
            </a:r>
            <a:r>
              <a:rPr lang="en-US" dirty="0"/>
              <a:t> (73);  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asuransi</a:t>
            </a:r>
            <a:r>
              <a:rPr lang="en-US" dirty="0"/>
              <a:t> - PSAK 104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Asuransi</a:t>
            </a:r>
            <a:r>
              <a:rPr lang="en-US" dirty="0"/>
              <a:t>;  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/>
              <a:t>Investasi</a:t>
            </a:r>
            <a:r>
              <a:rPr lang="en-US" dirty="0"/>
              <a:t> pada </a:t>
            </a:r>
            <a:r>
              <a:rPr lang="en-US" dirty="0" err="1"/>
              <a:t>perusahaan</a:t>
            </a:r>
            <a:r>
              <a:rPr lang="en-US" dirty="0"/>
              <a:t> lain:</a:t>
            </a:r>
          </a:p>
          <a:p>
            <a:pPr marL="1255713" lvl="1" indent="-273050">
              <a:spcBef>
                <a:spcPts val="300"/>
              </a:spcBef>
            </a:pPr>
            <a:r>
              <a:rPr lang="en-US" dirty="0"/>
              <a:t>PSAK 239 :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dan </a:t>
            </a:r>
            <a:r>
              <a:rPr lang="en-US" dirty="0" err="1"/>
              <a:t>pengukuran</a:t>
            </a:r>
            <a:endParaRPr lang="en-US" dirty="0"/>
          </a:p>
          <a:p>
            <a:pPr marL="1255713" lvl="1" indent="-273050">
              <a:spcBef>
                <a:spcPts val="300"/>
              </a:spcBef>
            </a:pPr>
            <a:r>
              <a:rPr lang="en-US" dirty="0"/>
              <a:t>PSAK 110 :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Konsolidasian</a:t>
            </a:r>
            <a:r>
              <a:rPr lang="en-US" dirty="0"/>
              <a:t>,  		          </a:t>
            </a:r>
          </a:p>
          <a:p>
            <a:pPr marL="1255713" lvl="1" indent="-273050">
              <a:spcBef>
                <a:spcPts val="300"/>
              </a:spcBef>
            </a:pPr>
            <a:r>
              <a:rPr lang="en-US" dirty="0"/>
              <a:t>PSAK 111 : </a:t>
            </a:r>
            <a:r>
              <a:rPr lang="en-US" dirty="0" err="1"/>
              <a:t>Pengaturan</a:t>
            </a:r>
            <a:r>
              <a:rPr lang="en-US" dirty="0"/>
              <a:t> Bersama, 				          </a:t>
            </a:r>
          </a:p>
          <a:p>
            <a:pPr marL="1255713" lvl="1" indent="-273050">
              <a:spcBef>
                <a:spcPts val="300"/>
              </a:spcBef>
            </a:pPr>
            <a:r>
              <a:rPr lang="en-US" dirty="0"/>
              <a:t>PSAK 227 :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>
                <a:solidFill>
                  <a:schemeClr val="tx1"/>
                </a:solidFill>
              </a:rPr>
              <a:t>	     </a:t>
            </a:r>
          </a:p>
          <a:p>
            <a:pPr marL="1255713" lvl="1" indent="-273050">
              <a:spcBef>
                <a:spcPts val="300"/>
              </a:spcBef>
            </a:pPr>
            <a:r>
              <a:rPr lang="en-US" dirty="0"/>
              <a:t>PSAK 228 : </a:t>
            </a:r>
            <a:r>
              <a:rPr lang="en-US" dirty="0" err="1"/>
              <a:t>Investasi</a:t>
            </a:r>
            <a:r>
              <a:rPr lang="en-US" dirty="0"/>
              <a:t> pada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Asosiasi</a:t>
            </a:r>
            <a:r>
              <a:rPr lang="en-US" dirty="0"/>
              <a:t> dan Ventura Bersama  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nonmoneter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lini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memfasilitasi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potensial</a:t>
            </a:r>
            <a:r>
              <a:rPr lang="en-US" dirty="0"/>
              <a:t> 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dua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menukarkan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permintaan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8076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>
                <a:latin typeface="Fjalla One" panose="02000506040000020004" pitchFamily="2" charset="0"/>
              </a:rPr>
              <a:t>Pengakuan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698567" y="1752600"/>
          <a:ext cx="8794865" cy="41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1524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Mengidentifikan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– Par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12986" y="1548317"/>
            <a:ext cx="9659814" cy="4858583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b="1" dirty="0" err="1"/>
              <a:t>seluruh</a:t>
            </a:r>
            <a:r>
              <a:rPr lang="en-US" b="1" dirty="0"/>
              <a:t> </a:t>
            </a:r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b="1" dirty="0" err="1"/>
              <a:t>terpenuhi</a:t>
            </a:r>
            <a:r>
              <a:rPr lang="en-US" dirty="0"/>
              <a:t>: 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US" sz="1800" dirty="0"/>
              <a:t>para </a:t>
            </a:r>
            <a:r>
              <a:rPr lang="en-US" sz="1800" dirty="0" err="1"/>
              <a:t>pihak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b="1" dirty="0" err="1"/>
              <a:t>menyetujui</a:t>
            </a:r>
            <a:r>
              <a:rPr lang="en-US" sz="1800" b="1" dirty="0"/>
              <a:t> </a:t>
            </a:r>
            <a:r>
              <a:rPr lang="en-US" sz="1800" b="1" dirty="0" err="1"/>
              <a:t>kontrak</a:t>
            </a:r>
            <a:r>
              <a:rPr lang="en-US" sz="1800" b="1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tertulis</a:t>
            </a:r>
            <a:r>
              <a:rPr lang="en-US" sz="1800" dirty="0"/>
              <a:t>, </a:t>
            </a:r>
            <a:r>
              <a:rPr lang="en-US" sz="1800" dirty="0" err="1"/>
              <a:t>lisan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sesuai</a:t>
            </a:r>
            <a:r>
              <a:rPr lang="en-US" sz="1800" dirty="0"/>
              <a:t> dengan </a:t>
            </a:r>
            <a:r>
              <a:rPr lang="en-US" sz="1800" dirty="0" err="1"/>
              <a:t>praktik</a:t>
            </a:r>
            <a:r>
              <a:rPr lang="en-US" sz="1800" dirty="0"/>
              <a:t> </a:t>
            </a:r>
            <a:r>
              <a:rPr lang="en-US" sz="1800" dirty="0" err="1"/>
              <a:t>bisnis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umumnya</a:t>
            </a:r>
            <a:r>
              <a:rPr lang="en-US" sz="1800" dirty="0"/>
              <a:t>)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b="1" dirty="0" err="1"/>
              <a:t>berkomitmen</a:t>
            </a:r>
            <a:r>
              <a:rPr lang="en-US" sz="1800" b="1" dirty="0"/>
              <a:t> </a:t>
            </a:r>
            <a:r>
              <a:rPr lang="en-US" sz="1800" b="1" dirty="0" err="1"/>
              <a:t>untuk</a:t>
            </a:r>
            <a:r>
              <a:rPr lang="en-US" sz="1800" b="1" dirty="0"/>
              <a:t> </a:t>
            </a:r>
            <a:r>
              <a:rPr lang="en-US" sz="1800" b="1" dirty="0" err="1"/>
              <a:t>melaksanakan</a:t>
            </a:r>
            <a:r>
              <a:rPr lang="en-US" sz="1800" b="1" dirty="0"/>
              <a:t> </a:t>
            </a:r>
            <a:r>
              <a:rPr lang="en-US" sz="1800" b="1" dirty="0" err="1"/>
              <a:t>kewajiban</a:t>
            </a:r>
            <a:r>
              <a:rPr lang="en-US" sz="1800" b="1" dirty="0"/>
              <a:t> </a:t>
            </a:r>
            <a:r>
              <a:rPr lang="en-US" sz="1800" dirty="0" err="1"/>
              <a:t>mereka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; 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US" sz="1800" dirty="0" err="1"/>
              <a:t>entitas</a:t>
            </a:r>
            <a:r>
              <a:rPr lang="en-US" sz="1800" dirty="0"/>
              <a:t> dapat </a:t>
            </a:r>
            <a:r>
              <a:rPr lang="en-US" sz="1800" b="1" dirty="0" err="1"/>
              <a:t>mengidentifikasi</a:t>
            </a:r>
            <a:r>
              <a:rPr lang="en-US" sz="1800" b="1" dirty="0"/>
              <a:t> </a:t>
            </a:r>
            <a:r>
              <a:rPr lang="en-US" sz="1800" b="1" dirty="0" err="1"/>
              <a:t>hak</a:t>
            </a:r>
            <a:r>
              <a:rPr lang="en-US" sz="1800" b="1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pihak</a:t>
            </a:r>
            <a:r>
              <a:rPr lang="en-US" sz="1800" dirty="0"/>
              <a:t> </a:t>
            </a:r>
            <a:r>
              <a:rPr lang="en-US" sz="1800" dirty="0" err="1"/>
              <a:t>mengenai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dialihkan</a:t>
            </a:r>
            <a:r>
              <a:rPr lang="en-US" sz="1800" dirty="0"/>
              <a:t>; 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US" sz="1800" dirty="0" err="1"/>
              <a:t>entitas</a:t>
            </a:r>
            <a:r>
              <a:rPr lang="en-US" sz="1800" dirty="0"/>
              <a:t> dapat </a:t>
            </a:r>
            <a:r>
              <a:rPr lang="en-US" sz="1800" b="1" dirty="0" err="1"/>
              <a:t>mengidentifikasi</a:t>
            </a:r>
            <a:r>
              <a:rPr lang="en-US" sz="1800" b="1" dirty="0"/>
              <a:t> </a:t>
            </a:r>
            <a:r>
              <a:rPr lang="en-US" sz="1800" b="1" dirty="0" err="1"/>
              <a:t>jangka</a:t>
            </a:r>
            <a:r>
              <a:rPr lang="en-US" sz="1800" b="1" dirty="0"/>
              <a:t> </a:t>
            </a:r>
            <a:r>
              <a:rPr lang="en-US" sz="1800" b="1" dirty="0" err="1"/>
              <a:t>waktu</a:t>
            </a:r>
            <a:r>
              <a:rPr lang="en-US" sz="1800" b="1" dirty="0"/>
              <a:t> </a:t>
            </a:r>
            <a:r>
              <a:rPr lang="en-US" sz="1800" b="1" dirty="0" err="1"/>
              <a:t>pembayaran</a:t>
            </a:r>
            <a:r>
              <a:rPr lang="en-US" sz="1800" b="1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dialihkan</a:t>
            </a:r>
            <a:r>
              <a:rPr lang="en-US" sz="1800" dirty="0"/>
              <a:t>; 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b="1" dirty="0" err="1"/>
              <a:t>memiliki</a:t>
            </a:r>
            <a:r>
              <a:rPr lang="en-US" sz="1800" b="1" dirty="0"/>
              <a:t> </a:t>
            </a:r>
            <a:r>
              <a:rPr lang="en-US" sz="1800" b="1" dirty="0" err="1"/>
              <a:t>substansi</a:t>
            </a:r>
            <a:r>
              <a:rPr lang="en-US" sz="1800" b="1" dirty="0"/>
              <a:t> </a:t>
            </a:r>
            <a:r>
              <a:rPr lang="en-US" sz="1800" b="1" dirty="0" err="1"/>
              <a:t>komersial</a:t>
            </a:r>
            <a:r>
              <a:rPr lang="en-US" sz="1800" b="1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risiko</a:t>
            </a:r>
            <a:r>
              <a:rPr lang="en-US" sz="1800" dirty="0"/>
              <a:t>, </a:t>
            </a:r>
            <a:r>
              <a:rPr lang="en-US" sz="1800" dirty="0" err="1"/>
              <a:t>waktu</a:t>
            </a:r>
            <a:r>
              <a:rPr lang="en-US" sz="1800" dirty="0"/>
              <a:t>,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arus</a:t>
            </a:r>
            <a:r>
              <a:rPr lang="en-US" sz="1800" dirty="0"/>
              <a:t> </a:t>
            </a:r>
            <a:r>
              <a:rPr lang="en-US" sz="1800" dirty="0" err="1"/>
              <a:t>kas</a:t>
            </a:r>
            <a:r>
              <a:rPr lang="en-US" sz="1800" dirty="0"/>
              <a:t> masa </a:t>
            </a:r>
            <a:r>
              <a:rPr lang="en-US" sz="1800" dirty="0" err="1"/>
              <a:t>depan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diperkirakan</a:t>
            </a:r>
            <a:r>
              <a:rPr lang="en-US" sz="1800" dirty="0"/>
              <a:t> </a:t>
            </a:r>
            <a:r>
              <a:rPr lang="en-US" sz="1800" dirty="0" err="1"/>
              <a:t>berubah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akibat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); </a:t>
            </a:r>
            <a:r>
              <a:rPr lang="en-US" sz="1800" dirty="0" err="1"/>
              <a:t>dan</a:t>
            </a:r>
            <a:r>
              <a:rPr lang="en-US" sz="1800" dirty="0"/>
              <a:t> 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US" sz="1800" dirty="0"/>
              <a:t>kemungkinan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b="1" dirty="0" err="1"/>
              <a:t>menagih</a:t>
            </a:r>
            <a:r>
              <a:rPr lang="en-US" sz="1800" b="1" dirty="0"/>
              <a:t> </a:t>
            </a:r>
            <a:r>
              <a:rPr lang="en-US" sz="1800" b="1" dirty="0" err="1"/>
              <a:t>imbalan</a:t>
            </a:r>
            <a:r>
              <a:rPr lang="en-US" sz="1800" b="1" dirty="0"/>
              <a:t> </a:t>
            </a:r>
            <a:r>
              <a:rPr lang="en-US" sz="1800" dirty="0"/>
              <a:t>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haknya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pertukaran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dialihkan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 </a:t>
            </a:r>
          </a:p>
          <a:p>
            <a:pPr marL="460375" lvl="1" indent="0">
              <a:spcBef>
                <a:spcPts val="1200"/>
              </a:spcBef>
              <a:buNone/>
            </a:pP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mengevaluasi</a:t>
            </a:r>
            <a:r>
              <a:rPr lang="en-US" sz="1800" dirty="0"/>
              <a:t> </a:t>
            </a:r>
            <a:r>
              <a:rPr lang="en-US" sz="1800" dirty="0" err="1"/>
              <a:t>apakah</a:t>
            </a:r>
            <a:r>
              <a:rPr lang="en-US" sz="1800" dirty="0"/>
              <a:t> </a:t>
            </a:r>
            <a:r>
              <a:rPr lang="en-US" sz="1800" dirty="0" err="1"/>
              <a:t>kolektibilitas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mempertimbangkan</a:t>
            </a:r>
            <a:r>
              <a:rPr lang="en-US" sz="1800" dirty="0"/>
              <a:t> </a:t>
            </a:r>
            <a:r>
              <a:rPr lang="en-US" sz="1800" dirty="0" err="1"/>
              <a:t>kemampuan</a:t>
            </a:r>
            <a:r>
              <a:rPr lang="en-US" sz="1800" dirty="0"/>
              <a:t> dan </a:t>
            </a:r>
            <a:r>
              <a:rPr lang="en-US" sz="1800" dirty="0" err="1"/>
              <a:t>intensi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membayar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jatuh</a:t>
            </a:r>
            <a:r>
              <a:rPr lang="en-US" sz="1800" dirty="0"/>
              <a:t> tempo.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7963E9-4B40-43E2-B926-31E2AC8CD569}"/>
              </a:ext>
            </a:extLst>
          </p:cNvPr>
          <p:cNvSpPr txBox="1">
            <a:spLocks/>
          </p:cNvSpPr>
          <p:nvPr/>
        </p:nvSpPr>
        <p:spPr>
          <a:xfrm>
            <a:off x="9906000" y="152400"/>
            <a:ext cx="2133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Identifikasi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90FEF2A4-2E47-384C-8690-1ED42EBBD81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220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Tidak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terdapat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dan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tidak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terlaksana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8DE4D2A-C2B2-EA45-96E5-4D5AD97D6AF8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1541585" y="1981200"/>
          <a:ext cx="8897815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9D665B8F-03AF-4E4A-B1FE-81B29C55AB1B}"/>
              </a:ext>
            </a:extLst>
          </p:cNvPr>
          <p:cNvSpPr txBox="1">
            <a:spLocks/>
          </p:cNvSpPr>
          <p:nvPr/>
        </p:nvSpPr>
        <p:spPr>
          <a:xfrm>
            <a:off x="9906000" y="152400"/>
            <a:ext cx="2133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Identifikasi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EA26C79-5BC4-D943-976C-F119A180D6C3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772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28" y="451100"/>
            <a:ext cx="7038572" cy="15301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Tidak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memenuhi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– </a:t>
            </a:r>
            <a:r>
              <a:rPr lang="en-US" dirty="0" err="1">
                <a:latin typeface="Fjalla One" panose="02000506040000020004" pitchFamily="2" charset="0"/>
              </a:rPr>
              <a:t>Menerima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Imbalan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86516" y="2438400"/>
            <a:ext cx="7924800" cy="3276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memenuhi</a:t>
            </a:r>
            <a:r>
              <a:rPr lang="en-US" b="1" dirty="0"/>
              <a:t> </a:t>
            </a:r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dirty="0"/>
              <a:t>paragraph 9 dan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b="1" dirty="0" err="1"/>
              <a:t>menerima</a:t>
            </a:r>
            <a:r>
              <a:rPr lang="en-US" b="1" dirty="0"/>
              <a:t> </a:t>
            </a:r>
            <a:r>
              <a:rPr lang="en-US" b="1" dirty="0" err="1"/>
              <a:t>imbalan</a:t>
            </a:r>
            <a:r>
              <a:rPr lang="en-US" b="1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b="1" dirty="0" err="1"/>
              <a:t>diakui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 </a:t>
            </a:r>
            <a:r>
              <a:rPr lang="en-US" dirty="0" err="1"/>
              <a:t>jika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terpenuhi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sisa</a:t>
            </a:r>
            <a:r>
              <a:rPr lang="en-US" b="1" dirty="0"/>
              <a:t> </a:t>
            </a:r>
            <a:r>
              <a:rPr lang="en-US" b="1" dirty="0" err="1"/>
              <a:t>kewajiban</a:t>
            </a:r>
            <a:r>
              <a:rPr lang="en-US" b="1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mengalihkan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substansial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, </a:t>
            </a:r>
            <a:r>
              <a:rPr lang="en-US" dirty="0" err="1"/>
              <a:t>imbalan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dikembalikan</a:t>
            </a:r>
            <a:r>
              <a:rPr lang="en-US" dirty="0"/>
              <a:t>; </a:t>
            </a:r>
            <a:r>
              <a:rPr lang="en-US" dirty="0" err="1"/>
              <a:t>atau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b="1" dirty="0" err="1"/>
              <a:t>kontrak</a:t>
            </a:r>
            <a:r>
              <a:rPr lang="en-US" b="1" dirty="0"/>
              <a:t> </a:t>
            </a:r>
            <a:r>
              <a:rPr lang="en-US" b="1" dirty="0" err="1"/>
              <a:t>telah</a:t>
            </a:r>
            <a:r>
              <a:rPr lang="en-US" b="1" dirty="0"/>
              <a:t> </a:t>
            </a:r>
            <a:r>
              <a:rPr lang="en-US" b="1" dirty="0" err="1"/>
              <a:t>diakhiri</a:t>
            </a:r>
            <a:r>
              <a:rPr lang="en-US" b="1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imbalan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dikembalikan</a:t>
            </a:r>
            <a:r>
              <a:rPr lang="en-US" dirty="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F7BF59-76B9-A64F-80A9-7849E56E005E}"/>
              </a:ext>
            </a:extLst>
          </p:cNvPr>
          <p:cNvSpPr txBox="1">
            <a:spLocks/>
          </p:cNvSpPr>
          <p:nvPr/>
        </p:nvSpPr>
        <p:spPr>
          <a:xfrm>
            <a:off x="9906000" y="152400"/>
            <a:ext cx="2133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Identifikasi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71D7E68D-C7D6-5C49-B352-98F9DC44F25F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30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Kombinasi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447800" y="1676400"/>
            <a:ext cx="2514600" cy="2805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mengombinasikan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atau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b="1" dirty="0" err="1"/>
              <a:t>kontrak</a:t>
            </a:r>
            <a:r>
              <a:rPr lang="en-US" b="1" dirty="0"/>
              <a:t> </a:t>
            </a:r>
            <a:r>
              <a:rPr lang="en-US" b="1" dirty="0" err="1"/>
              <a:t>tunggal</a:t>
            </a:r>
            <a:r>
              <a:rPr lang="en-US" b="1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atau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terpenuhi</a:t>
            </a:r>
            <a:r>
              <a:rPr lang="en-US" dirty="0"/>
              <a:t>: 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0C8D0B-206B-4B15-83F4-80008511C734}"/>
              </a:ext>
            </a:extLst>
          </p:cNvPr>
          <p:cNvSpPr txBox="1">
            <a:spLocks/>
          </p:cNvSpPr>
          <p:nvPr/>
        </p:nvSpPr>
        <p:spPr>
          <a:xfrm>
            <a:off x="9906000" y="152400"/>
            <a:ext cx="2133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Kombinasi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82C98F1-9E07-3A46-9070-44BBAF59F5EE}"/>
              </a:ext>
            </a:extLst>
          </p:cNvPr>
          <p:cNvGraphicFramePr/>
          <p:nvPr/>
        </p:nvGraphicFramePr>
        <p:xfrm>
          <a:off x="1905000" y="1676400"/>
          <a:ext cx="960119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845101E-5A39-3948-BE31-E5EF132E4C8F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41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Modifikasi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b="1" dirty="0" err="1"/>
              <a:t>Modifikasi</a:t>
            </a:r>
            <a:r>
              <a:rPr lang="en-US" sz="2400" b="1" dirty="0"/>
              <a:t> </a:t>
            </a:r>
            <a:r>
              <a:rPr lang="en-US" sz="2400" b="1" dirty="0" err="1"/>
              <a:t>kontrak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lingkup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keduanya</a:t>
            </a:r>
            <a:r>
              <a:rPr lang="en-US" sz="2400" dirty="0"/>
              <a:t>) yang </a:t>
            </a:r>
            <a:r>
              <a:rPr lang="en-US" sz="2400" dirty="0" err="1"/>
              <a:t>disetujui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para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mencatat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b="1" dirty="0" err="1"/>
              <a:t>kontrak</a:t>
            </a:r>
            <a:r>
              <a:rPr lang="en-US" sz="2400" b="1" dirty="0"/>
              <a:t> </a:t>
            </a:r>
            <a:r>
              <a:rPr lang="en-US" sz="2400" b="1" dirty="0" err="1"/>
              <a:t>terpisah</a:t>
            </a:r>
            <a:r>
              <a:rPr lang="en-US" sz="2400" b="1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 </a:t>
            </a:r>
            <a:r>
              <a:rPr lang="en-US" sz="2400" dirty="0" err="1"/>
              <a:t>terpenuhi</a:t>
            </a:r>
            <a:r>
              <a:rPr lang="en-US" sz="2400" dirty="0"/>
              <a:t>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sv-SE" sz="2400" dirty="0"/>
              <a:t>ruang </a:t>
            </a:r>
            <a:r>
              <a:rPr lang="sv-SE" sz="2400" b="1" dirty="0"/>
              <a:t>lingkup kontrak meningkat </a:t>
            </a:r>
            <a:r>
              <a:rPr lang="sv-SE" sz="2400" dirty="0"/>
              <a:t>karena penambahan barang atau jasa yang bersifat dapat dibedakan (</a:t>
            </a:r>
            <a:r>
              <a:rPr lang="sv-SE" sz="2400" i="1" dirty="0"/>
              <a:t>distinct</a:t>
            </a:r>
            <a:r>
              <a:rPr lang="sv-SE" sz="2400" dirty="0"/>
              <a:t>)</a:t>
            </a:r>
            <a:r>
              <a:rPr lang="da-DK" sz="2400" dirty="0"/>
              <a:t>; dan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400" b="1" dirty="0" err="1"/>
              <a:t>harga</a:t>
            </a:r>
            <a:r>
              <a:rPr lang="en-US" sz="2400" b="1" dirty="0"/>
              <a:t> </a:t>
            </a:r>
            <a:r>
              <a:rPr lang="en-US" sz="2400" b="1" dirty="0" err="1"/>
              <a:t>kontrak</a:t>
            </a:r>
            <a:r>
              <a:rPr lang="en-US" sz="2400" b="1" dirty="0"/>
              <a:t> </a:t>
            </a:r>
            <a:r>
              <a:rPr lang="en-US" sz="2400" b="1" dirty="0" err="1"/>
              <a:t>meningkat</a:t>
            </a:r>
            <a:r>
              <a:rPr lang="en-US" sz="2400" b="1" dirty="0"/>
              <a:t> </a:t>
            </a:r>
            <a:r>
              <a:rPr lang="en-US" sz="2400" dirty="0"/>
              <a:t>oleh </a:t>
            </a:r>
            <a:r>
              <a:rPr lang="en-US" sz="2400" dirty="0" err="1"/>
              <a:t>sejumlah</a:t>
            </a:r>
            <a:r>
              <a:rPr lang="en-US" sz="2400" dirty="0"/>
              <a:t> </a:t>
            </a:r>
            <a:r>
              <a:rPr lang="en-US" sz="2400" dirty="0" err="1"/>
              <a:t>imbalan</a:t>
            </a:r>
            <a:r>
              <a:rPr lang="en-US" sz="2400" dirty="0"/>
              <a:t> yang </a:t>
            </a:r>
            <a:r>
              <a:rPr lang="en-US" sz="2400" dirty="0" err="1"/>
              <a:t>mencerminkan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jual</a:t>
            </a:r>
            <a:r>
              <a:rPr lang="en-US" sz="2400" dirty="0"/>
              <a:t> </a:t>
            </a:r>
            <a:r>
              <a:rPr lang="en-US" sz="2400" dirty="0" err="1"/>
              <a:t>berdiri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(</a:t>
            </a:r>
            <a:r>
              <a:rPr lang="en-US" sz="2400" i="1" dirty="0"/>
              <a:t>stand-alone selling prices</a:t>
            </a:r>
            <a:r>
              <a:rPr lang="en-US" sz="2400" dirty="0"/>
              <a:t>).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5F9EC29-C8D9-463F-B7BC-23B5A966B952}"/>
              </a:ext>
            </a:extLst>
          </p:cNvPr>
          <p:cNvSpPr txBox="1">
            <a:spLocks/>
          </p:cNvSpPr>
          <p:nvPr/>
        </p:nvSpPr>
        <p:spPr>
          <a:xfrm>
            <a:off x="9906000" y="130216"/>
            <a:ext cx="2133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Modifikasi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5798D58-307E-D34E-B7B4-3FC4C693CC97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75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Modifikasi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– </a:t>
            </a:r>
            <a:r>
              <a:rPr lang="en-US" dirty="0" err="1">
                <a:latin typeface="Fjalla One" panose="02000506040000020004" pitchFamily="2" charset="0"/>
              </a:rPr>
              <a:t>tidak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terpisah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atau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dialihkan</a:t>
            </a:r>
            <a:r>
              <a:rPr lang="en-US" dirty="0"/>
              <a:t> pada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modifikasi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dengan </a:t>
            </a:r>
            <a:r>
              <a:rPr lang="en-US" dirty="0" err="1"/>
              <a:t>cara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yang dapat </a:t>
            </a:r>
            <a:r>
              <a:rPr lang="en-US" dirty="0" err="1"/>
              <a:t>diterapkan</a:t>
            </a:r>
            <a:r>
              <a:rPr lang="en-US" dirty="0"/>
              <a:t>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mencatat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seolah-olah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b="1" dirty="0" err="1"/>
              <a:t>penghentian</a:t>
            </a:r>
            <a:r>
              <a:rPr lang="en-US" sz="2000" b="1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</a:t>
            </a:r>
            <a:r>
              <a:rPr lang="en-US" sz="2000" dirty="0"/>
              <a:t>yang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b="1" dirty="0" err="1"/>
              <a:t>menciptakan</a:t>
            </a:r>
            <a:r>
              <a:rPr lang="en-US" sz="2000" b="1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</a:t>
            </a:r>
            <a:r>
              <a:rPr lang="en-US" sz="2000" b="1" dirty="0" err="1"/>
              <a:t>baru</a:t>
            </a:r>
            <a:r>
              <a:rPr lang="en-US" sz="2000" dirty="0"/>
              <a:t>,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sisa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b="1" dirty="0" err="1"/>
              <a:t>bersifat</a:t>
            </a:r>
            <a:r>
              <a:rPr lang="en-US" sz="2000" b="1" dirty="0"/>
              <a:t> dapat </a:t>
            </a:r>
            <a:r>
              <a:rPr lang="en-US" sz="2000" b="1" dirty="0" err="1"/>
              <a:t>dibedakan</a:t>
            </a:r>
            <a:r>
              <a:rPr lang="en-US" sz="2000" b="1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yang </a:t>
            </a:r>
            <a:r>
              <a:rPr lang="en-US" sz="2000" dirty="0" err="1"/>
              <a:t>dialihkan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sebelum</a:t>
            </a:r>
            <a:r>
              <a:rPr lang="en-US" sz="2000" dirty="0"/>
              <a:t> </a:t>
            </a:r>
            <a:r>
              <a:rPr lang="en-US" sz="2000" dirty="0" err="1"/>
              <a:t>tanggal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mencatat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seolah-olah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bagian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yang </a:t>
            </a:r>
            <a:r>
              <a:rPr lang="en-US" sz="2000" b="1" dirty="0" err="1"/>
              <a:t>ada</a:t>
            </a:r>
            <a:r>
              <a:rPr lang="en-US" sz="2000" b="1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sisa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b="1" dirty="0" err="1"/>
              <a:t>bersifat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dibedakan</a:t>
            </a:r>
            <a:r>
              <a:rPr lang="en-US" sz="2000" b="1" dirty="0"/>
              <a:t>. </a:t>
            </a:r>
            <a:r>
              <a:rPr lang="en-US" sz="2000" dirty="0"/>
              <a:t>Oleh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,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tunggal</a:t>
            </a:r>
            <a:r>
              <a:rPr lang="en-US" sz="2000" dirty="0"/>
              <a:t> yang </a:t>
            </a:r>
            <a:r>
              <a:rPr lang="en-US" sz="2000" dirty="0" err="1"/>
              <a:t>dipenuhi</a:t>
            </a:r>
            <a:r>
              <a:rPr lang="en-US" sz="2000" dirty="0"/>
              <a:t> </a:t>
            </a:r>
            <a:r>
              <a:rPr lang="en-US" sz="2000" dirty="0" err="1"/>
              <a:t>sebagiannya</a:t>
            </a:r>
            <a:r>
              <a:rPr lang="en-US" sz="2000" dirty="0"/>
              <a:t> pada </a:t>
            </a:r>
            <a:r>
              <a:rPr lang="en-US" sz="2000" dirty="0" err="1"/>
              <a:t>tanggal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.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EB186A-C562-0E4E-B5ED-F04521E7092D}"/>
              </a:ext>
            </a:extLst>
          </p:cNvPr>
          <p:cNvSpPr txBox="1">
            <a:spLocks/>
          </p:cNvSpPr>
          <p:nvPr/>
        </p:nvSpPr>
        <p:spPr>
          <a:xfrm>
            <a:off x="9906000" y="130216"/>
            <a:ext cx="2133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Modifikasi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5980B7A-7475-2D43-97D1-4E2F74DAB479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75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548640"/>
            <a:ext cx="7371600" cy="8168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Mengidentifikan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Kewajiban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Pelaksanaan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00200" y="1664839"/>
            <a:ext cx="8891710" cy="4858583"/>
          </a:xfrm>
        </p:spPr>
        <p:txBody>
          <a:bodyPr>
            <a:normAutofit/>
          </a:bodyPr>
          <a:lstStyle/>
          <a:p>
            <a:r>
              <a:rPr lang="en-US" sz="2400" dirty="0"/>
              <a:t>Pada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,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menilai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dijanjikan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 dengan </a:t>
            </a:r>
            <a:r>
              <a:rPr lang="en-US" sz="2400" dirty="0" err="1"/>
              <a:t>pelanggan</a:t>
            </a:r>
            <a:r>
              <a:rPr lang="en-US" sz="2400" dirty="0"/>
              <a:t> dan </a:t>
            </a:r>
            <a:r>
              <a:rPr lang="en-US" sz="2400" dirty="0" err="1"/>
              <a:t>mengidentifikasi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kewajiban</a:t>
            </a:r>
            <a:r>
              <a:rPr lang="en-US" sz="2400" dirty="0"/>
              <a:t> </a:t>
            </a:r>
            <a:r>
              <a:rPr lang="en-US" sz="2400" dirty="0" err="1"/>
              <a:t>pelaksanaan,setiap</a:t>
            </a:r>
            <a:r>
              <a:rPr lang="en-US" sz="2400" dirty="0"/>
              <a:t> </a:t>
            </a:r>
            <a:r>
              <a:rPr lang="en-US" sz="2400" dirty="0" err="1"/>
              <a:t>janji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mengalihkan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:  </a:t>
            </a:r>
          </a:p>
          <a:p>
            <a:pPr marL="809625" indent="-457200">
              <a:buFont typeface="+mj-lt"/>
              <a:buAutoNum type="alphaLcParenR"/>
            </a:pP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sepaket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) yang </a:t>
            </a:r>
            <a:r>
              <a:rPr lang="en-US" sz="2400" b="1" dirty="0" err="1"/>
              <a:t>bersifat</a:t>
            </a:r>
            <a:r>
              <a:rPr lang="en-US" sz="2400" b="1" dirty="0"/>
              <a:t> dapat </a:t>
            </a:r>
            <a:r>
              <a:rPr lang="en-US" sz="2400" b="1" dirty="0" err="1"/>
              <a:t>dibedakan</a:t>
            </a:r>
            <a:r>
              <a:rPr lang="en-US" sz="2400" dirty="0"/>
              <a:t>; </a:t>
            </a:r>
            <a:r>
              <a:rPr lang="en-US" sz="2400" dirty="0" err="1"/>
              <a:t>atau</a:t>
            </a:r>
            <a:r>
              <a:rPr lang="en-US" sz="2400" dirty="0"/>
              <a:t>  </a:t>
            </a:r>
          </a:p>
          <a:p>
            <a:pPr marL="809625" indent="-457200">
              <a:buFont typeface="+mj-lt"/>
              <a:buAutoNum type="alphaLcParenR"/>
            </a:pPr>
            <a:r>
              <a:rPr lang="en-US" sz="2400" dirty="0" err="1"/>
              <a:t>serangkaian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b="1" dirty="0"/>
              <a:t>dapat </a:t>
            </a:r>
            <a:r>
              <a:rPr lang="en-US" sz="2400" b="1" dirty="0" err="1"/>
              <a:t>dibedakan</a:t>
            </a:r>
            <a:r>
              <a:rPr lang="en-US" sz="2400" b="1" dirty="0"/>
              <a:t> </a:t>
            </a:r>
            <a:r>
              <a:rPr lang="en-US" sz="2400" dirty="0"/>
              <a:t>yang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substansial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dan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b="1" dirty="0" err="1"/>
              <a:t>pola</a:t>
            </a:r>
            <a:r>
              <a:rPr lang="en-US" sz="2400" b="1" dirty="0"/>
              <a:t> </a:t>
            </a:r>
            <a:r>
              <a:rPr lang="en-US" sz="2400" b="1" dirty="0" err="1"/>
              <a:t>pengalihan</a:t>
            </a:r>
            <a:r>
              <a:rPr lang="en-US" sz="2400" b="1" dirty="0"/>
              <a:t> yang </a:t>
            </a:r>
            <a:r>
              <a:rPr lang="en-US" sz="2400" b="1" dirty="0" err="1"/>
              <a:t>sama</a:t>
            </a:r>
            <a:r>
              <a:rPr lang="en-US" sz="2400" b="1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 (</a:t>
            </a:r>
            <a:r>
              <a:rPr lang="en-US" sz="2400" dirty="0" err="1"/>
              <a:t>paragraf</a:t>
            </a:r>
            <a:r>
              <a:rPr lang="en-US" sz="2400" dirty="0"/>
              <a:t> 23).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7792B0-CFDD-42D0-A667-10BEB0B5BC53}"/>
              </a:ext>
            </a:extLst>
          </p:cNvPr>
          <p:cNvSpPr txBox="1">
            <a:spLocks/>
          </p:cNvSpPr>
          <p:nvPr/>
        </p:nvSpPr>
        <p:spPr>
          <a:xfrm>
            <a:off x="9525000" y="145456"/>
            <a:ext cx="2514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A5E8E94-0BC7-2946-AE0B-EC113B91C6F5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267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386" y="586402"/>
            <a:ext cx="8029228" cy="816800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Barang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atau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Jasa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Bersifat</a:t>
            </a:r>
            <a:r>
              <a:rPr lang="en-US" sz="3600" dirty="0">
                <a:latin typeface="Fjalla One" panose="02000506040000020004" pitchFamily="2" charset="0"/>
              </a:rPr>
              <a:t> dapat </a:t>
            </a:r>
            <a:r>
              <a:rPr lang="en-US" sz="3600" dirty="0" err="1">
                <a:latin typeface="Fjalla One" panose="02000506040000020004" pitchFamily="2" charset="0"/>
              </a:rPr>
              <a:t>Dibedakan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600200"/>
            <a:ext cx="8891710" cy="4491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b="1" dirty="0" err="1"/>
              <a:t>bersifat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dibedakan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b="1" dirty="0" err="1"/>
              <a:t>kedua</a:t>
            </a:r>
            <a:r>
              <a:rPr lang="en-US" b="1" dirty="0"/>
              <a:t> </a:t>
            </a:r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b="1" dirty="0" err="1"/>
              <a:t>berikut</a:t>
            </a:r>
            <a:r>
              <a:rPr lang="en-US" b="1" dirty="0"/>
              <a:t> </a:t>
            </a:r>
            <a:r>
              <a:rPr lang="en-US" b="1" dirty="0" err="1"/>
              <a:t>terpenuhi</a:t>
            </a:r>
            <a:r>
              <a:rPr lang="en-US" dirty="0"/>
              <a:t>:</a:t>
            </a:r>
          </a:p>
          <a:p>
            <a:pPr marL="339725" indent="-339725">
              <a:lnSpc>
                <a:spcPct val="100000"/>
              </a:lnSpc>
              <a:spcBef>
                <a:spcPts val="1200"/>
              </a:spcBef>
              <a:buNone/>
            </a:pPr>
            <a:endParaRPr lang="en-US" dirty="0"/>
          </a:p>
          <a:p>
            <a:pPr marL="339725" indent="-339725">
              <a:lnSpc>
                <a:spcPct val="100000"/>
              </a:lnSpc>
              <a:spcBef>
                <a:spcPts val="1200"/>
              </a:spcBef>
              <a:buNone/>
            </a:pPr>
            <a:endParaRPr lang="en-US" dirty="0"/>
          </a:p>
          <a:p>
            <a:pPr marL="339725" indent="-339725">
              <a:lnSpc>
                <a:spcPct val="100000"/>
              </a:lnSpc>
              <a:spcBef>
                <a:spcPts val="1200"/>
              </a:spcBef>
              <a:buNone/>
            </a:pPr>
            <a:endParaRPr lang="en-US" dirty="0"/>
          </a:p>
          <a:p>
            <a:pPr marL="339725" indent="-339725">
              <a:lnSpc>
                <a:spcPct val="100000"/>
              </a:lnSpc>
              <a:spcBef>
                <a:spcPts val="1200"/>
              </a:spcBef>
              <a:buNone/>
            </a:pPr>
            <a:endParaRPr lang="en-US" dirty="0"/>
          </a:p>
          <a:p>
            <a:pPr marL="339725" indent="-339725">
              <a:lnSpc>
                <a:spcPct val="100000"/>
              </a:lnSpc>
              <a:spcBef>
                <a:spcPts val="1200"/>
              </a:spcBef>
              <a:buNone/>
            </a:pPr>
            <a:endParaRPr lang="en-US" dirty="0"/>
          </a:p>
          <a:p>
            <a:pPr marL="339725" indent="-339725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dirty="0"/>
              <a:t>	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dapat </a:t>
            </a:r>
            <a:r>
              <a:rPr lang="en-US" b="1" dirty="0" err="1"/>
              <a:t>dibedakan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b="1" dirty="0" err="1"/>
              <a:t>mengombinasikan</a:t>
            </a:r>
            <a:r>
              <a:rPr lang="en-US" b="1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dengan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lain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en-US" b="1" dirty="0" err="1"/>
              <a:t>sampai</a:t>
            </a:r>
            <a:r>
              <a:rPr lang="en-US" b="1" dirty="0"/>
              <a:t> </a:t>
            </a:r>
            <a:r>
              <a:rPr lang="en-US" b="1" dirty="0" err="1"/>
              <a:t>entitas</a:t>
            </a:r>
            <a:r>
              <a:rPr lang="en-US" b="1" dirty="0"/>
              <a:t> </a:t>
            </a:r>
            <a:r>
              <a:rPr lang="en-US" b="1" dirty="0" err="1"/>
              <a:t>mengidentifikasi</a:t>
            </a:r>
            <a:r>
              <a:rPr lang="en-US" b="1" dirty="0"/>
              <a:t> </a:t>
            </a:r>
            <a:r>
              <a:rPr lang="en-US" dirty="0" err="1"/>
              <a:t>sepaket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dapat </a:t>
            </a:r>
            <a:r>
              <a:rPr lang="en-US" dirty="0" err="1"/>
              <a:t>dibedakan</a:t>
            </a:r>
            <a:r>
              <a:rPr lang="en-US" dirty="0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F5469EE-4DDB-44EA-A9F5-CE90794BA4B6}"/>
              </a:ext>
            </a:extLst>
          </p:cNvPr>
          <p:cNvSpPr txBox="1">
            <a:spLocks/>
          </p:cNvSpPr>
          <p:nvPr/>
        </p:nvSpPr>
        <p:spPr>
          <a:xfrm>
            <a:off x="9525000" y="179408"/>
            <a:ext cx="2514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D42DFC8-046A-EF40-A9F7-10D725313846}"/>
              </a:ext>
            </a:extLst>
          </p:cNvPr>
          <p:cNvGraphicFramePr/>
          <p:nvPr/>
        </p:nvGraphicFramePr>
        <p:xfrm>
          <a:off x="1758704" y="2371635"/>
          <a:ext cx="8604496" cy="211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9EDCE34-5C00-6244-B138-BBF69688B6F1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589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>
                <a:latin typeface="Fjalla One" panose="02000506040000020004" pitchFamily="2" charset="0"/>
              </a:rPr>
              <a:t>Mengidentifikasi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Kewajiban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Pelaksanaan</a:t>
            </a:r>
            <a:endParaRPr lang="en-US" sz="32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60923751"/>
              </p:ext>
            </p:extLst>
          </p:nvPr>
        </p:nvGraphicFramePr>
        <p:xfrm>
          <a:off x="1948840" y="1476435"/>
          <a:ext cx="8185759" cy="4858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BE500C6B-A939-4B43-AA4E-A056D2FCF077}"/>
              </a:ext>
            </a:extLst>
          </p:cNvPr>
          <p:cNvSpPr txBox="1">
            <a:spLocks/>
          </p:cNvSpPr>
          <p:nvPr/>
        </p:nvSpPr>
        <p:spPr>
          <a:xfrm>
            <a:off x="9525000" y="131972"/>
            <a:ext cx="2514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DAAB7DD-7B4E-9C49-B82E-177BA69B54F9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01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Pengukuran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76225-0E40-4FD4-877C-42BD069B21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4706814" cy="4858583"/>
          </a:xfrm>
          <a:ln w="28575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22288" indent="-342900">
              <a:lnSpc>
                <a:spcPct val="110000"/>
              </a:lnSpc>
            </a:pPr>
            <a:r>
              <a:rPr lang="en-US" sz="2400" b="1" dirty="0"/>
              <a:t>Ketika</a:t>
            </a:r>
            <a:r>
              <a:rPr lang="en-US" sz="2400" dirty="0"/>
              <a:t>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b="1" dirty="0" err="1"/>
              <a:t>selama</a:t>
            </a:r>
            <a:r>
              <a:rPr lang="en-US" sz="2400" dirty="0"/>
              <a:t>) </a:t>
            </a:r>
            <a:r>
              <a:rPr lang="en-US" sz="2400" dirty="0" err="1"/>
              <a:t>kewajiban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r>
              <a:rPr lang="en-US" sz="2400" dirty="0"/>
              <a:t> </a:t>
            </a:r>
            <a:r>
              <a:rPr lang="en-US" sz="2400" dirty="0" err="1"/>
              <a:t>diselesaikan</a:t>
            </a:r>
            <a:r>
              <a:rPr lang="en-US" sz="2400" dirty="0"/>
              <a:t>:</a:t>
            </a:r>
          </a:p>
          <a:p>
            <a:pPr marL="900113" indent="-357188">
              <a:lnSpc>
                <a:spcPct val="110000"/>
              </a:lnSpc>
            </a:pPr>
            <a:r>
              <a:rPr lang="en-US" sz="2400" dirty="0"/>
              <a:t>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b="1" dirty="0" err="1"/>
              <a:t>mengakui</a:t>
            </a:r>
            <a:r>
              <a:rPr lang="en-US" sz="2400" b="1" dirty="0"/>
              <a:t> </a:t>
            </a:r>
            <a:r>
              <a:rPr lang="en-US" sz="2400" b="1" dirty="0" err="1"/>
              <a:t>pendapatan</a:t>
            </a:r>
            <a:r>
              <a:rPr lang="en-US" sz="2400" b="1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sejumlah</a:t>
            </a:r>
            <a:r>
              <a:rPr lang="en-US" sz="2400" dirty="0"/>
              <a:t> </a:t>
            </a:r>
            <a:r>
              <a:rPr lang="en-US" sz="2400" b="1" dirty="0" err="1"/>
              <a:t>harga</a:t>
            </a:r>
            <a:r>
              <a:rPr lang="en-US" sz="2400" b="1" dirty="0"/>
              <a:t> </a:t>
            </a:r>
            <a:r>
              <a:rPr lang="en-US" sz="2400" b="1" dirty="0" err="1"/>
              <a:t>transaksi</a:t>
            </a:r>
            <a:r>
              <a:rPr lang="en-US" sz="2400" b="1" dirty="0"/>
              <a:t> </a:t>
            </a:r>
          </a:p>
          <a:p>
            <a:pPr marL="900113" indent="-357188">
              <a:lnSpc>
                <a:spcPct val="110000"/>
              </a:lnSpc>
            </a:pP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termasuk</a:t>
            </a:r>
            <a:r>
              <a:rPr lang="en-US" sz="2400" b="1" dirty="0"/>
              <a:t> </a:t>
            </a:r>
            <a:r>
              <a:rPr lang="en-US" sz="2400" b="1" dirty="0" err="1"/>
              <a:t>estimasi</a:t>
            </a:r>
            <a:r>
              <a:rPr lang="en-US" sz="2400" b="1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b="1" dirty="0" err="1"/>
              <a:t>imbalan</a:t>
            </a:r>
            <a:r>
              <a:rPr lang="en-US" sz="2400" b="1" dirty="0"/>
              <a:t> </a:t>
            </a:r>
            <a:r>
              <a:rPr lang="en-US" sz="2400" b="1" dirty="0" err="1"/>
              <a:t>variabel</a:t>
            </a:r>
            <a:r>
              <a:rPr lang="en-US" sz="2400" b="1" dirty="0"/>
              <a:t> </a:t>
            </a:r>
            <a:r>
              <a:rPr lang="en-US" sz="2400" b="1" dirty="0" err="1"/>
              <a:t>dibatasi</a:t>
            </a:r>
            <a:endParaRPr lang="en-US" sz="2400" b="1" dirty="0"/>
          </a:p>
          <a:p>
            <a:pPr marL="900113" indent="-357188">
              <a:lnSpc>
                <a:spcPct val="110000"/>
              </a:lnSpc>
            </a:pPr>
            <a:r>
              <a:rPr lang="en-US" sz="2400" b="1" dirty="0" err="1"/>
              <a:t>dialokasikan</a:t>
            </a:r>
            <a:r>
              <a:rPr lang="en-US" sz="2400" b="1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b="1" dirty="0" err="1"/>
              <a:t>kewajiban</a:t>
            </a:r>
            <a:r>
              <a:rPr lang="en-US" sz="2400" b="1" dirty="0"/>
              <a:t> </a:t>
            </a:r>
            <a:r>
              <a:rPr lang="en-US" sz="2400" b="1" dirty="0" err="1"/>
              <a:t>pelaksanaan</a:t>
            </a:r>
            <a:r>
              <a:rPr lang="en-US" sz="2400" dirty="0"/>
              <a:t>.</a:t>
            </a:r>
          </a:p>
          <a:p>
            <a:pPr>
              <a:lnSpc>
                <a:spcPct val="110000"/>
              </a:lnSpc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C4E56A-CBF0-49F4-ADDC-FCE308499438}"/>
              </a:ext>
            </a:extLst>
          </p:cNvPr>
          <p:cNvSpPr txBox="1">
            <a:spLocks/>
          </p:cNvSpPr>
          <p:nvPr/>
        </p:nvSpPr>
        <p:spPr>
          <a:xfrm>
            <a:off x="10287000" y="132626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69BD6A23-1DBE-D644-8705-9EA82F5EE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523229"/>
            <a:ext cx="4572000" cy="4515976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0308640-8298-304B-9FF3-F413C231EDDB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84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Pengukuran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482958442"/>
              </p:ext>
            </p:extLst>
          </p:nvPr>
        </p:nvGraphicFramePr>
        <p:xfrm>
          <a:off x="1541463" y="1538288"/>
          <a:ext cx="8891587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999752FB-0A6A-4B5A-9C73-846F549EF34A}"/>
              </a:ext>
            </a:extLst>
          </p:cNvPr>
          <p:cNvSpPr txBox="1">
            <a:spLocks/>
          </p:cNvSpPr>
          <p:nvPr/>
        </p:nvSpPr>
        <p:spPr>
          <a:xfrm>
            <a:off x="10287000" y="121258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FAAC4D47-A4E5-624B-9F54-848832F6094C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06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Harga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nb-NO" sz="2400" dirty="0"/>
              <a:t>Mempertimbangkan syarat kontrak dan praktik bisnis umum</a:t>
            </a:r>
            <a:r>
              <a:rPr lang="en-US" sz="24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Harga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imbalan</a:t>
            </a:r>
            <a:r>
              <a:rPr lang="en-US" sz="2400" dirty="0"/>
              <a:t> yang </a:t>
            </a:r>
            <a:r>
              <a:rPr lang="en-US" sz="2400" dirty="0" err="1"/>
              <a:t>diperkirakan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pertukaran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mengalihkan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atau </a:t>
            </a: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yang </a:t>
            </a:r>
            <a:r>
              <a:rPr lang="en-US" sz="2400" dirty="0" err="1"/>
              <a:t>ditagih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nama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ketiga</a:t>
            </a:r>
            <a:r>
              <a:rPr lang="en-US" sz="2400" dirty="0"/>
              <a:t> (</a:t>
            </a:r>
            <a:r>
              <a:rPr lang="en-US" sz="2400" dirty="0" err="1"/>
              <a:t>contoh:pajak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dikreditkan</a:t>
            </a:r>
            <a:r>
              <a:rPr lang="en-US" sz="2400" dirty="0"/>
              <a:t>). </a:t>
            </a:r>
          </a:p>
          <a:p>
            <a:pPr>
              <a:spcBef>
                <a:spcPts val="600"/>
              </a:spcBef>
            </a:pPr>
            <a:r>
              <a:rPr lang="en-US" sz="2400" dirty="0" err="1"/>
              <a:t>Imbalan</a:t>
            </a:r>
            <a:r>
              <a:rPr lang="en-US" sz="2400" dirty="0"/>
              <a:t> yang </a:t>
            </a:r>
            <a:r>
              <a:rPr lang="en-US" sz="2400" dirty="0" err="1"/>
              <a:t>dijanjikan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 dengan </a:t>
            </a:r>
            <a:r>
              <a:rPr lang="en-US" sz="2400" dirty="0" err="1"/>
              <a:t>pelanggan</a:t>
            </a:r>
            <a:r>
              <a:rPr lang="en-US" sz="2400" dirty="0"/>
              <a:t> </a:t>
            </a:r>
            <a:r>
              <a:rPr lang="en-US" sz="2400" dirty="0" err="1"/>
              <a:t>mencakup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b="1" dirty="0" err="1"/>
              <a:t>tetap</a:t>
            </a:r>
            <a:r>
              <a:rPr lang="en-US" sz="2400" dirty="0"/>
              <a:t>,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b="1" dirty="0" err="1"/>
              <a:t>variabel</a:t>
            </a:r>
            <a:r>
              <a:rPr lang="en-US" sz="2400" dirty="0"/>
              <a:t>, atau </a:t>
            </a:r>
            <a:r>
              <a:rPr lang="en-US" sz="2400" b="1" dirty="0" err="1"/>
              <a:t>keduanya</a:t>
            </a:r>
            <a:r>
              <a:rPr lang="en-US" sz="2400" dirty="0"/>
              <a:t>.</a:t>
            </a:r>
          </a:p>
          <a:p>
            <a:pPr>
              <a:spcBef>
                <a:spcPts val="600"/>
              </a:spcBef>
            </a:pPr>
            <a:r>
              <a:rPr lang="nb-NO" sz="2400" dirty="0"/>
              <a:t>Entitas mempertimbangkan syarat kontrak dan praktik bisnis umum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2400" b="1" dirty="0"/>
              <a:t>Sifat</a:t>
            </a:r>
            <a:r>
              <a:rPr lang="en-US" sz="2400" dirty="0"/>
              <a:t>, </a:t>
            </a:r>
            <a:r>
              <a:rPr lang="en-US" sz="2400" b="1" dirty="0" err="1"/>
              <a:t>waktu</a:t>
            </a:r>
            <a:r>
              <a:rPr lang="en-US" sz="2400" dirty="0"/>
              <a:t>, dan </a:t>
            </a:r>
            <a:r>
              <a:rPr lang="en-US" sz="2400" b="1" dirty="0" err="1"/>
              <a:t>jumlah</a:t>
            </a:r>
            <a:r>
              <a:rPr lang="en-US" sz="2400" b="1" dirty="0"/>
              <a:t> </a:t>
            </a:r>
            <a:r>
              <a:rPr lang="en-US" sz="2400" dirty="0" err="1"/>
              <a:t>imbalan</a:t>
            </a:r>
            <a:r>
              <a:rPr lang="en-US" sz="2400" dirty="0"/>
              <a:t> yang </a:t>
            </a:r>
            <a:r>
              <a:rPr lang="en-US" sz="2400" dirty="0" err="1"/>
              <a:t>dijanjikan</a:t>
            </a:r>
            <a:r>
              <a:rPr lang="en-US" sz="2400" dirty="0"/>
              <a:t> oleh </a:t>
            </a:r>
            <a:r>
              <a:rPr lang="en-US" sz="2400" dirty="0" err="1"/>
              <a:t>pelanggan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estimasi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fi-FI" sz="2400" dirty="0"/>
              <a:t>transaksi. </a:t>
            </a:r>
          </a:p>
          <a:p>
            <a:pPr>
              <a:spcBef>
                <a:spcPts val="600"/>
              </a:spcBef>
            </a:pPr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376AD5-B800-444B-8730-5D0BF2ABEDC2}"/>
              </a:ext>
            </a:extLst>
          </p:cNvPr>
          <p:cNvSpPr txBox="1">
            <a:spLocks/>
          </p:cNvSpPr>
          <p:nvPr/>
        </p:nvSpPr>
        <p:spPr>
          <a:xfrm>
            <a:off x="10210800" y="162975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262F73E-DDB0-4F43-AAAF-70AEAD5CAAE2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76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9916" y="362564"/>
            <a:ext cx="7437200" cy="1086413"/>
          </a:xfrm>
        </p:spPr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IMBALAN VARIABEL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73263" y="1448977"/>
            <a:ext cx="9645473" cy="4858583"/>
          </a:xfrm>
          <a:ln w="28575">
            <a:noFill/>
          </a:ln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1800" dirty="0"/>
              <a:t>Jika </a:t>
            </a:r>
            <a:r>
              <a:rPr lang="en-US" sz="1800" b="1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mencakup</a:t>
            </a:r>
            <a:r>
              <a:rPr lang="en-US" sz="1800" dirty="0"/>
              <a:t> </a:t>
            </a:r>
            <a:r>
              <a:rPr lang="en-US" sz="1800" b="1" dirty="0" err="1"/>
              <a:t>jumlah</a:t>
            </a:r>
            <a:r>
              <a:rPr lang="en-US" sz="1800" b="1" dirty="0"/>
              <a:t> </a:t>
            </a:r>
            <a:r>
              <a:rPr lang="en-US" sz="1800" b="1" dirty="0" err="1"/>
              <a:t>variabel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b="1" dirty="0" err="1"/>
              <a:t>mengestimasi</a:t>
            </a:r>
            <a:r>
              <a:rPr lang="en-US" sz="1800" b="1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yang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.  </a:t>
            </a:r>
          </a:p>
          <a:p>
            <a:pPr>
              <a:spcBef>
                <a:spcPts val="450"/>
              </a:spcBef>
            </a:pP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bervariasi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b="1" dirty="0" err="1"/>
              <a:t>kontinjen</a:t>
            </a:r>
            <a:r>
              <a:rPr lang="en-US" sz="1800" dirty="0"/>
              <a:t>. </a:t>
            </a:r>
            <a:r>
              <a:rPr lang="en-US" sz="1800" dirty="0" err="1"/>
              <a:t>Contoh</a:t>
            </a:r>
            <a:r>
              <a:rPr lang="en-US" sz="1800" dirty="0"/>
              <a:t>,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dijual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dirty="0" err="1"/>
              <a:t>hak</a:t>
            </a:r>
            <a:r>
              <a:rPr lang="en-US" sz="1800" b="1" dirty="0"/>
              <a:t> </a:t>
            </a:r>
            <a:r>
              <a:rPr lang="en-US" sz="1800" b="1" dirty="0" err="1"/>
              <a:t>retur</a:t>
            </a:r>
            <a:r>
              <a:rPr lang="en-US" sz="1800" b="1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r>
              <a:rPr lang="en-US" sz="1800" dirty="0"/>
              <a:t> </a:t>
            </a:r>
            <a:r>
              <a:rPr lang="en-US" sz="1800" dirty="0" err="1"/>
              <a:t>dijanjikan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b="1" dirty="0"/>
              <a:t>bonus </a:t>
            </a:r>
            <a:r>
              <a:rPr lang="en-US" sz="1800" b="1" dirty="0" err="1"/>
              <a:t>kinerja</a:t>
            </a:r>
            <a:r>
              <a:rPr lang="en-US" sz="1800" b="1" dirty="0"/>
              <a:t> </a:t>
            </a:r>
            <a:r>
              <a:rPr lang="en-US" sz="1800" dirty="0" err="1"/>
              <a:t>pencapaian</a:t>
            </a:r>
            <a:r>
              <a:rPr lang="en-US" sz="1800" dirty="0"/>
              <a:t> </a:t>
            </a:r>
            <a:r>
              <a:rPr lang="en-US" sz="1800" dirty="0" err="1"/>
              <a:t>tonggak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.</a:t>
            </a:r>
          </a:p>
          <a:p>
            <a:pPr>
              <a:spcBef>
                <a:spcPts val="450"/>
              </a:spcBef>
            </a:pPr>
            <a:r>
              <a:rPr lang="en-US" sz="1800" b="1" dirty="0" err="1"/>
              <a:t>Imbalan</a:t>
            </a:r>
            <a:r>
              <a:rPr lang="en-US" sz="1800" b="1" dirty="0"/>
              <a:t> </a:t>
            </a:r>
            <a:r>
              <a:rPr lang="en-US" sz="1800" b="1" dirty="0" err="1"/>
              <a:t>variabel</a:t>
            </a:r>
            <a:r>
              <a:rPr lang="en-US" sz="1800" b="1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terdapat</a:t>
            </a:r>
            <a:r>
              <a:rPr lang="en-US" sz="1800" dirty="0"/>
              <a:t> salah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keadaan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:</a:t>
            </a:r>
          </a:p>
          <a:p>
            <a:pPr marL="898525" indent="-898525">
              <a:lnSpc>
                <a:spcPct val="100000"/>
              </a:lnSpc>
              <a:spcBef>
                <a:spcPts val="450"/>
              </a:spcBef>
              <a:buNone/>
              <a:tabLst>
                <a:tab pos="470297" algn="l"/>
              </a:tabLst>
            </a:pPr>
            <a:r>
              <a:rPr lang="en-US" sz="1800" dirty="0"/>
              <a:t>	a. 	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perkiraan</a:t>
            </a:r>
            <a:r>
              <a:rPr lang="en-US" sz="1800" dirty="0"/>
              <a:t> valid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menerima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kurang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.</a:t>
            </a:r>
          </a:p>
          <a:p>
            <a:pPr marL="898525" indent="-898525">
              <a:lnSpc>
                <a:spcPct val="100000"/>
              </a:lnSpc>
              <a:spcBef>
                <a:spcPts val="450"/>
              </a:spcBef>
              <a:buNone/>
              <a:tabLst>
                <a:tab pos="470297" algn="l"/>
              </a:tabLst>
            </a:pPr>
            <a:r>
              <a:rPr lang="en-US" sz="1800" dirty="0"/>
              <a:t>	b.	Fakta </a:t>
            </a:r>
            <a:r>
              <a:rPr lang="en-US" sz="1800" dirty="0" err="1"/>
              <a:t>mengindikasikan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intensi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menyepakai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menawarkan</a:t>
            </a:r>
            <a:r>
              <a:rPr lang="en-US" sz="1800" dirty="0"/>
              <a:t> </a:t>
            </a:r>
            <a:r>
              <a:rPr lang="en-US" sz="1800" dirty="0" err="1"/>
              <a:t>konsensi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endParaRPr lang="en-US" sz="1800" dirty="0"/>
          </a:p>
          <a:p>
            <a:pPr>
              <a:spcBef>
                <a:spcPts val="450"/>
              </a:spcBef>
            </a:pPr>
            <a:r>
              <a:rPr lang="en-US" sz="1800" b="1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mengestimasi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salah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:</a:t>
            </a:r>
          </a:p>
          <a:p>
            <a:pPr marL="898525" indent="-898525">
              <a:lnSpc>
                <a:spcPct val="100000"/>
              </a:lnSpc>
              <a:spcBef>
                <a:spcPts val="450"/>
              </a:spcBef>
              <a:buNone/>
              <a:tabLst>
                <a:tab pos="470297" algn="l"/>
              </a:tabLst>
            </a:pPr>
            <a:r>
              <a:rPr lang="en-US" sz="1800" dirty="0"/>
              <a:t>	a. 	Nilai yang </a:t>
            </a:r>
            <a:r>
              <a:rPr lang="en-US" sz="1800" dirty="0" err="1"/>
              <a:t>diharapkan</a:t>
            </a:r>
            <a:r>
              <a:rPr lang="en-US" sz="1800" dirty="0"/>
              <a:t> – </a:t>
            </a:r>
            <a:r>
              <a:rPr lang="el-GR" sz="1800" dirty="0"/>
              <a:t>Σ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probabilias</a:t>
            </a:r>
            <a:r>
              <a:rPr lang="en-US" sz="1800" dirty="0"/>
              <a:t> x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</a:p>
          <a:p>
            <a:pPr marL="898525" indent="-898525">
              <a:lnSpc>
                <a:spcPct val="100000"/>
              </a:lnSpc>
              <a:spcBef>
                <a:spcPts val="450"/>
              </a:spcBef>
              <a:buNone/>
              <a:tabLst>
                <a:tab pos="470297" algn="l"/>
              </a:tabLst>
            </a:pPr>
            <a:r>
              <a:rPr lang="en-US" sz="1800" dirty="0"/>
              <a:t>	b.	</a:t>
            </a:r>
            <a:r>
              <a:rPr lang="en-US" sz="1800" dirty="0" err="1"/>
              <a:t>Jumlah</a:t>
            </a:r>
            <a:r>
              <a:rPr lang="en-US" sz="1800" dirty="0"/>
              <a:t> yang paling </a:t>
            </a:r>
            <a:r>
              <a:rPr lang="en-US" sz="1800" dirty="0" err="1"/>
              <a:t>mungkin</a:t>
            </a:r>
            <a:endParaRPr lang="en-US" sz="1800" dirty="0"/>
          </a:p>
          <a:p>
            <a:pPr>
              <a:spcBef>
                <a:spcPts val="450"/>
              </a:spcBef>
              <a:tabLst>
                <a:tab pos="470297" algn="l"/>
              </a:tabLst>
            </a:pP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diterapkan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konsisten</a:t>
            </a:r>
            <a:r>
              <a:rPr lang="en-US" sz="1800" dirty="0"/>
              <a:t> di </a:t>
            </a:r>
            <a:r>
              <a:rPr lang="en-US" sz="1800" dirty="0" err="1"/>
              <a:t>seluruh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endParaRPr lang="en-US" sz="1800" dirty="0"/>
          </a:p>
          <a:p>
            <a:pPr marL="898525" indent="-898525">
              <a:lnSpc>
                <a:spcPct val="100000"/>
              </a:lnSpc>
              <a:spcBef>
                <a:spcPts val="450"/>
              </a:spcBef>
              <a:buNone/>
              <a:tabLst>
                <a:tab pos="470297" algn="l"/>
              </a:tabLst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450"/>
              </a:spcBef>
              <a:buNone/>
              <a:tabLst>
                <a:tab pos="470297" algn="l"/>
              </a:tabLst>
            </a:pPr>
            <a:endParaRPr lang="en-US" sz="1800" dirty="0"/>
          </a:p>
          <a:p>
            <a:pPr marL="0" indent="0">
              <a:lnSpc>
                <a:spcPct val="101000"/>
              </a:lnSpc>
              <a:spcAft>
                <a:spcPts val="450"/>
              </a:spcAft>
              <a:buNone/>
            </a:pPr>
            <a:endParaRPr lang="en-US" sz="1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8E297A-2993-A045-A623-58E29A43A3DE}"/>
              </a:ext>
            </a:extLst>
          </p:cNvPr>
          <p:cNvSpPr txBox="1">
            <a:spLocks/>
          </p:cNvSpPr>
          <p:nvPr/>
        </p:nvSpPr>
        <p:spPr>
          <a:xfrm>
            <a:off x="10210800" y="162975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6EC77502-918C-4643-B412-6F730DE12B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758" y="4184497"/>
            <a:ext cx="4021810" cy="20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62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LIABILITAS PENGEMBALIAN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61490" y="1469505"/>
            <a:ext cx="10251300" cy="2819400"/>
          </a:xfrm>
          <a:ln w="28575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pengembalian</a:t>
            </a:r>
            <a:r>
              <a:rPr lang="en-US" sz="1800" dirty="0"/>
              <a:t> (</a:t>
            </a:r>
            <a:r>
              <a:rPr lang="en-US" sz="1800" i="1" dirty="0"/>
              <a:t>refund liability</a:t>
            </a:r>
            <a:r>
              <a:rPr lang="en-US" sz="1800" dirty="0"/>
              <a:t>)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menerima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dan </a:t>
            </a:r>
            <a:r>
              <a:rPr lang="en-US" sz="1800" dirty="0" err="1"/>
              <a:t>memperkirakan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beberapa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seluruh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</a:t>
            </a:r>
          </a:p>
          <a:p>
            <a:pPr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pengembalian</a:t>
            </a:r>
            <a:r>
              <a:rPr lang="en-US" sz="1800" dirty="0"/>
              <a:t> </a:t>
            </a:r>
            <a:r>
              <a:rPr lang="en-US" sz="1800" dirty="0" err="1"/>
              <a:t>diukur</a:t>
            </a:r>
            <a:r>
              <a:rPr lang="en-US" sz="1800" dirty="0"/>
              <a:t> pada </a:t>
            </a:r>
            <a:r>
              <a:rPr lang="en-US" sz="1800" b="1" dirty="0" err="1"/>
              <a:t>jumlah</a:t>
            </a:r>
            <a:r>
              <a:rPr lang="en-US" sz="1800" b="1" dirty="0"/>
              <a:t> </a:t>
            </a:r>
            <a:r>
              <a:rPr lang="en-US" sz="1800" b="1" dirty="0" err="1"/>
              <a:t>imbalan</a:t>
            </a:r>
            <a:r>
              <a:rPr lang="en-US" sz="1800" b="1" dirty="0"/>
              <a:t> </a:t>
            </a:r>
            <a:r>
              <a:rPr lang="en-US" sz="1800" dirty="0"/>
              <a:t>yang </a:t>
            </a:r>
            <a:r>
              <a:rPr lang="en-US" sz="1800" dirty="0" err="1"/>
              <a:t>diterima</a:t>
            </a:r>
            <a:r>
              <a:rPr lang="en-US" sz="1800" dirty="0"/>
              <a:t> (</a:t>
            </a:r>
            <a:r>
              <a:rPr lang="en-US" sz="1800" b="1" dirty="0" err="1"/>
              <a:t>piutang</a:t>
            </a:r>
            <a:r>
              <a:rPr lang="en-US" sz="1800" dirty="0"/>
              <a:t>) yang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(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termasuk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). </a:t>
            </a:r>
          </a:p>
          <a:p>
            <a:pPr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pengembalian</a:t>
            </a:r>
            <a:r>
              <a:rPr lang="en-US" sz="1800" dirty="0"/>
              <a:t> (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perubahan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 dan </a:t>
            </a: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) </a:t>
            </a:r>
            <a:r>
              <a:rPr lang="en-US" sz="1800" dirty="0" err="1"/>
              <a:t>diperbarui</a:t>
            </a:r>
            <a:r>
              <a:rPr lang="en-US" sz="1800" dirty="0"/>
              <a:t> pada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</a:t>
            </a:r>
            <a:r>
              <a:rPr lang="en-US" sz="1800" dirty="0" err="1"/>
              <a:t>pelaporan</a:t>
            </a:r>
            <a:r>
              <a:rPr lang="en-US" sz="1800" dirty="0"/>
              <a:t>. </a:t>
            </a:r>
          </a:p>
          <a:p>
            <a:pPr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pengembalian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retur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menerapkan</a:t>
            </a:r>
            <a:r>
              <a:rPr lang="en-US" sz="1800" dirty="0"/>
              <a:t> </a:t>
            </a:r>
            <a:r>
              <a:rPr lang="en-US" sz="1800" dirty="0" err="1"/>
              <a:t>pedoman</a:t>
            </a:r>
            <a:r>
              <a:rPr lang="en-US" sz="1800" dirty="0"/>
              <a:t> PP20-PP27:</a:t>
            </a:r>
          </a:p>
          <a:p>
            <a:pPr marL="571500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:</a:t>
            </a:r>
          </a:p>
          <a:p>
            <a:pPr marL="557212">
              <a:lnSpc>
                <a:spcPct val="90000"/>
              </a:lnSpc>
              <a:spcBef>
                <a:spcPts val="225"/>
              </a:spcBef>
              <a:buFont typeface="Wingdings" panose="05000000000000000000" pitchFamily="2" charset="2"/>
              <a:buChar char="§"/>
            </a:pPr>
            <a:endParaRPr lang="en-US" sz="1800" dirty="0"/>
          </a:p>
          <a:p>
            <a:pPr>
              <a:lnSpc>
                <a:spcPct val="90000"/>
              </a:lnSpc>
              <a:spcBef>
                <a:spcPts val="225"/>
              </a:spcBef>
              <a:buFont typeface="Wingdings" panose="05000000000000000000" pitchFamily="2" charset="2"/>
              <a:buChar char="§"/>
              <a:tabLst>
                <a:tab pos="470297" algn="l"/>
              </a:tabLst>
            </a:pPr>
            <a:endParaRPr lang="en-US" sz="1800" dirty="0"/>
          </a:p>
          <a:p>
            <a:pPr>
              <a:lnSpc>
                <a:spcPct val="90000"/>
              </a:lnSpc>
              <a:spcBef>
                <a:spcPts val="225"/>
              </a:spcBef>
              <a:buFont typeface="Wingdings" panose="05000000000000000000" pitchFamily="2" charset="2"/>
              <a:buChar char="§"/>
              <a:tabLst>
                <a:tab pos="470297" algn="l"/>
              </a:tabLst>
            </a:pPr>
            <a:endParaRPr lang="en-US" sz="1800" dirty="0"/>
          </a:p>
          <a:p>
            <a:pPr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AFD01C-C58A-7C45-ABF2-621B01975309}"/>
              </a:ext>
            </a:extLst>
          </p:cNvPr>
          <p:cNvSpPr txBox="1">
            <a:spLocks/>
          </p:cNvSpPr>
          <p:nvPr/>
        </p:nvSpPr>
        <p:spPr>
          <a:xfrm>
            <a:off x="10210800" y="162975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99B576DE-4BB2-5247-A99D-9682F9C65CAC}"/>
              </a:ext>
            </a:extLst>
          </p:cNvPr>
          <p:cNvGraphicFramePr/>
          <p:nvPr/>
        </p:nvGraphicFramePr>
        <p:xfrm>
          <a:off x="1676400" y="3604021"/>
          <a:ext cx="9150051" cy="326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8868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Fjalla One" panose="02000506040000020004" pitchFamily="2" charset="0"/>
              </a:rPr>
              <a:t>ESTIMASI PEMBATAS IMBALAN VARIABEL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43000" y="1371600"/>
            <a:ext cx="7988125" cy="4858583"/>
          </a:xfrm>
          <a:ln w="28575">
            <a:noFill/>
          </a:ln>
        </p:spPr>
        <p:txBody>
          <a:bodyPr>
            <a:noAutofit/>
          </a:bodyPr>
          <a:lstStyle/>
          <a:p>
            <a:pPr marL="257175" indent="-257175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Harga </a:t>
            </a:r>
            <a:r>
              <a:rPr lang="en-US" sz="1800" dirty="0" err="1"/>
              <a:t>transaksi</a:t>
            </a:r>
            <a:r>
              <a:rPr lang="en-US" sz="1800" dirty="0"/>
              <a:t> </a:t>
            </a:r>
            <a:r>
              <a:rPr lang="en-US" sz="1800" dirty="0" err="1"/>
              <a:t>memasukkan</a:t>
            </a:r>
            <a:r>
              <a:rPr lang="en-US" sz="1800" dirty="0"/>
              <a:t> </a:t>
            </a:r>
            <a:r>
              <a:rPr lang="en-US" sz="1800" dirty="0" err="1"/>
              <a:t>estimasi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kemungkinan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pembalikan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kumulatif</a:t>
            </a:r>
            <a:r>
              <a:rPr lang="en-US" sz="1800" dirty="0"/>
              <a:t> </a:t>
            </a:r>
            <a:r>
              <a:rPr lang="en-US" sz="1800" dirty="0" err="1"/>
              <a:t>yant</a:t>
            </a:r>
            <a:r>
              <a:rPr lang="en-US" sz="1800" dirty="0"/>
              <a:t>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.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Faktor</a:t>
            </a:r>
            <a:r>
              <a:rPr lang="en-US" sz="1800" dirty="0"/>
              <a:t> yang </a:t>
            </a:r>
            <a:r>
              <a:rPr lang="en-US" sz="1800" dirty="0" err="1"/>
              <a:t>kemungkinan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</a:t>
            </a:r>
            <a:r>
              <a:rPr lang="en-US" sz="1800" dirty="0" err="1"/>
              <a:t>pembalikan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:</a:t>
            </a:r>
          </a:p>
          <a:p>
            <a:pPr marL="534591" indent="-263129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sangat</a:t>
            </a:r>
            <a:r>
              <a:rPr lang="en-US" sz="1800" dirty="0"/>
              <a:t> </a:t>
            </a:r>
            <a:r>
              <a:rPr lang="en-US" sz="1800" dirty="0" err="1"/>
              <a:t>rentan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faktor</a:t>
            </a:r>
            <a:r>
              <a:rPr lang="en-US" sz="1800" dirty="0"/>
              <a:t> di </a:t>
            </a:r>
            <a:r>
              <a:rPr lang="en-US" sz="1800" dirty="0" err="1"/>
              <a:t>luar</a:t>
            </a:r>
            <a:r>
              <a:rPr lang="en-US" sz="1800" dirty="0"/>
              <a:t> </a:t>
            </a:r>
            <a:r>
              <a:rPr lang="en-US" sz="1800" dirty="0" err="1"/>
              <a:t>pengaruh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. </a:t>
            </a:r>
            <a:r>
              <a:rPr lang="en-US" sz="1800" dirty="0" err="1"/>
              <a:t>Misal</a:t>
            </a:r>
            <a:r>
              <a:rPr lang="en-US" sz="1800" dirty="0"/>
              <a:t> </a:t>
            </a:r>
            <a:r>
              <a:rPr lang="en-US" sz="1800" dirty="0" err="1"/>
              <a:t>volatilitas</a:t>
            </a:r>
            <a:r>
              <a:rPr lang="en-US" sz="1800" dirty="0"/>
              <a:t> pasar, </a:t>
            </a:r>
            <a:r>
              <a:rPr lang="en-US" sz="1800" dirty="0" err="1"/>
              <a:t>tindakan</a:t>
            </a:r>
            <a:r>
              <a:rPr lang="en-US" sz="1800" dirty="0"/>
              <a:t> </a:t>
            </a:r>
            <a:r>
              <a:rPr lang="en-US" sz="1800" dirty="0" err="1"/>
              <a:t>pihak</a:t>
            </a:r>
            <a:r>
              <a:rPr lang="en-US" sz="1800" dirty="0"/>
              <a:t> </a:t>
            </a:r>
            <a:r>
              <a:rPr lang="en-US" sz="1800" dirty="0" err="1"/>
              <a:t>ketiga</a:t>
            </a:r>
            <a:r>
              <a:rPr lang="en-US" sz="1800" dirty="0"/>
              <a:t>, </a:t>
            </a:r>
            <a:r>
              <a:rPr lang="en-US" sz="1800" dirty="0" err="1"/>
              <a:t>kondisi</a:t>
            </a:r>
            <a:r>
              <a:rPr lang="en-US" sz="1800" dirty="0"/>
              <a:t> </a:t>
            </a:r>
            <a:r>
              <a:rPr lang="en-US" sz="1800" dirty="0" err="1"/>
              <a:t>cuaca</a:t>
            </a:r>
            <a:r>
              <a:rPr lang="en-US" sz="1800" dirty="0"/>
              <a:t> dan </a:t>
            </a:r>
            <a:r>
              <a:rPr lang="en-US" sz="1800" dirty="0" err="1"/>
              <a:t>risiko</a:t>
            </a:r>
            <a:r>
              <a:rPr lang="en-US" sz="1800" dirty="0"/>
              <a:t> </a:t>
            </a:r>
            <a:r>
              <a:rPr lang="en-US" sz="1800" dirty="0" err="1"/>
              <a:t>keusangan</a:t>
            </a:r>
            <a:r>
              <a:rPr lang="en-US" sz="1800" dirty="0"/>
              <a:t> yang </a:t>
            </a:r>
            <a:r>
              <a:rPr lang="en-US" sz="1800" dirty="0" err="1"/>
              <a:t>tinggi</a:t>
            </a:r>
            <a:r>
              <a:rPr lang="en-US" sz="1800" dirty="0"/>
              <a:t>.</a:t>
            </a:r>
          </a:p>
          <a:p>
            <a:pPr marL="534591" indent="-263129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sz="1800" dirty="0" err="1"/>
              <a:t>ketidakpastian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diselesaikan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jangka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yang lama.</a:t>
            </a:r>
          </a:p>
          <a:p>
            <a:pPr marL="534591" indent="-263129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sz="1800" dirty="0" err="1"/>
              <a:t>pengalaman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(</a:t>
            </a:r>
            <a:r>
              <a:rPr lang="en-US" sz="1800" dirty="0" err="1"/>
              <a:t>bukti</a:t>
            </a:r>
            <a:r>
              <a:rPr lang="en-US" sz="1800" dirty="0"/>
              <a:t> lain)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serupa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terbatas</a:t>
            </a:r>
            <a:r>
              <a:rPr lang="en-US" sz="1800" dirty="0"/>
              <a:t>,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prediksi</a:t>
            </a:r>
            <a:r>
              <a:rPr lang="en-US" sz="1800" dirty="0"/>
              <a:t> yang </a:t>
            </a:r>
            <a:r>
              <a:rPr lang="en-US" sz="1800" dirty="0" err="1"/>
              <a:t>terbatas</a:t>
            </a:r>
            <a:r>
              <a:rPr lang="en-US" sz="1800" dirty="0"/>
              <a:t>.</a:t>
            </a:r>
          </a:p>
          <a:p>
            <a:pPr marL="534591" indent="-263129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praktik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menawarkan</a:t>
            </a:r>
            <a:r>
              <a:rPr lang="en-US" sz="1800" dirty="0"/>
              <a:t>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/>
              <a:t>konsesi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mengubah</a:t>
            </a:r>
            <a:r>
              <a:rPr lang="en-US" sz="1800" dirty="0"/>
              <a:t> </a:t>
            </a:r>
            <a:r>
              <a:rPr lang="en-US" sz="1800" dirty="0" err="1"/>
              <a:t>syarat</a:t>
            </a:r>
            <a:r>
              <a:rPr lang="en-US" sz="1800" dirty="0"/>
              <a:t> dan </a:t>
            </a:r>
            <a:r>
              <a:rPr lang="en-US" sz="1800" dirty="0" err="1"/>
              <a:t>kondisi</a:t>
            </a:r>
            <a:r>
              <a:rPr lang="en-US" sz="1800" dirty="0"/>
              <a:t> </a:t>
            </a:r>
            <a:r>
              <a:rPr lang="en-US" sz="1800" dirty="0" err="1"/>
              <a:t>pembayaran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serupa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keadaan</a:t>
            </a:r>
            <a:r>
              <a:rPr lang="en-US" sz="1800" dirty="0"/>
              <a:t> yang </a:t>
            </a:r>
            <a:r>
              <a:rPr lang="en-US" sz="1800" dirty="0" err="1"/>
              <a:t>serupa</a:t>
            </a:r>
            <a:r>
              <a:rPr lang="en-US" sz="1800" dirty="0"/>
              <a:t>.</a:t>
            </a:r>
          </a:p>
          <a:p>
            <a:pPr marL="534591" indent="-263129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kemungkinan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banyak</a:t>
            </a:r>
            <a:r>
              <a:rPr lang="en-US" sz="1800" dirty="0"/>
              <a:t> dan </a:t>
            </a:r>
            <a:r>
              <a:rPr lang="en-US" sz="1800" dirty="0" err="1"/>
              <a:t>rentangan</a:t>
            </a:r>
            <a:r>
              <a:rPr lang="en-US" sz="1800" dirty="0"/>
              <a:t> yang </a:t>
            </a:r>
            <a:r>
              <a:rPr lang="en-US" sz="1800" dirty="0" err="1"/>
              <a:t>lebar</a:t>
            </a:r>
            <a:r>
              <a:rPr lang="en-US" sz="1800" dirty="0"/>
              <a:t>.</a:t>
            </a:r>
          </a:p>
          <a:p>
            <a:pPr marL="534591" indent="-263129">
              <a:lnSpc>
                <a:spcPct val="10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endParaRPr lang="en-US" sz="1800" dirty="0"/>
          </a:p>
          <a:p>
            <a:pPr marL="534591" indent="-263129">
              <a:lnSpc>
                <a:spcPct val="90000"/>
              </a:lnSpc>
              <a:spcBef>
                <a:spcPts val="225"/>
              </a:spcBef>
              <a:buFont typeface="Wingdings" panose="05000000000000000000" pitchFamily="2" charset="2"/>
              <a:buChar char="ü"/>
            </a:pPr>
            <a:endParaRPr lang="en-US" sz="1800" dirty="0"/>
          </a:p>
          <a:p>
            <a:pPr marL="804863" indent="-804863">
              <a:lnSpc>
                <a:spcPct val="90000"/>
              </a:lnSpc>
              <a:spcBef>
                <a:spcPts val="225"/>
              </a:spcBef>
              <a:tabLst>
                <a:tab pos="470297" algn="l"/>
              </a:tabLst>
            </a:pPr>
            <a:endParaRPr lang="en-US" sz="1800" dirty="0"/>
          </a:p>
          <a:p>
            <a:pPr marL="804863" indent="-804863">
              <a:lnSpc>
                <a:spcPct val="90000"/>
              </a:lnSpc>
              <a:spcBef>
                <a:spcPts val="225"/>
              </a:spcBef>
              <a:tabLst>
                <a:tab pos="470297" algn="l"/>
              </a:tabLst>
            </a:pPr>
            <a:endParaRPr lang="en-US" sz="1800" dirty="0"/>
          </a:p>
          <a:p>
            <a:pPr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</a:pPr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8C725A2-989F-454C-B2E3-CEA19FBAD80E}"/>
              </a:ext>
            </a:extLst>
          </p:cNvPr>
          <p:cNvSpPr txBox="1">
            <a:spLocks/>
          </p:cNvSpPr>
          <p:nvPr/>
        </p:nvSpPr>
        <p:spPr>
          <a:xfrm>
            <a:off x="10287000" y="119725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689E2183-C8E9-CF4B-B19B-CA05AED90A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927" y="2743200"/>
            <a:ext cx="3157495" cy="30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37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166" y="652908"/>
            <a:ext cx="10122804" cy="763600"/>
          </a:xfrm>
        </p:spPr>
        <p:txBody>
          <a:bodyPr>
            <a:no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PENILAIAN KEMBALI IMBALAN VARIABEL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59166" y="1653986"/>
            <a:ext cx="5384908" cy="4736434"/>
          </a:xfrm>
          <a:ln w="28575">
            <a:noFill/>
          </a:ln>
        </p:spPr>
        <p:txBody>
          <a:bodyPr>
            <a:noAutofit/>
          </a:bodyPr>
          <a:lstStyle/>
          <a:p>
            <a:pPr marL="257175" indent="-257175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dirty="0"/>
              <a:t>Pada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memperbarui</a:t>
            </a:r>
            <a:r>
              <a:rPr lang="en-US" dirty="0"/>
              <a:t> </a:t>
            </a:r>
            <a:r>
              <a:rPr lang="en-US" dirty="0" err="1"/>
              <a:t>estimasi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memperbarui</a:t>
            </a:r>
            <a:r>
              <a:rPr lang="en-US" dirty="0"/>
              <a:t> </a:t>
            </a:r>
            <a:r>
              <a:rPr lang="en-US" dirty="0" err="1"/>
              <a:t>penilaiannya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estimasi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dibatasi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pada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dan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. </a:t>
            </a:r>
          </a:p>
          <a:p>
            <a:pPr marL="257175" indent="-257175">
              <a:lnSpc>
                <a:spcPct val="100000"/>
              </a:lnSpc>
              <a:spcBef>
                <a:spcPts val="135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paragraf</a:t>
            </a:r>
            <a:r>
              <a:rPr lang="en-US" dirty="0"/>
              <a:t> 87-90.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</a:pPr>
            <a:endParaRPr lang="en-US" sz="1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ADE7F6-8578-4D11-A832-5EF750847D7F}"/>
              </a:ext>
            </a:extLst>
          </p:cNvPr>
          <p:cNvSpPr txBox="1">
            <a:spLocks/>
          </p:cNvSpPr>
          <p:nvPr/>
        </p:nvSpPr>
        <p:spPr>
          <a:xfrm>
            <a:off x="10287000" y="128707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E7CF4657-75AC-3C46-B350-D8E37008BE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092" y="1360663"/>
            <a:ext cx="5384908" cy="50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037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243" y="600433"/>
            <a:ext cx="10122804" cy="763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Fjalla One" panose="02000506040000020004" pitchFamily="2" charset="0"/>
              </a:rPr>
              <a:t>KEBERADAAN KOMPONEN PENDANAAN SIGNIFIKAN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62668" y="1364033"/>
            <a:ext cx="10613954" cy="5329300"/>
          </a:xfrm>
          <a:ln w="28575">
            <a:noFill/>
          </a:ln>
        </p:spPr>
        <p:txBody>
          <a:bodyPr>
            <a:noAutofit/>
          </a:bodyPr>
          <a:lstStyle/>
          <a:p>
            <a:pPr marL="214313" indent="-214313">
              <a:spcBef>
                <a:spcPts val="600"/>
              </a:spcBef>
            </a:pP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menyesuaikan</a:t>
            </a:r>
            <a:r>
              <a:rPr lang="en-US" sz="1700" dirty="0"/>
              <a:t> 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</a:t>
            </a:r>
            <a:r>
              <a:rPr lang="en-US" sz="1700" dirty="0" err="1"/>
              <a:t>terhadap</a:t>
            </a:r>
            <a:r>
              <a:rPr lang="en-US" sz="1700" dirty="0"/>
              <a:t> </a:t>
            </a:r>
            <a:r>
              <a:rPr lang="en-US" sz="1700" dirty="0" err="1"/>
              <a:t>dampak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uang </a:t>
            </a:r>
            <a:r>
              <a:rPr lang="en-US" sz="1700" dirty="0" err="1"/>
              <a:t>jika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pembayaran</a:t>
            </a:r>
            <a:r>
              <a:rPr lang="en-US" sz="1700" dirty="0"/>
              <a:t> </a:t>
            </a:r>
            <a:r>
              <a:rPr lang="en-US" sz="1700" dirty="0" err="1"/>
              <a:t>memberikan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manfaat</a:t>
            </a:r>
            <a:r>
              <a:rPr lang="en-US" sz="1700" dirty="0"/>
              <a:t> </a:t>
            </a:r>
            <a:r>
              <a:rPr lang="en-US" sz="1700" dirty="0" err="1"/>
              <a:t>signifikan</a:t>
            </a:r>
            <a:r>
              <a:rPr lang="en-US" sz="1700" dirty="0"/>
              <a:t> </a:t>
            </a:r>
            <a:r>
              <a:rPr lang="en-US" sz="1700" dirty="0" err="1"/>
              <a:t>berupa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. </a:t>
            </a:r>
          </a:p>
          <a:p>
            <a:pPr marL="214313" indent="-214313">
              <a:spcBef>
                <a:spcPts val="1200"/>
              </a:spcBef>
            </a:pPr>
            <a:r>
              <a:rPr lang="en-US" sz="1700" dirty="0" err="1"/>
              <a:t>Komponen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 </a:t>
            </a:r>
            <a:r>
              <a:rPr lang="en-US" sz="1700" dirty="0" err="1"/>
              <a:t>signifikan</a:t>
            </a:r>
            <a:r>
              <a:rPr lang="en-US" sz="1700" dirty="0"/>
              <a:t> </a:t>
            </a:r>
            <a:r>
              <a:rPr lang="en-US" sz="1700" dirty="0" err="1"/>
              <a:t>dapat</a:t>
            </a:r>
            <a:r>
              <a:rPr lang="en-US" sz="1700" dirty="0"/>
              <a:t> </a:t>
            </a:r>
            <a:r>
              <a:rPr lang="en-US" sz="1700" dirty="0" err="1"/>
              <a:t>muncul</a:t>
            </a:r>
            <a:r>
              <a:rPr lang="en-US" sz="1700" dirty="0"/>
              <a:t> </a:t>
            </a:r>
            <a:r>
              <a:rPr lang="en-US" sz="1700" dirty="0" err="1"/>
              <a:t>tanpa</a:t>
            </a:r>
            <a:r>
              <a:rPr lang="en-US" sz="1700" dirty="0"/>
              <a:t> </a:t>
            </a:r>
            <a:r>
              <a:rPr lang="en-US" sz="1700" dirty="0" err="1"/>
              <a:t>memperhatikan</a:t>
            </a:r>
            <a:r>
              <a:rPr lang="en-US" sz="1700" dirty="0"/>
              <a:t> </a:t>
            </a:r>
            <a:r>
              <a:rPr lang="en-US" sz="1700" dirty="0" err="1"/>
              <a:t>apakah</a:t>
            </a:r>
            <a:r>
              <a:rPr lang="en-US" sz="1700" dirty="0"/>
              <a:t> </a:t>
            </a:r>
            <a:r>
              <a:rPr lang="en-US" sz="1700" dirty="0" err="1"/>
              <a:t>janji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 </a:t>
            </a:r>
            <a:r>
              <a:rPr lang="en-US" sz="1700" dirty="0" err="1"/>
              <a:t>dinyatakan</a:t>
            </a:r>
            <a:r>
              <a:rPr lang="en-US" sz="1700" dirty="0"/>
              <a:t> </a:t>
            </a:r>
            <a:r>
              <a:rPr lang="en-US" sz="1700" dirty="0" err="1"/>
              <a:t>secara</a:t>
            </a:r>
            <a:r>
              <a:rPr lang="en-US" sz="1700" dirty="0"/>
              <a:t> </a:t>
            </a:r>
            <a:r>
              <a:rPr lang="en-US" sz="1700" dirty="0" err="1"/>
              <a:t>eksplisit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kontrak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tersirat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syarat</a:t>
            </a:r>
            <a:r>
              <a:rPr lang="en-US" sz="1700" dirty="0"/>
              <a:t> </a:t>
            </a:r>
            <a:r>
              <a:rPr lang="en-US" sz="1700" dirty="0" err="1"/>
              <a:t>pembayaran</a:t>
            </a:r>
            <a:r>
              <a:rPr lang="en-US" sz="1700" dirty="0"/>
              <a:t> yang </a:t>
            </a:r>
            <a:r>
              <a:rPr lang="en-US" sz="1700" dirty="0" err="1"/>
              <a:t>disetujui</a:t>
            </a:r>
            <a:r>
              <a:rPr lang="en-US" sz="1700" dirty="0"/>
              <a:t>.</a:t>
            </a:r>
          </a:p>
          <a:p>
            <a:pPr marL="214313" indent="-214313">
              <a:spcBef>
                <a:spcPts val="1200"/>
              </a:spcBef>
            </a:pPr>
            <a:r>
              <a:rPr lang="en-US" sz="1700" dirty="0" err="1"/>
              <a:t>Tujuan</a:t>
            </a:r>
            <a:r>
              <a:rPr lang="en-US" sz="1700" dirty="0"/>
              <a:t> </a:t>
            </a:r>
            <a:r>
              <a:rPr lang="en-US" sz="1700" dirty="0" err="1"/>
              <a:t>menyesuaikan</a:t>
            </a:r>
            <a:r>
              <a:rPr lang="en-US" sz="1700" dirty="0"/>
              <a:t> </a:t>
            </a:r>
            <a:r>
              <a:rPr lang="en-US" sz="1700" dirty="0" err="1"/>
              <a:t>komponen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 </a:t>
            </a:r>
            <a:r>
              <a:rPr lang="en-US" sz="1700" dirty="0" err="1"/>
              <a:t>signifikan</a:t>
            </a:r>
            <a:r>
              <a:rPr lang="en-US" sz="1700" dirty="0"/>
              <a:t> agar: </a:t>
            </a:r>
          </a:p>
          <a:p>
            <a:pPr marL="470297" indent="-198835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mengakui</a:t>
            </a:r>
            <a:r>
              <a:rPr lang="en-US" sz="1700" dirty="0"/>
              <a:t> </a:t>
            </a:r>
            <a:r>
              <a:rPr lang="en-US" sz="1700" dirty="0" err="1"/>
              <a:t>pendapatan</a:t>
            </a:r>
            <a:r>
              <a:rPr lang="en-US" sz="1700" dirty="0"/>
              <a:t> </a:t>
            </a:r>
            <a:r>
              <a:rPr lang="en-US" sz="1700" dirty="0" err="1"/>
              <a:t>jumlah</a:t>
            </a:r>
            <a:r>
              <a:rPr lang="en-US" sz="1700" dirty="0"/>
              <a:t> yang </a:t>
            </a:r>
            <a:r>
              <a:rPr lang="en-US" sz="1700" dirty="0" err="1"/>
              <a:t>mencerminkan</a:t>
            </a:r>
            <a:r>
              <a:rPr lang="en-US" sz="1700" dirty="0"/>
              <a:t> </a:t>
            </a:r>
            <a:r>
              <a:rPr lang="en-US" sz="1700" dirty="0" err="1"/>
              <a:t>harga</a:t>
            </a:r>
            <a:r>
              <a:rPr lang="en-US" sz="1700" dirty="0"/>
              <a:t> yang </a:t>
            </a:r>
            <a:r>
              <a:rPr lang="en-US" sz="1700" dirty="0" err="1"/>
              <a:t>dibayar</a:t>
            </a:r>
            <a:r>
              <a:rPr lang="en-US" sz="1700" dirty="0"/>
              <a:t> </a:t>
            </a:r>
            <a:r>
              <a:rPr lang="en-US" sz="1700" dirty="0" err="1"/>
              <a:t>atas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yang </a:t>
            </a:r>
            <a:r>
              <a:rPr lang="en-US" sz="1700" dirty="0" err="1"/>
              <a:t>dijanjikan</a:t>
            </a:r>
            <a:endParaRPr lang="en-US" sz="1700" dirty="0"/>
          </a:p>
          <a:p>
            <a:pPr marL="470297" indent="-198835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jika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telah</a:t>
            </a:r>
            <a:r>
              <a:rPr lang="en-US" sz="1700" dirty="0"/>
              <a:t> </a:t>
            </a:r>
            <a:r>
              <a:rPr lang="en-US" sz="1700" dirty="0" err="1"/>
              <a:t>membayar</a:t>
            </a:r>
            <a:r>
              <a:rPr lang="en-US" sz="1700" dirty="0"/>
              <a:t> </a:t>
            </a:r>
            <a:r>
              <a:rPr lang="en-US" sz="1700" dirty="0" err="1"/>
              <a:t>secara</a:t>
            </a:r>
            <a:r>
              <a:rPr lang="en-US" sz="1700" dirty="0"/>
              <a:t> kas, </a:t>
            </a:r>
            <a:r>
              <a:rPr lang="en-US" sz="1700" dirty="0" err="1"/>
              <a:t>mencerminkan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</a:t>
            </a:r>
            <a:r>
              <a:rPr lang="en-US" sz="1700" dirty="0" err="1"/>
              <a:t>tersebut</a:t>
            </a:r>
            <a:r>
              <a:rPr lang="en-US" sz="1700" dirty="0"/>
              <a:t> </a:t>
            </a:r>
            <a:r>
              <a:rPr lang="en-US" sz="1700" dirty="0" err="1"/>
              <a:t>ketika</a:t>
            </a:r>
            <a:r>
              <a:rPr lang="en-US" sz="1700" dirty="0"/>
              <a:t>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mengalihkan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</a:t>
            </a:r>
            <a:r>
              <a:rPr lang="en-US" sz="1700" dirty="0" err="1"/>
              <a:t>kepada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.</a:t>
            </a:r>
          </a:p>
          <a:p>
            <a:pPr marL="214313" indent="-214313">
              <a:spcBef>
                <a:spcPts val="1200"/>
              </a:spcBef>
            </a:pP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mempertimbangkan</a:t>
            </a:r>
            <a:r>
              <a:rPr lang="en-US" sz="1700" dirty="0"/>
              <a:t> </a:t>
            </a:r>
            <a:r>
              <a:rPr lang="en-US" sz="1700" dirty="0" err="1"/>
              <a:t>seluruh</a:t>
            </a:r>
            <a:r>
              <a:rPr lang="en-US" sz="1700" dirty="0"/>
              <a:t> </a:t>
            </a:r>
            <a:r>
              <a:rPr lang="en-US" sz="1700" dirty="0" err="1"/>
              <a:t>fakta</a:t>
            </a:r>
            <a:r>
              <a:rPr lang="en-US" sz="1700" dirty="0"/>
              <a:t> dan </a:t>
            </a:r>
            <a:r>
              <a:rPr lang="en-US" sz="1700" dirty="0" err="1"/>
              <a:t>keadaan</a:t>
            </a:r>
            <a:r>
              <a:rPr lang="en-US" sz="1700" dirty="0"/>
              <a:t> </a:t>
            </a:r>
            <a:r>
              <a:rPr lang="en-US" sz="1700" dirty="0" err="1"/>
              <a:t>relevan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menilai</a:t>
            </a:r>
            <a:r>
              <a:rPr lang="en-US" sz="1700" dirty="0"/>
              <a:t> </a:t>
            </a:r>
            <a:r>
              <a:rPr lang="en-US" sz="1700" dirty="0" err="1"/>
              <a:t>komponen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 </a:t>
            </a:r>
            <a:r>
              <a:rPr lang="en-US" sz="1700" dirty="0" err="1"/>
              <a:t>signifikan</a:t>
            </a:r>
            <a:r>
              <a:rPr lang="en-US" sz="1700" dirty="0"/>
              <a:t>: </a:t>
            </a:r>
          </a:p>
          <a:p>
            <a:pPr marL="470297" indent="-198835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perbedaan</a:t>
            </a:r>
            <a:r>
              <a:rPr lang="en-US" sz="1700" dirty="0"/>
              <a:t>, </a:t>
            </a:r>
            <a:r>
              <a:rPr lang="en-US" sz="1700" dirty="0" err="1"/>
              <a:t>antara</a:t>
            </a:r>
            <a:r>
              <a:rPr lang="en-US" sz="1700" dirty="0"/>
              <a:t> 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yang </a:t>
            </a:r>
            <a:r>
              <a:rPr lang="en-US" sz="1700" dirty="0" err="1"/>
              <a:t>dijanjikan</a:t>
            </a:r>
            <a:r>
              <a:rPr lang="en-US" sz="1700" dirty="0"/>
              <a:t> dan </a:t>
            </a:r>
            <a:r>
              <a:rPr lang="en-US" sz="1700" dirty="0" err="1"/>
              <a:t>harga</a:t>
            </a:r>
            <a:r>
              <a:rPr lang="en-US" sz="1700" dirty="0"/>
              <a:t> </a:t>
            </a:r>
            <a:r>
              <a:rPr lang="en-US" sz="1700" dirty="0" err="1"/>
              <a:t>jual</a:t>
            </a:r>
            <a:r>
              <a:rPr lang="en-US" sz="1700" dirty="0"/>
              <a:t> kas </a:t>
            </a:r>
            <a:r>
              <a:rPr lang="en-US" sz="1700" dirty="0" err="1"/>
              <a:t>atas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yang </a:t>
            </a:r>
            <a:r>
              <a:rPr lang="en-US" sz="1700" dirty="0" err="1"/>
              <a:t>dijanjikan</a:t>
            </a:r>
            <a:r>
              <a:rPr lang="en-US" sz="1700" dirty="0"/>
              <a:t>; dan</a:t>
            </a:r>
          </a:p>
          <a:p>
            <a:pPr marL="470297" indent="-198835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dampak</a:t>
            </a:r>
            <a:r>
              <a:rPr lang="en-US" sz="1700" dirty="0"/>
              <a:t> </a:t>
            </a:r>
            <a:r>
              <a:rPr lang="en-US" sz="1700" dirty="0" err="1"/>
              <a:t>kombinasi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kedua</a:t>
            </a:r>
            <a:r>
              <a:rPr lang="en-US" sz="1700" dirty="0"/>
              <a:t> </a:t>
            </a:r>
            <a:r>
              <a:rPr lang="en-US" sz="1700" dirty="0" err="1"/>
              <a:t>hal</a:t>
            </a:r>
            <a:r>
              <a:rPr lang="en-US" sz="1700" dirty="0"/>
              <a:t> </a:t>
            </a:r>
            <a:r>
              <a:rPr lang="en-US" sz="1700" dirty="0" err="1"/>
              <a:t>berikut</a:t>
            </a:r>
            <a:r>
              <a:rPr lang="en-US" sz="1700" dirty="0"/>
              <a:t>:</a:t>
            </a:r>
          </a:p>
          <a:p>
            <a:pPr marL="741760" indent="-271463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700" dirty="0" err="1"/>
              <a:t>lamanya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mengalihkan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yang </a:t>
            </a:r>
            <a:r>
              <a:rPr lang="en-US" sz="1700" dirty="0" err="1"/>
              <a:t>dijanjikan</a:t>
            </a:r>
            <a:r>
              <a:rPr lang="en-US" sz="1700" dirty="0"/>
              <a:t> </a:t>
            </a:r>
            <a:r>
              <a:rPr lang="en-US" sz="1700" dirty="0" err="1"/>
              <a:t>kepada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dan </a:t>
            </a:r>
            <a:r>
              <a:rPr lang="en-US" sz="1700" dirty="0" err="1"/>
              <a:t>ketika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membayar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</a:t>
            </a:r>
            <a:r>
              <a:rPr lang="en-US" sz="1700" dirty="0" err="1"/>
              <a:t>tersebut</a:t>
            </a:r>
            <a:r>
              <a:rPr lang="en-US" sz="1700" dirty="0"/>
              <a:t>; dan</a:t>
            </a:r>
          </a:p>
          <a:p>
            <a:pPr marL="741760" indent="-271463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700" dirty="0" err="1"/>
              <a:t>suku</a:t>
            </a:r>
            <a:r>
              <a:rPr lang="en-US" sz="1700" dirty="0"/>
              <a:t> </a:t>
            </a:r>
            <a:r>
              <a:rPr lang="en-US" sz="1700" dirty="0" err="1"/>
              <a:t>bunga</a:t>
            </a:r>
            <a:r>
              <a:rPr lang="en-US" sz="1700" dirty="0"/>
              <a:t> yang </a:t>
            </a:r>
            <a:r>
              <a:rPr lang="en-US" sz="1700" dirty="0" err="1"/>
              <a:t>berlaku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pasar yang </a:t>
            </a:r>
            <a:r>
              <a:rPr lang="en-US" sz="1700" dirty="0" err="1"/>
              <a:t>relevan</a:t>
            </a:r>
            <a:r>
              <a:rPr lang="en-US" sz="1700" dirty="0"/>
              <a:t>.</a:t>
            </a:r>
          </a:p>
          <a:p>
            <a:pPr marL="257175" indent="-257175">
              <a:spcBef>
                <a:spcPts val="225"/>
              </a:spcBef>
              <a:spcAft>
                <a:spcPts val="450"/>
              </a:spcAft>
            </a:pPr>
            <a:endParaRPr lang="en-US" sz="1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1E28D79-A357-854A-A2A0-7D5D5D8AFF85}"/>
              </a:ext>
            </a:extLst>
          </p:cNvPr>
          <p:cNvSpPr txBox="1">
            <a:spLocks/>
          </p:cNvSpPr>
          <p:nvPr/>
        </p:nvSpPr>
        <p:spPr>
          <a:xfrm>
            <a:off x="10287000" y="128707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205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6114" y="644650"/>
            <a:ext cx="9019772" cy="19111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Fjalla One" panose="02000506040000020004" pitchFamily="2" charset="0"/>
              </a:rPr>
              <a:t>KEBERADAAN KOMPONEN PENDANAAN SIGNIFIKAN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30642" y="1600200"/>
            <a:ext cx="5545014" cy="4643500"/>
          </a:xfrm>
          <a:ln w="28575">
            <a:noFill/>
          </a:ln>
        </p:spPr>
        <p:txBody>
          <a:bodyPr>
            <a:noAutofit/>
          </a:bodyPr>
          <a:lstStyle/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700" dirty="0" err="1"/>
              <a:t>Kontrak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memiliki</a:t>
            </a:r>
            <a:r>
              <a:rPr lang="en-US" sz="1700" dirty="0"/>
              <a:t> </a:t>
            </a:r>
            <a:r>
              <a:rPr lang="en-US" sz="1700" dirty="0" err="1"/>
              <a:t>komponen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 </a:t>
            </a:r>
            <a:r>
              <a:rPr lang="en-US" sz="1700" dirty="0" err="1"/>
              <a:t>signifikan</a:t>
            </a:r>
            <a:r>
              <a:rPr lang="en-US" sz="1700" dirty="0"/>
              <a:t> </a:t>
            </a:r>
            <a:r>
              <a:rPr lang="en-US" sz="1700" dirty="0" err="1"/>
              <a:t>jika</a:t>
            </a:r>
            <a:r>
              <a:rPr lang="en-US" sz="1700" dirty="0"/>
              <a:t> </a:t>
            </a:r>
            <a:r>
              <a:rPr lang="en-US" sz="1700" dirty="0" err="1"/>
              <a:t>terdapat</a:t>
            </a:r>
            <a:r>
              <a:rPr lang="en-US" sz="1700" dirty="0"/>
              <a:t> salah </a:t>
            </a:r>
            <a:r>
              <a:rPr lang="en-US" sz="1700" dirty="0" err="1"/>
              <a:t>satu</a:t>
            </a:r>
            <a:r>
              <a:rPr lang="en-US" sz="1700" dirty="0"/>
              <a:t>:</a:t>
            </a:r>
          </a:p>
          <a:p>
            <a:pPr marL="470297" indent="-271463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membayar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di </a:t>
            </a:r>
            <a:r>
              <a:rPr lang="en-US" sz="1700" dirty="0" err="1"/>
              <a:t>muka</a:t>
            </a:r>
            <a:r>
              <a:rPr lang="en-US" sz="1700" dirty="0"/>
              <a:t> dan </a:t>
            </a:r>
            <a:r>
              <a:rPr lang="en-US" sz="1700" dirty="0" err="1"/>
              <a:t>pemilihan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pengalihan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</a:t>
            </a:r>
            <a:r>
              <a:rPr lang="en-US" sz="1700" dirty="0" err="1"/>
              <a:t>adalah</a:t>
            </a:r>
            <a:r>
              <a:rPr lang="en-US" sz="1700" dirty="0"/>
              <a:t> </a:t>
            </a:r>
            <a:r>
              <a:rPr lang="en-US" sz="1700" dirty="0" err="1"/>
              <a:t>berada</a:t>
            </a:r>
            <a:r>
              <a:rPr lang="en-US" sz="1700" dirty="0"/>
              <a:t> pada </a:t>
            </a:r>
            <a:r>
              <a:rPr lang="en-US" sz="1700" dirty="0" err="1"/>
              <a:t>diskresi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.</a:t>
            </a:r>
          </a:p>
          <a:p>
            <a:pPr marL="470297" indent="-271463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substansial</a:t>
            </a:r>
            <a:r>
              <a:rPr lang="en-US" sz="1700" dirty="0"/>
              <a:t> </a:t>
            </a:r>
            <a:r>
              <a:rPr lang="en-US" sz="1700" dirty="0" err="1"/>
              <a:t>atas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yang </a:t>
            </a:r>
            <a:r>
              <a:rPr lang="en-US" sz="1700" dirty="0" err="1"/>
              <a:t>dijanjikan</a:t>
            </a:r>
            <a:r>
              <a:rPr lang="en-US" sz="1700" dirty="0"/>
              <a:t> oleh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bersifat</a:t>
            </a:r>
            <a:r>
              <a:rPr lang="en-US" sz="1700" dirty="0"/>
              <a:t> </a:t>
            </a:r>
            <a:r>
              <a:rPr lang="en-US" sz="1700" dirty="0" err="1"/>
              <a:t>variabel</a:t>
            </a:r>
            <a:r>
              <a:rPr lang="en-US" sz="1700" dirty="0"/>
              <a:t> dan 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</a:t>
            </a:r>
            <a:r>
              <a:rPr lang="en-US" sz="1700" dirty="0" err="1"/>
              <a:t>bervariasi</a:t>
            </a:r>
            <a:r>
              <a:rPr lang="en-US" sz="1700" dirty="0"/>
              <a:t> </a:t>
            </a:r>
            <a:r>
              <a:rPr lang="en-US" sz="1700" dirty="0" err="1"/>
              <a:t>atas</a:t>
            </a:r>
            <a:r>
              <a:rPr lang="en-US" sz="1700" dirty="0"/>
              <a:t> </a:t>
            </a:r>
            <a:r>
              <a:rPr lang="en-US" sz="1700" dirty="0" err="1"/>
              <a:t>dasar</a:t>
            </a:r>
            <a:r>
              <a:rPr lang="en-US" sz="1700" dirty="0"/>
              <a:t> </a:t>
            </a:r>
            <a:r>
              <a:rPr lang="en-US" sz="1700" dirty="0" err="1"/>
              <a:t>terjadi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terjadinya</a:t>
            </a:r>
            <a:r>
              <a:rPr lang="en-US" sz="1700" dirty="0"/>
              <a:t> </a:t>
            </a:r>
            <a:r>
              <a:rPr lang="en-US" sz="1700" dirty="0" err="1"/>
              <a:t>peristiwa</a:t>
            </a:r>
            <a:r>
              <a:rPr lang="en-US" sz="1700" dirty="0"/>
              <a:t> masa </a:t>
            </a:r>
            <a:r>
              <a:rPr lang="en-US" sz="1700" dirty="0" err="1"/>
              <a:t>depan</a:t>
            </a:r>
            <a:r>
              <a:rPr lang="en-US" sz="1700" dirty="0"/>
              <a:t> yang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secara</a:t>
            </a:r>
            <a:r>
              <a:rPr lang="en-US" sz="1700" dirty="0"/>
              <a:t> </a:t>
            </a:r>
            <a:r>
              <a:rPr lang="en-US" sz="1700" dirty="0" err="1"/>
              <a:t>substansial</a:t>
            </a:r>
            <a:r>
              <a:rPr lang="en-US" sz="1700" dirty="0"/>
              <a:t> </a:t>
            </a:r>
            <a:r>
              <a:rPr lang="en-US" sz="1700" dirty="0" err="1"/>
              <a:t>berada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pengendalian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entitas</a:t>
            </a:r>
            <a:r>
              <a:rPr lang="en-US" sz="1700" dirty="0"/>
              <a:t> (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contoh</a:t>
            </a:r>
            <a:r>
              <a:rPr lang="en-US" sz="1700" dirty="0"/>
              <a:t>, </a:t>
            </a:r>
            <a:r>
              <a:rPr lang="en-US" sz="1700" dirty="0" err="1"/>
              <a:t>jika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</a:t>
            </a:r>
            <a:r>
              <a:rPr lang="en-US" sz="1700" dirty="0" err="1"/>
              <a:t>adalah</a:t>
            </a:r>
            <a:r>
              <a:rPr lang="en-US" sz="1700" dirty="0"/>
              <a:t> </a:t>
            </a:r>
            <a:r>
              <a:rPr lang="en-US" sz="1700" dirty="0" err="1"/>
              <a:t>royalti</a:t>
            </a:r>
            <a:r>
              <a:rPr lang="en-US" sz="1700" dirty="0"/>
              <a:t> </a:t>
            </a:r>
            <a:r>
              <a:rPr lang="en-US" sz="1700" dirty="0" err="1"/>
              <a:t>berbasis</a:t>
            </a:r>
            <a:r>
              <a:rPr lang="en-US" sz="1700" dirty="0"/>
              <a:t> </a:t>
            </a:r>
            <a:r>
              <a:rPr lang="en-US" sz="1700" dirty="0" err="1"/>
              <a:t>penjualan</a:t>
            </a:r>
            <a:r>
              <a:rPr lang="en-US" sz="1700" dirty="0"/>
              <a:t>).</a:t>
            </a:r>
          </a:p>
          <a:p>
            <a:pPr marL="470297" indent="-271463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700" dirty="0" err="1"/>
              <a:t>perbedaan</a:t>
            </a:r>
            <a:r>
              <a:rPr lang="en-US" sz="1700" dirty="0"/>
              <a:t> </a:t>
            </a:r>
            <a:r>
              <a:rPr lang="en-US" sz="1700" dirty="0" err="1"/>
              <a:t>antara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yang </a:t>
            </a:r>
            <a:r>
              <a:rPr lang="en-US" sz="1700" dirty="0" err="1"/>
              <a:t>dijanjikan</a:t>
            </a:r>
            <a:r>
              <a:rPr lang="en-US" sz="1700" dirty="0"/>
              <a:t> dan </a:t>
            </a:r>
            <a:r>
              <a:rPr lang="en-US" sz="1700" dirty="0" err="1"/>
              <a:t>harga</a:t>
            </a:r>
            <a:r>
              <a:rPr lang="en-US" sz="1700" dirty="0"/>
              <a:t> </a:t>
            </a:r>
            <a:r>
              <a:rPr lang="en-US" sz="1700" dirty="0" err="1"/>
              <a:t>jual</a:t>
            </a:r>
            <a:r>
              <a:rPr lang="en-US" sz="1700" dirty="0"/>
              <a:t> kas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</a:t>
            </a:r>
          </a:p>
          <a:p>
            <a:pPr marL="198835" indent="-198835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perlu</a:t>
            </a:r>
            <a:r>
              <a:rPr lang="en-US" sz="1700" dirty="0"/>
              <a:t> </a:t>
            </a:r>
            <a:r>
              <a:rPr lang="en-US" sz="1700" dirty="0" err="1"/>
              <a:t>menyesuaikan</a:t>
            </a:r>
            <a:r>
              <a:rPr lang="en-US" sz="1700" dirty="0"/>
              <a:t> </a:t>
            </a:r>
            <a:r>
              <a:rPr lang="en-US" sz="1700" dirty="0" err="1"/>
              <a:t>dampak</a:t>
            </a:r>
            <a:r>
              <a:rPr lang="en-US" sz="1700" dirty="0"/>
              <a:t> </a:t>
            </a:r>
            <a:r>
              <a:rPr lang="en-US" sz="1700" dirty="0" err="1"/>
              <a:t>komponen</a:t>
            </a:r>
            <a:r>
              <a:rPr lang="en-US" sz="1700" dirty="0"/>
              <a:t> </a:t>
            </a:r>
            <a:r>
              <a:rPr lang="en-US" sz="1700" dirty="0" err="1"/>
              <a:t>pendanaan</a:t>
            </a:r>
            <a:r>
              <a:rPr lang="en-US" sz="1700" dirty="0"/>
              <a:t> </a:t>
            </a:r>
            <a:r>
              <a:rPr lang="en-US" sz="1700" dirty="0" err="1"/>
              <a:t>signifikan</a:t>
            </a:r>
            <a:r>
              <a:rPr lang="en-US" sz="1700" dirty="0"/>
              <a:t> </a:t>
            </a:r>
            <a:r>
              <a:rPr lang="en-US" sz="1700" dirty="0" err="1"/>
              <a:t>jika</a:t>
            </a:r>
            <a:r>
              <a:rPr lang="en-US" sz="1700" dirty="0"/>
              <a:t> </a:t>
            </a:r>
            <a:r>
              <a:rPr lang="en-US" sz="1700" dirty="0" err="1"/>
              <a:t>periode</a:t>
            </a:r>
            <a:r>
              <a:rPr lang="en-US" sz="1700" dirty="0"/>
              <a:t> </a:t>
            </a:r>
            <a:r>
              <a:rPr lang="en-US" sz="1700" dirty="0" err="1"/>
              <a:t>antara</a:t>
            </a:r>
            <a:r>
              <a:rPr lang="en-US" sz="1700" dirty="0"/>
              <a:t> </a:t>
            </a:r>
            <a:r>
              <a:rPr lang="en-US" sz="1700" dirty="0" err="1"/>
              <a:t>pengalihan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jasa</a:t>
            </a:r>
            <a:r>
              <a:rPr lang="en-US" sz="1700" dirty="0"/>
              <a:t> dan </a:t>
            </a:r>
            <a:r>
              <a:rPr lang="en-US" sz="1700" dirty="0" err="1"/>
              <a:t>pembayaran</a:t>
            </a:r>
            <a:r>
              <a:rPr lang="en-US" sz="1700" dirty="0"/>
              <a:t> </a:t>
            </a:r>
            <a:r>
              <a:rPr lang="en-US" sz="1700" dirty="0" err="1"/>
              <a:t>setahun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b="1" dirty="0" err="1"/>
              <a:t>kurang</a:t>
            </a:r>
            <a:r>
              <a:rPr lang="en-US" sz="1700" b="1" dirty="0"/>
              <a:t> </a:t>
            </a:r>
            <a:r>
              <a:rPr lang="en-US" sz="1700" b="1" dirty="0" err="1"/>
              <a:t>dari</a:t>
            </a:r>
            <a:r>
              <a:rPr lang="en-US" sz="1700" b="1" dirty="0"/>
              <a:t> </a:t>
            </a:r>
            <a:r>
              <a:rPr lang="en-US" sz="1700" b="1" dirty="0" err="1"/>
              <a:t>setahun</a:t>
            </a:r>
            <a:r>
              <a:rPr lang="en-US" sz="1700" dirty="0"/>
              <a:t>.</a:t>
            </a:r>
          </a:p>
          <a:p>
            <a:pPr marL="470297" indent="-271463">
              <a:spcBef>
                <a:spcPts val="450"/>
              </a:spcBef>
              <a:buFont typeface="Wingdings" panose="05000000000000000000" pitchFamily="2" charset="2"/>
              <a:buChar char="ü"/>
            </a:pPr>
            <a:endParaRPr lang="en-US" sz="1700" dirty="0"/>
          </a:p>
          <a:p>
            <a:pPr>
              <a:spcBef>
                <a:spcPts val="450"/>
              </a:spcBef>
              <a:spcAft>
                <a:spcPts val="450"/>
              </a:spcAft>
            </a:pPr>
            <a:endParaRPr lang="en-US" sz="1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155710-7297-8C4D-8850-E9D575591BA7}"/>
              </a:ext>
            </a:extLst>
          </p:cNvPr>
          <p:cNvSpPr txBox="1">
            <a:spLocks/>
          </p:cNvSpPr>
          <p:nvPr/>
        </p:nvSpPr>
        <p:spPr>
          <a:xfrm>
            <a:off x="10287000" y="128707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1EF087A0-9FF7-6A43-9A09-4B93DA0E7D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656" y="2133600"/>
            <a:ext cx="3764280" cy="3962400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2560035-9E47-C84D-A3A6-FBB6AF6D58B3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6234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586" y="558561"/>
            <a:ext cx="9050214" cy="8168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Fjalla One" panose="02000506040000020004" pitchFamily="2" charset="0"/>
              </a:rPr>
              <a:t>KEBERADAAN KOMPONEN PENDANAAN SIGNIFIKAN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656427"/>
            <a:ext cx="8891710" cy="4858583"/>
          </a:xfrm>
          <a:ln w="28575">
            <a:noFill/>
          </a:ln>
        </p:spPr>
        <p:txBody>
          <a:bodyPr>
            <a:noAutofit/>
          </a:bodyPr>
          <a:lstStyle/>
          <a:p>
            <a:pPr marL="214313" indent="-214313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tingkat</a:t>
            </a:r>
            <a:r>
              <a:rPr lang="en-US" sz="1800" dirty="0"/>
              <a:t> </a:t>
            </a:r>
            <a:r>
              <a:rPr lang="en-US" sz="1800" dirty="0" err="1"/>
              <a:t>diskonto</a:t>
            </a:r>
            <a:r>
              <a:rPr lang="en-US" sz="1800" dirty="0"/>
              <a:t> yang </a:t>
            </a:r>
            <a:r>
              <a:rPr lang="en-US" sz="1800" dirty="0" err="1"/>
              <a:t>tercermin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 </a:t>
            </a:r>
            <a:r>
              <a:rPr lang="en-US" sz="1800" dirty="0" err="1"/>
              <a:t>pendanaan</a:t>
            </a:r>
            <a:r>
              <a:rPr lang="en-US" sz="1800" dirty="0"/>
              <a:t> </a:t>
            </a:r>
            <a:r>
              <a:rPr lang="en-US" sz="1800" dirty="0" err="1"/>
              <a:t>terpisah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dan </a:t>
            </a:r>
            <a:r>
              <a:rPr lang="en-US" sz="1800" dirty="0" err="1"/>
              <a:t>pelanggannya</a:t>
            </a:r>
            <a:r>
              <a:rPr lang="en-US" sz="1800" dirty="0"/>
              <a:t> pada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. </a:t>
            </a:r>
          </a:p>
          <a:p>
            <a:pPr marL="214313" indent="-214313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Tingkat </a:t>
            </a:r>
            <a:r>
              <a:rPr lang="en-US" sz="1800" dirty="0" err="1"/>
              <a:t>bunga</a:t>
            </a:r>
            <a:r>
              <a:rPr lang="en-US" sz="1800" dirty="0"/>
              <a:t> </a:t>
            </a:r>
            <a:r>
              <a:rPr lang="en-US" sz="1800" dirty="0" err="1"/>
              <a:t>mencerminkan</a:t>
            </a:r>
            <a:r>
              <a:rPr lang="en-US" sz="1800" dirty="0"/>
              <a:t> </a:t>
            </a:r>
            <a:r>
              <a:rPr lang="en-US" sz="1800" dirty="0" err="1"/>
              <a:t>karakteristik</a:t>
            </a:r>
            <a:r>
              <a:rPr lang="en-US" sz="1800" dirty="0"/>
              <a:t> </a:t>
            </a:r>
            <a:r>
              <a:rPr lang="en-US" sz="1800" dirty="0" err="1"/>
              <a:t>kredit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pihak</a:t>
            </a:r>
            <a:r>
              <a:rPr lang="en-US" sz="1800" dirty="0"/>
              <a:t> yang </a:t>
            </a:r>
            <a:r>
              <a:rPr lang="en-US" sz="1800" dirty="0" err="1"/>
              <a:t>menerima</a:t>
            </a:r>
            <a:r>
              <a:rPr lang="en-US" sz="1800" dirty="0"/>
              <a:t> </a:t>
            </a:r>
            <a:r>
              <a:rPr lang="en-US" sz="1800" dirty="0" err="1"/>
              <a:t>pendanaan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,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jaminan</a:t>
            </a:r>
            <a:r>
              <a:rPr lang="en-US" sz="1800" dirty="0"/>
              <a:t> yang </a:t>
            </a:r>
            <a:r>
              <a:rPr lang="en-US" sz="1800" dirty="0" err="1"/>
              <a:t>disediakan</a:t>
            </a:r>
            <a:r>
              <a:rPr lang="en-US" sz="1800" dirty="0"/>
              <a:t> oleh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, </a:t>
            </a:r>
            <a:r>
              <a:rPr lang="en-US" sz="1800" dirty="0" err="1"/>
              <a:t>termasuk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yang </a:t>
            </a:r>
            <a:r>
              <a:rPr lang="en-US" sz="1800" dirty="0" err="1"/>
              <a:t>dialihkan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. </a:t>
            </a:r>
          </a:p>
          <a:p>
            <a:pPr marL="214313" indent="-214313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mengidentifikasi</a:t>
            </a:r>
            <a:r>
              <a:rPr lang="en-US" sz="1800" dirty="0"/>
              <a:t> </a:t>
            </a:r>
            <a:r>
              <a:rPr lang="en-US" sz="1800" dirty="0" err="1"/>
              <a:t>tingkat</a:t>
            </a:r>
            <a:r>
              <a:rPr lang="en-US" sz="1800" dirty="0"/>
              <a:t> yang </a:t>
            </a:r>
            <a:r>
              <a:rPr lang="en-US" sz="1800" dirty="0" err="1"/>
              <a:t>mendiskontokan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nominal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yang </a:t>
            </a:r>
            <a:r>
              <a:rPr lang="en-US" sz="1800" dirty="0" err="1"/>
              <a:t>dijanjikan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dibayar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kas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</a:t>
            </a:r>
            <a:r>
              <a:rPr lang="en-US" sz="1800" dirty="0" err="1"/>
              <a:t>dialihkan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 </a:t>
            </a:r>
          </a:p>
          <a:p>
            <a:pPr marL="214313" indent="-214313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Setelah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memperbarui</a:t>
            </a:r>
            <a:r>
              <a:rPr lang="en-US" sz="1800" dirty="0"/>
              <a:t> </a:t>
            </a:r>
            <a:r>
              <a:rPr lang="en-US" sz="1800" dirty="0" err="1"/>
              <a:t>tingkat</a:t>
            </a:r>
            <a:r>
              <a:rPr lang="en-US" sz="1800" dirty="0"/>
              <a:t> </a:t>
            </a:r>
            <a:r>
              <a:rPr lang="en-US" sz="1800" dirty="0" err="1"/>
              <a:t>diskonto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terdapat</a:t>
            </a:r>
            <a:r>
              <a:rPr lang="en-US" sz="1800" dirty="0"/>
              <a:t> </a:t>
            </a:r>
            <a:r>
              <a:rPr lang="en-US" sz="1800" dirty="0" err="1"/>
              <a:t>perubahan</a:t>
            </a:r>
            <a:r>
              <a:rPr lang="en-US" sz="1800" dirty="0"/>
              <a:t> </a:t>
            </a:r>
            <a:r>
              <a:rPr lang="en-US" sz="1800" dirty="0" err="1"/>
              <a:t>tingkat</a:t>
            </a:r>
            <a:r>
              <a:rPr lang="en-US" sz="1800" dirty="0"/>
              <a:t> </a:t>
            </a:r>
            <a:r>
              <a:rPr lang="en-US" sz="1800" dirty="0" err="1"/>
              <a:t>bunga</a:t>
            </a:r>
            <a:r>
              <a:rPr lang="en-US" sz="1800" dirty="0"/>
              <a:t>. </a:t>
            </a:r>
          </a:p>
          <a:p>
            <a:pPr marL="214313" indent="-214313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menyajikan</a:t>
            </a:r>
            <a:r>
              <a:rPr lang="en-US" sz="1800" dirty="0"/>
              <a:t> </a:t>
            </a:r>
            <a:r>
              <a:rPr lang="en-US" sz="1800" dirty="0" err="1"/>
              <a:t>dampak</a:t>
            </a:r>
            <a:r>
              <a:rPr lang="en-US" sz="1800" dirty="0"/>
              <a:t> </a:t>
            </a:r>
            <a:r>
              <a:rPr lang="en-US" sz="1800" dirty="0" err="1"/>
              <a:t>pendanaan</a:t>
            </a:r>
            <a:r>
              <a:rPr lang="en-US" sz="1800" dirty="0"/>
              <a:t> (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bunga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beban</a:t>
            </a:r>
            <a:r>
              <a:rPr lang="en-US" sz="1800" dirty="0"/>
              <a:t> </a:t>
            </a:r>
            <a:r>
              <a:rPr lang="en-US" sz="1800" dirty="0" err="1"/>
              <a:t>bunga</a:t>
            </a:r>
            <a:r>
              <a:rPr lang="en-US" sz="1800" dirty="0"/>
              <a:t>)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terpisah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laporan</a:t>
            </a:r>
            <a:r>
              <a:rPr lang="en-US" sz="1800" dirty="0"/>
              <a:t> </a:t>
            </a: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komprehensif</a:t>
            </a:r>
            <a:r>
              <a:rPr lang="en-US" sz="1800" dirty="0"/>
              <a:t>. </a:t>
            </a:r>
          </a:p>
          <a:p>
            <a:pPr marL="214313" indent="-214313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bunga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beban</a:t>
            </a:r>
            <a:r>
              <a:rPr lang="en-US" sz="1800" dirty="0"/>
              <a:t> </a:t>
            </a:r>
            <a:r>
              <a:rPr lang="en-US" sz="1800" dirty="0" err="1"/>
              <a:t>bunga</a:t>
            </a:r>
            <a:r>
              <a:rPr lang="en-US" sz="1800" dirty="0"/>
              <a:t>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aset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(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piutang</a:t>
            </a:r>
            <a:r>
              <a:rPr lang="en-US" sz="1800" dirty="0"/>
              <a:t>)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akuntansi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endParaRPr lang="en-US" sz="1800" dirty="0"/>
          </a:p>
          <a:p>
            <a:pPr marL="257175" indent="-257175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DA00F3B-82E5-D945-8C38-E84ED4FD4D17}"/>
              </a:ext>
            </a:extLst>
          </p:cNvPr>
          <p:cNvSpPr txBox="1">
            <a:spLocks/>
          </p:cNvSpPr>
          <p:nvPr/>
        </p:nvSpPr>
        <p:spPr>
          <a:xfrm>
            <a:off x="10287000" y="128707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FB41E18-D8DB-854B-AC8E-5B6EB2356BA3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76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IMBALAN NONKAS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50144" y="1371600"/>
            <a:ext cx="9170255" cy="4858583"/>
          </a:xfrm>
          <a:ln w="28575">
            <a:noFill/>
          </a:ln>
        </p:spPr>
        <p:txBody>
          <a:bodyPr>
            <a:noAutofit/>
          </a:bodyPr>
          <a:lstStyle/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mengukur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nonkas</a:t>
            </a:r>
            <a:r>
              <a:rPr lang="en-US" sz="1800" dirty="0"/>
              <a:t> (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janji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nonkas</a:t>
            </a:r>
            <a:r>
              <a:rPr lang="en-US" sz="1800" dirty="0"/>
              <a:t>) pada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.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mengestimasi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rasional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mengukur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langsung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merujuk</a:t>
            </a:r>
            <a:r>
              <a:rPr lang="en-US" sz="1800" dirty="0"/>
              <a:t> pada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jual</a:t>
            </a:r>
            <a:r>
              <a:rPr lang="en-US" sz="1800" dirty="0"/>
              <a:t> </a:t>
            </a:r>
            <a:r>
              <a:rPr lang="en-US" sz="1800" dirty="0" err="1"/>
              <a:t>berdiri</a:t>
            </a:r>
            <a:r>
              <a:rPr lang="en-US" sz="1800" dirty="0"/>
              <a:t> </a:t>
            </a:r>
            <a:r>
              <a:rPr lang="en-US" sz="1800" dirty="0" err="1"/>
              <a:t>sendiri</a:t>
            </a:r>
            <a:r>
              <a:rPr lang="en-US" sz="1800" dirty="0"/>
              <a:t> (</a:t>
            </a:r>
            <a:r>
              <a:rPr lang="en-US" sz="1800" i="1" dirty="0"/>
              <a:t>stand-alone selling price</a:t>
            </a:r>
            <a:r>
              <a:rPr lang="en-US" sz="1800" dirty="0"/>
              <a:t>)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dijanjikan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(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kelas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)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pertukaran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.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Nilai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nonkas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bervariasi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endParaRPr lang="en-US" sz="1800" dirty="0"/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nonkas</a:t>
            </a:r>
            <a:r>
              <a:rPr lang="en-US" sz="1800" dirty="0"/>
              <a:t> </a:t>
            </a:r>
            <a:r>
              <a:rPr lang="en-US" sz="1800" dirty="0" err="1"/>
              <a:t>berbeda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alasan</a:t>
            </a:r>
            <a:r>
              <a:rPr lang="en-US" sz="1800" dirty="0"/>
              <a:t> </a:t>
            </a:r>
            <a:r>
              <a:rPr lang="en-US" sz="1800" dirty="0" err="1"/>
              <a:t>selain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(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bervariasi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kinerja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menerapkan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paragraf</a:t>
            </a:r>
            <a:r>
              <a:rPr lang="en-US" sz="1800" dirty="0"/>
              <a:t> 56-58.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memberikan</a:t>
            </a:r>
            <a:r>
              <a:rPr lang="en-US" sz="1800" dirty="0"/>
              <a:t> </a:t>
            </a:r>
            <a:r>
              <a:rPr lang="en-US" sz="1800" dirty="0" err="1"/>
              <a:t>kontribusi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(</a:t>
            </a:r>
            <a:r>
              <a:rPr lang="en-US" sz="1800" dirty="0" err="1"/>
              <a:t>contoh</a:t>
            </a:r>
            <a:r>
              <a:rPr lang="en-US" sz="1800" dirty="0"/>
              <a:t>, </a:t>
            </a:r>
            <a:r>
              <a:rPr lang="en-US" sz="1800" dirty="0" err="1"/>
              <a:t>bahan</a:t>
            </a:r>
            <a:r>
              <a:rPr lang="en-US" sz="1800" dirty="0"/>
              <a:t>, </a:t>
            </a:r>
            <a:r>
              <a:rPr lang="en-US" sz="1800" dirty="0" err="1"/>
              <a:t>peralatan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tenaga</a:t>
            </a:r>
            <a:r>
              <a:rPr lang="en-US" sz="1800" dirty="0"/>
              <a:t> </a:t>
            </a:r>
            <a:r>
              <a:rPr lang="en-US" sz="1800" dirty="0" err="1"/>
              <a:t>kerja</a:t>
            </a:r>
            <a:r>
              <a:rPr lang="en-US" sz="1800" dirty="0"/>
              <a:t>)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memfasilitasi</a:t>
            </a:r>
            <a:r>
              <a:rPr lang="en-US" sz="1800" dirty="0"/>
              <a:t> </a:t>
            </a:r>
            <a:r>
              <a:rPr lang="en-US" sz="1800" dirty="0" err="1"/>
              <a:t>pemenuhan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menilai</a:t>
            </a:r>
            <a:r>
              <a:rPr lang="en-US" sz="1800" dirty="0"/>
              <a:t> </a:t>
            </a:r>
            <a:r>
              <a:rPr lang="en-US" sz="1800" dirty="0" err="1"/>
              <a:t>apakah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memperoleh</a:t>
            </a:r>
            <a:r>
              <a:rPr lang="en-US" sz="1800" dirty="0"/>
              <a:t> </a:t>
            </a:r>
            <a:r>
              <a:rPr lang="en-US" sz="1800" dirty="0" err="1"/>
              <a:t>pengendalian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dikontribusikan</a:t>
            </a:r>
            <a:r>
              <a:rPr lang="en-US" sz="1800" dirty="0"/>
              <a:t>. 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dikontribusikan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nonkas</a:t>
            </a:r>
            <a:r>
              <a:rPr lang="en-US" sz="1800" dirty="0"/>
              <a:t> yang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</a:t>
            </a:r>
          </a:p>
          <a:p>
            <a:pPr marL="257175" indent="-257175">
              <a:spcBef>
                <a:spcPts val="450"/>
              </a:spcBef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4BC6D9-F613-4DE8-AD69-AEB6F7CD96EE}"/>
              </a:ext>
            </a:extLst>
          </p:cNvPr>
          <p:cNvSpPr txBox="1">
            <a:spLocks/>
          </p:cNvSpPr>
          <p:nvPr/>
        </p:nvSpPr>
        <p:spPr>
          <a:xfrm>
            <a:off x="10287000" y="132626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F9D278A-ACF5-CF42-8D5F-720F776CCAB1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530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UTANG IMBALAN KEPADA PELANGGAN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447800" y="1371600"/>
            <a:ext cx="7543800" cy="4858583"/>
          </a:xfrm>
          <a:ln w="28575">
            <a:noFill/>
          </a:ln>
        </p:spPr>
        <p:txBody>
          <a:bodyPr>
            <a:noAutofit/>
          </a:bodyPr>
          <a:lstStyle/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Utang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mencakup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kas yang </a:t>
            </a:r>
            <a:r>
              <a:rPr lang="en-US" sz="1800" dirty="0" err="1"/>
              <a:t>dibayar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,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diperkirakan</a:t>
            </a:r>
            <a:r>
              <a:rPr lang="en-US" sz="1800" dirty="0"/>
              <a:t> </a:t>
            </a:r>
            <a:r>
              <a:rPr lang="en-US" sz="1800" dirty="0" err="1"/>
              <a:t>dibayar</a:t>
            </a:r>
            <a:r>
              <a:rPr lang="en-US" sz="1800" dirty="0"/>
              <a:t>. Utang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juga </a:t>
            </a:r>
            <a:r>
              <a:rPr lang="en-US" sz="1800" dirty="0" err="1"/>
              <a:t>mencakup</a:t>
            </a:r>
            <a:r>
              <a:rPr lang="en-US" sz="1800" dirty="0"/>
              <a:t> </a:t>
            </a:r>
            <a:r>
              <a:rPr lang="en-US" sz="1800" dirty="0" err="1"/>
              <a:t>kredit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item </a:t>
            </a:r>
            <a:r>
              <a:rPr lang="en-US" sz="1800" dirty="0" err="1"/>
              <a:t>lainnya</a:t>
            </a:r>
            <a:r>
              <a:rPr lang="en-US" sz="1800" dirty="0"/>
              <a:t> (</a:t>
            </a:r>
            <a:r>
              <a:rPr lang="en-US" sz="1800" dirty="0" err="1"/>
              <a:t>kupon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voucher).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utang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pengurang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. 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Jika</a:t>
            </a:r>
            <a:r>
              <a:rPr lang="en-US" sz="1800" dirty="0"/>
              <a:t> utang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pembayaran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dibedakan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yang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lain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pemasok</a:t>
            </a:r>
            <a:r>
              <a:rPr lang="en-US" sz="1800" dirty="0"/>
              <a:t>. 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utang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melebihi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dibedakan</a:t>
            </a:r>
            <a:r>
              <a:rPr lang="en-US" sz="1800" dirty="0"/>
              <a:t> yang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kelebihan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pengurang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.</a:t>
            </a: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mengestimasi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rasional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mencatat</a:t>
            </a:r>
            <a:r>
              <a:rPr lang="en-US" sz="1800" dirty="0"/>
              <a:t> </a:t>
            </a:r>
            <a:r>
              <a:rPr lang="en-US" sz="1800" dirty="0" err="1"/>
              <a:t>seluruh</a:t>
            </a:r>
            <a:r>
              <a:rPr lang="en-US" sz="1800" dirty="0"/>
              <a:t> utang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pengurang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endParaRPr lang="en-US" sz="1800" dirty="0"/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2177BDE-6E95-A547-9A19-D64538BD340B}"/>
              </a:ext>
            </a:extLst>
          </p:cNvPr>
          <p:cNvSpPr txBox="1">
            <a:spLocks/>
          </p:cNvSpPr>
          <p:nvPr/>
        </p:nvSpPr>
        <p:spPr>
          <a:xfrm>
            <a:off x="10287000" y="132626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oy&#10;&#10;Description automatically generated">
            <a:extLst>
              <a:ext uri="{FF2B5EF4-FFF2-40B4-BE49-F238E27FC236}">
                <a16:creationId xmlns:a16="http://schemas.microsoft.com/office/drawing/2014/main" id="{52BF1106-BBD0-E343-BB41-2F724472CB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575" y="1143000"/>
            <a:ext cx="2584450" cy="491628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43D82B45-255A-6A4C-A6BB-C07A46733E8E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54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096" y="609600"/>
            <a:ext cx="7437200" cy="792400"/>
          </a:xfrm>
        </p:spPr>
        <p:txBody>
          <a:bodyPr>
            <a:noAutofit/>
          </a:bodyPr>
          <a:lstStyle/>
          <a:p>
            <a:r>
              <a:rPr lang="en-US" dirty="0">
                <a:latin typeface="Fjalla One" panose="02000506040000020004" pitchFamily="2" charset="0"/>
              </a:rPr>
              <a:t>UTANG IMBALAN KEPADA PELANGGAN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51125" y="1696013"/>
            <a:ext cx="5454475" cy="4858583"/>
          </a:xfrm>
          <a:ln w="28575">
            <a:noFill/>
          </a:ln>
        </p:spPr>
        <p:txBody>
          <a:bodyPr>
            <a:noAutofit/>
          </a:bodyPr>
          <a:lstStyle/>
          <a:p>
            <a:pPr marL="214313" indent="-214313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Jika</a:t>
            </a:r>
            <a:r>
              <a:rPr lang="en-US" dirty="0"/>
              <a:t> utang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dicatat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pengurang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pengurang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:</a:t>
            </a:r>
          </a:p>
          <a:p>
            <a:pPr marL="606029" indent="-334566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pengalihan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; dan</a:t>
            </a:r>
          </a:p>
          <a:p>
            <a:pPr marL="606029" indent="-334566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berjanji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(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dirty="0" err="1"/>
              <a:t>peristiwa</a:t>
            </a:r>
            <a:r>
              <a:rPr lang="en-US" dirty="0"/>
              <a:t> masa </a:t>
            </a:r>
            <a:r>
              <a:rPr lang="en-US" dirty="0" err="1"/>
              <a:t>depan</a:t>
            </a:r>
            <a:r>
              <a:rPr lang="en-US" dirty="0"/>
              <a:t>). </a:t>
            </a:r>
            <a:r>
              <a:rPr lang="en-US" dirty="0" err="1"/>
              <a:t>Janji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tersirat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.</a:t>
            </a:r>
          </a:p>
          <a:p>
            <a:pPr marL="214313" indent="-214313">
              <a:lnSpc>
                <a:spcPct val="100000"/>
              </a:lnSpc>
              <a:spcBef>
                <a:spcPts val="450"/>
              </a:spcBef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8AF830-4130-4788-BCF8-ECAB964E4F41}"/>
              </a:ext>
            </a:extLst>
          </p:cNvPr>
          <p:cNvSpPr txBox="1">
            <a:spLocks/>
          </p:cNvSpPr>
          <p:nvPr/>
        </p:nvSpPr>
        <p:spPr>
          <a:xfrm>
            <a:off x="10287000" y="152400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42C126F2-67A3-8449-BFFD-0FA406E6D0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936" y="1906350"/>
            <a:ext cx="6064075" cy="363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360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907" y="451100"/>
            <a:ext cx="8023068" cy="1204725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Mengalokasikan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fi-FI" sz="3600" dirty="0">
                <a:latin typeface="Fjalla One" panose="02000506040000020004" pitchFamily="2" charset="0"/>
              </a:rPr>
              <a:t>Harga Transaksi terhadap Kewajiban Pelaksanaan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981200"/>
            <a:ext cx="8891710" cy="4414900"/>
          </a:xfrm>
        </p:spPr>
        <p:txBody>
          <a:bodyPr>
            <a:noAutofit/>
          </a:bodyPr>
          <a:lstStyle/>
          <a:p>
            <a:r>
              <a:rPr lang="fi-FI" dirty="0"/>
              <a:t>Tujuan mengalokasikan harga transaksi adalah entitas </a:t>
            </a:r>
            <a:r>
              <a:rPr lang="en-US" dirty="0" err="1"/>
              <a:t>mengalokasikan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dapat </a:t>
            </a:r>
            <a:r>
              <a:rPr lang="en-US" dirty="0" err="1"/>
              <a:t>dibedakan</a:t>
            </a:r>
            <a:r>
              <a:rPr lang="en-US" dirty="0"/>
              <a:t>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yang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mengalihkan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</a:t>
            </a:r>
          </a:p>
          <a:p>
            <a:r>
              <a:rPr lang="fi-FI" dirty="0"/>
              <a:t>Entitas mengalokasikan harga transaksi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yang </a:t>
            </a:r>
            <a:r>
              <a:rPr lang="en-US" dirty="0" err="1"/>
              <a:t>diidentifikasi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(</a:t>
            </a:r>
            <a:r>
              <a:rPr lang="en-US" i="1" dirty="0"/>
              <a:t>relative stand-alone selling price</a:t>
            </a:r>
            <a:r>
              <a:rPr lang="en-US" dirty="0"/>
              <a:t>), </a:t>
            </a:r>
          </a:p>
          <a:p>
            <a:pPr lvl="1"/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diskon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yang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55ECA9-035D-445D-9CF9-21A208B02299}"/>
              </a:ext>
            </a:extLst>
          </p:cNvPr>
          <p:cNvSpPr txBox="1">
            <a:spLocks/>
          </p:cNvSpPr>
          <p:nvPr/>
        </p:nvSpPr>
        <p:spPr>
          <a:xfrm>
            <a:off x="10287000" y="131444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1775169-C363-0C49-AF58-08B67E4F5058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989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Perubahan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fi-FI" dirty="0">
                <a:latin typeface="Fjalla One" panose="02000506040000020004" pitchFamily="2" charset="0"/>
              </a:rPr>
              <a:t>Harga 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mengalokasikan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.</a:t>
            </a:r>
          </a:p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/>
              <a:t>modifikasi</a:t>
            </a:r>
            <a:r>
              <a:rPr lang="en-US" b="1" dirty="0"/>
              <a:t> </a:t>
            </a:r>
            <a:r>
              <a:rPr lang="en-US" b="1" dirty="0" err="1"/>
              <a:t>kontrak</a:t>
            </a:r>
            <a:r>
              <a:rPr lang="en-US" dirty="0"/>
              <a:t>. 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modifikasi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mengalokasikan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lvl="1"/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b="1" dirty="0" err="1"/>
              <a:t>mengalokasikan</a:t>
            </a:r>
            <a:r>
              <a:rPr lang="en-US" sz="2000" b="1" dirty="0"/>
              <a:t> </a:t>
            </a:r>
            <a:r>
              <a:rPr lang="en-US" sz="2000" b="1" dirty="0" err="1"/>
              <a:t>perubahan</a:t>
            </a:r>
            <a:r>
              <a:rPr lang="en-US" sz="2000" b="1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b="1" dirty="0" err="1"/>
              <a:t>harga</a:t>
            </a:r>
            <a:r>
              <a:rPr lang="en-US" sz="2000" b="1" dirty="0"/>
              <a:t> </a:t>
            </a:r>
            <a:r>
              <a:rPr lang="en-US" sz="2000" b="1" dirty="0" err="1"/>
              <a:t>transaksi</a:t>
            </a:r>
            <a:r>
              <a:rPr lang="en-US" sz="2000" b="1" dirty="0"/>
              <a:t> </a:t>
            </a:r>
            <a:r>
              <a:rPr lang="en-US" sz="2000" b="1" dirty="0" err="1"/>
              <a:t>sebelum</a:t>
            </a:r>
            <a:r>
              <a:rPr lang="en-US" sz="2000" b="1" dirty="0"/>
              <a:t> </a:t>
            </a:r>
            <a:r>
              <a:rPr lang="en-US" sz="2000" b="1" dirty="0" err="1"/>
              <a:t>modifikasi</a:t>
            </a:r>
            <a:r>
              <a:rPr lang="en-US" sz="2000" b="1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sejauh</a:t>
            </a:r>
            <a:r>
              <a:rPr lang="en-US" sz="2000" dirty="0"/>
              <a:t> </a:t>
            </a:r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transaksi</a:t>
            </a:r>
            <a:r>
              <a:rPr lang="en-US" sz="2000" dirty="0"/>
              <a:t>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diatribusikan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jumlah</a:t>
            </a:r>
            <a:r>
              <a:rPr lang="en-US" sz="2000" b="1" dirty="0"/>
              <a:t> </a:t>
            </a:r>
            <a:r>
              <a:rPr lang="en-US" sz="2000" b="1" dirty="0" err="1"/>
              <a:t>imbalan</a:t>
            </a:r>
            <a:r>
              <a:rPr lang="en-US" sz="2000" b="1" dirty="0"/>
              <a:t> </a:t>
            </a:r>
            <a:r>
              <a:rPr lang="en-US" sz="2000" b="1" dirty="0" err="1"/>
              <a:t>variabel</a:t>
            </a:r>
            <a:r>
              <a:rPr lang="en-US" sz="2000" b="1" dirty="0"/>
              <a:t> yang </a:t>
            </a:r>
            <a:r>
              <a:rPr lang="en-US" sz="2000" b="1" dirty="0" err="1"/>
              <a:t>dijanjikan</a:t>
            </a:r>
            <a:r>
              <a:rPr lang="en-US" sz="2000" b="1" dirty="0"/>
              <a:t> </a:t>
            </a:r>
            <a:r>
              <a:rPr lang="en-US" sz="2000" dirty="0" err="1"/>
              <a:t>sebelum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modifikasi</a:t>
            </a:r>
            <a:r>
              <a:rPr lang="en-US" sz="2000" dirty="0"/>
              <a:t> </a:t>
            </a:r>
            <a:r>
              <a:rPr lang="en-US" sz="2000" dirty="0" err="1"/>
              <a:t>dicatat</a:t>
            </a:r>
            <a:r>
              <a:rPr lang="en-US" sz="2000" dirty="0"/>
              <a:t> </a:t>
            </a:r>
            <a:r>
              <a:rPr lang="en-US" sz="2000" dirty="0" err="1"/>
              <a:t>sbg</a:t>
            </a:r>
            <a:r>
              <a:rPr lang="en-US" sz="2000" dirty="0"/>
              <a:t> </a:t>
            </a:r>
            <a:r>
              <a:rPr lang="en-US" sz="2000" dirty="0" err="1"/>
              <a:t>penghentian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. </a:t>
            </a:r>
          </a:p>
          <a:p>
            <a:pPr lvl="1"/>
            <a:r>
              <a:rPr lang="en-US" sz="2000" b="1" dirty="0" err="1"/>
              <a:t>Modifikasi</a:t>
            </a:r>
            <a:r>
              <a:rPr lang="en-US" sz="2000" b="1" dirty="0"/>
              <a:t> </a:t>
            </a:r>
            <a:r>
              <a:rPr lang="en-US" sz="2000" b="1" dirty="0" err="1"/>
              <a:t>dicatat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</a:t>
            </a:r>
            <a:r>
              <a:rPr lang="en-US" sz="2000" b="1" dirty="0" err="1"/>
              <a:t>terpisah</a:t>
            </a:r>
            <a:r>
              <a:rPr lang="en-US" sz="2000" b="1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entitas</a:t>
            </a:r>
            <a:r>
              <a:rPr lang="en-US" sz="2000" dirty="0"/>
              <a:t> </a:t>
            </a:r>
            <a:r>
              <a:rPr lang="en-US" sz="2000" dirty="0" err="1"/>
              <a:t>mengalokasikan</a:t>
            </a:r>
            <a:r>
              <a:rPr lang="en-US" sz="2000" dirty="0"/>
              <a:t> </a:t>
            </a:r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transaksi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modifikasian</a:t>
            </a: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F26321-846C-4F90-9F09-EDF983CA7A2A}"/>
              </a:ext>
            </a:extLst>
          </p:cNvPr>
          <p:cNvSpPr txBox="1">
            <a:spLocks/>
          </p:cNvSpPr>
          <p:nvPr/>
        </p:nvSpPr>
        <p:spPr>
          <a:xfrm>
            <a:off x="10287000" y="96816"/>
            <a:ext cx="1752600" cy="4031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Harga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Transaksi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C3DF56B-CC0B-9540-BED1-2683391A7402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70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9" y="580605"/>
            <a:ext cx="8023124" cy="8382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Penyelesaian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Kewajiban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Pelaksanaan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721258"/>
            <a:ext cx="8891710" cy="1662883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Entitas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mengakui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pendapatan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ketika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atau </a:t>
            </a:r>
            <a:r>
              <a:rPr lang="en-US" b="1" dirty="0" err="1">
                <a:solidFill>
                  <a:schemeClr val="tx1"/>
                </a:solidFill>
              </a:rPr>
              <a:t>selama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en-US" dirty="0" err="1">
                <a:solidFill>
                  <a:schemeClr val="tx1"/>
                </a:solidFill>
              </a:rPr>
              <a:t>entitas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menyelesaikan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kewajiban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pelaksanaan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dengan </a:t>
            </a:r>
            <a:r>
              <a:rPr lang="en-US" dirty="0" err="1">
                <a:solidFill>
                  <a:schemeClr val="tx1"/>
                </a:solidFill>
              </a:rPr>
              <a:t>mengalihkan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atau </a:t>
            </a:r>
            <a:r>
              <a:rPr lang="en-US" dirty="0" err="1">
                <a:solidFill>
                  <a:schemeClr val="tx1"/>
                </a:solidFill>
              </a:rPr>
              <a:t>jasa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dijanjikan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yaitu</a:t>
            </a:r>
            <a:r>
              <a:rPr lang="en-US" dirty="0">
                <a:solidFill>
                  <a:schemeClr val="tx1"/>
                </a:solidFill>
              </a:rPr>
              <a:t> aset)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pelanggan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r>
              <a:rPr lang="en-US" dirty="0" err="1">
                <a:solidFill>
                  <a:schemeClr val="tx1"/>
                </a:solidFill>
              </a:rPr>
              <a:t>Aset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fi-FI" dirty="0">
                <a:solidFill>
                  <a:schemeClr val="tx1"/>
                </a:solidFill>
              </a:rPr>
              <a:t>dialihkan ketika (atau selama) </a:t>
            </a:r>
            <a:r>
              <a:rPr lang="fi-FI" b="1" dirty="0">
                <a:solidFill>
                  <a:schemeClr val="tx1"/>
                </a:solidFill>
              </a:rPr>
              <a:t>pelanggan memperoleh </a:t>
            </a:r>
            <a:r>
              <a:rPr lang="en-US" b="1" dirty="0" err="1">
                <a:solidFill>
                  <a:schemeClr val="tx1"/>
                </a:solidFill>
              </a:rPr>
              <a:t>pengendalian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aset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CD8B8D-02C7-E147-A73E-1EEB11C75A69}"/>
              </a:ext>
            </a:extLst>
          </p:cNvPr>
          <p:cNvGraphicFramePr/>
          <p:nvPr/>
        </p:nvGraphicFramePr>
        <p:xfrm>
          <a:off x="1758704" y="2895600"/>
          <a:ext cx="6169948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B45ED00F-1D5A-4E2B-9182-28EC171C2268}"/>
              </a:ext>
            </a:extLst>
          </p:cNvPr>
          <p:cNvSpPr txBox="1">
            <a:spLocks/>
          </p:cNvSpPr>
          <p:nvPr/>
        </p:nvSpPr>
        <p:spPr>
          <a:xfrm>
            <a:off x="9601200" y="173308"/>
            <a:ext cx="2438400" cy="5555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Penyelesaian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6EF74E14-EFDF-794C-9C9C-3A373C239B4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50" y="3429000"/>
            <a:ext cx="3016250" cy="2990022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6ADE001-6C3C-6049-BAE3-2E540EB42C35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076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7586" y="758950"/>
            <a:ext cx="8181628" cy="16825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Penyelesaian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Kewajiban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Pelaksanaan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362200" y="1795108"/>
          <a:ext cx="7772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A632C95-0752-D44D-9AA2-25B1044F3F46}"/>
              </a:ext>
            </a:extLst>
          </p:cNvPr>
          <p:cNvSpPr txBox="1">
            <a:spLocks/>
          </p:cNvSpPr>
          <p:nvPr/>
        </p:nvSpPr>
        <p:spPr>
          <a:xfrm>
            <a:off x="9601200" y="173308"/>
            <a:ext cx="2438400" cy="5555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Penyelesaian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351A00A-8F2D-CC4E-900C-5825459A93A7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420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699" y="852182"/>
            <a:ext cx="8610600" cy="990600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Fjalla One" panose="02000506040000020004" pitchFamily="2" charset="0"/>
              </a:rPr>
              <a:t>Kewajiban</a:t>
            </a:r>
            <a:r>
              <a:rPr lang="en-US" sz="2800" dirty="0">
                <a:latin typeface="Fjalla One" panose="02000506040000020004" pitchFamily="2" charset="0"/>
              </a:rPr>
              <a:t> </a:t>
            </a:r>
            <a:r>
              <a:rPr lang="en-US" sz="2800" dirty="0" err="1">
                <a:latin typeface="Fjalla One" panose="02000506040000020004" pitchFamily="2" charset="0"/>
              </a:rPr>
              <a:t>Pelaksanaan</a:t>
            </a:r>
            <a:r>
              <a:rPr lang="en-US" sz="2800" dirty="0">
                <a:latin typeface="Fjalla One" panose="02000506040000020004" pitchFamily="2" charset="0"/>
              </a:rPr>
              <a:t> yang </a:t>
            </a:r>
            <a:r>
              <a:rPr lang="en-US" sz="2800" dirty="0" err="1">
                <a:latin typeface="Fjalla One" panose="02000506040000020004" pitchFamily="2" charset="0"/>
              </a:rPr>
              <a:t>Diselesaikan</a:t>
            </a:r>
            <a:r>
              <a:rPr lang="en-US" sz="2800" dirty="0">
                <a:latin typeface="Fjalla One" panose="02000506040000020004" pitchFamily="2" charset="0"/>
              </a:rPr>
              <a:t> </a:t>
            </a:r>
            <a:r>
              <a:rPr lang="en-US" sz="2800" dirty="0" err="1">
                <a:latin typeface="Fjalla One" panose="02000506040000020004" pitchFamily="2" charset="0"/>
              </a:rPr>
              <a:t>Sepanjang</a:t>
            </a:r>
            <a:r>
              <a:rPr lang="en-US" sz="2800" dirty="0">
                <a:latin typeface="Fjalla One" panose="02000506040000020004" pitchFamily="2" charset="0"/>
              </a:rPr>
              <a:t> </a:t>
            </a:r>
            <a:r>
              <a:rPr lang="en-US" sz="2800" dirty="0" err="1">
                <a:latin typeface="Fjalla One" panose="02000506040000020004" pitchFamily="2" charset="0"/>
              </a:rPr>
              <a:t>Waktu</a:t>
            </a:r>
            <a:r>
              <a:rPr lang="en-US" sz="2800" dirty="0">
                <a:latin typeface="Fjalla One" panose="02000506040000020004" pitchFamily="2" charset="0"/>
              </a:rPr>
              <a:t> (</a:t>
            </a:r>
            <a:r>
              <a:rPr lang="en-US" sz="2800" i="1" dirty="0">
                <a:latin typeface="Fjalla One" panose="02000506040000020004" pitchFamily="2" charset="0"/>
              </a:rPr>
              <a:t>Performance Obligation Over Time</a:t>
            </a:r>
            <a:r>
              <a:rPr lang="en-US" sz="2800" dirty="0">
                <a:latin typeface="Fjalla One" panose="02000506040000020004" pitchFamily="2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17823" y="2004211"/>
            <a:ext cx="9156351" cy="3962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err="1"/>
              <a:t>Entitas</a:t>
            </a:r>
            <a:r>
              <a:rPr lang="en-US" sz="2200" dirty="0"/>
              <a:t> </a:t>
            </a:r>
            <a:r>
              <a:rPr lang="en-US" sz="2200" dirty="0" err="1"/>
              <a:t>mengalihkan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barang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jasa</a:t>
            </a:r>
            <a:r>
              <a:rPr lang="en-US" sz="2200" dirty="0"/>
              <a:t> </a:t>
            </a:r>
            <a:r>
              <a:rPr lang="en-US" sz="2200" dirty="0" err="1"/>
              <a:t>sepanjang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fi-FI" sz="2200" b="1" dirty="0"/>
              <a:t>menyelesaikan kewajiban pelaksanaan </a:t>
            </a:r>
            <a:r>
              <a:rPr lang="fi-FI" sz="2200" dirty="0"/>
              <a:t>dan </a:t>
            </a:r>
            <a:r>
              <a:rPr lang="fi-FI" sz="2200" b="1" dirty="0"/>
              <a:t>mengakui </a:t>
            </a:r>
            <a:r>
              <a:rPr lang="en-US" sz="2200" b="1" dirty="0" err="1"/>
              <a:t>pendapatan</a:t>
            </a:r>
            <a:r>
              <a:rPr lang="en-US" sz="2200" b="1" dirty="0"/>
              <a:t> </a:t>
            </a:r>
            <a:r>
              <a:rPr lang="en-US" sz="2200" b="1" dirty="0" err="1"/>
              <a:t>sepanjang</a:t>
            </a:r>
            <a:r>
              <a:rPr lang="en-US" sz="2200" b="1" dirty="0"/>
              <a:t> </a:t>
            </a:r>
            <a:r>
              <a:rPr lang="en-US" sz="2200" b="1" dirty="0" err="1"/>
              <a:t>waktu</a:t>
            </a:r>
            <a:r>
              <a:rPr lang="en-US" sz="2200" dirty="0"/>
              <a:t>, </a:t>
            </a:r>
            <a:r>
              <a:rPr lang="en-US" sz="2200" dirty="0" err="1"/>
              <a:t>jika</a:t>
            </a:r>
            <a:r>
              <a:rPr lang="en-US" sz="2200" dirty="0"/>
              <a:t> </a:t>
            </a:r>
            <a:r>
              <a:rPr lang="en-US" sz="2200" dirty="0" err="1"/>
              <a:t>satu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kriteria</a:t>
            </a:r>
            <a:r>
              <a:rPr lang="en-US" sz="2200" dirty="0"/>
              <a:t> </a:t>
            </a:r>
            <a:r>
              <a:rPr lang="en-US" sz="2200" dirty="0" err="1"/>
              <a:t>berikut</a:t>
            </a:r>
            <a:r>
              <a:rPr lang="en-US" sz="2200" dirty="0"/>
              <a:t> </a:t>
            </a:r>
            <a:r>
              <a:rPr lang="en-US" sz="2200" dirty="0" err="1"/>
              <a:t>terpenuhi</a:t>
            </a:r>
            <a:r>
              <a:rPr lang="en-US" sz="2200" dirty="0"/>
              <a:t>:</a:t>
            </a:r>
          </a:p>
          <a:p>
            <a:pPr marL="407988" lvl="1" indent="-396875">
              <a:buFont typeface="+mj-lt"/>
              <a:buAutoNum type="alphaLcPeriod"/>
            </a:pPr>
            <a:r>
              <a:rPr lang="it-IT" sz="2200" b="1" dirty="0"/>
              <a:t>pelanggan secara simultan menerima dan mengonsumsi manfaat </a:t>
            </a:r>
            <a:r>
              <a:rPr lang="fi-FI" sz="2200" dirty="0"/>
              <a:t>yang disediakan oleh kinerja entitas saat entitas melaksanakan </a:t>
            </a:r>
            <a:r>
              <a:rPr lang="en-US" sz="2200" dirty="0" err="1"/>
              <a:t>kewajiban</a:t>
            </a:r>
            <a:r>
              <a:rPr lang="en-US" sz="2200" dirty="0"/>
              <a:t> </a:t>
            </a:r>
            <a:r>
              <a:rPr lang="en-US" sz="2200" dirty="0" err="1"/>
              <a:t>pelaksanaannya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(</a:t>
            </a:r>
            <a:r>
              <a:rPr lang="en-US" sz="2200" dirty="0" err="1"/>
              <a:t>lihat</a:t>
            </a:r>
            <a:r>
              <a:rPr lang="en-US" sz="2200" dirty="0"/>
              <a:t> </a:t>
            </a:r>
            <a:r>
              <a:rPr lang="en-US" sz="2200" dirty="0" err="1"/>
              <a:t>paragraf</a:t>
            </a:r>
            <a:r>
              <a:rPr lang="en-US" sz="2200" dirty="0"/>
              <a:t> PP03-PP04);</a:t>
            </a:r>
          </a:p>
          <a:p>
            <a:pPr marL="407988" lvl="1" indent="-396875">
              <a:buFont typeface="+mj-lt"/>
              <a:buAutoNum type="alphaLcPeriod"/>
            </a:pPr>
            <a:r>
              <a:rPr lang="fi-FI" sz="2200" b="1" dirty="0"/>
              <a:t>kinerja entitas menciptakan atau meningkatkan aset </a:t>
            </a:r>
            <a:r>
              <a:rPr lang="fi-FI" sz="2200" dirty="0"/>
              <a:t>(sebagai </a:t>
            </a:r>
            <a:r>
              <a:rPr lang="en-US" sz="2200" dirty="0" err="1"/>
              <a:t>contoh</a:t>
            </a:r>
            <a:r>
              <a:rPr lang="en-US" sz="2200" dirty="0"/>
              <a:t>, </a:t>
            </a:r>
            <a:r>
              <a:rPr lang="en-US" sz="2200" dirty="0" err="1"/>
              <a:t>pekerjaan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proses) yang </a:t>
            </a:r>
            <a:r>
              <a:rPr lang="en-US" sz="2200" b="1" dirty="0" err="1"/>
              <a:t>dikendalikan</a:t>
            </a:r>
            <a:r>
              <a:rPr lang="en-US" sz="2200" b="1" dirty="0"/>
              <a:t> </a:t>
            </a:r>
            <a:r>
              <a:rPr lang="en-US" sz="2200" b="1" dirty="0" err="1"/>
              <a:t>pelanggan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 aset yang </a:t>
            </a:r>
            <a:r>
              <a:rPr lang="en-US" sz="2200" dirty="0" err="1"/>
              <a:t>diciptakan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ditingkatkan</a:t>
            </a:r>
            <a:r>
              <a:rPr lang="en-US" sz="2200" dirty="0"/>
              <a:t> (</a:t>
            </a:r>
            <a:r>
              <a:rPr lang="en-US" sz="2200" dirty="0" err="1"/>
              <a:t>lihat</a:t>
            </a:r>
            <a:r>
              <a:rPr lang="en-US" sz="2200" dirty="0"/>
              <a:t> paragraph PP05); </a:t>
            </a:r>
            <a:r>
              <a:rPr lang="en-US" sz="2200" dirty="0" err="1"/>
              <a:t>atau</a:t>
            </a:r>
            <a:endParaRPr lang="en-US" sz="2200" dirty="0"/>
          </a:p>
          <a:p>
            <a:pPr marL="407988" lvl="1" indent="-396875">
              <a:buFont typeface="+mj-lt"/>
              <a:buAutoNum type="alphaLcPeriod"/>
            </a:pPr>
            <a:r>
              <a:rPr lang="en-US" sz="2200" b="1" dirty="0" err="1"/>
              <a:t>kinerja</a:t>
            </a:r>
            <a:r>
              <a:rPr lang="en-US" sz="2200" b="1" dirty="0"/>
              <a:t> </a:t>
            </a:r>
            <a:r>
              <a:rPr lang="en-US" sz="2200" b="1" dirty="0" err="1"/>
              <a:t>entitas</a:t>
            </a:r>
            <a:r>
              <a:rPr lang="en-US" sz="2200" b="1" dirty="0"/>
              <a:t> </a:t>
            </a:r>
            <a:r>
              <a:rPr lang="en-US" sz="2200" b="1" dirty="0" err="1"/>
              <a:t>tidak</a:t>
            </a:r>
            <a:r>
              <a:rPr lang="en-US" sz="2200" b="1" dirty="0"/>
              <a:t> </a:t>
            </a:r>
            <a:r>
              <a:rPr lang="en-US" sz="2200" b="1" dirty="0" err="1"/>
              <a:t>menciptakan</a:t>
            </a:r>
            <a:r>
              <a:rPr lang="en-US" sz="2200" b="1" dirty="0"/>
              <a:t> </a:t>
            </a:r>
            <a:r>
              <a:rPr lang="en-US" sz="2200" b="1" dirty="0" err="1"/>
              <a:t>suatu</a:t>
            </a:r>
            <a:r>
              <a:rPr lang="en-US" sz="2200" b="1" dirty="0"/>
              <a:t> aset dengan </a:t>
            </a:r>
            <a:r>
              <a:rPr lang="en-US" sz="2200" b="1" dirty="0" err="1"/>
              <a:t>penggunaan</a:t>
            </a:r>
            <a:r>
              <a:rPr lang="en-US" sz="2200" b="1" dirty="0"/>
              <a:t> </a:t>
            </a:r>
            <a:r>
              <a:rPr lang="fr-FR" sz="2200" b="1" dirty="0"/>
              <a:t>alternatif </a:t>
            </a:r>
            <a:r>
              <a:rPr lang="fr-FR" sz="2200" dirty="0" err="1"/>
              <a:t>terhadap</a:t>
            </a:r>
            <a:r>
              <a:rPr lang="fr-FR" sz="2200" dirty="0"/>
              <a:t> </a:t>
            </a:r>
            <a:r>
              <a:rPr lang="fr-FR" sz="2200" dirty="0" err="1"/>
              <a:t>entitas</a:t>
            </a:r>
            <a:r>
              <a:rPr lang="fr-FR" sz="2200" dirty="0"/>
              <a:t> dan </a:t>
            </a:r>
            <a:r>
              <a:rPr lang="fr-FR" sz="2200" dirty="0" err="1"/>
              <a:t>entitas</a:t>
            </a:r>
            <a:r>
              <a:rPr lang="fr-FR" sz="2200" dirty="0"/>
              <a:t> </a:t>
            </a:r>
            <a:r>
              <a:rPr lang="fr-FR" sz="2200" dirty="0" err="1"/>
              <a:t>memiliki</a:t>
            </a:r>
            <a:r>
              <a:rPr lang="fr-FR" sz="2200" dirty="0"/>
              <a:t> </a:t>
            </a:r>
            <a:r>
              <a:rPr lang="en-US" sz="2200" b="1" dirty="0" err="1"/>
              <a:t>hak</a:t>
            </a:r>
            <a:r>
              <a:rPr lang="en-US" sz="2200" b="1" dirty="0"/>
              <a:t> </a:t>
            </a:r>
            <a:r>
              <a:rPr lang="en-US" sz="2200" b="1" dirty="0" err="1"/>
              <a:t>atas</a:t>
            </a:r>
            <a:r>
              <a:rPr lang="en-US" sz="2200" b="1" dirty="0"/>
              <a:t> </a:t>
            </a:r>
            <a:r>
              <a:rPr lang="en-US" sz="2200" b="1" dirty="0" err="1"/>
              <a:t>pembayaran</a:t>
            </a:r>
            <a:r>
              <a:rPr lang="en-US" sz="2200" b="1" dirty="0"/>
              <a:t> yang dapat </a:t>
            </a:r>
            <a:r>
              <a:rPr lang="en-US" sz="2200" b="1" dirty="0" err="1"/>
              <a:t>dipaksakan</a:t>
            </a:r>
            <a:r>
              <a:rPr lang="en-US" sz="2200" b="1" dirty="0"/>
              <a:t> </a:t>
            </a:r>
            <a:r>
              <a:rPr lang="en-US" sz="2200" b="1" dirty="0" err="1"/>
              <a:t>atas</a:t>
            </a:r>
            <a:r>
              <a:rPr lang="en-US" sz="2200" b="1" dirty="0"/>
              <a:t> </a:t>
            </a:r>
            <a:r>
              <a:rPr lang="en-US" sz="2200" b="1" dirty="0" err="1"/>
              <a:t>kinerja</a:t>
            </a:r>
            <a:r>
              <a:rPr lang="en-US" sz="2200" b="1" dirty="0"/>
              <a:t> yang </a:t>
            </a:r>
            <a:r>
              <a:rPr lang="en-US" sz="2200" b="1" dirty="0" err="1"/>
              <a:t>telah</a:t>
            </a:r>
            <a:r>
              <a:rPr lang="en-US" sz="2200" b="1" dirty="0"/>
              <a:t> </a:t>
            </a:r>
            <a:r>
              <a:rPr lang="en-US" sz="2200" b="1" dirty="0" err="1"/>
              <a:t>diselesaikan</a:t>
            </a:r>
            <a:r>
              <a:rPr lang="en-US" sz="2200" b="1" dirty="0"/>
              <a:t> </a:t>
            </a:r>
            <a:r>
              <a:rPr lang="en-US" sz="2200" dirty="0" err="1"/>
              <a:t>sampai</a:t>
            </a:r>
            <a:r>
              <a:rPr lang="en-US" sz="2200" dirty="0"/>
              <a:t> </a:t>
            </a:r>
            <a:r>
              <a:rPr lang="en-US" sz="2200" dirty="0" err="1"/>
              <a:t>saat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endParaRPr lang="en-US" sz="2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B5E9FA-7F5F-9F4A-90AB-9DC49EE7FED1}"/>
              </a:ext>
            </a:extLst>
          </p:cNvPr>
          <p:cNvSpPr txBox="1">
            <a:spLocks/>
          </p:cNvSpPr>
          <p:nvPr/>
        </p:nvSpPr>
        <p:spPr>
          <a:xfrm>
            <a:off x="9601200" y="173308"/>
            <a:ext cx="2438400" cy="5555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Penyelesaian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DC4749F1-B1FC-D848-985E-A83131A116A4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7349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936" y="728892"/>
            <a:ext cx="8991600" cy="990600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Fjalla One" panose="02000506040000020004" pitchFamily="2" charset="0"/>
              </a:rPr>
              <a:t>Kewajiban</a:t>
            </a:r>
            <a:r>
              <a:rPr lang="en-US" sz="2800" dirty="0">
                <a:latin typeface="Fjalla One" panose="02000506040000020004" pitchFamily="2" charset="0"/>
              </a:rPr>
              <a:t> </a:t>
            </a:r>
            <a:r>
              <a:rPr lang="en-US" sz="2800" dirty="0" err="1">
                <a:latin typeface="Fjalla One" panose="02000506040000020004" pitchFamily="2" charset="0"/>
              </a:rPr>
              <a:t>Pelaksanaan</a:t>
            </a:r>
            <a:r>
              <a:rPr lang="en-US" sz="2800" dirty="0">
                <a:latin typeface="Fjalla One" panose="02000506040000020004" pitchFamily="2" charset="0"/>
              </a:rPr>
              <a:t> yang </a:t>
            </a:r>
            <a:r>
              <a:rPr lang="en-US" sz="2800" dirty="0" err="1">
                <a:latin typeface="Fjalla One" panose="02000506040000020004" pitchFamily="2" charset="0"/>
              </a:rPr>
              <a:t>Diselesaikan</a:t>
            </a:r>
            <a:r>
              <a:rPr lang="en-US" sz="2800" dirty="0">
                <a:latin typeface="Fjalla One" panose="02000506040000020004" pitchFamily="2" charset="0"/>
              </a:rPr>
              <a:t> pada Waktu </a:t>
            </a:r>
            <a:r>
              <a:rPr lang="en-US" sz="2800" dirty="0" err="1">
                <a:latin typeface="Fjalla One" panose="02000506040000020004" pitchFamily="2" charset="0"/>
              </a:rPr>
              <a:t>Tertentu</a:t>
            </a:r>
            <a:r>
              <a:rPr lang="en-US" sz="2800" dirty="0">
                <a:latin typeface="Fjalla One" panose="02000506040000020004" pitchFamily="2" charset="0"/>
              </a:rPr>
              <a:t> (</a:t>
            </a:r>
            <a:r>
              <a:rPr lang="en-US" sz="2800" i="1" dirty="0">
                <a:latin typeface="Fjalla One" panose="02000506040000020004" pitchFamily="2" charset="0"/>
              </a:rPr>
              <a:t>Performance Obligation at a Point of Time</a:t>
            </a:r>
            <a:r>
              <a:rPr lang="en-US" sz="2800" dirty="0">
                <a:latin typeface="Fjalla One" panose="02000506040000020004" pitchFamily="2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436227" y="1633987"/>
            <a:ext cx="9551256" cy="39624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Jika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diselesaikan</a:t>
            </a:r>
            <a:r>
              <a:rPr lang="en-US" b="1" dirty="0"/>
              <a:t> </a:t>
            </a:r>
            <a:r>
              <a:rPr lang="en-US" b="1" dirty="0" err="1"/>
              <a:t>sepanjang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pada </a:t>
            </a:r>
            <a:r>
              <a:rPr lang="en-US" b="1" dirty="0" err="1"/>
              <a:t>waktu</a:t>
            </a:r>
            <a:r>
              <a:rPr lang="en-US" b="1" dirty="0"/>
              <a:t> </a:t>
            </a:r>
            <a:r>
              <a:rPr lang="en-US" b="1" dirty="0" err="1"/>
              <a:t>tertentu</a:t>
            </a:r>
            <a:r>
              <a:rPr lang="en-US" dirty="0"/>
              <a:t>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fi-FI" dirty="0" err="1"/>
              <a:t>dan</a:t>
            </a:r>
            <a:r>
              <a:rPr lang="fi-FI" dirty="0"/>
              <a:t> </a:t>
            </a:r>
            <a:r>
              <a:rPr lang="fi-FI" dirty="0" err="1"/>
              <a:t>entitas</a:t>
            </a:r>
            <a:r>
              <a:rPr lang="fi-FI" dirty="0"/>
              <a:t> </a:t>
            </a:r>
            <a:r>
              <a:rPr lang="fi-FI" dirty="0" err="1"/>
              <a:t>menyelesaikan</a:t>
            </a:r>
            <a:r>
              <a:rPr lang="fi-FI" dirty="0"/>
              <a:t> </a:t>
            </a:r>
            <a:r>
              <a:rPr lang="fi-FI" dirty="0" err="1"/>
              <a:t>kewajiban</a:t>
            </a:r>
            <a:r>
              <a:rPr lang="fi-FI" dirty="0"/>
              <a:t> </a:t>
            </a:r>
            <a:r>
              <a:rPr lang="fi-FI" dirty="0" err="1"/>
              <a:t>pelaksanaan</a:t>
            </a:r>
            <a:r>
              <a:rPr lang="fi-FI" dirty="0"/>
              <a:t>, </a:t>
            </a:r>
            <a:r>
              <a:rPr lang="fi-FI" dirty="0" err="1"/>
              <a:t>entitas</a:t>
            </a:r>
            <a:r>
              <a:rPr lang="fi-FI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b="1" dirty="0" err="1"/>
              <a:t>pengendalian</a:t>
            </a:r>
            <a:r>
              <a:rPr lang="en-US" dirty="0"/>
              <a:t>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b="1" dirty="0" err="1"/>
              <a:t>indikator</a:t>
            </a:r>
            <a:r>
              <a:rPr lang="en-US" b="1" dirty="0"/>
              <a:t> </a:t>
            </a:r>
            <a:r>
              <a:rPr lang="en-US" b="1" dirty="0" err="1"/>
              <a:t>pengalihan</a:t>
            </a:r>
            <a:r>
              <a:rPr lang="en-US" b="1" dirty="0"/>
              <a:t> </a:t>
            </a:r>
            <a:r>
              <a:rPr lang="en-US" b="1" dirty="0" err="1"/>
              <a:t>pengendalian</a:t>
            </a:r>
            <a:r>
              <a:rPr lang="en-US" dirty="0"/>
              <a:t>, yang </a:t>
            </a:r>
            <a:r>
              <a:rPr lang="en-US" dirty="0" err="1"/>
              <a:t>mencakup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pada,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marL="712788" lvl="1" indent="-39687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kini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aset</a:t>
            </a:r>
            <a:endParaRPr lang="en-US" dirty="0"/>
          </a:p>
          <a:p>
            <a:pPr marL="712788" lvl="1" indent="-39687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legal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aset</a:t>
            </a:r>
            <a:endParaRPr lang="en-US" dirty="0"/>
          </a:p>
          <a:p>
            <a:pPr marL="712788" lvl="1" indent="-39687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mengalihkan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aset</a:t>
            </a:r>
            <a:endParaRPr lang="en-US" dirty="0"/>
          </a:p>
          <a:p>
            <a:pPr marL="712788" lvl="1" indent="-39687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dan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signifikan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aset</a:t>
            </a:r>
            <a:endParaRPr lang="en-US" dirty="0"/>
          </a:p>
          <a:p>
            <a:pPr marL="712788" lvl="1" indent="-396875">
              <a:lnSpc>
                <a:spcPct val="110000"/>
              </a:lnSpc>
              <a:buFont typeface="+mj-lt"/>
              <a:buAutoNum type="alphaLcPeriod"/>
            </a:pP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aset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B5E9FA-7F5F-9F4A-90AB-9DC49EE7FED1}"/>
              </a:ext>
            </a:extLst>
          </p:cNvPr>
          <p:cNvSpPr txBox="1">
            <a:spLocks/>
          </p:cNvSpPr>
          <p:nvPr/>
        </p:nvSpPr>
        <p:spPr>
          <a:xfrm>
            <a:off x="9601200" y="173308"/>
            <a:ext cx="2438400" cy="5555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Penyelesaian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EDFA0803-EDFB-D74B-A046-4EFB456453F6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226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50145" y="2209801"/>
            <a:ext cx="8891710" cy="396240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Pengendalian</a:t>
            </a:r>
            <a:r>
              <a:rPr lang="en-US" b="1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lain </a:t>
            </a:r>
            <a:r>
              <a:rPr lang="en-US" dirty="0" err="1"/>
              <a:t>mengarahkan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, dan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, </a:t>
            </a:r>
            <a:r>
              <a:rPr lang="en-US" dirty="0" err="1"/>
              <a:t>aset</a:t>
            </a:r>
            <a:r>
              <a:rPr lang="en-US" dirty="0"/>
              <a:t>. </a:t>
            </a:r>
          </a:p>
          <a:p>
            <a:pPr>
              <a:spcBef>
                <a:spcPts val="600"/>
              </a:spcBef>
            </a:pP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kas </a:t>
            </a:r>
            <a:r>
              <a:rPr lang="en-US" dirty="0" err="1"/>
              <a:t>potensial</a:t>
            </a:r>
            <a:r>
              <a:rPr lang="en-US" dirty="0"/>
              <a:t> (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penghematan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)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);</a:t>
            </a:r>
          </a:p>
          <a:p>
            <a:pPr lvl="1"/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lain;</a:t>
            </a:r>
          </a:p>
          <a:p>
            <a:pPr lvl="1"/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mempertukarkan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menjaminkan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</a:t>
            </a:r>
            <a:r>
              <a:rPr lang="en-US" dirty="0" err="1"/>
              <a:t>pinjaman</a:t>
            </a:r>
            <a:r>
              <a:rPr lang="en-US" dirty="0"/>
              <a:t>; dan</a:t>
            </a:r>
          </a:p>
          <a:p>
            <a:pPr lvl="1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B5E9FA-7F5F-9F4A-90AB-9DC49EE7FED1}"/>
              </a:ext>
            </a:extLst>
          </p:cNvPr>
          <p:cNvSpPr txBox="1">
            <a:spLocks/>
          </p:cNvSpPr>
          <p:nvPr/>
        </p:nvSpPr>
        <p:spPr>
          <a:xfrm>
            <a:off x="9601200" y="173308"/>
            <a:ext cx="2438400" cy="5555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Penyelesaian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231BC0B-5C2A-C54A-B04C-7E84B4D3CDE9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6E41C6-5DF9-4CC3-8DBA-A3D4A5F8B6CE}"/>
              </a:ext>
            </a:extLst>
          </p:cNvPr>
          <p:cNvSpPr txBox="1">
            <a:spLocks/>
          </p:cNvSpPr>
          <p:nvPr/>
        </p:nvSpPr>
        <p:spPr>
          <a:xfrm>
            <a:off x="1676400" y="838200"/>
            <a:ext cx="86106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40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pPr defTabSz="914400"/>
            <a:r>
              <a:rPr lang="en-US" sz="2800" kern="0" dirty="0" err="1">
                <a:solidFill>
                  <a:schemeClr val="tx1"/>
                </a:solidFill>
                <a:latin typeface="Fjalla One" panose="02000506040000020004" pitchFamily="2" charset="0"/>
              </a:rPr>
              <a:t>Kewajiban</a:t>
            </a:r>
            <a:r>
              <a:rPr lang="en-US" sz="2800" kern="0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solidFill>
                  <a:schemeClr val="tx1"/>
                </a:solidFill>
                <a:latin typeface="Fjalla One" panose="02000506040000020004" pitchFamily="2" charset="0"/>
              </a:rPr>
              <a:t>Pelaksanaan</a:t>
            </a:r>
            <a:r>
              <a:rPr lang="en-US" sz="2800" kern="0" dirty="0">
                <a:solidFill>
                  <a:schemeClr val="tx1"/>
                </a:solidFill>
                <a:latin typeface="Fjalla One" panose="02000506040000020004" pitchFamily="2" charset="0"/>
              </a:rPr>
              <a:t> yang </a:t>
            </a:r>
            <a:r>
              <a:rPr lang="en-US" sz="2800" kern="0" dirty="0" err="1">
                <a:solidFill>
                  <a:schemeClr val="tx1"/>
                </a:solidFill>
                <a:latin typeface="Fjalla One" panose="02000506040000020004" pitchFamily="2" charset="0"/>
              </a:rPr>
              <a:t>Diselesaikan</a:t>
            </a:r>
            <a:r>
              <a:rPr lang="en-US" sz="2800" kern="0" dirty="0">
                <a:solidFill>
                  <a:schemeClr val="tx1"/>
                </a:solidFill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solidFill>
                  <a:schemeClr val="tx1"/>
                </a:solidFill>
                <a:latin typeface="Fjalla One" panose="02000506040000020004" pitchFamily="2" charset="0"/>
              </a:rPr>
              <a:t>Sepanjang</a:t>
            </a:r>
            <a:r>
              <a:rPr lang="en-US" sz="2800" kern="0" dirty="0">
                <a:solidFill>
                  <a:schemeClr val="tx1"/>
                </a:solidFill>
                <a:latin typeface="Fjalla One" panose="02000506040000020004" pitchFamily="2" charset="0"/>
              </a:rPr>
              <a:t> Waktu (</a:t>
            </a:r>
            <a:r>
              <a:rPr lang="en-US" sz="2800" i="1" kern="0" dirty="0">
                <a:solidFill>
                  <a:schemeClr val="tx1"/>
                </a:solidFill>
                <a:latin typeface="Fjalla One" panose="02000506040000020004" pitchFamily="2" charset="0"/>
              </a:rPr>
              <a:t>Performance Obligation </a:t>
            </a:r>
            <a:r>
              <a:rPr lang="en-US" sz="2800" i="1" dirty="0">
                <a:solidFill>
                  <a:schemeClr val="tx1"/>
                </a:solidFill>
                <a:latin typeface="Fjalla One" panose="02000506040000020004" pitchFamily="2" charset="0"/>
              </a:rPr>
              <a:t>at a Point of Time</a:t>
            </a:r>
            <a:r>
              <a:rPr lang="en-US" sz="2800" kern="0" dirty="0">
                <a:solidFill>
                  <a:schemeClr val="tx1"/>
                </a:solidFill>
                <a:latin typeface="Fjalla One" panose="02000506040000020004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64016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320" y="657946"/>
            <a:ext cx="8240242" cy="816800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Pengukuran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kemajuan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terhadap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penyelesaian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kewajiban</a:t>
            </a:r>
            <a:r>
              <a:rPr lang="en-US" sz="3600" dirty="0">
                <a:latin typeface="Fjalla One" panose="02000506040000020004" pitchFamily="2" charset="0"/>
              </a:rPr>
              <a:t> – </a:t>
            </a:r>
            <a:r>
              <a:rPr lang="en-US" sz="3600" dirty="0" err="1">
                <a:latin typeface="Fjalla One" panose="02000506040000020004" pitchFamily="2" charset="0"/>
              </a:rPr>
              <a:t>sepanjang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waktu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2209800"/>
            <a:ext cx="8891710" cy="41863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yang </a:t>
            </a:r>
            <a:r>
              <a:rPr lang="en-US" sz="1800" dirty="0" err="1"/>
              <a:t>diselesaikan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dirty="0" err="1"/>
              <a:t>mengukur</a:t>
            </a:r>
            <a:r>
              <a:rPr lang="en-US" sz="1800" b="1" dirty="0"/>
              <a:t> </a:t>
            </a:r>
            <a:r>
              <a:rPr lang="en-US" sz="1800" b="1" dirty="0" err="1"/>
              <a:t>kemajuan</a:t>
            </a:r>
            <a:r>
              <a:rPr lang="en-US" sz="1800" b="1" dirty="0"/>
              <a:t> </a:t>
            </a:r>
            <a:r>
              <a:rPr lang="en-US" sz="1800" b="1" dirty="0" err="1"/>
              <a:t>terhadap</a:t>
            </a:r>
            <a:r>
              <a:rPr lang="en-US" sz="1800" b="1" dirty="0"/>
              <a:t> </a:t>
            </a:r>
            <a:r>
              <a:rPr lang="en-US" sz="1800" b="1" dirty="0" err="1"/>
              <a:t>penyelesaian</a:t>
            </a:r>
            <a:r>
              <a:rPr lang="en-US" sz="1800" b="1" dirty="0"/>
              <a:t> </a:t>
            </a:r>
            <a:r>
              <a:rPr lang="en-US" sz="1800" b="1" dirty="0" err="1"/>
              <a:t>kewajiban</a:t>
            </a:r>
            <a:r>
              <a:rPr lang="en-US" sz="1800" b="1" dirty="0"/>
              <a:t> </a:t>
            </a:r>
            <a:r>
              <a:rPr lang="en-US" sz="1800" b="1" dirty="0" err="1"/>
              <a:t>pelaksanaan</a:t>
            </a:r>
            <a:r>
              <a:rPr lang="en-US" sz="18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pengukuran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: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menggambarkan</a:t>
            </a:r>
            <a:r>
              <a:rPr lang="en-US" sz="1800" dirty="0"/>
              <a:t> </a:t>
            </a:r>
            <a:r>
              <a:rPr lang="en-US" sz="1800" dirty="0" err="1"/>
              <a:t>kinerja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mengalihkan</a:t>
            </a:r>
            <a:r>
              <a:rPr lang="en-US" sz="1800" dirty="0"/>
              <a:t> </a:t>
            </a:r>
            <a:r>
              <a:rPr lang="en-US" sz="1800" dirty="0" err="1"/>
              <a:t>pengendalian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atau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dijanjikan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menerapkan</a:t>
            </a:r>
            <a:r>
              <a:rPr lang="en-US" sz="1800" dirty="0"/>
              <a:t> </a:t>
            </a:r>
            <a:r>
              <a:rPr lang="en-US" sz="1800" b="1" dirty="0" err="1"/>
              <a:t>metode</a:t>
            </a:r>
            <a:r>
              <a:rPr lang="en-US" sz="1800" b="1" dirty="0"/>
              <a:t> </a:t>
            </a:r>
            <a:r>
              <a:rPr lang="en-US" sz="1800" b="1" dirty="0" err="1"/>
              <a:t>tunggal</a:t>
            </a:r>
            <a:r>
              <a:rPr lang="en-US" sz="1800" b="1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pengukuran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yang </a:t>
            </a:r>
            <a:r>
              <a:rPr lang="en-US" sz="1800" dirty="0" err="1"/>
              <a:t>diselesaikan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menerapkan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b="1" dirty="0" err="1"/>
              <a:t>konsisten</a:t>
            </a:r>
            <a:r>
              <a:rPr lang="en-US" sz="1800" b="1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b="1" dirty="0" err="1"/>
              <a:t>serupa</a:t>
            </a:r>
            <a:r>
              <a:rPr lang="en-US" sz="1800" b="1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b="1" dirty="0" err="1"/>
              <a:t>keadaan</a:t>
            </a:r>
            <a:r>
              <a:rPr lang="en-US" sz="1800" b="1" dirty="0"/>
              <a:t> </a:t>
            </a:r>
            <a:r>
              <a:rPr lang="en-US" sz="1800" b="1" dirty="0" err="1"/>
              <a:t>serupa</a:t>
            </a:r>
            <a:r>
              <a:rPr lang="en-US" sz="18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</a:t>
            </a:r>
            <a:r>
              <a:rPr lang="en-US" sz="1800" dirty="0" err="1"/>
              <a:t>pelaporan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mengukur</a:t>
            </a:r>
            <a:r>
              <a:rPr lang="en-US" sz="1800" dirty="0"/>
              <a:t> </a:t>
            </a:r>
            <a:r>
              <a:rPr lang="en-US" sz="1800" dirty="0" err="1"/>
              <a:t>kembali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penyelesaian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yang </a:t>
            </a:r>
            <a:r>
              <a:rPr lang="en-US" sz="1800" dirty="0" err="1"/>
              <a:t>diselesaikan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pengukuran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sifat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:</a:t>
            </a:r>
          </a:p>
          <a:p>
            <a:pPr marL="0" indent="0">
              <a:spcBef>
                <a:spcPts val="600"/>
              </a:spcBef>
              <a:buNone/>
            </a:pPr>
            <a:endParaRPr lang="en-US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D0CEB1-C1F0-4244-823A-56D53454B35F}"/>
              </a:ext>
            </a:extLst>
          </p:cNvPr>
          <p:cNvSpPr txBox="1">
            <a:spLocks/>
          </p:cNvSpPr>
          <p:nvPr/>
        </p:nvSpPr>
        <p:spPr>
          <a:xfrm>
            <a:off x="9601200" y="184108"/>
            <a:ext cx="2438400" cy="5555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Penyelesaian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Kewajiban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Pelaksanaan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958A16D-4436-9F40-8D6B-70DBF446A66E}"/>
              </a:ext>
            </a:extLst>
          </p:cNvPr>
          <p:cNvGraphicFramePr/>
          <p:nvPr/>
        </p:nvGraphicFramePr>
        <p:xfrm>
          <a:off x="2743200" y="5378278"/>
          <a:ext cx="71628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45D3382D-D3E8-D847-90D0-A2C7E813F13C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231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Biaya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541463" y="1538288"/>
          <a:ext cx="4419507" cy="463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61718522-025E-4415-B6CE-36F49B12DAF7}"/>
              </a:ext>
            </a:extLst>
          </p:cNvPr>
          <p:cNvSpPr txBox="1">
            <a:spLocks/>
          </p:cNvSpPr>
          <p:nvPr/>
        </p:nvSpPr>
        <p:spPr>
          <a:xfrm>
            <a:off x="10210800" y="152400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Biaya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03E6ED-6159-534C-80FE-A2400453444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31" y="1621472"/>
            <a:ext cx="4594833" cy="4290539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EBBA1CE1-20C0-0949-AACE-48ED244FB4AF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768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403" y="690792"/>
            <a:ext cx="8995193" cy="996700"/>
          </a:xfrm>
        </p:spPr>
        <p:txBody>
          <a:bodyPr>
            <a:noAutofit/>
          </a:bodyPr>
          <a:lstStyle/>
          <a:p>
            <a:pPr lvl="0"/>
            <a:r>
              <a:rPr lang="en-US" sz="3600" dirty="0" err="1">
                <a:latin typeface="Fjalla One" panose="02000506040000020004" pitchFamily="2" charset="0"/>
              </a:rPr>
              <a:t>Biaya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inkremental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atas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Perolehan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Kontrak</a:t>
            </a:r>
            <a:endParaRPr lang="en-US" sz="36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541463" y="1828800"/>
          <a:ext cx="8891587" cy="4338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2D8815F3-7CD4-4D91-BE3B-5B001B8E5346}"/>
              </a:ext>
            </a:extLst>
          </p:cNvPr>
          <p:cNvSpPr txBox="1">
            <a:spLocks/>
          </p:cNvSpPr>
          <p:nvPr/>
        </p:nvSpPr>
        <p:spPr>
          <a:xfrm>
            <a:off x="10210800" y="211408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Biaya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7E636830-AC86-6645-B417-FE24D110BAF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0516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814" y="631784"/>
            <a:ext cx="8486372" cy="940321"/>
          </a:xfrm>
        </p:spPr>
        <p:txBody>
          <a:bodyPr>
            <a:noAutofit/>
          </a:bodyPr>
          <a:lstStyle/>
          <a:p>
            <a:pPr lvl="0"/>
            <a:r>
              <a:rPr lang="en-US" sz="3600" dirty="0" err="1">
                <a:latin typeface="Fjalla One" panose="02000506040000020004" pitchFamily="2" charset="0"/>
              </a:rPr>
              <a:t>Biaya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Pemenuhan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Kontrak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diakui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sebagai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Aset</a:t>
            </a:r>
            <a:endParaRPr lang="en-US" sz="3600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541463" y="1538288"/>
          <a:ext cx="8891587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023E25A-18CF-436E-AE4B-E3DA826FC5F4}"/>
              </a:ext>
            </a:extLst>
          </p:cNvPr>
          <p:cNvSpPr txBox="1">
            <a:spLocks/>
          </p:cNvSpPr>
          <p:nvPr/>
        </p:nvSpPr>
        <p:spPr>
          <a:xfrm>
            <a:off x="10210800" y="152400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Biaya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22A1A0EB-889A-1A43-9A6F-2A615045CD17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470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480060"/>
            <a:ext cx="7371600" cy="816800"/>
          </a:xfrm>
        </p:spPr>
        <p:txBody>
          <a:bodyPr>
            <a:noAutofit/>
          </a:bodyPr>
          <a:lstStyle/>
          <a:p>
            <a:pPr lvl="0"/>
            <a:r>
              <a:rPr lang="en-US" sz="3600" dirty="0" err="1">
                <a:latin typeface="Fjalla One" panose="02000506040000020004" pitchFamily="2" charset="0"/>
              </a:rPr>
              <a:t>Amortisasi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Penurunan</a:t>
            </a:r>
            <a:r>
              <a:rPr lang="en-US" sz="3600" dirty="0">
                <a:latin typeface="Fjalla One" panose="02000506040000020004" pitchFamily="2" charset="0"/>
              </a:rPr>
              <a:t> Nilai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522730" y="1334960"/>
          <a:ext cx="9137650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68BF0E9-5D6B-49A1-AE61-4194547028BE}"/>
              </a:ext>
            </a:extLst>
          </p:cNvPr>
          <p:cNvSpPr txBox="1">
            <a:spLocks/>
          </p:cNvSpPr>
          <p:nvPr/>
        </p:nvSpPr>
        <p:spPr>
          <a:xfrm>
            <a:off x="10210800" y="152400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Biaya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Kontrak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2A9A919A-4086-CB48-A780-3C8CCD20EE00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029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14746"/>
            <a:ext cx="7371600" cy="8168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Penyajian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418493" y="1447800"/>
            <a:ext cx="9355014" cy="2805883"/>
          </a:xfrm>
          <a:ln w="28575">
            <a:noFill/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i-FI" sz="2200" dirty="0"/>
              <a:t>Ketika salah satu pihak dalam kontrak telah melaksanakan, entitas </a:t>
            </a:r>
            <a:r>
              <a:rPr lang="en-US" sz="2200" dirty="0" err="1"/>
              <a:t>menyajikan</a:t>
            </a:r>
            <a:r>
              <a:rPr lang="en-US" sz="2200" dirty="0"/>
              <a:t> </a:t>
            </a:r>
            <a:r>
              <a:rPr lang="en-US" sz="2200" dirty="0" err="1"/>
              <a:t>kontrak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laporan</a:t>
            </a:r>
            <a:r>
              <a:rPr lang="en-US" sz="2200" dirty="0"/>
              <a:t> </a:t>
            </a:r>
            <a:r>
              <a:rPr lang="en-US" sz="2200" dirty="0" err="1"/>
              <a:t>posisi</a:t>
            </a:r>
            <a:r>
              <a:rPr lang="en-US" sz="2200" dirty="0"/>
              <a:t> </a:t>
            </a:r>
            <a:r>
              <a:rPr lang="en-US" sz="2200" dirty="0" err="1"/>
              <a:t>keuangan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:</a:t>
            </a:r>
          </a:p>
          <a:p>
            <a:pPr lvl="1"/>
            <a:r>
              <a:rPr lang="en-US" sz="2200" b="1" dirty="0" err="1"/>
              <a:t>aset</a:t>
            </a:r>
            <a:r>
              <a:rPr lang="en-US" sz="2200" b="1" dirty="0"/>
              <a:t> </a:t>
            </a:r>
            <a:r>
              <a:rPr lang="en-US" sz="2200" b="1" dirty="0" err="1"/>
              <a:t>kontrak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(</a:t>
            </a:r>
            <a:r>
              <a:rPr lang="en-US" sz="2200" dirty="0" err="1"/>
              <a:t>kewajiban</a:t>
            </a:r>
            <a:r>
              <a:rPr lang="en-US" sz="2200" dirty="0"/>
              <a:t> &gt; </a:t>
            </a:r>
            <a:r>
              <a:rPr lang="en-US" sz="2200" dirty="0" err="1"/>
              <a:t>imbalan</a:t>
            </a:r>
            <a:r>
              <a:rPr lang="en-US" sz="2200" dirty="0"/>
              <a:t> </a:t>
            </a:r>
            <a:r>
              <a:rPr lang="en-US" sz="2200" dirty="0" err="1"/>
              <a:t>diterima</a:t>
            </a:r>
            <a:r>
              <a:rPr lang="en-US" sz="2200" dirty="0"/>
              <a:t>),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</a:p>
          <a:p>
            <a:pPr lvl="1"/>
            <a:r>
              <a:rPr lang="en-US" sz="2200" b="1" dirty="0" err="1"/>
              <a:t>liabilitas</a:t>
            </a:r>
            <a:r>
              <a:rPr lang="en-US" sz="2200" b="1" dirty="0"/>
              <a:t> </a:t>
            </a:r>
            <a:r>
              <a:rPr lang="en-US" sz="2200" b="1" dirty="0" err="1"/>
              <a:t>kontrak</a:t>
            </a:r>
            <a:r>
              <a:rPr lang="en-US" sz="2200" b="1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(</a:t>
            </a:r>
            <a:r>
              <a:rPr lang="en-US" sz="2200" dirty="0" err="1"/>
              <a:t>kewajiban</a:t>
            </a:r>
            <a:r>
              <a:rPr lang="en-US" sz="2200" dirty="0"/>
              <a:t> &lt; </a:t>
            </a:r>
            <a:r>
              <a:rPr lang="en-US" sz="2200" dirty="0" err="1"/>
              <a:t>imbalan</a:t>
            </a:r>
            <a:r>
              <a:rPr lang="en-US" sz="2200" dirty="0"/>
              <a:t> </a:t>
            </a:r>
            <a:r>
              <a:rPr lang="en-US" sz="2200" dirty="0" err="1"/>
              <a:t>diterima</a:t>
            </a:r>
            <a:r>
              <a:rPr lang="en-US" sz="2200" dirty="0"/>
              <a:t>) </a:t>
            </a:r>
          </a:p>
          <a:p>
            <a:pPr marL="349250" lvl="1" indent="0">
              <a:buNone/>
            </a:pPr>
            <a:r>
              <a:rPr lang="en-US" sz="2200" dirty="0" err="1"/>
              <a:t>bergantung</a:t>
            </a:r>
            <a:r>
              <a:rPr lang="en-US" sz="2200" dirty="0"/>
              <a:t> pada </a:t>
            </a:r>
            <a:r>
              <a:rPr lang="en-US" sz="2200" dirty="0" err="1"/>
              <a:t>hubungan</a:t>
            </a:r>
            <a:r>
              <a:rPr lang="en-US" sz="2200" dirty="0"/>
              <a:t> </a:t>
            </a:r>
            <a:r>
              <a:rPr lang="en-US" sz="2200" dirty="0" err="1"/>
              <a:t>antara</a:t>
            </a:r>
            <a:r>
              <a:rPr lang="en-US" sz="2200" dirty="0"/>
              <a:t> </a:t>
            </a:r>
            <a:r>
              <a:rPr lang="fi-FI" sz="2200" dirty="0"/>
              <a:t>kinerja entitas dan pembayaran pelanggan. </a:t>
            </a:r>
          </a:p>
          <a:p>
            <a:r>
              <a:rPr lang="fi-FI" sz="2200" dirty="0"/>
              <a:t>Entitas menyajikan hak </a:t>
            </a:r>
            <a:r>
              <a:rPr lang="en-US" sz="2200" dirty="0" err="1"/>
              <a:t>tanpa</a:t>
            </a:r>
            <a:r>
              <a:rPr lang="en-US" sz="2200" dirty="0"/>
              <a:t> </a:t>
            </a:r>
            <a:r>
              <a:rPr lang="en-US" sz="2200" dirty="0" err="1"/>
              <a:t>syarat</a:t>
            </a:r>
            <a:r>
              <a:rPr lang="en-US" sz="2200" dirty="0"/>
              <a:t> </a:t>
            </a:r>
            <a:r>
              <a:rPr lang="en-US" sz="2200" dirty="0" err="1"/>
              <a:t>terhadap</a:t>
            </a:r>
            <a:r>
              <a:rPr lang="en-US" sz="2200" dirty="0"/>
              <a:t> </a:t>
            </a:r>
            <a:r>
              <a:rPr lang="en-US" sz="2200" dirty="0" err="1"/>
              <a:t>imbalan</a:t>
            </a:r>
            <a:r>
              <a:rPr lang="en-US" sz="2200" dirty="0"/>
              <a:t> </a:t>
            </a:r>
            <a:r>
              <a:rPr lang="en-US" sz="2200" dirty="0" err="1"/>
              <a:t>secara</a:t>
            </a:r>
            <a:r>
              <a:rPr lang="en-US" sz="2200" dirty="0"/>
              <a:t> </a:t>
            </a:r>
            <a:r>
              <a:rPr lang="en-US" sz="2200" dirty="0" err="1"/>
              <a:t>terpisah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 </a:t>
            </a:r>
            <a:r>
              <a:rPr lang="en-US" sz="2200" dirty="0" err="1"/>
              <a:t>piutang</a:t>
            </a:r>
            <a:r>
              <a:rPr lang="en-US" sz="2200" i="1" dirty="0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DEDBE7-48A1-42D9-A47C-1B2FB33C9CE5}"/>
              </a:ext>
            </a:extLst>
          </p:cNvPr>
          <p:cNvSpPr txBox="1">
            <a:spLocks/>
          </p:cNvSpPr>
          <p:nvPr/>
        </p:nvSpPr>
        <p:spPr>
          <a:xfrm>
            <a:off x="10210800" y="152400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Penyajian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0576B51-CAA1-0242-A1FF-0D4A7807D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34" y="4281029"/>
            <a:ext cx="9344771" cy="2284277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733DC1F1-1CFD-D540-84E1-2D2FEDD7CF6D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096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Pengungkapan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410328"/>
            <a:ext cx="8891710" cy="13580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pengungkapan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agar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mengungkapkan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, </a:t>
            </a:r>
            <a:r>
              <a:rPr lang="en-US" dirty="0" err="1"/>
              <a:t>jumlah</a:t>
            </a:r>
            <a:r>
              <a:rPr lang="en-US" dirty="0"/>
              <a:t>, </a:t>
            </a:r>
            <a:r>
              <a:rPr lang="en-US" dirty="0" err="1"/>
              <a:t>waktu</a:t>
            </a:r>
            <a:r>
              <a:rPr lang="en-US" dirty="0"/>
              <a:t> dan </a:t>
            </a:r>
            <a:r>
              <a:rPr lang="en-US" dirty="0" err="1"/>
              <a:t>ketidakpastian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dan </a:t>
            </a:r>
            <a:r>
              <a:rPr lang="en-US" dirty="0" err="1"/>
              <a:t>arus</a:t>
            </a:r>
            <a:r>
              <a:rPr lang="en-US" dirty="0"/>
              <a:t> kas yang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DC2A74-FB6D-4D30-B157-044C8B13835C}"/>
              </a:ext>
            </a:extLst>
          </p:cNvPr>
          <p:cNvSpPr txBox="1">
            <a:spLocks/>
          </p:cNvSpPr>
          <p:nvPr/>
        </p:nvSpPr>
        <p:spPr>
          <a:xfrm>
            <a:off x="10134600" y="211408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Pengungkapan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7A3C97C-77AA-FD47-BE63-1FE42021B27D}"/>
              </a:ext>
            </a:extLst>
          </p:cNvPr>
          <p:cNvGraphicFramePr/>
          <p:nvPr/>
        </p:nvGraphicFramePr>
        <p:xfrm>
          <a:off x="1948841" y="2910839"/>
          <a:ext cx="8077200" cy="371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370FB738-60FF-FB40-BCB6-42F1609D1F9C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7B989A90-93E1-0F46-90D3-CBCB3432F9FC}"/>
              </a:ext>
            </a:extLst>
          </p:cNvPr>
          <p:cNvSpPr txBox="1">
            <a:spLocks/>
          </p:cNvSpPr>
          <p:nvPr/>
        </p:nvSpPr>
        <p:spPr>
          <a:xfrm>
            <a:off x="9334336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249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Pengungkapan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FEF9C31-1DCB-384B-88FA-004A81379B8D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1650145" y="990600"/>
          <a:ext cx="8891710" cy="4571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1318CFE-8145-47D9-8865-42DB8BAC29F3}"/>
              </a:ext>
            </a:extLst>
          </p:cNvPr>
          <p:cNvSpPr txBox="1">
            <a:spLocks/>
          </p:cNvSpPr>
          <p:nvPr/>
        </p:nvSpPr>
        <p:spPr>
          <a:xfrm>
            <a:off x="10210800" y="152400"/>
            <a:ext cx="18288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Pengungkapan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929939-A73E-C247-8643-D6872ED8A58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3301466"/>
            <a:ext cx="3276600" cy="3105434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E9DDAFC8-CA39-5842-AC20-C541C3328462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9825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28" y="304800"/>
            <a:ext cx="7371600" cy="816800"/>
          </a:xfrm>
        </p:spPr>
        <p:txBody>
          <a:bodyPr wrap="square" anchor="t"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Pedoman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Penerapan</a:t>
            </a:r>
            <a:endParaRPr lang="en-US" dirty="0">
              <a:latin typeface="Fjalla One" panose="02000506040000020004" pitchFamily="2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EF10399-FBC4-4DDE-91C3-26D006D77F56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1066800" y="1158876"/>
          <a:ext cx="10058400" cy="4832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2D8EA48-9490-734F-B687-5C53D8975EEC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788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447800" y="1139253"/>
            <a:ext cx="4133198" cy="4699200"/>
          </a:xfrm>
        </p:spPr>
        <p:txBody>
          <a:bodyPr>
            <a:noAutofit/>
          </a:bodyPr>
          <a:lstStyle/>
          <a:p>
            <a:pPr marL="361950" indent="-350838">
              <a:buSzPct val="100000"/>
              <a:buNone/>
            </a:pPr>
            <a:r>
              <a:rPr lang="en-US" sz="1600" b="1" dirty="0">
                <a:solidFill>
                  <a:schemeClr val="tx1"/>
                </a:solidFill>
              </a:rPr>
              <a:t>MENGIDENTIFIKASI KONTRAK CI02</a:t>
            </a: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 – </a:t>
            </a:r>
            <a:r>
              <a:rPr lang="en-US" sz="1600" dirty="0" err="1">
                <a:solidFill>
                  <a:schemeClr val="tx1"/>
                </a:solidFill>
              </a:rPr>
              <a:t>Kolektabilitas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Imbalan</a:t>
            </a: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</a:pPr>
            <a:r>
              <a:rPr lang="sv-SE" sz="1600" dirty="0">
                <a:solidFill>
                  <a:schemeClr val="tx1"/>
                </a:solidFill>
              </a:rPr>
              <a:t>Contoh 2 – Imbalan Bukan Berdasarkan Harga Tertulis – Konsesi </a:t>
            </a:r>
            <a:r>
              <a:rPr lang="en-US" sz="1600" dirty="0" err="1">
                <a:solidFill>
                  <a:schemeClr val="tx1"/>
                </a:solidFill>
              </a:rPr>
              <a:t>Harga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Implisit</a:t>
            </a: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3 – </a:t>
            </a:r>
            <a:r>
              <a:rPr lang="en-US" sz="1600" dirty="0" err="1">
                <a:solidFill>
                  <a:schemeClr val="tx1"/>
                </a:solidFill>
              </a:rPr>
              <a:t>Konsesi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Harga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Implisit</a:t>
            </a: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4 – </a:t>
            </a:r>
            <a:r>
              <a:rPr lang="en-US" sz="1600" dirty="0" err="1">
                <a:solidFill>
                  <a:schemeClr val="tx1"/>
                </a:solidFill>
              </a:rPr>
              <a:t>Penilaian</a:t>
            </a:r>
            <a:r>
              <a:rPr lang="en-US" sz="1600" dirty="0">
                <a:solidFill>
                  <a:schemeClr val="tx1"/>
                </a:solidFill>
              </a:rPr>
              <a:t> Kembali </a:t>
            </a:r>
            <a:r>
              <a:rPr lang="en-US" sz="1600" dirty="0" err="1">
                <a:solidFill>
                  <a:schemeClr val="tx1"/>
                </a:solidFill>
              </a:rPr>
              <a:t>Kriteria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untuk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Mengidentifikasi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Kontrak</a:t>
            </a: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</a:pP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  <a:buNone/>
            </a:pPr>
            <a:r>
              <a:rPr lang="en-US" sz="1600" b="1" dirty="0">
                <a:solidFill>
                  <a:schemeClr val="tx1"/>
                </a:solidFill>
              </a:rPr>
              <a:t>MODIFIKASI KONTRAK CI18</a:t>
            </a: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5 – </a:t>
            </a:r>
            <a:r>
              <a:rPr lang="en-US" sz="1600" dirty="0" err="1">
                <a:solidFill>
                  <a:schemeClr val="tx1"/>
                </a:solidFill>
              </a:rPr>
              <a:t>Modifikasi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Kontrak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untuk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Barang</a:t>
            </a: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6 – </a:t>
            </a:r>
            <a:r>
              <a:rPr lang="en-US" sz="1600" dirty="0" err="1">
                <a:solidFill>
                  <a:schemeClr val="tx1"/>
                </a:solidFill>
              </a:rPr>
              <a:t>Perubahan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Harga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Transaksi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Setelah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Modifikasi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Kontrak</a:t>
            </a:r>
            <a:endParaRPr lang="en-US" sz="1600" dirty="0">
              <a:solidFill>
                <a:schemeClr val="tx1"/>
              </a:solidFill>
            </a:endParaRPr>
          </a:p>
          <a:p>
            <a:pPr marL="361950" indent="-350838">
              <a:buSzPct val="100000"/>
            </a:pPr>
            <a:r>
              <a:rPr lang="pl-PL" sz="1600" dirty="0">
                <a:solidFill>
                  <a:schemeClr val="tx1"/>
                </a:solidFill>
              </a:rPr>
              <a:t>Contoh 7 – Modifikasi Kontrak Jasa</a:t>
            </a: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8 – </a:t>
            </a:r>
            <a:r>
              <a:rPr lang="en-US" sz="1600" dirty="0" err="1">
                <a:solidFill>
                  <a:schemeClr val="tx1"/>
                </a:solidFill>
              </a:rPr>
              <a:t>Modifikasi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Menghasilkan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Penyesuaian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i="1" dirty="0">
                <a:solidFill>
                  <a:schemeClr val="tx1"/>
                </a:solidFill>
              </a:rPr>
              <a:t>Catch Up </a:t>
            </a:r>
            <a:r>
              <a:rPr lang="en-US" sz="1600" dirty="0" err="1">
                <a:solidFill>
                  <a:schemeClr val="tx1"/>
                </a:solidFill>
              </a:rPr>
              <a:t>Kumulatif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Terhadap</a:t>
            </a:r>
            <a:r>
              <a:rPr lang="en-US" sz="1600" dirty="0">
                <a:solidFill>
                  <a:schemeClr val="tx1"/>
                </a:solidFill>
              </a:rPr>
              <a:t> Pendapatan</a:t>
            </a:r>
          </a:p>
          <a:p>
            <a:pPr marL="361950" indent="-350838">
              <a:buSzPct val="100000"/>
            </a:pPr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9 – </a:t>
            </a:r>
            <a:r>
              <a:rPr lang="en-US" sz="1600" dirty="0" err="1">
                <a:solidFill>
                  <a:schemeClr val="tx1"/>
                </a:solidFill>
              </a:rPr>
              <a:t>Perubahan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dalam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Ruang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Lingkup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Harga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Tidak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Disetujui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2AD3DD-D246-F641-B64F-80A12A7F62A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848150" y="1139253"/>
            <a:ext cx="4896050" cy="4699200"/>
          </a:xfrm>
        </p:spPr>
        <p:txBody>
          <a:bodyPr/>
          <a:lstStyle/>
          <a:p>
            <a:pPr marL="315913" indent="-304800">
              <a:buNone/>
            </a:pPr>
            <a:r>
              <a:rPr lang="en-US" sz="1600" b="1" dirty="0">
                <a:solidFill>
                  <a:schemeClr val="tx1"/>
                </a:solidFill>
              </a:rPr>
              <a:t>MENGIDENTIFIKASI KEWAJIBAN PELAKSANAAN CI44</a:t>
            </a: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10 – </a:t>
            </a:r>
            <a:r>
              <a:rPr lang="en-US" sz="1600" dirty="0" err="1">
                <a:solidFill>
                  <a:schemeClr val="tx1"/>
                </a:solidFill>
              </a:rPr>
              <a:t>Barang</a:t>
            </a:r>
            <a:r>
              <a:rPr lang="en-US" sz="1600" dirty="0">
                <a:solidFill>
                  <a:schemeClr val="tx1"/>
                </a:solidFill>
              </a:rPr>
              <a:t> dan Jasa </a:t>
            </a:r>
            <a:r>
              <a:rPr lang="en-US" sz="1600" dirty="0" err="1">
                <a:solidFill>
                  <a:schemeClr val="tx1"/>
                </a:solidFill>
              </a:rPr>
              <a:t>Tidak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Bersifat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Dapat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Dibedakan</a:t>
            </a:r>
            <a:endParaRPr lang="en-US" sz="1600" dirty="0">
              <a:solidFill>
                <a:schemeClr val="tx1"/>
              </a:solidFill>
            </a:endParaRP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11 – </a:t>
            </a:r>
            <a:r>
              <a:rPr lang="en-US" sz="1600" dirty="0" err="1">
                <a:solidFill>
                  <a:schemeClr val="tx1"/>
                </a:solidFill>
              </a:rPr>
              <a:t>Menentukan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Apakah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Barang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atau</a:t>
            </a:r>
            <a:r>
              <a:rPr lang="en-US" sz="1600" dirty="0">
                <a:solidFill>
                  <a:schemeClr val="tx1"/>
                </a:solidFill>
              </a:rPr>
              <a:t> Jasa </a:t>
            </a:r>
            <a:r>
              <a:rPr lang="en-US" sz="1600" dirty="0" err="1">
                <a:solidFill>
                  <a:schemeClr val="tx1"/>
                </a:solidFill>
              </a:rPr>
              <a:t>Bersifat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Dapat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Dibedakan</a:t>
            </a:r>
            <a:endParaRPr lang="en-US" sz="1600" dirty="0">
              <a:solidFill>
                <a:schemeClr val="tx1"/>
              </a:solidFill>
            </a:endParaRP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12 – </a:t>
            </a:r>
            <a:r>
              <a:rPr lang="en-US" sz="1600" dirty="0" err="1">
                <a:solidFill>
                  <a:schemeClr val="tx1"/>
                </a:solidFill>
              </a:rPr>
              <a:t>Janji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Eksplisit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Implisit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dalam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Kontrak</a:t>
            </a:r>
            <a:endParaRPr lang="en-US" sz="1600" dirty="0">
              <a:solidFill>
                <a:schemeClr val="tx1"/>
              </a:solidFill>
            </a:endParaRPr>
          </a:p>
          <a:p>
            <a:pPr marL="11113" indent="-11113">
              <a:spcBef>
                <a:spcPts val="12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KEWAJIBAN PELAKSANAAN YANG DISELESAIKAN SEPANJANG WAKTU CI66</a:t>
            </a: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13 – </a:t>
            </a:r>
            <a:r>
              <a:rPr lang="en-US" sz="1600" dirty="0" err="1">
                <a:solidFill>
                  <a:schemeClr val="tx1"/>
                </a:solidFill>
              </a:rPr>
              <a:t>Pelanggan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Menerima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Mengonsumsi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Manfaat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Secara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Simultan</a:t>
            </a:r>
            <a:endParaRPr lang="en-US" sz="1600" dirty="0">
              <a:solidFill>
                <a:schemeClr val="tx1"/>
              </a:solidFill>
            </a:endParaRP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14 – </a:t>
            </a:r>
            <a:r>
              <a:rPr lang="en-US" sz="1600" dirty="0" err="1">
                <a:solidFill>
                  <a:schemeClr val="tx1"/>
                </a:solidFill>
              </a:rPr>
              <a:t>Menilai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Penggunaan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Alternatif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Hak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Pembayaran</a:t>
            </a:r>
            <a:endParaRPr lang="en-US" sz="1600" dirty="0">
              <a:solidFill>
                <a:schemeClr val="tx1"/>
              </a:solidFill>
            </a:endParaRP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15 – </a:t>
            </a:r>
            <a:r>
              <a:rPr lang="en-US" sz="1600" dirty="0" err="1">
                <a:solidFill>
                  <a:schemeClr val="tx1"/>
                </a:solidFill>
              </a:rPr>
              <a:t>Aset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Tidak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Memiliki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Penggunaan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Alternatif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Bagi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Entitas</a:t>
            </a:r>
            <a:endParaRPr lang="en-US" sz="1600" dirty="0">
              <a:solidFill>
                <a:schemeClr val="tx1"/>
              </a:solidFill>
            </a:endParaRPr>
          </a:p>
          <a:p>
            <a:pPr marL="315913" indent="-304800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16 – </a:t>
            </a:r>
            <a:r>
              <a:rPr lang="en-US" sz="1600" dirty="0" err="1">
                <a:solidFill>
                  <a:schemeClr val="tx1"/>
                </a:solidFill>
              </a:rPr>
              <a:t>Hak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Dapat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Dipaksakan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Pembayaran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Pelaksanaan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yang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Diselesaikan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Sampai</a:t>
            </a:r>
            <a:r>
              <a:rPr lang="fi-FI" sz="1600" dirty="0">
                <a:solidFill>
                  <a:schemeClr val="tx1"/>
                </a:solidFill>
              </a:rPr>
              <a:t> Saat </a:t>
            </a:r>
            <a:r>
              <a:rPr lang="fi-FI" sz="1600" dirty="0" err="1">
                <a:solidFill>
                  <a:schemeClr val="tx1"/>
                </a:solidFill>
              </a:rPr>
              <a:t>Ini</a:t>
            </a:r>
            <a:endParaRPr lang="fi-FI" sz="1600" dirty="0">
              <a:solidFill>
                <a:schemeClr val="tx1"/>
              </a:solidFill>
            </a:endParaRPr>
          </a:p>
          <a:p>
            <a:pPr marL="315913" indent="-304800"/>
            <a:r>
              <a:rPr lang="fi-FI" sz="1600" dirty="0" err="1">
                <a:solidFill>
                  <a:schemeClr val="tx1"/>
                </a:solidFill>
              </a:rPr>
              <a:t>Contoh</a:t>
            </a:r>
            <a:r>
              <a:rPr lang="fi-FI" sz="1600" dirty="0">
                <a:solidFill>
                  <a:schemeClr val="tx1"/>
                </a:solidFill>
              </a:rPr>
              <a:t> 17 – </a:t>
            </a:r>
            <a:r>
              <a:rPr lang="fi-FI" sz="1600" dirty="0" err="1">
                <a:solidFill>
                  <a:schemeClr val="tx1"/>
                </a:solidFill>
              </a:rPr>
              <a:t>Penilaian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Apakah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Kewajiban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Pelaksanaan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Diselesaikan</a:t>
            </a:r>
            <a:r>
              <a:rPr lang="en-US" sz="1600" dirty="0">
                <a:solidFill>
                  <a:schemeClr val="tx1"/>
                </a:solidFill>
              </a:rPr>
              <a:t> Pada Waktu </a:t>
            </a:r>
            <a:r>
              <a:rPr lang="en-US" sz="1600" dirty="0" err="1">
                <a:solidFill>
                  <a:schemeClr val="tx1"/>
                </a:solidFill>
              </a:rPr>
              <a:t>Tertentu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atau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Sepanjang</a:t>
            </a:r>
            <a:r>
              <a:rPr lang="en-US" sz="1600" dirty="0">
                <a:solidFill>
                  <a:schemeClr val="tx1"/>
                </a:solidFill>
              </a:rPr>
              <a:t> Waktu</a:t>
            </a:r>
          </a:p>
          <a:p>
            <a:pPr marL="315913" indent="-304800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598" y="251547"/>
            <a:ext cx="8671103" cy="7680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Contoh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4A8A5A-7EB2-4FE5-BFB6-E28DB4648C45}"/>
              </a:ext>
            </a:extLst>
          </p:cNvPr>
          <p:cNvSpPr txBox="1">
            <a:spLocks/>
          </p:cNvSpPr>
          <p:nvPr/>
        </p:nvSpPr>
        <p:spPr>
          <a:xfrm>
            <a:off x="6248400" y="1139253"/>
            <a:ext cx="4223479" cy="4449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579438" indent="-230188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912813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26365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60020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027037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096" y="152400"/>
            <a:ext cx="7437200" cy="7924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>
                <a:latin typeface="Fjalla One" panose="02000506040000020004" pitchFamily="2" charset="0"/>
              </a:rPr>
              <a:t>Contoh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D34F6-5A7F-FF41-B376-BCFCF48C9C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95055" y="909263"/>
            <a:ext cx="5903360" cy="4808728"/>
          </a:xfrm>
        </p:spPr>
        <p:txBody>
          <a:bodyPr>
            <a:no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sz="1400" b="1" dirty="0"/>
              <a:t>IMBALAN NONKAS CI155</a:t>
            </a:r>
          </a:p>
          <a:p>
            <a:pPr>
              <a:buClr>
                <a:schemeClr val="accent1"/>
              </a:buClr>
            </a:pPr>
            <a:r>
              <a:rPr lang="en-US" sz="1400" dirty="0" err="1"/>
              <a:t>Contoh</a:t>
            </a:r>
            <a:r>
              <a:rPr lang="en-US" sz="1400" dirty="0"/>
              <a:t> 31 – </a:t>
            </a:r>
            <a:r>
              <a:rPr lang="en-US" sz="1400" dirty="0" err="1"/>
              <a:t>Pemberian</a:t>
            </a:r>
            <a:r>
              <a:rPr lang="en-US" sz="1400" dirty="0"/>
              <a:t> Hak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Imbalan</a:t>
            </a:r>
            <a:r>
              <a:rPr lang="en-US" sz="1400" dirty="0"/>
              <a:t> </a:t>
            </a:r>
            <a:r>
              <a:rPr lang="en-US" sz="1400" dirty="0" err="1"/>
              <a:t>Nonkas</a:t>
            </a:r>
            <a:endParaRPr lang="en-US" sz="1400" dirty="0"/>
          </a:p>
          <a:p>
            <a:pPr marL="0" indent="0">
              <a:buClr>
                <a:schemeClr val="accent1"/>
              </a:buClr>
              <a:buNone/>
            </a:pPr>
            <a:r>
              <a:rPr lang="en-US" sz="1400" b="1" dirty="0"/>
              <a:t>UTANG IMBALAN KEPADA PELANGGAN CI159</a:t>
            </a:r>
          </a:p>
          <a:p>
            <a:pPr>
              <a:buClr>
                <a:schemeClr val="accent1"/>
              </a:buClr>
            </a:pPr>
            <a:r>
              <a:rPr lang="en-US" sz="1400" dirty="0" err="1"/>
              <a:t>Contoh</a:t>
            </a:r>
            <a:r>
              <a:rPr lang="en-US" sz="1400" dirty="0"/>
              <a:t> 32 – Utang </a:t>
            </a:r>
            <a:r>
              <a:rPr lang="en-US" sz="1400" dirty="0" err="1"/>
              <a:t>Imbalan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endParaRPr lang="en-US" sz="1400" dirty="0"/>
          </a:p>
          <a:p>
            <a:pPr marL="0" indent="0">
              <a:buClr>
                <a:schemeClr val="accent1"/>
              </a:buClr>
              <a:buNone/>
            </a:pPr>
            <a:r>
              <a:rPr lang="en-US" sz="1400" b="1" dirty="0"/>
              <a:t>MENGALOKASIKAN HARGA TRANSAKSI KEPADA KEWAJIBAN PELAKSANAAN CI163</a:t>
            </a:r>
          </a:p>
          <a:p>
            <a:pPr>
              <a:buClr>
                <a:schemeClr val="accent1"/>
              </a:buClr>
            </a:pPr>
            <a:r>
              <a:rPr lang="en-US" sz="1400" dirty="0" err="1"/>
              <a:t>Contoh</a:t>
            </a:r>
            <a:r>
              <a:rPr lang="en-US" sz="1400" dirty="0"/>
              <a:t> 33 – </a:t>
            </a:r>
            <a:r>
              <a:rPr lang="en-US" sz="1400" dirty="0" err="1"/>
              <a:t>Metodologi</a:t>
            </a:r>
            <a:r>
              <a:rPr lang="en-US" sz="1400" dirty="0"/>
              <a:t> </a:t>
            </a:r>
            <a:r>
              <a:rPr lang="en-US" sz="1400" dirty="0" err="1"/>
              <a:t>Alokasi</a:t>
            </a:r>
            <a:endParaRPr lang="en-US" sz="1400" dirty="0"/>
          </a:p>
          <a:p>
            <a:pPr>
              <a:buClr>
                <a:schemeClr val="accent1"/>
              </a:buClr>
            </a:pPr>
            <a:r>
              <a:rPr lang="en-US" sz="1400" dirty="0" err="1"/>
              <a:t>Contoh</a:t>
            </a:r>
            <a:r>
              <a:rPr lang="en-US" sz="1400" dirty="0"/>
              <a:t> 34 – </a:t>
            </a:r>
            <a:r>
              <a:rPr lang="en-US" sz="1400" dirty="0" err="1"/>
              <a:t>Mengalokasikan</a:t>
            </a:r>
            <a:r>
              <a:rPr lang="en-US" sz="1400" dirty="0"/>
              <a:t> </a:t>
            </a:r>
            <a:r>
              <a:rPr lang="en-US" sz="1400" dirty="0" err="1"/>
              <a:t>Diskon</a:t>
            </a:r>
            <a:endParaRPr lang="en-US" sz="1400" dirty="0"/>
          </a:p>
          <a:p>
            <a:pPr>
              <a:buClr>
                <a:schemeClr val="accent1"/>
              </a:buClr>
            </a:pPr>
            <a:r>
              <a:rPr lang="fi-FI" sz="1400" dirty="0"/>
              <a:t>Contoh 35 – Alokasi Imbalan Variabel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en-US" sz="1400" b="1" dirty="0"/>
              <a:t>BIAYA KONTRAK CI188</a:t>
            </a:r>
          </a:p>
          <a:p>
            <a:pPr>
              <a:buClr>
                <a:schemeClr val="accent1"/>
              </a:buClr>
            </a:pPr>
            <a:r>
              <a:rPr lang="sv-SE" sz="1400" dirty="0" err="1"/>
              <a:t>Contoh</a:t>
            </a:r>
            <a:r>
              <a:rPr lang="sv-SE" sz="1400" dirty="0"/>
              <a:t> 36 – </a:t>
            </a:r>
            <a:r>
              <a:rPr lang="sv-SE" sz="1400" dirty="0" err="1"/>
              <a:t>Biaya</a:t>
            </a:r>
            <a:r>
              <a:rPr lang="sv-SE" sz="1400" dirty="0"/>
              <a:t> </a:t>
            </a:r>
            <a:r>
              <a:rPr lang="sv-SE" sz="1400" dirty="0" err="1"/>
              <a:t>Inkremental</a:t>
            </a:r>
            <a:r>
              <a:rPr lang="sv-SE" sz="1400" dirty="0"/>
              <a:t> </a:t>
            </a:r>
            <a:r>
              <a:rPr lang="sv-SE" sz="1400" dirty="0" err="1"/>
              <a:t>dalam</a:t>
            </a:r>
            <a:r>
              <a:rPr lang="sv-SE" sz="1400" dirty="0"/>
              <a:t> </a:t>
            </a:r>
            <a:r>
              <a:rPr lang="sv-SE" sz="1400" dirty="0" err="1"/>
              <a:t>Memperoleh</a:t>
            </a:r>
            <a:r>
              <a:rPr lang="sv-SE" sz="1400" dirty="0"/>
              <a:t> </a:t>
            </a:r>
            <a:r>
              <a:rPr lang="sv-SE" sz="1400" dirty="0" err="1"/>
              <a:t>Kontrak</a:t>
            </a:r>
            <a:endParaRPr lang="sv-SE" sz="1400" dirty="0"/>
          </a:p>
          <a:p>
            <a:pPr>
              <a:buClr>
                <a:schemeClr val="accent1"/>
              </a:buClr>
            </a:pPr>
            <a:r>
              <a:rPr lang="en-US" sz="1400" dirty="0" err="1"/>
              <a:t>Contoh</a:t>
            </a:r>
            <a:r>
              <a:rPr lang="en-US" sz="1400" dirty="0"/>
              <a:t> 37 – </a:t>
            </a:r>
            <a:r>
              <a:rPr lang="en-US" sz="1400" dirty="0" err="1"/>
              <a:t>Biaya</a:t>
            </a:r>
            <a:r>
              <a:rPr lang="en-US" sz="1400" dirty="0"/>
              <a:t> yang </a:t>
            </a:r>
            <a:r>
              <a:rPr lang="en-US" sz="1400" dirty="0" err="1"/>
              <a:t>Menyebabkan</a:t>
            </a:r>
            <a:r>
              <a:rPr lang="en-US" sz="1400" dirty="0"/>
              <a:t> </a:t>
            </a:r>
            <a:r>
              <a:rPr lang="en-US" sz="1400" dirty="0" err="1"/>
              <a:t>Kenaikan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endParaRPr lang="en-US" sz="1400" dirty="0"/>
          </a:p>
          <a:p>
            <a:pPr marL="0" indent="0">
              <a:buClr>
                <a:schemeClr val="accent1"/>
              </a:buClr>
              <a:buNone/>
            </a:pPr>
            <a:r>
              <a:rPr lang="en-US" sz="1400" b="1" dirty="0"/>
              <a:t>PENYAJIAN CI197</a:t>
            </a:r>
          </a:p>
          <a:p>
            <a:pPr>
              <a:buClr>
                <a:schemeClr val="accent1"/>
              </a:buClr>
            </a:pPr>
            <a:r>
              <a:rPr lang="en-US" sz="1400" dirty="0" err="1"/>
              <a:t>Contoh</a:t>
            </a:r>
            <a:r>
              <a:rPr lang="en-US" sz="1400" dirty="0"/>
              <a:t> 38 – </a:t>
            </a:r>
            <a:r>
              <a:rPr lang="en-US" sz="1400" dirty="0" err="1"/>
              <a:t>Liabilitas</a:t>
            </a:r>
            <a:r>
              <a:rPr lang="en-US" sz="1400" dirty="0"/>
              <a:t> dan </a:t>
            </a:r>
            <a:r>
              <a:rPr lang="en-US" sz="1400" dirty="0" err="1"/>
              <a:t>Piutang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endParaRPr lang="en-US" sz="1400" dirty="0"/>
          </a:p>
          <a:p>
            <a:pPr>
              <a:buClr>
                <a:schemeClr val="accent1"/>
              </a:buClr>
            </a:pPr>
            <a:r>
              <a:rPr lang="fi-FI" sz="1400" dirty="0" err="1"/>
              <a:t>Contoh</a:t>
            </a:r>
            <a:r>
              <a:rPr lang="fi-FI" sz="1400" dirty="0"/>
              <a:t> 39 – </a:t>
            </a:r>
            <a:r>
              <a:rPr lang="fi-FI" sz="1400" dirty="0" err="1"/>
              <a:t>Aset</a:t>
            </a:r>
            <a:r>
              <a:rPr lang="fi-FI" sz="1400" dirty="0"/>
              <a:t> </a:t>
            </a:r>
            <a:r>
              <a:rPr lang="fi-FI" sz="1400" dirty="0" err="1"/>
              <a:t>Kontrak</a:t>
            </a:r>
            <a:r>
              <a:rPr lang="fi-FI" sz="1400" dirty="0"/>
              <a:t> </a:t>
            </a:r>
            <a:r>
              <a:rPr lang="fi-FI" sz="1400" dirty="0" err="1"/>
              <a:t>Diakui</a:t>
            </a:r>
            <a:r>
              <a:rPr lang="fi-FI" sz="1400" dirty="0"/>
              <a:t> </a:t>
            </a:r>
            <a:r>
              <a:rPr lang="fi-FI" sz="1400" dirty="0" err="1"/>
              <a:t>untuk</a:t>
            </a:r>
            <a:r>
              <a:rPr lang="fi-FI" sz="1400" dirty="0"/>
              <a:t> </a:t>
            </a:r>
            <a:r>
              <a:rPr lang="fi-FI" sz="1400" dirty="0" err="1"/>
              <a:t>Pelaksanaan</a:t>
            </a:r>
            <a:r>
              <a:rPr lang="fi-FI" sz="1400" dirty="0"/>
              <a:t> </a:t>
            </a:r>
            <a:r>
              <a:rPr lang="fi-FI" sz="1400" dirty="0" err="1"/>
              <a:t>Entitas</a:t>
            </a:r>
            <a:endParaRPr lang="fi-FI" sz="1400" dirty="0"/>
          </a:p>
          <a:p>
            <a:pPr>
              <a:buClr>
                <a:schemeClr val="accent1"/>
              </a:buClr>
            </a:pPr>
            <a:r>
              <a:rPr lang="fi-FI" sz="1400" dirty="0" err="1"/>
              <a:t>Contoh</a:t>
            </a:r>
            <a:r>
              <a:rPr lang="fi-FI" sz="1400" dirty="0"/>
              <a:t> 40 – </a:t>
            </a:r>
            <a:r>
              <a:rPr lang="fi-FI" sz="1400" dirty="0" err="1"/>
              <a:t>Piutang</a:t>
            </a:r>
            <a:r>
              <a:rPr lang="fi-FI" sz="1400" dirty="0"/>
              <a:t> </a:t>
            </a:r>
            <a:r>
              <a:rPr lang="fi-FI" sz="1400" dirty="0" err="1"/>
              <a:t>Diakui</a:t>
            </a:r>
            <a:r>
              <a:rPr lang="fi-FI" sz="1400" dirty="0"/>
              <a:t> </a:t>
            </a:r>
            <a:r>
              <a:rPr lang="fi-FI" sz="1400" dirty="0" err="1"/>
              <a:t>atas</a:t>
            </a:r>
            <a:r>
              <a:rPr lang="fi-FI" sz="1400" dirty="0"/>
              <a:t> </a:t>
            </a:r>
            <a:r>
              <a:rPr lang="fi-FI" sz="1400" dirty="0" err="1"/>
              <a:t>Pelaksanaan</a:t>
            </a:r>
            <a:r>
              <a:rPr lang="fi-FI" sz="1400" dirty="0"/>
              <a:t> </a:t>
            </a:r>
            <a:r>
              <a:rPr lang="fi-FI" sz="1400" dirty="0" err="1"/>
              <a:t>Entitas</a:t>
            </a:r>
            <a:endParaRPr lang="fi-FI" sz="1400" dirty="0"/>
          </a:p>
          <a:p>
            <a:pPr>
              <a:buClr>
                <a:schemeClr val="accent1"/>
              </a:buClr>
            </a:pPr>
            <a:endParaRPr lang="fi-FI" sz="1400" dirty="0"/>
          </a:p>
          <a:p>
            <a:pPr>
              <a:buClr>
                <a:schemeClr val="accent1"/>
              </a:buClr>
            </a:pPr>
            <a:endParaRPr lang="fi-FI" sz="1400" dirty="0"/>
          </a:p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endParaRPr lang="fi-FI" sz="1400" dirty="0"/>
          </a:p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endParaRPr lang="en-US" sz="1400" dirty="0"/>
          </a:p>
          <a:p>
            <a:pPr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543800" y="1016000"/>
            <a:ext cx="4648200" cy="60198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chemeClr val="accent1"/>
              </a:buClr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MENGUKUR KEMAJUAN TERHADAP PENYELESAIAN </a:t>
            </a:r>
            <a:r>
              <a:rPr lang="fi-FI" sz="1600" b="1" dirty="0">
                <a:latin typeface="Calibri" panose="020F0502020204030204" pitchFamily="34" charset="0"/>
                <a:cs typeface="Calibri" panose="020F0502020204030204" pitchFamily="34" charset="0"/>
              </a:rPr>
              <a:t>KEWAJIBAN PELAKSANAAN SECARA PENUH CI91</a:t>
            </a: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18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Mengukur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Kemajuan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Ketika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Jasa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Tersedia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19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Baku Belum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Terpakai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1"/>
              </a:buClr>
            </a:pP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1"/>
              </a:buClr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IMBALAN VARIABEL CI101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20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Denda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Menyebabkan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Kenaikan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Variabel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21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Mengestimasi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Variabel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1"/>
              </a:buClr>
            </a:pPr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MEMBATASI ESTIMASI IMBALAN VARIABEL CI109</a:t>
            </a: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22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Pengembalian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23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Konsesi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Harga</a:t>
            </a: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24 –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Insentif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Diskon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Volume</a:t>
            </a: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25 –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Fees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Bergantung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padaPembatasan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482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096" y="152400"/>
            <a:ext cx="7437200" cy="7924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>
                <a:latin typeface="Fjalla One" panose="02000506040000020004" pitchFamily="2" charset="0"/>
              </a:rPr>
              <a:t>Contoh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D34F6-5A7F-FF41-B376-BCFCF48C9C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1592" y="1088637"/>
            <a:ext cx="6030930" cy="4454694"/>
          </a:xfrm>
        </p:spPr>
        <p:txBody>
          <a:bodyPr>
            <a:no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sz="1600" b="1" dirty="0"/>
              <a:t>KEBERADAAN KOMPONEN KEUANGAN SIGNIFIKAN DI DALAM KONTRAK CI134</a:t>
            </a:r>
          </a:p>
          <a:p>
            <a:pPr>
              <a:spcBef>
                <a:spcPts val="300"/>
              </a:spcBef>
              <a:buClr>
                <a:schemeClr val="accent1"/>
              </a:buClr>
            </a:pPr>
            <a:r>
              <a:rPr lang="en-US" sz="1600" dirty="0" err="1"/>
              <a:t>Contoh</a:t>
            </a:r>
            <a:r>
              <a:rPr lang="en-US" sz="1600" dirty="0"/>
              <a:t> 26 – </a:t>
            </a:r>
            <a:r>
              <a:rPr lang="en-US" sz="1600" dirty="0" err="1"/>
              <a:t>Komponen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Signifikan</a:t>
            </a:r>
            <a:r>
              <a:rPr lang="en-US" sz="1600" dirty="0"/>
              <a:t> dan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endParaRPr lang="en-US" sz="1600" dirty="0"/>
          </a:p>
          <a:p>
            <a:pPr>
              <a:spcBef>
                <a:spcPts val="300"/>
              </a:spcBef>
              <a:buClr>
                <a:schemeClr val="accent1"/>
              </a:buClr>
            </a:pPr>
            <a:r>
              <a:rPr lang="en-US" sz="1600" dirty="0" err="1"/>
              <a:t>Contoh</a:t>
            </a:r>
            <a:r>
              <a:rPr lang="en-US" sz="1600" dirty="0"/>
              <a:t> 27 – </a:t>
            </a:r>
            <a:r>
              <a:rPr lang="en-US" sz="1600" dirty="0" err="1"/>
              <a:t>Pembayaran</a:t>
            </a:r>
            <a:r>
              <a:rPr lang="en-US" sz="1600" dirty="0"/>
              <a:t> </a:t>
            </a:r>
            <a:r>
              <a:rPr lang="en-US" sz="1600" dirty="0" err="1"/>
              <a:t>Ditahan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 </a:t>
            </a:r>
            <a:r>
              <a:rPr lang="en-US" sz="1600" dirty="0" err="1"/>
              <a:t>Jangka</a:t>
            </a:r>
            <a:r>
              <a:rPr lang="en-US" sz="1600" dirty="0"/>
              <a:t> Panjang</a:t>
            </a:r>
          </a:p>
          <a:p>
            <a:pPr>
              <a:spcBef>
                <a:spcPts val="300"/>
              </a:spcBef>
              <a:buClr>
                <a:schemeClr val="accent1"/>
              </a:buClr>
            </a:pPr>
            <a:r>
              <a:rPr lang="en-US" sz="1600" dirty="0" err="1"/>
              <a:t>Contoh</a:t>
            </a:r>
            <a:r>
              <a:rPr lang="en-US" sz="1600" dirty="0"/>
              <a:t> 28 – </a:t>
            </a:r>
            <a:r>
              <a:rPr lang="en-US" sz="1600" dirty="0" err="1"/>
              <a:t>Menentukan</a:t>
            </a:r>
            <a:r>
              <a:rPr lang="en-US" sz="1600" dirty="0"/>
              <a:t> Tingkat </a:t>
            </a:r>
            <a:r>
              <a:rPr lang="en-US" sz="1600" dirty="0" err="1"/>
              <a:t>Diskonto</a:t>
            </a:r>
            <a:endParaRPr lang="en-US" sz="1600" dirty="0"/>
          </a:p>
          <a:p>
            <a:pPr>
              <a:spcBef>
                <a:spcPts val="300"/>
              </a:spcBef>
              <a:buClr>
                <a:schemeClr val="accent1"/>
              </a:buClr>
            </a:pPr>
            <a:r>
              <a:rPr lang="sv-SE" sz="1600" dirty="0" err="1"/>
              <a:t>Contoh</a:t>
            </a:r>
            <a:r>
              <a:rPr lang="sv-SE" sz="1600" dirty="0"/>
              <a:t> 29 – </a:t>
            </a:r>
            <a:r>
              <a:rPr lang="sv-SE" sz="1600" dirty="0" err="1"/>
              <a:t>Pembayaran</a:t>
            </a:r>
            <a:r>
              <a:rPr lang="sv-SE" sz="1600" dirty="0"/>
              <a:t> di </a:t>
            </a:r>
            <a:r>
              <a:rPr lang="sv-SE" sz="1600" dirty="0" err="1"/>
              <a:t>Muka</a:t>
            </a:r>
            <a:r>
              <a:rPr lang="sv-SE" sz="1600" dirty="0"/>
              <a:t> dan </a:t>
            </a:r>
            <a:r>
              <a:rPr lang="sv-SE" sz="1600" dirty="0" err="1"/>
              <a:t>Penilaian</a:t>
            </a:r>
            <a:r>
              <a:rPr lang="sv-SE" sz="1600" dirty="0"/>
              <a:t> </a:t>
            </a:r>
            <a:r>
              <a:rPr lang="sv-SE" sz="1600" dirty="0" err="1"/>
              <a:t>Tingkat</a:t>
            </a:r>
            <a:r>
              <a:rPr lang="sv-SE" sz="1600" dirty="0"/>
              <a:t> Diskonto</a:t>
            </a:r>
          </a:p>
          <a:p>
            <a:pPr>
              <a:spcBef>
                <a:spcPts val="300"/>
              </a:spcBef>
              <a:buClr>
                <a:schemeClr val="accent1"/>
              </a:buClr>
            </a:pPr>
            <a:r>
              <a:rPr lang="it-IT" sz="1600" dirty="0" err="1"/>
              <a:t>Contoh</a:t>
            </a:r>
            <a:r>
              <a:rPr lang="it-IT" sz="1600" dirty="0"/>
              <a:t> 30 – </a:t>
            </a:r>
            <a:r>
              <a:rPr lang="it-IT" sz="1600" dirty="0" err="1"/>
              <a:t>Pembayaran</a:t>
            </a:r>
            <a:r>
              <a:rPr lang="it-IT" sz="1600" dirty="0"/>
              <a:t> di </a:t>
            </a:r>
            <a:r>
              <a:rPr lang="it-IT" sz="1600" dirty="0" err="1"/>
              <a:t>Muka</a:t>
            </a:r>
            <a:endParaRPr lang="it-IT" sz="1600" dirty="0"/>
          </a:p>
          <a:p>
            <a:pPr marL="180975" indent="-180975">
              <a:buNone/>
            </a:pPr>
            <a:endParaRPr lang="en-US" sz="1600" b="1" dirty="0">
              <a:solidFill>
                <a:schemeClr val="tx1"/>
              </a:solidFill>
            </a:endParaRPr>
          </a:p>
          <a:p>
            <a:pPr marL="180975" indent="-180975">
              <a:buNone/>
            </a:pPr>
            <a:r>
              <a:rPr lang="en-US" sz="1600" b="1" dirty="0">
                <a:solidFill>
                  <a:schemeClr val="tx1"/>
                </a:solidFill>
              </a:rPr>
              <a:t>PENGUNGKAPAN CI209</a:t>
            </a:r>
          </a:p>
          <a:p>
            <a:pPr marL="180975" indent="-180975"/>
            <a:r>
              <a:rPr lang="fi-FI" sz="1600" dirty="0" err="1">
                <a:solidFill>
                  <a:schemeClr val="tx1"/>
                </a:solidFill>
              </a:rPr>
              <a:t>Contoh</a:t>
            </a:r>
            <a:r>
              <a:rPr lang="fi-FI" sz="1600" dirty="0">
                <a:solidFill>
                  <a:schemeClr val="tx1"/>
                </a:solidFill>
              </a:rPr>
              <a:t> 41 – </a:t>
            </a:r>
            <a:r>
              <a:rPr lang="fi-FI" sz="1600" dirty="0" err="1">
                <a:solidFill>
                  <a:schemeClr val="tx1"/>
                </a:solidFill>
              </a:rPr>
              <a:t>Pemisahan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Pendapatan</a:t>
            </a:r>
            <a:r>
              <a:rPr lang="fi-FI" sz="1600" dirty="0">
                <a:solidFill>
                  <a:schemeClr val="tx1"/>
                </a:solidFill>
              </a:rPr>
              <a:t> – </a:t>
            </a:r>
            <a:r>
              <a:rPr lang="fi-FI" sz="1600" dirty="0" err="1">
                <a:solidFill>
                  <a:schemeClr val="tx1"/>
                </a:solidFill>
              </a:rPr>
              <a:t>Pengungkapan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Kuantitatif</a:t>
            </a:r>
            <a:endParaRPr lang="fi-FI" sz="1600" dirty="0">
              <a:solidFill>
                <a:schemeClr val="tx1"/>
              </a:solidFill>
            </a:endParaRPr>
          </a:p>
          <a:p>
            <a:pPr marL="180975" indent="-180975"/>
            <a:r>
              <a:rPr lang="nn-NO" sz="1600" dirty="0" err="1">
                <a:solidFill>
                  <a:schemeClr val="tx1"/>
                </a:solidFill>
              </a:rPr>
              <a:t>Contoh</a:t>
            </a:r>
            <a:r>
              <a:rPr lang="nn-NO" sz="1600" dirty="0">
                <a:solidFill>
                  <a:schemeClr val="tx1"/>
                </a:solidFill>
              </a:rPr>
              <a:t> 42 – </a:t>
            </a:r>
            <a:r>
              <a:rPr lang="nn-NO" sz="1600" dirty="0" err="1">
                <a:solidFill>
                  <a:schemeClr val="tx1"/>
                </a:solidFill>
              </a:rPr>
              <a:t>Pengungkapan</a:t>
            </a:r>
            <a:r>
              <a:rPr lang="nn-NO" sz="1600" dirty="0">
                <a:solidFill>
                  <a:schemeClr val="tx1"/>
                </a:solidFill>
              </a:rPr>
              <a:t> </a:t>
            </a:r>
            <a:r>
              <a:rPr lang="nn-NO" sz="1600" dirty="0" err="1">
                <a:solidFill>
                  <a:schemeClr val="tx1"/>
                </a:solidFill>
              </a:rPr>
              <a:t>Harga</a:t>
            </a:r>
            <a:r>
              <a:rPr lang="nn-NO" sz="1600" dirty="0">
                <a:solidFill>
                  <a:schemeClr val="tx1"/>
                </a:solidFill>
              </a:rPr>
              <a:t> Transaksi </a:t>
            </a:r>
            <a:r>
              <a:rPr lang="nn-NO" sz="1600" dirty="0" err="1">
                <a:solidFill>
                  <a:schemeClr val="tx1"/>
                </a:solidFill>
              </a:rPr>
              <a:t>yang</a:t>
            </a:r>
            <a:r>
              <a:rPr lang="nn-NO" sz="1600" dirty="0">
                <a:solidFill>
                  <a:schemeClr val="tx1"/>
                </a:solidFill>
              </a:rPr>
              <a:t> </a:t>
            </a:r>
            <a:r>
              <a:rPr lang="nn-NO" sz="1600" dirty="0" err="1">
                <a:solidFill>
                  <a:schemeClr val="tx1"/>
                </a:solidFill>
              </a:rPr>
              <a:t>Dialokasikan</a:t>
            </a:r>
            <a:r>
              <a:rPr lang="nn-NO" sz="1600" dirty="0">
                <a:solidFill>
                  <a:schemeClr val="tx1"/>
                </a:solidFill>
              </a:rPr>
              <a:t> </a:t>
            </a:r>
            <a:r>
              <a:rPr lang="nn-NO" sz="1600" dirty="0" err="1">
                <a:solidFill>
                  <a:schemeClr val="tx1"/>
                </a:solidFill>
              </a:rPr>
              <a:t>ke</a:t>
            </a:r>
            <a:r>
              <a:rPr lang="nn-NO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Sisa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Kewajiban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Pelaksanaan</a:t>
            </a:r>
            <a:endParaRPr lang="en-US" sz="1600" dirty="0">
              <a:solidFill>
                <a:schemeClr val="tx1"/>
              </a:solidFill>
            </a:endParaRPr>
          </a:p>
          <a:p>
            <a:pPr marL="180975" indent="-180975"/>
            <a:endParaRPr lang="en-US" sz="1600" dirty="0">
              <a:solidFill>
                <a:schemeClr val="tx1"/>
              </a:solidFill>
            </a:endParaRPr>
          </a:p>
          <a:p>
            <a:pPr marL="180975" indent="-180975">
              <a:buNone/>
            </a:pPr>
            <a:r>
              <a:rPr lang="en-US" sz="1600" b="1" dirty="0">
                <a:solidFill>
                  <a:schemeClr val="tx1"/>
                </a:solidFill>
              </a:rPr>
              <a:t>GARANSI CI222</a:t>
            </a:r>
          </a:p>
          <a:p>
            <a:pPr marL="180975" indent="-180975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44 – </a:t>
            </a:r>
            <a:r>
              <a:rPr lang="en-US" sz="1600" dirty="0" err="1">
                <a:solidFill>
                  <a:schemeClr val="tx1"/>
                </a:solidFill>
              </a:rPr>
              <a:t>Garansi</a:t>
            </a:r>
            <a:endParaRPr lang="en-US" sz="1600" dirty="0">
              <a:solidFill>
                <a:schemeClr val="tx1"/>
              </a:solidFill>
            </a:endParaRPr>
          </a:p>
          <a:p>
            <a:pPr marL="180975" indent="-180975"/>
            <a:endParaRPr lang="en-US" sz="1600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buClr>
                <a:schemeClr val="accent1"/>
              </a:buClr>
            </a:pPr>
            <a:endParaRPr lang="it-IT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543800" y="1201738"/>
            <a:ext cx="4648200" cy="60198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chemeClr val="accent1"/>
              </a:buClr>
            </a:pP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MBALAN PRINSIPAL DIBANDINGKAN DENGAN IMBALAN AGEN CI230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45 –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Provisi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Jasa (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46 –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Janji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Jasa (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Prinsipal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46A -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Janji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Jasa (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Prinsipal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47 –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Janji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Jasa (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Prinsipal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 –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Provisi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Jasa (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s-E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48A </a:t>
            </a:r>
            <a:r>
              <a:rPr 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s-E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s-E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s-E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Prinsipal</a:t>
            </a:r>
            <a:r>
              <a:rPr lang="es-E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s-E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</a:t>
            </a:r>
            <a:r>
              <a:rPr lang="es-E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s-E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Sama</a:t>
            </a:r>
          </a:p>
          <a:p>
            <a:pPr marL="285750" indent="-2857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116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25194F-DA6E-104C-8A7D-753F1709F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9218" y="1110900"/>
            <a:ext cx="4133198" cy="4699200"/>
          </a:xfrm>
        </p:spPr>
        <p:txBody>
          <a:bodyPr/>
          <a:lstStyle/>
          <a:p>
            <a:pPr marL="11113" indent="-11113">
              <a:buNone/>
            </a:pPr>
            <a:r>
              <a:rPr lang="sv-SE" sz="1600" b="1" dirty="0">
                <a:solidFill>
                  <a:schemeClr val="tx1"/>
                </a:solidFill>
              </a:rPr>
              <a:t>OPSI PELANGGAN ATAS BARANG DAN JASA </a:t>
            </a:r>
            <a:r>
              <a:rPr lang="en-US" sz="1600" b="1" dirty="0">
                <a:solidFill>
                  <a:schemeClr val="tx1"/>
                </a:solidFill>
              </a:rPr>
              <a:t>TAMBAHAN CI249</a:t>
            </a:r>
          </a:p>
          <a:p>
            <a:pPr marL="271463" indent="-271463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49 – </a:t>
            </a:r>
            <a:r>
              <a:rPr lang="en-US" sz="1600" dirty="0" err="1">
                <a:solidFill>
                  <a:schemeClr val="tx1"/>
                </a:solidFill>
              </a:rPr>
              <a:t>Opsi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Memberikan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Pelanggan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Hak</a:t>
            </a:r>
            <a:r>
              <a:rPr lang="en-US" sz="1600" dirty="0">
                <a:solidFill>
                  <a:schemeClr val="tx1"/>
                </a:solidFill>
              </a:rPr>
              <a:t> Material (Voucher </a:t>
            </a:r>
            <a:r>
              <a:rPr lang="en-US" sz="1600" dirty="0" err="1">
                <a:solidFill>
                  <a:schemeClr val="tx1"/>
                </a:solidFill>
              </a:rPr>
              <a:t>Diskon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271463" indent="-271463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50 – </a:t>
            </a:r>
            <a:r>
              <a:rPr lang="en-US" sz="1600" dirty="0" err="1">
                <a:solidFill>
                  <a:schemeClr val="tx1"/>
                </a:solidFill>
              </a:rPr>
              <a:t>Opsi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Tidak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Memberikan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Pelanggan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Hak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sv-SE" sz="1600" dirty="0" err="1">
                <a:solidFill>
                  <a:schemeClr val="tx1"/>
                </a:solidFill>
              </a:rPr>
              <a:t>Bersifat</a:t>
            </a:r>
            <a:r>
              <a:rPr lang="sv-SE" sz="1600" dirty="0">
                <a:solidFill>
                  <a:schemeClr val="tx1"/>
                </a:solidFill>
              </a:rPr>
              <a:t> Material (</a:t>
            </a:r>
            <a:r>
              <a:rPr lang="sv-SE" sz="1600" dirty="0" err="1">
                <a:solidFill>
                  <a:schemeClr val="tx1"/>
                </a:solidFill>
              </a:rPr>
              <a:t>Tambahan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Barang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atau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Jasa</a:t>
            </a:r>
            <a:r>
              <a:rPr lang="sv-SE" sz="1600" dirty="0">
                <a:solidFill>
                  <a:schemeClr val="tx1"/>
                </a:solidFill>
              </a:rPr>
              <a:t>)</a:t>
            </a:r>
          </a:p>
          <a:p>
            <a:pPr marL="271463" indent="-271463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51 – </a:t>
            </a:r>
            <a:r>
              <a:rPr lang="en-US" sz="1600" dirty="0" err="1">
                <a:solidFill>
                  <a:schemeClr val="tx1"/>
                </a:solidFill>
              </a:rPr>
              <a:t>Opsi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Memberikan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Pelanggan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Hak</a:t>
            </a:r>
            <a:r>
              <a:rPr lang="en-US" sz="1600" dirty="0">
                <a:solidFill>
                  <a:schemeClr val="tx1"/>
                </a:solidFill>
              </a:rPr>
              <a:t> Material (</a:t>
            </a:r>
            <a:r>
              <a:rPr lang="en-US" sz="1600" dirty="0" err="1">
                <a:solidFill>
                  <a:schemeClr val="tx1"/>
                </a:solidFill>
              </a:rPr>
              <a:t>Opsi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Pembaharuan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271463" indent="-271463"/>
            <a:r>
              <a:rPr lang="pt-BR" sz="1600" dirty="0" err="1">
                <a:solidFill>
                  <a:schemeClr val="tx1"/>
                </a:solidFill>
              </a:rPr>
              <a:t>Contoh</a:t>
            </a:r>
            <a:r>
              <a:rPr lang="pt-BR" sz="1600" dirty="0">
                <a:solidFill>
                  <a:schemeClr val="tx1"/>
                </a:solidFill>
              </a:rPr>
              <a:t> 52 – </a:t>
            </a:r>
            <a:r>
              <a:rPr lang="pt-BR" sz="1600" dirty="0" err="1">
                <a:solidFill>
                  <a:schemeClr val="tx1"/>
                </a:solidFill>
              </a:rPr>
              <a:t>Program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err="1">
                <a:solidFill>
                  <a:schemeClr val="tx1"/>
                </a:solidFill>
              </a:rPr>
              <a:t>Loyalitas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err="1">
                <a:solidFill>
                  <a:schemeClr val="tx1"/>
                </a:solidFill>
              </a:rPr>
              <a:t>Pelanggan</a:t>
            </a:r>
            <a:endParaRPr lang="pt-BR" sz="1600" dirty="0">
              <a:solidFill>
                <a:schemeClr val="tx1"/>
              </a:solidFill>
            </a:endParaRPr>
          </a:p>
          <a:p>
            <a:pPr marL="271463" indent="-271463"/>
            <a:endParaRPr lang="pt-BR" sz="1600" dirty="0">
              <a:solidFill>
                <a:schemeClr val="tx1"/>
              </a:solidFill>
            </a:endParaRPr>
          </a:p>
          <a:p>
            <a:pPr marL="271463" indent="-271463">
              <a:buNone/>
            </a:pPr>
            <a:r>
              <a:rPr lang="en-US" sz="1600" b="1" i="1" dirty="0">
                <a:solidFill>
                  <a:schemeClr val="tx1"/>
                </a:solidFill>
              </a:rPr>
              <a:t>FEES </a:t>
            </a:r>
            <a:r>
              <a:rPr lang="en-US" sz="1600" b="1" dirty="0">
                <a:solidFill>
                  <a:schemeClr val="tx1"/>
                </a:solidFill>
              </a:rPr>
              <a:t>DIMUKA YANG TIDAK DAPAT DIKEMBALIKAN CI271</a:t>
            </a:r>
          </a:p>
          <a:p>
            <a:pPr marL="271463" indent="-271463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53 – </a:t>
            </a:r>
            <a:r>
              <a:rPr lang="en-US" sz="1600" i="1" dirty="0">
                <a:solidFill>
                  <a:schemeClr val="tx1"/>
                </a:solidFill>
              </a:rPr>
              <a:t>Fee </a:t>
            </a:r>
            <a:r>
              <a:rPr lang="en-US" sz="1600" dirty="0" err="1">
                <a:solidFill>
                  <a:schemeClr val="tx1"/>
                </a:solidFill>
              </a:rPr>
              <a:t>Dimuka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Tidak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Dapat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Dikembalikan</a:t>
            </a:r>
            <a:endParaRPr lang="en-US" sz="1600" dirty="0">
              <a:solidFill>
                <a:schemeClr val="tx1"/>
              </a:solidFill>
            </a:endParaRPr>
          </a:p>
          <a:p>
            <a:pPr marL="271463" indent="-271463"/>
            <a:endParaRPr lang="pt-BR" sz="1600" dirty="0">
              <a:solidFill>
                <a:schemeClr val="tx1"/>
              </a:solidFill>
            </a:endParaRPr>
          </a:p>
          <a:p>
            <a:endParaRPr lang="en-US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A58928-5D02-744F-9B47-C98F01C2419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911091" y="1027080"/>
            <a:ext cx="4651691" cy="6099096"/>
          </a:xfrm>
        </p:spPr>
        <p:txBody>
          <a:bodyPr/>
          <a:lstStyle/>
          <a:p>
            <a:pPr marL="271463" indent="-271463">
              <a:buNone/>
            </a:pPr>
            <a:r>
              <a:rPr lang="en-US" sz="1600" dirty="0">
                <a:solidFill>
                  <a:schemeClr val="tx1"/>
                </a:solidFill>
              </a:rPr>
              <a:t>L</a:t>
            </a:r>
            <a:r>
              <a:rPr lang="sv-SE" sz="1600" b="1" dirty="0">
                <a:solidFill>
                  <a:schemeClr val="tx1"/>
                </a:solidFill>
              </a:rPr>
              <a:t>ISENSI CI275</a:t>
            </a: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54 – Hak </a:t>
            </a:r>
            <a:r>
              <a:rPr lang="sv-SE" sz="1600" dirty="0" err="1">
                <a:solidFill>
                  <a:schemeClr val="tx1"/>
                </a:solidFill>
              </a:rPr>
              <a:t>Menggunakan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Kekayaan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Intelektual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55 – </a:t>
            </a:r>
            <a:r>
              <a:rPr lang="sv-SE" sz="1600" dirty="0" err="1">
                <a:solidFill>
                  <a:schemeClr val="tx1"/>
                </a:solidFill>
              </a:rPr>
              <a:t>Lisensi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Kekayaan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Intelektual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56 – </a:t>
            </a:r>
            <a:r>
              <a:rPr lang="sv-SE" sz="1600" dirty="0" err="1">
                <a:solidFill>
                  <a:schemeClr val="tx1"/>
                </a:solidFill>
              </a:rPr>
              <a:t>Mengidentifikasi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Lisensi</a:t>
            </a:r>
            <a:r>
              <a:rPr lang="sv-SE" sz="1600" dirty="0">
                <a:solidFill>
                  <a:schemeClr val="tx1"/>
                </a:solidFill>
              </a:rPr>
              <a:t> yang </a:t>
            </a:r>
            <a:r>
              <a:rPr lang="sv-SE" sz="1600" dirty="0" err="1">
                <a:solidFill>
                  <a:schemeClr val="tx1"/>
                </a:solidFill>
              </a:rPr>
              <a:t>Bersifat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Dapat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dibedakan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57 – Hak </a:t>
            </a:r>
            <a:r>
              <a:rPr lang="sv-SE" sz="1600" dirty="0" err="1">
                <a:solidFill>
                  <a:schemeClr val="tx1"/>
                </a:solidFill>
              </a:rPr>
              <a:t>Waralaba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58 – </a:t>
            </a:r>
            <a:r>
              <a:rPr lang="sv-SE" sz="1600" dirty="0" err="1">
                <a:solidFill>
                  <a:schemeClr val="tx1"/>
                </a:solidFill>
              </a:rPr>
              <a:t>Akses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ke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Lisensi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Intelektual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59 – Hak </a:t>
            </a:r>
            <a:r>
              <a:rPr lang="sv-SE" sz="1600" dirty="0" err="1">
                <a:solidFill>
                  <a:schemeClr val="tx1"/>
                </a:solidFill>
              </a:rPr>
              <a:t>Menggunakan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Kekayaan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Intelektual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60 – </a:t>
            </a:r>
            <a:r>
              <a:rPr lang="sv-SE" sz="1600" dirty="0" err="1">
                <a:solidFill>
                  <a:schemeClr val="tx1"/>
                </a:solidFill>
              </a:rPr>
              <a:t>Royalti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Berbasis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Penjualan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untuk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Lisensi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Kekayaan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Intelektual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r>
              <a:rPr lang="sv-SE" sz="1600" dirty="0" err="1">
                <a:solidFill>
                  <a:schemeClr val="tx1"/>
                </a:solidFill>
              </a:rPr>
              <a:t>Contoh</a:t>
            </a:r>
            <a:r>
              <a:rPr lang="sv-SE" sz="1600" dirty="0">
                <a:solidFill>
                  <a:schemeClr val="tx1"/>
                </a:solidFill>
              </a:rPr>
              <a:t> 61 – </a:t>
            </a:r>
            <a:r>
              <a:rPr lang="sv-SE" sz="1600" dirty="0" err="1">
                <a:solidFill>
                  <a:schemeClr val="tx1"/>
                </a:solidFill>
              </a:rPr>
              <a:t>Akses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Kekayaan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  <a:r>
              <a:rPr lang="sv-SE" sz="1600" dirty="0" err="1">
                <a:solidFill>
                  <a:schemeClr val="tx1"/>
                </a:solidFill>
              </a:rPr>
              <a:t>Intelektual</a:t>
            </a: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spcBef>
                <a:spcPts val="300"/>
              </a:spcBef>
            </a:pPr>
            <a:endParaRPr lang="sv-SE" sz="1600" dirty="0">
              <a:solidFill>
                <a:schemeClr val="tx1"/>
              </a:solidFill>
            </a:endParaRPr>
          </a:p>
          <a:p>
            <a:pPr marL="271463" indent="-271463">
              <a:buNone/>
            </a:pPr>
            <a:r>
              <a:rPr lang="fi-FI" sz="1600" b="1" dirty="0">
                <a:solidFill>
                  <a:schemeClr val="tx1"/>
                </a:solidFill>
              </a:rPr>
              <a:t>PERJANJIAN JUAL BELI KEMBALI CI314</a:t>
            </a:r>
          </a:p>
          <a:p>
            <a:pPr marL="271463" indent="-271463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62 – </a:t>
            </a:r>
            <a:r>
              <a:rPr lang="en-US" sz="1600" dirty="0" err="1">
                <a:solidFill>
                  <a:schemeClr val="tx1"/>
                </a:solidFill>
              </a:rPr>
              <a:t>Perjanjian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Jual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Beli</a:t>
            </a:r>
            <a:r>
              <a:rPr lang="en-US" sz="1600" dirty="0">
                <a:solidFill>
                  <a:schemeClr val="tx1"/>
                </a:solidFill>
              </a:rPr>
              <a:t> Kembali</a:t>
            </a:r>
          </a:p>
          <a:p>
            <a:pPr marL="271463" indent="-271463"/>
            <a:endParaRPr lang="en-US" sz="1600" dirty="0">
              <a:solidFill>
                <a:schemeClr val="tx1"/>
              </a:solidFill>
            </a:endParaRPr>
          </a:p>
          <a:p>
            <a:pPr marL="271463" indent="-271463">
              <a:buNone/>
            </a:pPr>
            <a:r>
              <a:rPr lang="en-US" sz="1600" b="1" dirty="0">
                <a:solidFill>
                  <a:schemeClr val="tx1"/>
                </a:solidFill>
              </a:rPr>
              <a:t>PENGATURAN </a:t>
            </a:r>
            <a:r>
              <a:rPr lang="en-US" sz="1600" b="1" i="1" dirty="0">
                <a:solidFill>
                  <a:schemeClr val="tx1"/>
                </a:solidFill>
              </a:rPr>
              <a:t>BILL-AND-HOLD </a:t>
            </a:r>
            <a:r>
              <a:rPr lang="en-US" sz="1600" b="1" dirty="0">
                <a:solidFill>
                  <a:schemeClr val="tx1"/>
                </a:solidFill>
              </a:rPr>
              <a:t>CI322</a:t>
            </a:r>
          </a:p>
          <a:p>
            <a:pPr marL="271463" indent="-271463"/>
            <a:r>
              <a:rPr lang="en-US" sz="1600" dirty="0" err="1">
                <a:solidFill>
                  <a:schemeClr val="tx1"/>
                </a:solidFill>
              </a:rPr>
              <a:t>Contoh</a:t>
            </a:r>
            <a:r>
              <a:rPr lang="en-US" sz="1600" dirty="0">
                <a:solidFill>
                  <a:schemeClr val="tx1"/>
                </a:solidFill>
              </a:rPr>
              <a:t> 63 – </a:t>
            </a:r>
            <a:r>
              <a:rPr lang="en-US" sz="1600" dirty="0" err="1">
                <a:solidFill>
                  <a:schemeClr val="tx1"/>
                </a:solidFill>
              </a:rPr>
              <a:t>Pengaturan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i="1" dirty="0">
                <a:solidFill>
                  <a:schemeClr val="tx1"/>
                </a:solidFill>
              </a:rPr>
              <a:t>Bill-and-Hold</a:t>
            </a:r>
            <a:endParaRPr lang="en-US" sz="1600" dirty="0">
              <a:solidFill>
                <a:schemeClr val="tx1"/>
              </a:solidFill>
            </a:endParaRPr>
          </a:p>
          <a:p>
            <a:pPr marL="271463" indent="-271463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271463" indent="-271463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091" y="335280"/>
            <a:ext cx="8671103" cy="7680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Contoh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5BD301-190A-48CE-AFAB-AF8E683DC09F}"/>
              </a:ext>
            </a:extLst>
          </p:cNvPr>
          <p:cNvSpPr txBox="1">
            <a:spLocks/>
          </p:cNvSpPr>
          <p:nvPr/>
        </p:nvSpPr>
        <p:spPr>
          <a:xfrm>
            <a:off x="6010469" y="381000"/>
            <a:ext cx="5724331" cy="441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579438" indent="-230188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912813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26365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60020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91557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51100"/>
            <a:ext cx="7371600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Ketentuan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Transisi</a:t>
            </a:r>
            <a:r>
              <a:rPr lang="en-US" sz="3600" dirty="0">
                <a:latin typeface="Fjalla One" panose="02000506040000020004" pitchFamily="2" charset="0"/>
              </a:rPr>
              <a:t> (</a:t>
            </a:r>
            <a:r>
              <a:rPr lang="en-US" sz="3600" dirty="0" err="1">
                <a:latin typeface="Fjalla One" panose="02000506040000020004" pitchFamily="2" charset="0"/>
              </a:rPr>
              <a:t>Paragraf</a:t>
            </a:r>
            <a:r>
              <a:rPr lang="en-US" sz="3600" dirty="0">
                <a:latin typeface="Fjalla One" panose="02000506040000020004" pitchFamily="2" charset="0"/>
              </a:rPr>
              <a:t> C02-C08)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CE06B9E-6C56-BE4E-8B37-B5DA913042DA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1650145" y="1306000"/>
          <a:ext cx="8891710" cy="4858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363132CC-53AE-4B98-BB7F-BCCAA0A92ECB}"/>
              </a:ext>
            </a:extLst>
          </p:cNvPr>
          <p:cNvSpPr txBox="1">
            <a:spLocks/>
          </p:cNvSpPr>
          <p:nvPr/>
        </p:nvSpPr>
        <p:spPr>
          <a:xfrm>
            <a:off x="9982200" y="211408"/>
            <a:ext cx="1981200" cy="4793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marL="0" indent="0" algn="ctr"/>
            <a:r>
              <a:rPr lang="en-US" sz="1800" dirty="0" err="1">
                <a:solidFill>
                  <a:schemeClr val="bg1"/>
                </a:solidFill>
              </a:rPr>
              <a:t>Ketentuan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Transisi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F7CF3518-A16D-C442-88E8-3320E9BB187F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6586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5D9F65C-10B6-3F43-885E-71FBD7F26158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67</a:t>
            </a:fld>
            <a:endParaRPr lang="en-US" dirty="0"/>
          </a:p>
        </p:txBody>
      </p:sp>
      <p:grpSp>
        <p:nvGrpSpPr>
          <p:cNvPr id="2" name="Google Shape;546;p11">
            <a:extLst>
              <a:ext uri="{FF2B5EF4-FFF2-40B4-BE49-F238E27FC236}">
                <a16:creationId xmlns:a16="http://schemas.microsoft.com/office/drawing/2014/main" id="{05F2B01B-B817-C806-556C-83C0D327460F}"/>
              </a:ext>
            </a:extLst>
          </p:cNvPr>
          <p:cNvGrpSpPr/>
          <p:nvPr/>
        </p:nvGrpSpPr>
        <p:grpSpPr>
          <a:xfrm rot="10800000">
            <a:off x="2585041" y="1462636"/>
            <a:ext cx="7021918" cy="4204406"/>
            <a:chOff x="1098425" y="237675"/>
            <a:chExt cx="5358675" cy="5173850"/>
          </a:xfrm>
          <a:solidFill>
            <a:srgbClr val="66CCFF"/>
          </a:solidFill>
        </p:grpSpPr>
        <p:sp>
          <p:nvSpPr>
            <p:cNvPr id="5" name="Google Shape;547;p11">
              <a:extLst>
                <a:ext uri="{FF2B5EF4-FFF2-40B4-BE49-F238E27FC236}">
                  <a16:creationId xmlns:a16="http://schemas.microsoft.com/office/drawing/2014/main" id="{B8EA1FA0-29CF-BBD0-EEB9-02C97F35FBEE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" name="Google Shape;548;p11">
              <a:extLst>
                <a:ext uri="{FF2B5EF4-FFF2-40B4-BE49-F238E27FC236}">
                  <a16:creationId xmlns:a16="http://schemas.microsoft.com/office/drawing/2014/main" id="{942D3F54-171A-74AE-269D-CB0D01B08D2B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3709CB8-2A89-1D3A-3844-F208ACB35F60}"/>
              </a:ext>
            </a:extLst>
          </p:cNvPr>
          <p:cNvSpPr txBox="1"/>
          <p:nvPr/>
        </p:nvSpPr>
        <p:spPr>
          <a:xfrm>
            <a:off x="2871513" y="2028616"/>
            <a:ext cx="60977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17406D"/>
                </a:solidFill>
                <a:latin typeface="Fjalla One" panose="02000506040000020004" pitchFamily="2" charset="0"/>
              </a:rPr>
              <a:t>ILUSTRASI </a:t>
            </a:r>
            <a:br>
              <a:rPr lang="en-US" sz="4400" b="1" dirty="0">
                <a:solidFill>
                  <a:srgbClr val="17406D"/>
                </a:solidFill>
                <a:latin typeface="Fjalla One" panose="02000506040000020004" pitchFamily="2" charset="0"/>
              </a:rPr>
            </a:br>
            <a:r>
              <a:rPr lang="en-US" sz="4400" b="1" dirty="0">
                <a:solidFill>
                  <a:srgbClr val="17406D"/>
                </a:solidFill>
                <a:latin typeface="Fjalla One" panose="02000506040000020004" pitchFamily="2" charset="0"/>
              </a:rPr>
              <a:t>PENDAPATAN DARI KONTRAK PELANGGAN</a:t>
            </a:r>
            <a:br>
              <a:rPr lang="en-US" sz="4400" b="1" dirty="0">
                <a:solidFill>
                  <a:srgbClr val="17406D"/>
                </a:solidFill>
                <a:latin typeface="Fjalla One" panose="02000506040000020004" pitchFamily="2" charset="0"/>
              </a:rPr>
            </a:br>
            <a:r>
              <a:rPr lang="en-US" sz="4400" b="1" dirty="0">
                <a:solidFill>
                  <a:srgbClr val="17406D"/>
                </a:solidFill>
                <a:latin typeface="Fjalla One" panose="02000506040000020004" pitchFamily="2" charset="0"/>
              </a:rPr>
              <a:t>PSAK 115</a:t>
            </a:r>
            <a:endParaRPr lang="en-ID" sz="4400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37259"/>
      </p:ext>
    </p:extLst>
  </p:cSld>
  <p:clrMapOvr>
    <a:masterClrMapping/>
  </p:clrMapOvr>
  <p:transition spd="slow">
    <p:strips dir="r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Ilustrasi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Kontrak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dan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Pengakuan</a:t>
            </a:r>
            <a:r>
              <a:rPr lang="en-US" dirty="0">
                <a:latin typeface="Fjalla One" panose="02000506040000020004" pitchFamily="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475691"/>
            <a:ext cx="8891710" cy="4858583"/>
          </a:xfrm>
        </p:spPr>
        <p:txBody>
          <a:bodyPr/>
          <a:lstStyle/>
          <a:p>
            <a:pPr marL="0" indent="0" algn="just">
              <a:buNone/>
            </a:pPr>
            <a:r>
              <a:rPr lang="en-US" sz="1800" dirty="0" err="1"/>
              <a:t>Tanggal</a:t>
            </a:r>
            <a:r>
              <a:rPr lang="en-US" sz="1800" dirty="0"/>
              <a:t> 1 </a:t>
            </a:r>
            <a:r>
              <a:rPr lang="en-US" sz="1800" dirty="0" err="1"/>
              <a:t>Maret</a:t>
            </a:r>
            <a:r>
              <a:rPr lang="en-US" sz="1800" dirty="0"/>
              <a:t> 2019, PT </a:t>
            </a:r>
            <a:r>
              <a:rPr lang="en-US" sz="1800" dirty="0" err="1"/>
              <a:t>Intan</a:t>
            </a:r>
            <a:r>
              <a:rPr lang="en-US" sz="1800" dirty="0"/>
              <a:t> </a:t>
            </a:r>
            <a:r>
              <a:rPr lang="en-US" sz="1800" dirty="0" err="1"/>
              <a:t>terikat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mengirimkan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PT </a:t>
            </a:r>
            <a:r>
              <a:rPr lang="en-US" sz="1800" dirty="0" err="1"/>
              <a:t>Berlian</a:t>
            </a:r>
            <a:r>
              <a:rPr lang="en-US" sz="1800" dirty="0"/>
              <a:t> pada </a:t>
            </a:r>
            <a:r>
              <a:rPr lang="en-US" sz="1800" dirty="0" err="1"/>
              <a:t>tanggal</a:t>
            </a:r>
            <a:r>
              <a:rPr lang="en-US" sz="1800" dirty="0"/>
              <a:t> 31 </a:t>
            </a:r>
            <a:r>
              <a:rPr lang="en-US" sz="1800" dirty="0" err="1"/>
              <a:t>Juli</a:t>
            </a:r>
            <a:r>
              <a:rPr lang="en-US" sz="1800" dirty="0"/>
              <a:t> 2019. Total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Rp100 </a:t>
            </a:r>
            <a:r>
              <a:rPr lang="en-US" sz="1800" dirty="0" err="1"/>
              <a:t>juta</a:t>
            </a:r>
            <a:r>
              <a:rPr lang="en-US" sz="1800" dirty="0"/>
              <a:t> dan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dibayar</a:t>
            </a:r>
            <a:r>
              <a:rPr lang="en-US" sz="1800" dirty="0"/>
              <a:t> </a:t>
            </a:r>
            <a:r>
              <a:rPr lang="en-US" sz="1800" dirty="0" err="1"/>
              <a:t>seluruhnya</a:t>
            </a:r>
            <a:r>
              <a:rPr lang="en-US" sz="1800" dirty="0"/>
              <a:t> oleh PT </a:t>
            </a:r>
            <a:r>
              <a:rPr lang="en-US" sz="1800" dirty="0" err="1"/>
              <a:t>Berlian</a:t>
            </a:r>
            <a:r>
              <a:rPr lang="en-US" sz="1800" dirty="0"/>
              <a:t> di </a:t>
            </a:r>
            <a:r>
              <a:rPr lang="en-US" sz="1800" dirty="0" err="1"/>
              <a:t>tanggal</a:t>
            </a:r>
            <a:r>
              <a:rPr lang="en-US" sz="1800" dirty="0"/>
              <a:t> 31 </a:t>
            </a:r>
            <a:r>
              <a:rPr lang="en-US" sz="1800" dirty="0" err="1"/>
              <a:t>Agustus</a:t>
            </a:r>
            <a:r>
              <a:rPr lang="en-US" sz="1800" dirty="0"/>
              <a:t> 2019. HPP </a:t>
            </a:r>
            <a:r>
              <a:rPr lang="en-US" sz="1800" dirty="0" err="1"/>
              <a:t>barang</a:t>
            </a:r>
            <a:r>
              <a:rPr lang="en-US" sz="1800" dirty="0"/>
              <a:t> Rp70 </a:t>
            </a:r>
            <a:r>
              <a:rPr lang="en-US" sz="1800" dirty="0" err="1"/>
              <a:t>juta</a:t>
            </a:r>
            <a:r>
              <a:rPr lang="en-US" sz="1800" dirty="0"/>
              <a:t>. PT </a:t>
            </a:r>
            <a:r>
              <a:rPr lang="en-US" sz="1800" dirty="0" err="1"/>
              <a:t>Intan</a:t>
            </a:r>
            <a:r>
              <a:rPr lang="en-US" sz="1800" dirty="0"/>
              <a:t> </a:t>
            </a:r>
            <a:r>
              <a:rPr lang="en-US" sz="1800" dirty="0" err="1"/>
              <a:t>mengirimkan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PT </a:t>
            </a:r>
            <a:r>
              <a:rPr lang="en-US" sz="1800" dirty="0" err="1"/>
              <a:t>Berlian</a:t>
            </a:r>
            <a:r>
              <a:rPr lang="en-US" sz="1800" dirty="0"/>
              <a:t> 31 </a:t>
            </a:r>
            <a:r>
              <a:rPr lang="en-US" sz="1800" dirty="0" err="1"/>
              <a:t>juli</a:t>
            </a:r>
            <a:r>
              <a:rPr lang="en-US" sz="1800" dirty="0"/>
              <a:t> 2019.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119779" y="2819400"/>
            <a:ext cx="801482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/>
              <a:t>Bagaimana</a:t>
            </a:r>
            <a:r>
              <a:rPr lang="en-US" sz="1800" dirty="0"/>
              <a:t> </a:t>
            </a:r>
            <a:r>
              <a:rPr lang="en-US" sz="1800" dirty="0" err="1"/>
              <a:t>jurnal</a:t>
            </a:r>
            <a:r>
              <a:rPr lang="en-US" sz="1800" dirty="0"/>
              <a:t> yang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dibuat</a:t>
            </a:r>
            <a:r>
              <a:rPr lang="en-US" sz="1800" dirty="0"/>
              <a:t> oleh PT </a:t>
            </a:r>
            <a:r>
              <a:rPr lang="en-US" sz="1800" dirty="0" err="1"/>
              <a:t>Intan</a:t>
            </a:r>
            <a:r>
              <a:rPr lang="en-US" sz="1800" dirty="0"/>
              <a:t> </a:t>
            </a:r>
            <a:r>
              <a:rPr lang="en-US" sz="1800" dirty="0" err="1"/>
              <a:t>terkait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24401" y="3691207"/>
          <a:ext cx="5562599" cy="239945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77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845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Dr.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Piutang</a:t>
                      </a:r>
                      <a:endParaRPr lang="en-US" sz="18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100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juta</a:t>
                      </a:r>
                      <a:endParaRPr lang="en-US" sz="18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227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Penjualan</a:t>
                      </a:r>
                      <a:r>
                        <a:rPr lang="en-US" sz="18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100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juta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4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Dr. HPP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70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juta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845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Persediaan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70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juta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84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Dr. Kas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100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juta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845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Piutang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100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juta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119779" y="3681257"/>
            <a:ext cx="2324100" cy="13144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tanggal</a:t>
            </a:r>
            <a:r>
              <a:rPr lang="en-US" sz="1800" dirty="0"/>
              <a:t> 31 </a:t>
            </a:r>
            <a:r>
              <a:rPr lang="en-US" sz="1800" dirty="0" err="1"/>
              <a:t>Juli</a:t>
            </a:r>
            <a:r>
              <a:rPr lang="en-US" sz="1800" dirty="0"/>
              <a:t> 2019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148430" y="5300509"/>
            <a:ext cx="2324100" cy="9525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en-US" sz="1800" dirty="0" err="1"/>
              <a:t>penerimaan</a:t>
            </a:r>
            <a:r>
              <a:rPr lang="en-US" sz="1800" dirty="0"/>
              <a:t> kas 31 </a:t>
            </a:r>
            <a:r>
              <a:rPr lang="en-US" sz="1800" dirty="0" err="1"/>
              <a:t>Agustus</a:t>
            </a:r>
            <a:r>
              <a:rPr lang="en-US" sz="1800" dirty="0"/>
              <a:t> 2019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02BC6E04-D464-7043-AF0F-A6A8A7AE1681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274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28" y="307207"/>
            <a:ext cx="7371600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1:  </a:t>
            </a:r>
            <a:r>
              <a:rPr lang="en-US" sz="3600" dirty="0" err="1">
                <a:latin typeface="Fjalla One" panose="02000506040000020004" pitchFamily="2" charset="0"/>
              </a:rPr>
              <a:t>Identifikasi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Kontrak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Pelanggan</a:t>
            </a:r>
            <a:endParaRPr lang="en-US" sz="54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2057400"/>
            <a:ext cx="8891710" cy="43387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PT </a:t>
            </a:r>
            <a:r>
              <a:rPr lang="en-US" dirty="0" err="1"/>
              <a:t>Siantar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100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seharga</a:t>
            </a:r>
            <a:r>
              <a:rPr lang="en-US" dirty="0"/>
              <a:t> 100 </a:t>
            </a:r>
            <a:r>
              <a:rPr lang="en-US" dirty="0" err="1"/>
              <a:t>juta</a:t>
            </a:r>
            <a:r>
              <a:rPr lang="en-US" dirty="0"/>
              <a:t> (1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1 </a:t>
            </a:r>
            <a:r>
              <a:rPr lang="en-US" dirty="0" err="1"/>
              <a:t>juta</a:t>
            </a:r>
            <a:r>
              <a:rPr lang="en-US" dirty="0"/>
              <a:t>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3 </a:t>
            </a:r>
            <a:r>
              <a:rPr lang="en-US" dirty="0" err="1"/>
              <a:t>bulan</a:t>
            </a:r>
            <a:r>
              <a:rPr lang="en-US" dirty="0"/>
              <a:t>. Setelah 60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dikirimkan</a:t>
            </a:r>
            <a:r>
              <a:rPr lang="en-US" dirty="0"/>
              <a:t>, PT </a:t>
            </a:r>
            <a:r>
              <a:rPr lang="en-US" dirty="0" err="1"/>
              <a:t>Siantar</a:t>
            </a:r>
            <a:r>
              <a:rPr lang="en-US" dirty="0"/>
              <a:t> </a:t>
            </a:r>
            <a:r>
              <a:rPr lang="en-US" dirty="0" err="1"/>
              <a:t>memodifikasi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menjanjikan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mengirimkan</a:t>
            </a:r>
            <a:r>
              <a:rPr lang="en-US" dirty="0"/>
              <a:t> 20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950 </a:t>
            </a:r>
            <a:r>
              <a:rPr lang="en-US" dirty="0" err="1"/>
              <a:t>ribu</a:t>
            </a:r>
            <a:r>
              <a:rPr lang="en-US" dirty="0"/>
              <a:t> (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950 </a:t>
            </a:r>
            <a:r>
              <a:rPr lang="en-US" dirty="0" err="1"/>
              <a:t>ribu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i="1" dirty="0"/>
              <a:t>standalone selling price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modifikasi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). PT </a:t>
            </a:r>
            <a:r>
              <a:rPr lang="en-US" dirty="0" err="1"/>
              <a:t>Siantar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. </a:t>
            </a:r>
          </a:p>
        </p:txBody>
      </p:sp>
      <p:sp>
        <p:nvSpPr>
          <p:cNvPr id="6" name="Pentagon 5"/>
          <p:cNvSpPr/>
          <p:nvPr/>
        </p:nvSpPr>
        <p:spPr>
          <a:xfrm>
            <a:off x="1538021" y="1240536"/>
            <a:ext cx="7848600" cy="6096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268288"/>
            <a:r>
              <a:rPr lang="en-US" sz="2000" b="1" dirty="0" err="1"/>
              <a:t>Contoh</a:t>
            </a:r>
            <a:r>
              <a:rPr lang="en-US" sz="2000" b="1" dirty="0"/>
              <a:t> </a:t>
            </a:r>
            <a:r>
              <a:rPr lang="en-US" sz="2000" b="1" dirty="0" err="1"/>
              <a:t>Modifikasi</a:t>
            </a:r>
            <a:r>
              <a:rPr lang="en-US" sz="2000" b="1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– Separate performance obligation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4076700"/>
          <a:ext cx="7772400" cy="18669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2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5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 gridSpan="2">
                  <a:txBody>
                    <a:bodyPr/>
                    <a:lstStyle/>
                    <a:p>
                      <a:r>
                        <a:rPr lang="en-US" dirty="0"/>
                        <a:t>PT </a:t>
                      </a:r>
                      <a:r>
                        <a:rPr lang="en-US" dirty="0" err="1"/>
                        <a:t>Siantar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mengakui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modifikasi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kontrak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sebagai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kontrak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baru</a:t>
                      </a:r>
                      <a:r>
                        <a:rPr lang="en-US" baseline="0" dirty="0"/>
                        <a:t>, </a:t>
                      </a:r>
                      <a:r>
                        <a:rPr lang="en-US" baseline="0" dirty="0" err="1"/>
                        <a:t>maka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awal</a:t>
                      </a:r>
                      <a:r>
                        <a:rPr lang="en-US" dirty="0"/>
                        <a:t> [(100</a:t>
                      </a:r>
                      <a:r>
                        <a:rPr lang="en-US" baseline="0" dirty="0"/>
                        <a:t> unit – 60 unit) x 1 </a:t>
                      </a:r>
                      <a:r>
                        <a:rPr lang="en-US" baseline="0" dirty="0" err="1"/>
                        <a:t>juta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juta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dirty="0" err="1"/>
                        <a:t>Kontrak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Baru</a:t>
                      </a:r>
                      <a:r>
                        <a:rPr lang="en-US" dirty="0"/>
                        <a:t> (20 unit x 950 </a:t>
                      </a:r>
                      <a:r>
                        <a:rPr lang="en-US" dirty="0" err="1"/>
                        <a:t>ribu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/>
                        <a:t>19 </a:t>
                      </a:r>
                      <a:r>
                        <a:rPr lang="en-US" u="sng" dirty="0" err="1"/>
                        <a:t>juta</a:t>
                      </a:r>
                      <a:endParaRPr lang="en-US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b="1" dirty="0"/>
                        <a:t>Total </a:t>
                      </a:r>
                      <a:r>
                        <a:rPr lang="en-US" b="1" dirty="0" err="1"/>
                        <a:t>Pendapatan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59 </a:t>
                      </a:r>
                      <a:r>
                        <a:rPr lang="en-US" b="1" dirty="0" err="1"/>
                        <a:t>juta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DA0B3561-7122-C348-BCEB-48F6E2CA78C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873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28" y="307276"/>
            <a:ext cx="7371600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1:  </a:t>
            </a:r>
            <a:r>
              <a:rPr lang="en-US" sz="3600" dirty="0" err="1">
                <a:latin typeface="Fjalla One" panose="02000506040000020004" pitchFamily="2" charset="0"/>
              </a:rPr>
              <a:t>Identifikasi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Kontrak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Pelanggan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2000124"/>
            <a:ext cx="8891710" cy="4395976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Berdasakan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, Perusahaan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tersisa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</p:txBody>
      </p:sp>
      <p:sp>
        <p:nvSpPr>
          <p:cNvPr id="6" name="Pentagon 5"/>
          <p:cNvSpPr/>
          <p:nvPr/>
        </p:nvSpPr>
        <p:spPr>
          <a:xfrm>
            <a:off x="1524000" y="1295400"/>
            <a:ext cx="6934200" cy="5334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9388"/>
            <a:r>
              <a:rPr lang="en-US" sz="2000" b="1" dirty="0" err="1"/>
              <a:t>Contoh</a:t>
            </a:r>
            <a:r>
              <a:rPr lang="en-US" sz="2000" b="1" dirty="0"/>
              <a:t> </a:t>
            </a:r>
            <a:r>
              <a:rPr lang="en-US" sz="2000" b="1" dirty="0" err="1"/>
              <a:t>Modifikasi</a:t>
            </a:r>
            <a:r>
              <a:rPr lang="en-US" sz="2000" b="1" dirty="0"/>
              <a:t> </a:t>
            </a:r>
            <a:r>
              <a:rPr lang="en-US" sz="2000" b="1" dirty="0" err="1"/>
              <a:t>Kontrak</a:t>
            </a:r>
            <a:r>
              <a:rPr lang="en-US" sz="2000" b="1" dirty="0"/>
              <a:t> – prospective modification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87882" y="2819400"/>
          <a:ext cx="8763000" cy="2021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08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 err="1"/>
                        <a:t>Produk</a:t>
                      </a:r>
                      <a:r>
                        <a:rPr lang="en-US" b="0" dirty="0"/>
                        <a:t> yang </a:t>
                      </a:r>
                      <a:r>
                        <a:rPr lang="en-US" b="0" dirty="0" err="1"/>
                        <a:t>belum</a:t>
                      </a:r>
                      <a:r>
                        <a:rPr lang="en-US" b="0" dirty="0"/>
                        <a:t> </a:t>
                      </a:r>
                      <a:r>
                        <a:rPr lang="en-US" b="0" dirty="0" err="1"/>
                        <a:t>dikirimkan</a:t>
                      </a:r>
                      <a:r>
                        <a:rPr lang="en-US" b="0" dirty="0"/>
                        <a:t> </a:t>
                      </a:r>
                      <a:r>
                        <a:rPr lang="en-US" b="0" dirty="0" err="1"/>
                        <a:t>dalam</a:t>
                      </a:r>
                      <a:r>
                        <a:rPr lang="en-US" b="0" dirty="0"/>
                        <a:t> </a:t>
                      </a:r>
                      <a:r>
                        <a:rPr lang="en-US" b="0" dirty="0" err="1"/>
                        <a:t>kontrak</a:t>
                      </a:r>
                      <a:r>
                        <a:rPr lang="en-US" b="0" dirty="0"/>
                        <a:t> </a:t>
                      </a:r>
                      <a:r>
                        <a:rPr lang="en-US" b="0" dirty="0" err="1"/>
                        <a:t>awal</a:t>
                      </a:r>
                      <a:endParaRPr lang="en-US" b="0" dirty="0"/>
                    </a:p>
                    <a:p>
                      <a:pPr algn="just"/>
                      <a:r>
                        <a:rPr lang="en-US" b="0" dirty="0"/>
                        <a:t>(40</a:t>
                      </a:r>
                      <a:r>
                        <a:rPr lang="en-US" b="0" baseline="0" dirty="0"/>
                        <a:t> unit x 1 </a:t>
                      </a:r>
                      <a:r>
                        <a:rPr lang="en-US" b="0" baseline="0" dirty="0" err="1"/>
                        <a:t>juta</a:t>
                      </a:r>
                      <a:r>
                        <a:rPr lang="en-US" b="0" baseline="0" dirty="0"/>
                        <a:t>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juta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Produk</a:t>
                      </a:r>
                      <a:r>
                        <a:rPr lang="en-US" baseline="0" dirty="0"/>
                        <a:t> yang </a:t>
                      </a:r>
                      <a:r>
                        <a:rPr lang="en-US" baseline="0" dirty="0" err="1"/>
                        <a:t>akan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dikirimkan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dengan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kontrak</a:t>
                      </a:r>
                      <a:r>
                        <a:rPr lang="en-US" baseline="0" dirty="0"/>
                        <a:t> yang </a:t>
                      </a:r>
                      <a:r>
                        <a:rPr lang="en-US" baseline="0" dirty="0" err="1"/>
                        <a:t>telah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dimodifikasi</a:t>
                      </a:r>
                      <a:endParaRPr lang="en-US" baseline="0" dirty="0"/>
                    </a:p>
                    <a:p>
                      <a:r>
                        <a:rPr lang="en-US" dirty="0"/>
                        <a:t>(20 unit x 950 </a:t>
                      </a:r>
                      <a:r>
                        <a:rPr lang="en-US" dirty="0" err="1"/>
                        <a:t>ribu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/>
                        <a:t>19 </a:t>
                      </a:r>
                      <a:r>
                        <a:rPr lang="en-US" u="sng" dirty="0" err="1"/>
                        <a:t>juta</a:t>
                      </a:r>
                      <a:endParaRPr lang="en-US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</a:t>
                      </a:r>
                      <a:r>
                        <a:rPr lang="en-US" dirty="0" err="1"/>
                        <a:t>pendapatan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59 </a:t>
                      </a:r>
                      <a:r>
                        <a:rPr lang="en-US" dirty="0" err="1"/>
                        <a:t>juta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Pendapatan</a:t>
                      </a:r>
                      <a:r>
                        <a:rPr lang="en-US" b="1" dirty="0"/>
                        <a:t> per unit (59 </a:t>
                      </a:r>
                      <a:r>
                        <a:rPr lang="en-US" b="1" dirty="0" err="1"/>
                        <a:t>juta</a:t>
                      </a:r>
                      <a:r>
                        <a:rPr lang="en-US" b="1" dirty="0"/>
                        <a:t> / 60 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983.333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687882" y="5133945"/>
            <a:ext cx="8763000" cy="9749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17406D"/>
                </a:solidFill>
              </a:rPr>
              <a:t>Dengan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metode</a:t>
            </a:r>
            <a:r>
              <a:rPr lang="en-US" sz="2000" dirty="0">
                <a:solidFill>
                  <a:srgbClr val="17406D"/>
                </a:solidFill>
              </a:rPr>
              <a:t> prospective modification, </a:t>
            </a:r>
            <a:r>
              <a:rPr lang="en-US" sz="2000" dirty="0" err="1">
                <a:solidFill>
                  <a:srgbClr val="17406D"/>
                </a:solidFill>
              </a:rPr>
              <a:t>harga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baru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yakni</a:t>
            </a:r>
            <a:r>
              <a:rPr lang="en-US" sz="2000" dirty="0">
                <a:solidFill>
                  <a:srgbClr val="17406D"/>
                </a:solidFill>
              </a:rPr>
              <a:t> 983.333 </a:t>
            </a:r>
            <a:r>
              <a:rPr lang="en-US" sz="2000" dirty="0" err="1">
                <a:solidFill>
                  <a:srgbClr val="17406D"/>
                </a:solidFill>
              </a:rPr>
              <a:t>akan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digunakan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sebagai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nilai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penjualan</a:t>
            </a:r>
            <a:r>
              <a:rPr lang="en-US" sz="2000" dirty="0">
                <a:solidFill>
                  <a:srgbClr val="17406D"/>
                </a:solidFill>
              </a:rPr>
              <a:t> per unit di </a:t>
            </a:r>
            <a:r>
              <a:rPr lang="en-US" sz="2000" dirty="0" err="1">
                <a:solidFill>
                  <a:srgbClr val="17406D"/>
                </a:solidFill>
              </a:rPr>
              <a:t>periode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setelah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modifikasi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  <a:r>
              <a:rPr lang="en-US" sz="2000" dirty="0" err="1">
                <a:solidFill>
                  <a:srgbClr val="17406D"/>
                </a:solidFill>
              </a:rPr>
              <a:t>kontrak</a:t>
            </a:r>
            <a:r>
              <a:rPr lang="en-US" sz="2000" dirty="0">
                <a:solidFill>
                  <a:srgbClr val="17406D"/>
                </a:solidFill>
              </a:rPr>
              <a:t> 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70B145E5-967E-1441-AA61-2D49A00A96B7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343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0728" y="679370"/>
            <a:ext cx="9096028" cy="816800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2: </a:t>
            </a:r>
            <a:r>
              <a:rPr lang="en-US" sz="3600" dirty="0" err="1">
                <a:latin typeface="Fjalla One" panose="02000506040000020004" pitchFamily="2" charset="0"/>
              </a:rPr>
              <a:t>Identifikasi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Kewajiban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Pelaksanaan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981200"/>
            <a:ext cx="8891710" cy="15240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Tanggal</a:t>
            </a:r>
            <a:r>
              <a:rPr lang="en-US" dirty="0"/>
              <a:t> 1 </a:t>
            </a:r>
            <a:r>
              <a:rPr lang="en-US" dirty="0" err="1"/>
              <a:t>Maret</a:t>
            </a:r>
            <a:r>
              <a:rPr lang="en-US" dirty="0"/>
              <a:t> 2019, PT </a:t>
            </a:r>
            <a:r>
              <a:rPr lang="en-US" dirty="0" err="1"/>
              <a:t>Melati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memasang</a:t>
            </a:r>
            <a:r>
              <a:rPr lang="en-US" dirty="0"/>
              <a:t> lift Gedung.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dan </a:t>
            </a:r>
            <a:r>
              <a:rPr lang="en-US" dirty="0" err="1"/>
              <a:t>pemasangan</a:t>
            </a:r>
            <a:r>
              <a:rPr lang="en-US" dirty="0"/>
              <a:t> lift. Lift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Gedung dan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 Proses </a:t>
            </a:r>
            <a:r>
              <a:rPr lang="en-US" dirty="0" err="1"/>
              <a:t>instalasi</a:t>
            </a:r>
            <a:r>
              <a:rPr lang="en-US" dirty="0"/>
              <a:t>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lama. Nilai lift dan </a:t>
            </a:r>
            <a:r>
              <a:rPr lang="en-US" dirty="0" err="1"/>
              <a:t>instalasi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dipisahkan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dinegosiasikan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bersamaan</a:t>
            </a:r>
            <a:r>
              <a:rPr lang="en-US" dirty="0"/>
              <a:t>.</a:t>
            </a:r>
            <a:r>
              <a:rPr lang="en-US" sz="18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025041" y="3581400"/>
            <a:ext cx="7924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17406D"/>
                </a:solidFill>
              </a:rPr>
              <a:t>Lift dan </a:t>
            </a:r>
            <a:r>
              <a:rPr lang="en-US" sz="2000" b="1" dirty="0" err="1">
                <a:solidFill>
                  <a:srgbClr val="17406D"/>
                </a:solidFill>
              </a:rPr>
              <a:t>jasa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pemasangan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apakah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dipandang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sebagai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kewajiban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pelaksanaan</a:t>
            </a:r>
            <a:r>
              <a:rPr lang="en-US" sz="2000" b="1" dirty="0">
                <a:solidFill>
                  <a:srgbClr val="17406D"/>
                </a:solidFill>
              </a:rPr>
              <a:t> </a:t>
            </a:r>
            <a:r>
              <a:rPr lang="en-US" sz="2000" b="1" dirty="0" err="1">
                <a:solidFill>
                  <a:srgbClr val="17406D"/>
                </a:solidFill>
              </a:rPr>
              <a:t>tunggal</a:t>
            </a:r>
            <a:r>
              <a:rPr lang="en-US" sz="2000" b="1" dirty="0">
                <a:solidFill>
                  <a:srgbClr val="17406D"/>
                </a:solidFill>
              </a:rPr>
              <a:t> atau </a:t>
            </a:r>
            <a:r>
              <a:rPr lang="en-US" sz="2000" b="1" dirty="0" err="1">
                <a:solidFill>
                  <a:srgbClr val="17406D"/>
                </a:solidFill>
              </a:rPr>
              <a:t>terpisah</a:t>
            </a:r>
            <a:r>
              <a:rPr lang="en-US" sz="2000" b="1" dirty="0">
                <a:solidFill>
                  <a:srgbClr val="17406D"/>
                </a:solidFill>
              </a:rPr>
              <a:t> ??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0A4818-8841-4C9D-823A-BB45B7170E13}"/>
              </a:ext>
            </a:extLst>
          </p:cNvPr>
          <p:cNvSpPr txBox="1">
            <a:spLocks/>
          </p:cNvSpPr>
          <p:nvPr/>
        </p:nvSpPr>
        <p:spPr>
          <a:xfrm>
            <a:off x="2028670" y="4610100"/>
            <a:ext cx="7848601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579438" indent="-230188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912813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26365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600200" indent="-228600" algn="l" defTabSz="685823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dirty="0" err="1"/>
              <a:t>Terpisah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pemasangan</a:t>
            </a:r>
            <a:r>
              <a:rPr lang="en-US" dirty="0"/>
              <a:t> lift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dipisahkan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keterangan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pemasangan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oleh PT </a:t>
            </a:r>
            <a:r>
              <a:rPr lang="en-US" dirty="0" err="1"/>
              <a:t>Melati</a:t>
            </a:r>
            <a:endParaRPr lang="en-US" sz="1800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1C0B503D-32F2-EE41-B5FC-3BA257F7E0C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73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586" y="762000"/>
            <a:ext cx="9324628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2:  </a:t>
            </a:r>
            <a:r>
              <a:rPr lang="en-US" sz="3600" dirty="0" err="1">
                <a:latin typeface="Fjalla One" panose="02000506040000020004" pitchFamily="2" charset="0"/>
              </a:rPr>
              <a:t>Mengidentifikasi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Kewajiban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Pelaksanaan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2676108"/>
            <a:ext cx="8891710" cy="485858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PT Asus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garansi</a:t>
            </a:r>
            <a:r>
              <a:rPr lang="en-US" dirty="0"/>
              <a:t> computer yang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garansi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cacat</a:t>
            </a:r>
            <a:r>
              <a:rPr lang="en-US" dirty="0"/>
              <a:t> </a:t>
            </a:r>
            <a:r>
              <a:rPr lang="en-US" dirty="0" err="1"/>
              <a:t>komputernya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3 </a:t>
            </a:r>
            <a:r>
              <a:rPr lang="en-US" dirty="0" err="1"/>
              <a:t>bulan</a:t>
            </a:r>
            <a:r>
              <a:rPr lang="en-US" dirty="0"/>
              <a:t> (assurance warranty).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Perusahaan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garansi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diperpanjang</a:t>
            </a:r>
            <a:r>
              <a:rPr lang="en-US" dirty="0"/>
              <a:t> (service warranty),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3 </a:t>
            </a:r>
            <a:r>
              <a:rPr lang="en-US" dirty="0" err="1"/>
              <a:t>tahun</a:t>
            </a:r>
            <a:r>
              <a:rPr lang="en-US" dirty="0"/>
              <a:t> (</a:t>
            </a:r>
            <a:r>
              <a:rPr lang="en-US" dirty="0" err="1"/>
              <a:t>diluar</a:t>
            </a:r>
            <a:r>
              <a:rPr lang="en-US" dirty="0"/>
              <a:t> 3 </a:t>
            </a:r>
            <a:r>
              <a:rPr lang="en-US" dirty="0" err="1"/>
              <a:t>bulan</a:t>
            </a:r>
            <a:r>
              <a:rPr lang="en-US" dirty="0"/>
              <a:t>) </a:t>
            </a:r>
          </a:p>
        </p:txBody>
      </p:sp>
      <p:sp>
        <p:nvSpPr>
          <p:cNvPr id="11" name="Pentagon 10"/>
          <p:cNvSpPr/>
          <p:nvPr/>
        </p:nvSpPr>
        <p:spPr>
          <a:xfrm>
            <a:off x="1524000" y="1905000"/>
            <a:ext cx="5562600" cy="533400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identifikasi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kewajiban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pelaksanaan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4495800"/>
            <a:ext cx="8534400" cy="1600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Penjualan</a:t>
            </a:r>
            <a:r>
              <a:rPr lang="en-US" sz="2000" b="1" dirty="0"/>
              <a:t> </a:t>
            </a:r>
            <a:r>
              <a:rPr lang="en-US" sz="2000" b="1" dirty="0" err="1"/>
              <a:t>komputer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i="1" dirty="0"/>
              <a:t>assurance warranty </a:t>
            </a:r>
            <a:r>
              <a:rPr lang="en-US" sz="2000" b="1" dirty="0"/>
              <a:t>3 </a:t>
            </a:r>
            <a:r>
              <a:rPr lang="en-US" sz="2000" b="1" dirty="0" err="1"/>
              <a:t>bulan</a:t>
            </a:r>
            <a:r>
              <a:rPr lang="en-US" sz="2000" b="1" dirty="0"/>
              <a:t>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satu</a:t>
            </a:r>
            <a:r>
              <a:rPr lang="en-US" sz="2000" b="1" dirty="0"/>
              <a:t> </a:t>
            </a:r>
            <a:r>
              <a:rPr lang="en-US" sz="2000" b="1" dirty="0" err="1"/>
              <a:t>kewajiban</a:t>
            </a:r>
            <a:r>
              <a:rPr lang="en-US" sz="2000" b="1" dirty="0"/>
              <a:t> </a:t>
            </a:r>
            <a:r>
              <a:rPr lang="en-US" sz="2000" b="1" dirty="0" err="1"/>
              <a:t>pelaksanaan</a:t>
            </a:r>
            <a:r>
              <a:rPr lang="en-US" sz="2000" b="1" dirty="0"/>
              <a:t> </a:t>
            </a:r>
            <a:r>
              <a:rPr lang="en-US" sz="2000" b="1" dirty="0" err="1"/>
              <a:t>karena</a:t>
            </a:r>
            <a:r>
              <a:rPr lang="en-US" sz="2000" b="1" dirty="0"/>
              <a:t> </a:t>
            </a:r>
            <a:r>
              <a:rPr lang="en-US" sz="2000" b="1" dirty="0" err="1"/>
              <a:t>saling</a:t>
            </a:r>
            <a:r>
              <a:rPr lang="en-US" sz="2000" b="1" dirty="0"/>
              <a:t> </a:t>
            </a:r>
            <a:r>
              <a:rPr lang="en-US" sz="2000" b="1" dirty="0" err="1"/>
              <a:t>ketergantungan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berhubungan</a:t>
            </a:r>
            <a:r>
              <a:rPr lang="en-US" sz="2000" b="1" dirty="0"/>
              <a:t> </a:t>
            </a:r>
            <a:r>
              <a:rPr lang="en-US" sz="2000" b="1" dirty="0" err="1"/>
              <a:t>satu</a:t>
            </a:r>
            <a:r>
              <a:rPr lang="en-US" sz="2000" b="1" dirty="0"/>
              <a:t> </a:t>
            </a:r>
            <a:r>
              <a:rPr lang="en-US" sz="2000" b="1" dirty="0" err="1"/>
              <a:t>sama</a:t>
            </a:r>
            <a:r>
              <a:rPr lang="en-US" sz="2000" b="1" dirty="0"/>
              <a:t> lain. </a:t>
            </a:r>
            <a:r>
              <a:rPr lang="en-US" sz="2000" b="1" dirty="0" err="1"/>
              <a:t>Namun</a:t>
            </a:r>
            <a:r>
              <a:rPr lang="en-US" sz="2000" b="1" dirty="0"/>
              <a:t> </a:t>
            </a:r>
            <a:r>
              <a:rPr lang="en-US" sz="2000" b="1" i="1" dirty="0"/>
              <a:t>service warranty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penjualan</a:t>
            </a:r>
            <a:r>
              <a:rPr lang="en-US" sz="2000" b="1" dirty="0"/>
              <a:t> </a:t>
            </a:r>
            <a:r>
              <a:rPr lang="en-US" sz="2000" b="1" dirty="0" err="1"/>
              <a:t>terpisah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saling</a:t>
            </a:r>
            <a:r>
              <a:rPr lang="en-US" sz="2000" b="1" dirty="0"/>
              <a:t> </a:t>
            </a:r>
            <a:r>
              <a:rPr lang="en-US" sz="2000" b="1" dirty="0" err="1"/>
              <a:t>berhubungan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penjualan</a:t>
            </a:r>
            <a:r>
              <a:rPr lang="en-US" sz="2000" b="1" dirty="0"/>
              <a:t> computer. 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A8F0297-09CD-4B49-9086-C6633B4B12DD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7526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079" y="478600"/>
            <a:ext cx="8240242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harga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2057400"/>
            <a:ext cx="8891710" cy="43387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PT </a:t>
            </a:r>
            <a:r>
              <a:rPr lang="en-US" dirty="0" err="1"/>
              <a:t>Buana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yang </a:t>
            </a:r>
            <a:r>
              <a:rPr lang="en-US" dirty="0" err="1"/>
              <a:t>terikat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senilai</a:t>
            </a:r>
            <a:r>
              <a:rPr lang="en-US" dirty="0"/>
              <a:t> 100 </a:t>
            </a:r>
            <a:r>
              <a:rPr lang="en-US" dirty="0" err="1"/>
              <a:t>milyar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bonus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senilai</a:t>
            </a:r>
            <a:r>
              <a:rPr lang="en-US" dirty="0"/>
              <a:t> 50 </a:t>
            </a:r>
            <a:r>
              <a:rPr lang="en-US" dirty="0" err="1"/>
              <a:t>milyar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penyelesaian</a:t>
            </a:r>
            <a:r>
              <a:rPr lang="en-US" dirty="0"/>
              <a:t>. </a:t>
            </a:r>
            <a:r>
              <a:rPr lang="en-US" dirty="0" err="1"/>
              <a:t>Jumlah</a:t>
            </a:r>
            <a:r>
              <a:rPr lang="en-US" dirty="0"/>
              <a:t> bonus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menurun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10%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disepakati</a:t>
            </a:r>
            <a:r>
              <a:rPr lang="en-US" dirty="0"/>
              <a:t>. </a:t>
            </a:r>
            <a:r>
              <a:rPr lang="id-ID" dirty="0"/>
              <a:t>Persyaratan kontrak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id-ID" dirty="0"/>
              <a:t>mirip dengan kontrak yang dilakukan </a:t>
            </a:r>
            <a:r>
              <a:rPr lang="en-US" dirty="0"/>
              <a:t>PT </a:t>
            </a:r>
            <a:r>
              <a:rPr lang="en-US" dirty="0" err="1"/>
              <a:t>Buana</a:t>
            </a:r>
            <a:r>
              <a:rPr lang="en-US" dirty="0"/>
              <a:t> </a:t>
            </a:r>
            <a:r>
              <a:rPr lang="id-ID" dirty="0"/>
              <a:t>sebelumnya, dan manajemen yakin bahwa pengalaman tersebut dapat diprediksi untuk kontrak ini. Manajemen memperkirakan bahwa ada kemungkinan 60% bahwa kontrak akan diselesaikan pada tanggal penyelesaian yang disepakati, probabilitas </a:t>
            </a:r>
            <a:r>
              <a:rPr lang="en-US" dirty="0"/>
              <a:t>2</a:t>
            </a:r>
            <a:r>
              <a:rPr lang="id-ID" dirty="0"/>
              <a:t>0%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terlambat</a:t>
            </a:r>
            <a:r>
              <a:rPr lang="en-US" dirty="0"/>
              <a:t> </a:t>
            </a:r>
            <a:r>
              <a:rPr lang="id-ID" dirty="0"/>
              <a:t>1 minggu, dan probabilitas </a:t>
            </a:r>
            <a:r>
              <a:rPr lang="en-US" dirty="0"/>
              <a:t>2</a:t>
            </a:r>
            <a:r>
              <a:rPr lang="id-ID" dirty="0"/>
              <a:t>0%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terlambat</a:t>
            </a:r>
            <a:r>
              <a:rPr lang="en-US" dirty="0"/>
              <a:t> </a:t>
            </a:r>
            <a:r>
              <a:rPr lang="id-ID" dirty="0"/>
              <a:t>2 minggu.</a:t>
            </a:r>
            <a:endParaRPr lang="en-US" dirty="0"/>
          </a:p>
        </p:txBody>
      </p:sp>
      <p:sp>
        <p:nvSpPr>
          <p:cNvPr id="10" name="Pentagon 9"/>
          <p:cNvSpPr/>
          <p:nvPr/>
        </p:nvSpPr>
        <p:spPr>
          <a:xfrm>
            <a:off x="1524000" y="1295400"/>
            <a:ext cx="4648200" cy="6096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indent="88900"/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- </a:t>
            </a:r>
            <a:r>
              <a:rPr lang="en-US" sz="2000" b="1" dirty="0" err="1">
                <a:solidFill>
                  <a:schemeClr val="bg1"/>
                </a:solidFill>
              </a:rPr>
              <a:t>estimasi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imbalan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variabel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1586" y="5334000"/>
            <a:ext cx="8580068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17406D"/>
                </a:solidFill>
              </a:rPr>
              <a:t>Bagaimana</a:t>
            </a:r>
            <a:r>
              <a:rPr lang="en-US" sz="2400" b="1" dirty="0">
                <a:solidFill>
                  <a:srgbClr val="17406D"/>
                </a:solidFill>
              </a:rPr>
              <a:t> PT </a:t>
            </a:r>
            <a:r>
              <a:rPr lang="en-US" sz="2400" b="1" dirty="0" err="1">
                <a:solidFill>
                  <a:srgbClr val="17406D"/>
                </a:solidFill>
              </a:rPr>
              <a:t>Buana</a:t>
            </a:r>
            <a:r>
              <a:rPr lang="en-US" sz="2400" b="1" dirty="0">
                <a:solidFill>
                  <a:srgbClr val="17406D"/>
                </a:solidFill>
              </a:rPr>
              <a:t> </a:t>
            </a:r>
            <a:r>
              <a:rPr lang="en-US" sz="2400" b="1" dirty="0" err="1">
                <a:solidFill>
                  <a:srgbClr val="17406D"/>
                </a:solidFill>
              </a:rPr>
              <a:t>mencatat</a:t>
            </a:r>
            <a:r>
              <a:rPr lang="en-US" sz="2400" b="1" dirty="0">
                <a:solidFill>
                  <a:srgbClr val="17406D"/>
                </a:solidFill>
              </a:rPr>
              <a:t> </a:t>
            </a:r>
            <a:r>
              <a:rPr lang="en-US" sz="2400" b="1" dirty="0" err="1">
                <a:solidFill>
                  <a:srgbClr val="17406D"/>
                </a:solidFill>
              </a:rPr>
              <a:t>pendapatan</a:t>
            </a:r>
            <a:r>
              <a:rPr lang="en-US" sz="2400" b="1" dirty="0">
                <a:solidFill>
                  <a:srgbClr val="17406D"/>
                </a:solidFill>
              </a:rPr>
              <a:t> </a:t>
            </a:r>
            <a:r>
              <a:rPr lang="en-US" sz="2400" b="1" dirty="0" err="1">
                <a:solidFill>
                  <a:srgbClr val="17406D"/>
                </a:solidFill>
              </a:rPr>
              <a:t>dari</a:t>
            </a:r>
            <a:r>
              <a:rPr lang="en-US" sz="2400" b="1" dirty="0">
                <a:solidFill>
                  <a:srgbClr val="17406D"/>
                </a:solidFill>
              </a:rPr>
              <a:t> </a:t>
            </a:r>
            <a:r>
              <a:rPr lang="en-US" sz="2400" b="1" dirty="0" err="1">
                <a:solidFill>
                  <a:srgbClr val="17406D"/>
                </a:solidFill>
              </a:rPr>
              <a:t>kontrak</a:t>
            </a:r>
            <a:r>
              <a:rPr lang="en-US" sz="2400" b="1" dirty="0">
                <a:solidFill>
                  <a:srgbClr val="17406D"/>
                </a:solidFill>
              </a:rPr>
              <a:t> </a:t>
            </a:r>
            <a:r>
              <a:rPr lang="en-US" sz="2400" b="1" dirty="0" err="1">
                <a:solidFill>
                  <a:srgbClr val="17406D"/>
                </a:solidFill>
              </a:rPr>
              <a:t>tersebut</a:t>
            </a:r>
            <a:r>
              <a:rPr lang="en-US" sz="2400" b="1" dirty="0">
                <a:solidFill>
                  <a:srgbClr val="17406D"/>
                </a:solidFill>
              </a:rPr>
              <a:t>?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B8C1C47-0118-454F-A083-1D024A3141F4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245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232" y="446216"/>
            <a:ext cx="7953028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harga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676400" y="1358266"/>
            <a:ext cx="4648200" cy="457200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- </a:t>
            </a:r>
            <a:r>
              <a:rPr lang="en-US" sz="2000" b="1" dirty="0" err="1">
                <a:solidFill>
                  <a:schemeClr val="bg1"/>
                </a:solidFill>
              </a:rPr>
              <a:t>estimasi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imbalan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variabel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2057400"/>
            <a:ext cx="90678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</a:rPr>
              <a:t>Jika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Manajemen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memutuskan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menggunakan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expected value method: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2705100"/>
          <a:ext cx="9067800" cy="21437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290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2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err="1"/>
                        <a:t>Probabilitas</a:t>
                      </a:r>
                      <a:r>
                        <a:rPr lang="en-US" sz="1600" b="0" baseline="0" dirty="0"/>
                        <a:t> 60% </a:t>
                      </a:r>
                      <a:r>
                        <a:rPr lang="en-US" sz="1600" b="0" baseline="0" dirty="0" err="1"/>
                        <a:t>tepat</a:t>
                      </a:r>
                      <a:r>
                        <a:rPr lang="en-US" sz="1600" b="0" baseline="0" dirty="0"/>
                        <a:t> </a:t>
                      </a:r>
                      <a:r>
                        <a:rPr lang="en-US" sz="1600" b="0" baseline="0" dirty="0" err="1"/>
                        <a:t>waktu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/>
                        <a:t>(100</a:t>
                      </a:r>
                      <a:r>
                        <a:rPr lang="en-US" sz="1600" b="0" baseline="0" dirty="0"/>
                        <a:t> </a:t>
                      </a:r>
                      <a:r>
                        <a:rPr lang="en-US" sz="1600" b="0" baseline="0" dirty="0" err="1"/>
                        <a:t>Milyar</a:t>
                      </a:r>
                      <a:r>
                        <a:rPr lang="en-US" sz="1600" b="0" baseline="0" dirty="0"/>
                        <a:t> + 50 </a:t>
                      </a:r>
                      <a:r>
                        <a:rPr lang="en-US" sz="1600" b="0" baseline="0" dirty="0" err="1"/>
                        <a:t>milyar</a:t>
                      </a:r>
                      <a:r>
                        <a:rPr lang="en-US" sz="1600" b="0" baseline="0" dirty="0"/>
                        <a:t>) = 150 </a:t>
                      </a:r>
                      <a:r>
                        <a:rPr lang="en-US" sz="1600" b="0" baseline="0" dirty="0" err="1"/>
                        <a:t>milyar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/>
                        <a:t>90 </a:t>
                      </a:r>
                      <a:r>
                        <a:rPr lang="en-US" sz="1600" b="0" dirty="0" err="1"/>
                        <a:t>milyar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Probabilitas</a:t>
                      </a:r>
                      <a:r>
                        <a:rPr lang="en-US" sz="1600" baseline="0" dirty="0"/>
                        <a:t> 20% </a:t>
                      </a:r>
                      <a:r>
                        <a:rPr lang="en-US" sz="1600" baseline="0" dirty="0" err="1"/>
                        <a:t>terlambat</a:t>
                      </a:r>
                      <a:r>
                        <a:rPr lang="en-US" sz="1600" baseline="0" dirty="0"/>
                        <a:t> 1 </a:t>
                      </a:r>
                      <a:r>
                        <a:rPr lang="en-US" sz="1600" baseline="0" dirty="0" err="1"/>
                        <a:t>minggu</a:t>
                      </a:r>
                      <a:r>
                        <a:rPr lang="en-US" sz="1600" baseline="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(100 </a:t>
                      </a:r>
                      <a:r>
                        <a:rPr lang="en-US" sz="1600" dirty="0" err="1"/>
                        <a:t>milyar</a:t>
                      </a:r>
                      <a:r>
                        <a:rPr lang="en-US" sz="1600" baseline="0" dirty="0"/>
                        <a:t> + (50 </a:t>
                      </a:r>
                      <a:r>
                        <a:rPr lang="en-US" sz="1600" baseline="0" dirty="0" err="1"/>
                        <a:t>milyar</a:t>
                      </a:r>
                      <a:r>
                        <a:rPr lang="en-US" sz="1600" baseline="0" dirty="0"/>
                        <a:t> - 5 </a:t>
                      </a:r>
                      <a:r>
                        <a:rPr lang="en-US" sz="1600" baseline="0" dirty="0" err="1"/>
                        <a:t>milyar</a:t>
                      </a:r>
                      <a:r>
                        <a:rPr lang="en-US" sz="1600" baseline="0" dirty="0"/>
                        <a:t>)) = 145 </a:t>
                      </a:r>
                      <a:r>
                        <a:rPr lang="en-US" sz="1600" baseline="0" dirty="0" err="1"/>
                        <a:t>milyar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29 </a:t>
                      </a:r>
                      <a:r>
                        <a:rPr lang="en-US" sz="1600" dirty="0" err="1"/>
                        <a:t>milyar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Probabilitas</a:t>
                      </a:r>
                      <a:r>
                        <a:rPr lang="en-US" sz="1600" baseline="0" dirty="0"/>
                        <a:t> 20% </a:t>
                      </a:r>
                      <a:r>
                        <a:rPr lang="en-US" sz="1600" baseline="0" dirty="0" err="1"/>
                        <a:t>terlambat</a:t>
                      </a:r>
                      <a:r>
                        <a:rPr lang="en-US" sz="1600" baseline="0" dirty="0"/>
                        <a:t> 2 </a:t>
                      </a:r>
                      <a:r>
                        <a:rPr lang="en-US" sz="1600" baseline="0" dirty="0" err="1"/>
                        <a:t>minggu</a:t>
                      </a:r>
                      <a:r>
                        <a:rPr lang="en-US" sz="1600" baseline="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(100 </a:t>
                      </a:r>
                      <a:r>
                        <a:rPr lang="en-US" sz="1600" dirty="0" err="1"/>
                        <a:t>milyar</a:t>
                      </a:r>
                      <a:r>
                        <a:rPr lang="en-US" sz="1600" baseline="0" dirty="0"/>
                        <a:t> + (50 </a:t>
                      </a:r>
                      <a:r>
                        <a:rPr lang="en-US" sz="1600" baseline="0" dirty="0" err="1"/>
                        <a:t>milyar</a:t>
                      </a:r>
                      <a:r>
                        <a:rPr lang="en-US" sz="1600" baseline="0" dirty="0"/>
                        <a:t> - 10 </a:t>
                      </a:r>
                      <a:r>
                        <a:rPr lang="en-US" sz="1600" baseline="0" dirty="0" err="1"/>
                        <a:t>milyar</a:t>
                      </a:r>
                      <a:r>
                        <a:rPr lang="en-US" sz="1600" baseline="0" dirty="0"/>
                        <a:t>)) = 140 </a:t>
                      </a:r>
                      <a:r>
                        <a:rPr lang="en-US" sz="1600" baseline="0" dirty="0" err="1"/>
                        <a:t>milyar</a:t>
                      </a:r>
                      <a:endParaRPr lang="en-US" sz="1600" dirty="0"/>
                    </a:p>
                    <a:p>
                      <a:pPr algn="l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28 </a:t>
                      </a:r>
                      <a:r>
                        <a:rPr lang="en-US" sz="1600" dirty="0" err="1"/>
                        <a:t>milyar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137  </a:t>
                      </a:r>
                      <a:r>
                        <a:rPr lang="en-US" sz="1600" b="1" dirty="0" err="1"/>
                        <a:t>milyar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657350" y="5080634"/>
            <a:ext cx="8763000" cy="8382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</a:rPr>
              <a:t>Jika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Manajemen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memutuskan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menggunakan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i="1" dirty="0">
                <a:solidFill>
                  <a:schemeClr val="bg1"/>
                </a:solidFill>
              </a:rPr>
              <a:t>most likely outcome </a:t>
            </a:r>
            <a:r>
              <a:rPr lang="en-US" sz="2000" b="1" dirty="0">
                <a:solidFill>
                  <a:schemeClr val="bg1"/>
                </a:solidFill>
              </a:rPr>
              <a:t>method: </a:t>
            </a:r>
            <a:r>
              <a:rPr lang="en-US" sz="2000" dirty="0" err="1">
                <a:solidFill>
                  <a:schemeClr val="bg1"/>
                </a:solidFill>
              </a:rPr>
              <a:t>maka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harga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transaksi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adalah</a:t>
            </a:r>
            <a:r>
              <a:rPr lang="en-US" sz="2000" dirty="0">
                <a:solidFill>
                  <a:schemeClr val="bg1"/>
                </a:solidFill>
              </a:rPr>
              <a:t> 150 </a:t>
            </a:r>
            <a:r>
              <a:rPr lang="en-US" sz="2000" dirty="0" err="1">
                <a:solidFill>
                  <a:schemeClr val="bg1"/>
                </a:solidFill>
              </a:rPr>
              <a:t>milyar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probabilitas</a:t>
            </a:r>
            <a:r>
              <a:rPr lang="en-US" sz="2000" dirty="0">
                <a:solidFill>
                  <a:schemeClr val="bg1"/>
                </a:solidFill>
              </a:rPr>
              <a:t> 60%)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35FE71-AD33-47AF-96C7-345BA028EB51}"/>
              </a:ext>
            </a:extLst>
          </p:cNvPr>
          <p:cNvSpPr txBox="1">
            <a:spLocks/>
          </p:cNvSpPr>
          <p:nvPr/>
        </p:nvSpPr>
        <p:spPr>
          <a:xfrm>
            <a:off x="9743728" y="132848"/>
            <a:ext cx="2279895" cy="408994"/>
          </a:xfrm>
          <a:prstGeom prst="rect">
            <a:avLst/>
          </a:prstGeom>
          <a:solidFill>
            <a:srgbClr val="2CAEAE"/>
          </a:solidFill>
        </p:spPr>
        <p:txBody>
          <a:bodyPr vert="horz" lIns="91440" tIns="45720" rIns="91440" bIns="45720" rtlCol="0" anchor="ctr">
            <a:noAutofit/>
          </a:bodyPr>
          <a:lstStyle>
            <a:lvl1pPr marL="225425" indent="9525"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Harga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Transaksi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85F8316-0A0A-0543-8F15-317394D889E0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2158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502" y="271200"/>
            <a:ext cx="8131683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harga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0"/>
          </p:nvPr>
        </p:nvSpPr>
        <p:spPr>
          <a:xfrm>
            <a:off x="1650145" y="1828800"/>
            <a:ext cx="8891710" cy="48585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600" dirty="0"/>
              <a:t>PT </a:t>
            </a:r>
            <a:r>
              <a:rPr lang="en-US" sz="1600" dirty="0" err="1"/>
              <a:t>Kenanga</a:t>
            </a:r>
            <a:r>
              <a:rPr lang="en-US" sz="1600" dirty="0"/>
              <a:t> </a:t>
            </a:r>
            <a:r>
              <a:rPr lang="en-US" sz="1600" dirty="0" err="1"/>
              <a:t>menyepakati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C </a:t>
            </a:r>
            <a:r>
              <a:rPr lang="en-US" sz="1600" dirty="0" err="1"/>
              <a:t>seharga</a:t>
            </a:r>
            <a:r>
              <a:rPr lang="en-US" sz="1600" dirty="0"/>
              <a:t> 2.000.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bagian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 PT. </a:t>
            </a:r>
            <a:r>
              <a:rPr lang="en-US" sz="1600" dirty="0" err="1"/>
              <a:t>Kenangan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voucher </a:t>
            </a:r>
            <a:r>
              <a:rPr lang="en-US" sz="1600" dirty="0" err="1"/>
              <a:t>diskon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40% </a:t>
            </a:r>
            <a:r>
              <a:rPr lang="en-US" sz="1600" dirty="0" err="1"/>
              <a:t>untuk</a:t>
            </a:r>
            <a:r>
              <a:rPr lang="en-US" sz="1600" dirty="0"/>
              <a:t> 30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mendatang</a:t>
            </a:r>
            <a:r>
              <a:rPr lang="en-US" sz="1600" dirty="0"/>
              <a:t>. Perusahaan juga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diskon</a:t>
            </a:r>
            <a:r>
              <a:rPr lang="en-US" sz="1600" dirty="0"/>
              <a:t> 10%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semua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30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mendatang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promo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. </a:t>
            </a:r>
            <a:r>
              <a:rPr lang="en-US" sz="1600" dirty="0" err="1"/>
              <a:t>Diskon</a:t>
            </a:r>
            <a:r>
              <a:rPr lang="en-US" sz="1600" dirty="0"/>
              <a:t> 10%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penambah</a:t>
            </a:r>
            <a:r>
              <a:rPr lang="en-US" sz="1600" dirty="0"/>
              <a:t> voucher </a:t>
            </a:r>
            <a:r>
              <a:rPr lang="en-US" sz="1600" dirty="0" err="1"/>
              <a:t>diskon</a:t>
            </a:r>
            <a:r>
              <a:rPr lang="en-US" sz="1600" dirty="0"/>
              <a:t> 40%.</a:t>
            </a:r>
          </a:p>
          <a:p>
            <a:pPr marL="0" indent="0" algn="just">
              <a:buNone/>
            </a:pPr>
            <a:r>
              <a:rPr lang="en-US" sz="1600" dirty="0" err="1"/>
              <a:t>Berdasarkan</a:t>
            </a:r>
            <a:r>
              <a:rPr lang="en-US" sz="1600" dirty="0"/>
              <a:t> </a:t>
            </a:r>
            <a:r>
              <a:rPr lang="en-US" sz="1600" dirty="0" err="1"/>
              <a:t>pengalaman</a:t>
            </a:r>
            <a:r>
              <a:rPr lang="en-US" sz="1600" dirty="0"/>
              <a:t> 80%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voucher dan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membeli</a:t>
            </a:r>
            <a:r>
              <a:rPr lang="en-US" sz="1600" dirty="0"/>
              <a:t> </a:t>
            </a:r>
            <a:r>
              <a:rPr lang="en-US" sz="1600" dirty="0" err="1"/>
              <a:t>tambahan</a:t>
            </a:r>
            <a:r>
              <a:rPr lang="en-US" sz="1600" dirty="0"/>
              <a:t> 1.000 </a:t>
            </a:r>
            <a:r>
              <a:rPr lang="en-US" sz="1600" dirty="0" err="1"/>
              <a:t>produk</a:t>
            </a:r>
            <a:r>
              <a:rPr lang="en-US" sz="1600" dirty="0"/>
              <a:t>.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jual</a:t>
            </a:r>
            <a:r>
              <a:rPr lang="en-US" sz="1600" dirty="0"/>
              <a:t> </a:t>
            </a:r>
            <a:r>
              <a:rPr lang="en-US" sz="1600" dirty="0" err="1"/>
              <a:t>berdiri</a:t>
            </a:r>
            <a:r>
              <a:rPr lang="en-US" sz="1600" dirty="0"/>
              <a:t> </a:t>
            </a:r>
            <a:r>
              <a:rPr lang="en-US" sz="1600" dirty="0" err="1"/>
              <a:t>sendiri</a:t>
            </a:r>
            <a:r>
              <a:rPr lang="en-US" sz="1600" dirty="0"/>
              <a:t> voucher </a:t>
            </a:r>
            <a:r>
              <a:rPr lang="en-US" sz="1600" dirty="0" err="1"/>
              <a:t>adalah</a:t>
            </a:r>
            <a:r>
              <a:rPr lang="en-US" sz="1600" dirty="0"/>
              <a:t> (1.000 x 30% </a:t>
            </a:r>
            <a:r>
              <a:rPr lang="en-US" sz="1600" dirty="0" err="1"/>
              <a:t>diskon</a:t>
            </a:r>
            <a:r>
              <a:rPr lang="en-US" sz="1600" dirty="0"/>
              <a:t> </a:t>
            </a:r>
            <a:r>
              <a:rPr lang="en-US" sz="1600" dirty="0" err="1"/>
              <a:t>tambahan</a:t>
            </a:r>
            <a:r>
              <a:rPr lang="en-US" sz="1600" dirty="0"/>
              <a:t> x 80%) =240. </a:t>
            </a:r>
          </a:p>
          <a:p>
            <a:pPr marL="0" indent="0" algn="just">
              <a:buNone/>
            </a:pPr>
            <a:r>
              <a:rPr lang="en-US" sz="1600" dirty="0" err="1"/>
              <a:t>Kewajiban</a:t>
            </a:r>
            <a:r>
              <a:rPr lang="en-US" sz="1600" dirty="0"/>
              <a:t> </a:t>
            </a:r>
            <a:r>
              <a:rPr lang="en-US" sz="1600" dirty="0" err="1"/>
              <a:t>Pelaksanaan</a:t>
            </a:r>
            <a:r>
              <a:rPr lang="en-US" sz="1600" dirty="0"/>
              <a:t>	Harga </a:t>
            </a:r>
            <a:r>
              <a:rPr lang="en-US" sz="1600" dirty="0" err="1"/>
              <a:t>jual</a:t>
            </a:r>
            <a:r>
              <a:rPr lang="en-US" sz="1600" dirty="0"/>
              <a:t> </a:t>
            </a:r>
            <a:r>
              <a:rPr lang="en-US" sz="1600" dirty="0" err="1"/>
              <a:t>sendiri</a:t>
            </a:r>
            <a:r>
              <a:rPr lang="en-US" sz="1600" dirty="0"/>
              <a:t> 	</a:t>
            </a:r>
            <a:r>
              <a:rPr lang="en-US" sz="1600" dirty="0" err="1"/>
              <a:t>Alokasi</a:t>
            </a:r>
            <a:endParaRPr lang="en-US" sz="1600" dirty="0"/>
          </a:p>
          <a:p>
            <a:pPr marL="457200" indent="0" algn="just">
              <a:spcBef>
                <a:spcPts val="0"/>
              </a:spcBef>
              <a:buNone/>
            </a:pPr>
            <a:r>
              <a:rPr lang="en-US" sz="1600" dirty="0"/>
              <a:t>Harga </a:t>
            </a:r>
            <a:r>
              <a:rPr lang="en-US" sz="1600" dirty="0" err="1"/>
              <a:t>jual</a:t>
            </a:r>
            <a:r>
              <a:rPr lang="en-US" sz="1600" dirty="0"/>
              <a:t> 		2.000		2.000/2240 x 2000 = 1.780</a:t>
            </a:r>
          </a:p>
          <a:p>
            <a:pPr marL="457200" indent="0" algn="just">
              <a:spcBef>
                <a:spcPts val="0"/>
              </a:spcBef>
              <a:buNone/>
            </a:pPr>
            <a:r>
              <a:rPr lang="en-US" sz="1600" dirty="0"/>
              <a:t>Voucher </a:t>
            </a:r>
            <a:r>
              <a:rPr lang="en-US" sz="1600" dirty="0" err="1"/>
              <a:t>diskon</a:t>
            </a:r>
            <a:r>
              <a:rPr lang="en-US" sz="1600" dirty="0"/>
              <a:t>		</a:t>
            </a:r>
            <a:r>
              <a:rPr lang="en-US" sz="1600" u="sng" dirty="0"/>
              <a:t>   240</a:t>
            </a:r>
            <a:r>
              <a:rPr lang="en-US" sz="1600" dirty="0"/>
              <a:t>		</a:t>
            </a:r>
            <a:r>
              <a:rPr lang="en-US" sz="1600" u="sng" dirty="0"/>
              <a:t>  240/2240 x 2000 =      220</a:t>
            </a:r>
          </a:p>
          <a:p>
            <a:pPr marL="457200" indent="0" algn="just">
              <a:spcBef>
                <a:spcPts val="0"/>
              </a:spcBef>
              <a:buNone/>
            </a:pPr>
            <a:r>
              <a:rPr lang="en-US" sz="1600" dirty="0"/>
              <a:t>Total			2.240		   	                  2.000</a:t>
            </a:r>
          </a:p>
          <a:p>
            <a:pPr marL="457200" indent="0" algn="just">
              <a:spcBef>
                <a:spcPts val="0"/>
              </a:spcBef>
              <a:buNone/>
            </a:pPr>
            <a:endParaRPr lang="en-US" sz="16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/>
              <a:t>Perusahaan </a:t>
            </a:r>
            <a:r>
              <a:rPr lang="en-US" sz="1600" dirty="0" err="1"/>
              <a:t>mengalokasikan</a:t>
            </a:r>
            <a:r>
              <a:rPr lang="en-US" sz="1600" dirty="0"/>
              <a:t> 1.780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A dan </a:t>
            </a:r>
            <a:r>
              <a:rPr lang="en-US" sz="1600" dirty="0" err="1"/>
              <a:t>mengakui</a:t>
            </a:r>
            <a:r>
              <a:rPr lang="en-US" sz="1600" dirty="0"/>
              <a:t> </a:t>
            </a:r>
            <a:r>
              <a:rPr lang="en-US" sz="1600" dirty="0" err="1"/>
              <a:t>pendapatan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A pada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pengendalian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A </a:t>
            </a:r>
            <a:r>
              <a:rPr lang="en-US" sz="1600" dirty="0" err="1"/>
              <a:t>dialihkan</a:t>
            </a:r>
            <a:r>
              <a:rPr lang="en-US" sz="1600" dirty="0"/>
              <a:t>. Perusahaan </a:t>
            </a:r>
            <a:r>
              <a:rPr lang="en-US" sz="1600" dirty="0" err="1"/>
              <a:t>mengalokasikan</a:t>
            </a:r>
            <a:r>
              <a:rPr lang="en-US" sz="1600" dirty="0"/>
              <a:t> </a:t>
            </a:r>
            <a:r>
              <a:rPr lang="en-US" sz="1600" dirty="0" err="1"/>
              <a:t>diskon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220 dan </a:t>
            </a:r>
            <a:r>
              <a:rPr lang="en-US" sz="1600" dirty="0" err="1"/>
              <a:t>mengakuai</a:t>
            </a:r>
            <a:r>
              <a:rPr lang="en-US" sz="1600" dirty="0"/>
              <a:t> </a:t>
            </a:r>
            <a:r>
              <a:rPr lang="en-US" sz="1600" dirty="0" err="1"/>
              <a:t>pendapatan</a:t>
            </a:r>
            <a:r>
              <a:rPr lang="en-US" sz="1600" dirty="0"/>
              <a:t> </a:t>
            </a:r>
            <a:r>
              <a:rPr lang="en-US" sz="1600" dirty="0" err="1"/>
              <a:t>atas</a:t>
            </a:r>
            <a:r>
              <a:rPr lang="en-US" sz="1600" dirty="0"/>
              <a:t> voucher pada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memakai</a:t>
            </a:r>
            <a:r>
              <a:rPr lang="en-US" sz="1600" dirty="0"/>
              <a:t> voucher </a:t>
            </a:r>
            <a:r>
              <a:rPr lang="en-US" sz="1600" dirty="0" err="1"/>
              <a:t>tersebut</a:t>
            </a:r>
            <a:r>
              <a:rPr lang="en-US" sz="1600" dirty="0"/>
              <a:t>, </a:t>
            </a:r>
            <a:r>
              <a:rPr lang="en-US" sz="1600" dirty="0" err="1"/>
              <a:t>sebelum</a:t>
            </a:r>
            <a:r>
              <a:rPr lang="en-US" sz="1600" dirty="0"/>
              <a:t> masa </a:t>
            </a:r>
            <a:r>
              <a:rPr lang="en-US" sz="1600" dirty="0" err="1"/>
              <a:t>berlaku</a:t>
            </a:r>
            <a:r>
              <a:rPr lang="en-US" sz="1600" dirty="0"/>
              <a:t> </a:t>
            </a:r>
            <a:r>
              <a:rPr lang="en-US" sz="1600" dirty="0" err="1"/>
              <a:t>berakhir</a:t>
            </a:r>
            <a:r>
              <a:rPr lang="en-US" sz="1600" dirty="0"/>
              <a:t>.	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CE68268E-1BC2-48B5-A121-6ED70644FE1B}"/>
              </a:ext>
            </a:extLst>
          </p:cNvPr>
          <p:cNvSpPr/>
          <p:nvPr/>
        </p:nvSpPr>
        <p:spPr>
          <a:xfrm>
            <a:off x="8382000" y="1267900"/>
            <a:ext cx="2514600" cy="381000"/>
          </a:xfrm>
          <a:prstGeom prst="leftArrow">
            <a:avLst>
              <a:gd name="adj1" fmla="val 100000"/>
              <a:gd name="adj2" fmla="val 7045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Voucher </a:t>
            </a:r>
            <a:r>
              <a:rPr lang="en-US" sz="1800" b="1" dirty="0" err="1"/>
              <a:t>Belanja</a:t>
            </a:r>
            <a:endParaRPr lang="en-US" sz="1800" b="1" dirty="0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7BF2A5F-3D61-5B4A-A2ED-A0534E7E9EC9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374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827" y="312683"/>
            <a:ext cx="8029228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4: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harga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2209800"/>
            <a:ext cx="8891710" cy="4186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PT </a:t>
            </a:r>
            <a:r>
              <a:rPr lang="en-US" dirty="0" err="1"/>
              <a:t>Melati</a:t>
            </a:r>
            <a:r>
              <a:rPr lang="en-US" dirty="0"/>
              <a:t> </a:t>
            </a:r>
            <a:r>
              <a:rPr lang="en-US" dirty="0" err="1"/>
              <a:t>menyepakati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handset dan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telp</a:t>
            </a:r>
            <a:r>
              <a:rPr lang="en-US" dirty="0"/>
              <a:t> dan </a:t>
            </a:r>
            <a:r>
              <a:rPr lang="en-US" dirty="0" err="1"/>
              <a:t>sms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telp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1.000menit </a:t>
            </a:r>
            <a:r>
              <a:rPr lang="en-US" dirty="0" err="1"/>
              <a:t>panggilan</a:t>
            </a:r>
            <a:r>
              <a:rPr lang="en-US" dirty="0"/>
              <a:t> dan 1.000 </a:t>
            </a:r>
            <a:r>
              <a:rPr lang="en-US" dirty="0" err="1"/>
              <a:t>sms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fee </a:t>
            </a:r>
            <a:r>
              <a:rPr lang="en-US" dirty="0" err="1"/>
              <a:t>bulanan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.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Harga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setara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PT </a:t>
            </a:r>
            <a:r>
              <a:rPr lang="en-US" dirty="0" err="1"/>
              <a:t>Melati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janji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handset dan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dibedakan</a:t>
            </a:r>
            <a:r>
              <a:rPr lang="en-US" dirty="0"/>
              <a:t>. </a:t>
            </a:r>
            <a:r>
              <a:rPr lang="en-US" dirty="0" err="1"/>
              <a:t>Opsi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menit</a:t>
            </a:r>
            <a:r>
              <a:rPr lang="en-US" dirty="0"/>
              <a:t> </a:t>
            </a:r>
            <a:r>
              <a:rPr lang="en-US" dirty="0" err="1"/>
              <a:t>panggilan</a:t>
            </a:r>
            <a:r>
              <a:rPr lang="en-US" dirty="0"/>
              <a:t> dan </a:t>
            </a:r>
            <a:r>
              <a:rPr lang="en-US" dirty="0" err="1"/>
              <a:t>pesan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material di mana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menyepakai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,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menyimpulkan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.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mengalokasikan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opsi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menit</a:t>
            </a:r>
            <a:r>
              <a:rPr lang="en-US" dirty="0"/>
              <a:t> dan </a:t>
            </a:r>
            <a:r>
              <a:rPr lang="en-US" dirty="0" err="1"/>
              <a:t>sms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tesebut</a:t>
            </a:r>
            <a:r>
              <a:rPr lang="en-US" dirty="0"/>
              <a:t>.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CE68268E-1BC2-48B5-A121-6ED70644FE1B}"/>
              </a:ext>
            </a:extLst>
          </p:cNvPr>
          <p:cNvSpPr/>
          <p:nvPr/>
        </p:nvSpPr>
        <p:spPr>
          <a:xfrm>
            <a:off x="7010400" y="1371600"/>
            <a:ext cx="3733800" cy="596083"/>
          </a:xfrm>
          <a:prstGeom prst="leftArrow">
            <a:avLst>
              <a:gd name="adj1" fmla="val 100000"/>
              <a:gd name="adj2" fmla="val 7045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Pemberian</a:t>
            </a:r>
            <a:r>
              <a:rPr lang="en-US" sz="2000" b="1" dirty="0"/>
              <a:t> </a:t>
            </a:r>
            <a:r>
              <a:rPr lang="en-US" sz="2000" b="1" dirty="0" err="1"/>
              <a:t>kepada</a:t>
            </a:r>
            <a:r>
              <a:rPr lang="en-US" sz="2000" b="1" dirty="0"/>
              <a:t> </a:t>
            </a:r>
            <a:r>
              <a:rPr lang="en-US" sz="2000" b="1" dirty="0" err="1"/>
              <a:t>Pelanggan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material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B94AB80-8B5A-FC48-8D22-6437492CBE3E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1863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56" y="214896"/>
            <a:ext cx="8029228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4: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harga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1380392" y="1690693"/>
            <a:ext cx="9431214" cy="45440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800" dirty="0" err="1"/>
              <a:t>Tanggal</a:t>
            </a:r>
            <a:r>
              <a:rPr lang="en-US" sz="1800" dirty="0"/>
              <a:t> 1 </a:t>
            </a:r>
            <a:r>
              <a:rPr lang="en-US" sz="1800" dirty="0" err="1"/>
              <a:t>juli</a:t>
            </a:r>
            <a:r>
              <a:rPr lang="en-US" sz="1800" dirty="0"/>
              <a:t> 2020, PT Merapi </a:t>
            </a:r>
            <a:r>
              <a:rPr lang="en-US" sz="1800" dirty="0" err="1"/>
              <a:t>menjual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PT </a:t>
            </a:r>
            <a:r>
              <a:rPr lang="en-US" sz="1800" dirty="0" err="1"/>
              <a:t>Semeru</a:t>
            </a:r>
            <a:r>
              <a:rPr lang="en-US" sz="1800" dirty="0"/>
              <a:t> </a:t>
            </a:r>
            <a:r>
              <a:rPr lang="en-US" sz="1800" dirty="0" err="1"/>
              <a:t>senilai</a:t>
            </a:r>
            <a:r>
              <a:rPr lang="en-US" sz="1800" dirty="0"/>
              <a:t> Rp900.000 </a:t>
            </a:r>
            <a:r>
              <a:rPr lang="en-US" sz="1800" dirty="0" err="1"/>
              <a:t>untuk</a:t>
            </a:r>
            <a:r>
              <a:rPr lang="en-US" sz="1800" dirty="0"/>
              <a:t> 4 </a:t>
            </a:r>
            <a:r>
              <a:rPr lang="en-US" sz="1800" dirty="0" err="1"/>
              <a:t>tahun</a:t>
            </a:r>
            <a:r>
              <a:rPr lang="en-US" sz="1800" dirty="0"/>
              <a:t>, zero interest bearing notes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pokok</a:t>
            </a:r>
            <a:r>
              <a:rPr lang="en-US" sz="1800" dirty="0"/>
              <a:t> 1.416.163. BPP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Rp590.000 (Discount rate = 12%)</a:t>
            </a:r>
          </a:p>
        </p:txBody>
      </p:sp>
      <p:sp>
        <p:nvSpPr>
          <p:cNvPr id="10" name="Pentagon 9"/>
          <p:cNvSpPr/>
          <p:nvPr/>
        </p:nvSpPr>
        <p:spPr>
          <a:xfrm>
            <a:off x="1436422" y="1123686"/>
            <a:ext cx="3581400" cy="429702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2000" b="1" dirty="0">
                <a:solidFill>
                  <a:schemeClr val="bg1"/>
                </a:solidFill>
              </a:rPr>
              <a:t>Contoh – Termin pembayaran</a:t>
            </a:r>
          </a:p>
        </p:txBody>
      </p:sp>
      <p:sp>
        <p:nvSpPr>
          <p:cNvPr id="8" name="Rectangle 7"/>
          <p:cNvSpPr/>
          <p:nvPr/>
        </p:nvSpPr>
        <p:spPr>
          <a:xfrm>
            <a:off x="1380393" y="2619497"/>
            <a:ext cx="9431214" cy="714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17406D"/>
                </a:solidFill>
              </a:rPr>
              <a:t>Berapa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nilai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pendapatan</a:t>
            </a:r>
            <a:r>
              <a:rPr lang="en-US" sz="1800" dirty="0">
                <a:solidFill>
                  <a:srgbClr val="17406D"/>
                </a:solidFill>
              </a:rPr>
              <a:t> yang </a:t>
            </a:r>
            <a:r>
              <a:rPr lang="en-US" sz="1800" dirty="0" err="1">
                <a:solidFill>
                  <a:srgbClr val="17406D"/>
                </a:solidFill>
              </a:rPr>
              <a:t>dicatat</a:t>
            </a:r>
            <a:r>
              <a:rPr lang="en-US" sz="1800" dirty="0">
                <a:solidFill>
                  <a:srgbClr val="17406D"/>
                </a:solidFill>
              </a:rPr>
              <a:t> pada </a:t>
            </a:r>
            <a:r>
              <a:rPr lang="en-US" sz="1800" dirty="0" err="1">
                <a:solidFill>
                  <a:srgbClr val="17406D"/>
                </a:solidFill>
              </a:rPr>
              <a:t>tanggal</a:t>
            </a:r>
            <a:r>
              <a:rPr lang="en-US" sz="1800" dirty="0">
                <a:solidFill>
                  <a:srgbClr val="17406D"/>
                </a:solidFill>
              </a:rPr>
              <a:t> 1 </a:t>
            </a:r>
            <a:r>
              <a:rPr lang="en-US" sz="1800" dirty="0" err="1">
                <a:solidFill>
                  <a:srgbClr val="17406D"/>
                </a:solidFill>
              </a:rPr>
              <a:t>juli</a:t>
            </a:r>
            <a:r>
              <a:rPr lang="en-US" sz="1800" dirty="0">
                <a:solidFill>
                  <a:srgbClr val="17406D"/>
                </a:solidFill>
              </a:rPr>
              <a:t> 2020?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17406D"/>
                </a:solidFill>
              </a:rPr>
              <a:t>Berapakah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jumlah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pendapatan</a:t>
            </a:r>
            <a:r>
              <a:rPr lang="en-US" sz="1800" dirty="0">
                <a:solidFill>
                  <a:srgbClr val="17406D"/>
                </a:solidFill>
              </a:rPr>
              <a:t> yang </a:t>
            </a:r>
            <a:r>
              <a:rPr lang="en-US" sz="1800" dirty="0" err="1">
                <a:solidFill>
                  <a:srgbClr val="17406D"/>
                </a:solidFill>
              </a:rPr>
              <a:t>dilaporkan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terkait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transaksi</a:t>
            </a:r>
            <a:r>
              <a:rPr lang="en-US" sz="1800" dirty="0">
                <a:solidFill>
                  <a:srgbClr val="17406D"/>
                </a:solidFill>
              </a:rPr>
              <a:t> </a:t>
            </a:r>
            <a:r>
              <a:rPr lang="en-US" sz="1800" dirty="0" err="1">
                <a:solidFill>
                  <a:srgbClr val="17406D"/>
                </a:solidFill>
              </a:rPr>
              <a:t>tersebut</a:t>
            </a:r>
            <a:r>
              <a:rPr lang="en-US" sz="1800" dirty="0">
                <a:solidFill>
                  <a:srgbClr val="17406D"/>
                </a:solidFill>
              </a:rPr>
              <a:t> pada 31 Des 2020?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67200" y="3564769"/>
          <a:ext cx="6172200" cy="265534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29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7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0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066">
                <a:tc>
                  <a:txBody>
                    <a:bodyPr/>
                    <a:lstStyle/>
                    <a:p>
                      <a:pPr defTabSz="1200150"/>
                      <a:r>
                        <a:rPr lang="en-US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Dr. Notes</a:t>
                      </a:r>
                      <a:r>
                        <a:rPr lang="en-US" sz="1600" b="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Receivable</a:t>
                      </a:r>
                      <a:endParaRPr lang="en-US" sz="16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1.416.163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66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Sales Revenue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900.000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63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Discount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516.163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6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Dr. COGS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590.000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948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Inventory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590.000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06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Dr. Discount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54.000*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6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(*12% x ½</a:t>
                      </a:r>
                      <a:r>
                        <a:rPr lang="en-US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x 900.000)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Cr. Interest revenue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54.000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065437" y="3554632"/>
            <a:ext cx="2057400" cy="196215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tanggal</a:t>
            </a:r>
            <a:r>
              <a:rPr lang="en-US" sz="1800" dirty="0"/>
              <a:t> 1 </a:t>
            </a:r>
            <a:r>
              <a:rPr lang="en-US" sz="1800" dirty="0" err="1"/>
              <a:t>Juli</a:t>
            </a:r>
            <a:r>
              <a:rPr lang="en-US" sz="1800" dirty="0"/>
              <a:t> 2020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2057402" y="5615988"/>
            <a:ext cx="2073473" cy="77787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 err="1"/>
              <a:t>Pengakuan</a:t>
            </a:r>
            <a:r>
              <a:rPr lang="en-US" sz="1600" dirty="0"/>
              <a:t> interest revenue 31 Des 2020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2E9480-C9E4-4BB0-B581-31E56296044E}"/>
              </a:ext>
            </a:extLst>
          </p:cNvPr>
          <p:cNvSpPr/>
          <p:nvPr/>
        </p:nvSpPr>
        <p:spPr>
          <a:xfrm>
            <a:off x="2057402" y="3535582"/>
            <a:ext cx="8229599" cy="1828800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0E04FC-49EF-4B00-ADE2-3DA5FF7691F3}"/>
              </a:ext>
            </a:extLst>
          </p:cNvPr>
          <p:cNvSpPr/>
          <p:nvPr/>
        </p:nvSpPr>
        <p:spPr>
          <a:xfrm>
            <a:off x="2038351" y="5516783"/>
            <a:ext cx="8229599" cy="949121"/>
          </a:xfrm>
          <a:prstGeom prst="rect">
            <a:avLst/>
          </a:prstGeom>
          <a:noFill/>
          <a:ln w="28575">
            <a:solidFill>
              <a:srgbClr val="F29B26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3FDE6CA4-8E7C-E644-AAF9-520A627B12C7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071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826" y="461900"/>
            <a:ext cx="9387802" cy="1378330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Fjalla One" panose="02000506040000020004" pitchFamily="2" charset="0"/>
              </a:rPr>
              <a:t>Tahap</a:t>
            </a:r>
            <a:r>
              <a:rPr lang="en-US" sz="3200" dirty="0">
                <a:latin typeface="Fjalla One" panose="02000506040000020004" pitchFamily="2" charset="0"/>
              </a:rPr>
              <a:t> 2:  </a:t>
            </a:r>
            <a:r>
              <a:rPr lang="en-US" sz="3200" dirty="0" err="1">
                <a:latin typeface="Fjalla One" panose="02000506040000020004" pitchFamily="2" charset="0"/>
              </a:rPr>
              <a:t>Mengidentifikasi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Kewajiban</a:t>
            </a:r>
            <a:r>
              <a:rPr lang="en-US" sz="3200" dirty="0">
                <a:latin typeface="Fjalla One" panose="02000506040000020004" pitchFamily="2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</a:rPr>
              <a:t>Pelaksanaan</a:t>
            </a:r>
            <a:endParaRPr lang="en-US" sz="32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829430"/>
            <a:ext cx="8891710" cy="456667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PT </a:t>
            </a:r>
            <a:r>
              <a:rPr lang="en-US" dirty="0" err="1"/>
              <a:t>Sinta</a:t>
            </a:r>
            <a:r>
              <a:rPr lang="en-US" dirty="0"/>
              <a:t> </a:t>
            </a:r>
            <a:r>
              <a:rPr lang="id-ID" dirty="0"/>
              <a:t>melisensikan </a:t>
            </a:r>
            <a:r>
              <a:rPr lang="en-US" dirty="0"/>
              <a:t>software customer relationship </a:t>
            </a:r>
            <a:r>
              <a:rPr lang="id-ID" dirty="0"/>
              <a:t>ke </a:t>
            </a:r>
            <a:r>
              <a:rPr lang="en-US" dirty="0"/>
              <a:t>PT Rama</a:t>
            </a:r>
            <a:r>
              <a:rPr lang="id-ID" dirty="0"/>
              <a:t>. </a:t>
            </a:r>
            <a:r>
              <a:rPr lang="en-US" dirty="0"/>
              <a:t>PT </a:t>
            </a:r>
            <a:r>
              <a:rPr lang="en-US" dirty="0" err="1"/>
              <a:t>Sinta</a:t>
            </a:r>
            <a:r>
              <a:rPr lang="en-US" dirty="0"/>
              <a:t> juga </a:t>
            </a:r>
            <a:r>
              <a:rPr lang="id-ID" dirty="0"/>
              <a:t>berjanji untuk memberikan layanan konsultasi dengan </a:t>
            </a:r>
            <a:r>
              <a:rPr lang="en-US" dirty="0" err="1"/>
              <a:t>mengkustom</a:t>
            </a:r>
            <a:r>
              <a:rPr lang="en-US" dirty="0"/>
              <a:t> </a:t>
            </a:r>
            <a:r>
              <a:rPr lang="id-ID" dirty="0"/>
              <a:t>secara ekstensif ke </a:t>
            </a:r>
            <a:r>
              <a:rPr lang="en-US" dirty="0" err="1"/>
              <a:t>dalam</a:t>
            </a:r>
            <a:r>
              <a:rPr lang="en-US" dirty="0"/>
              <a:t> system </a:t>
            </a:r>
            <a:r>
              <a:rPr lang="en-US" dirty="0" err="1"/>
              <a:t>informasi</a:t>
            </a:r>
            <a:r>
              <a:rPr lang="en-US" dirty="0"/>
              <a:t> PT Rama</a:t>
            </a:r>
            <a:r>
              <a:rPr lang="id-ID" dirty="0"/>
              <a:t>, dengan total </a:t>
            </a:r>
            <a:r>
              <a:rPr lang="en-US" dirty="0" err="1"/>
              <a:t>imbalan</a:t>
            </a:r>
            <a:r>
              <a:rPr lang="en-US" dirty="0"/>
              <a:t> 600 </a:t>
            </a:r>
            <a:r>
              <a:rPr lang="en-US" dirty="0" err="1"/>
              <a:t>juta</a:t>
            </a:r>
            <a:r>
              <a:rPr lang="en-US" dirty="0"/>
              <a:t>. PT </a:t>
            </a:r>
            <a:r>
              <a:rPr lang="en-US" dirty="0" err="1"/>
              <a:t>Sinta</a:t>
            </a:r>
            <a:r>
              <a:rPr lang="en-US" dirty="0"/>
              <a:t> </a:t>
            </a:r>
            <a:r>
              <a:rPr lang="id-ID" dirty="0"/>
              <a:t>menyediakan layanan yang signifikan dengan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id-ID" dirty="0"/>
              <a:t>barang dan jasa (lisensi dan layanan konsultasi) ke dalam satu </a:t>
            </a:r>
            <a:r>
              <a:rPr lang="en-US" dirty="0" err="1"/>
              <a:t>kontrak</a:t>
            </a:r>
            <a:r>
              <a:rPr lang="id-ID" dirty="0"/>
              <a:t>. Selain itu, </a:t>
            </a:r>
            <a:r>
              <a:rPr lang="en-US" dirty="0"/>
              <a:t>PT </a:t>
            </a:r>
            <a:r>
              <a:rPr lang="en-US" dirty="0" err="1"/>
              <a:t>Sinta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software </a:t>
            </a:r>
            <a:r>
              <a:rPr lang="id-ID" dirty="0"/>
              <a:t>secara signifikan sesuai dengan spesifikasi yang dinegosiasikan oleh </a:t>
            </a:r>
            <a:r>
              <a:rPr lang="en-US" dirty="0"/>
              <a:t>PT Rama</a:t>
            </a:r>
            <a:r>
              <a:rPr lang="id-ID" dirty="0"/>
              <a:t>. Apakah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id-ID" dirty="0"/>
              <a:t>menggambarkan kewajiban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id-ID" dirty="0"/>
              <a:t>tunggal atau terpisah?</a:t>
            </a:r>
            <a:r>
              <a:rPr lang="en-US" dirty="0"/>
              <a:t>  </a:t>
            </a:r>
          </a:p>
        </p:txBody>
      </p:sp>
      <p:sp>
        <p:nvSpPr>
          <p:cNvPr id="11" name="Pentagon 10"/>
          <p:cNvSpPr/>
          <p:nvPr/>
        </p:nvSpPr>
        <p:spPr>
          <a:xfrm>
            <a:off x="1556826" y="1296030"/>
            <a:ext cx="4539174" cy="456570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solidFill>
                  <a:schemeClr val="bg1"/>
                </a:solidFill>
              </a:rPr>
              <a:t>Contoh</a:t>
            </a:r>
            <a:r>
              <a:rPr lang="en-US" sz="1800" b="1" dirty="0">
                <a:solidFill>
                  <a:schemeClr val="bg1"/>
                </a:solidFill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</a:rPr>
              <a:t>identifikasi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kewajiban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pelaksanaan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0700" y="4629150"/>
            <a:ext cx="8534400" cy="1238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Lisensi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layanan</a:t>
            </a:r>
            <a:r>
              <a:rPr lang="en-US" sz="2000" b="1" dirty="0"/>
              <a:t> </a:t>
            </a:r>
            <a:r>
              <a:rPr lang="en-US" sz="2000" b="1" dirty="0" err="1"/>
              <a:t>konsultasi</a:t>
            </a:r>
            <a:r>
              <a:rPr lang="en-US" sz="2000" b="1" dirty="0"/>
              <a:t>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dibedakan</a:t>
            </a:r>
            <a:r>
              <a:rPr lang="en-US" sz="2000" b="1" dirty="0"/>
              <a:t> </a:t>
            </a:r>
            <a:r>
              <a:rPr lang="en-US" sz="2000" b="1" dirty="0" err="1"/>
              <a:t>namun</a:t>
            </a:r>
            <a:r>
              <a:rPr lang="en-US" sz="2000" b="1" dirty="0"/>
              <a:t> </a:t>
            </a:r>
            <a:r>
              <a:rPr lang="en-US" sz="2000" b="1" dirty="0" err="1"/>
              <a:t>saling</a:t>
            </a:r>
            <a:r>
              <a:rPr lang="en-US" sz="2000" b="1" dirty="0"/>
              <a:t> </a:t>
            </a:r>
            <a:r>
              <a:rPr lang="en-US" sz="2000" b="1" dirty="0" err="1"/>
              <a:t>ketergantungan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saling</a:t>
            </a:r>
            <a:r>
              <a:rPr lang="en-US" sz="2000" b="1" dirty="0"/>
              <a:t> </a:t>
            </a:r>
            <a:r>
              <a:rPr lang="en-US" sz="2000" b="1" dirty="0" err="1"/>
              <a:t>berhubungan</a:t>
            </a:r>
            <a:r>
              <a:rPr lang="en-US" sz="2000" b="1" dirty="0"/>
              <a:t> </a:t>
            </a:r>
            <a:r>
              <a:rPr lang="en-US" sz="2000" b="1" dirty="0" err="1"/>
              <a:t>sehingga</a:t>
            </a:r>
            <a:r>
              <a:rPr lang="en-US" sz="2000" b="1" dirty="0"/>
              <a:t> </a:t>
            </a:r>
            <a:r>
              <a:rPr lang="en-US" sz="2000" b="1" dirty="0" err="1"/>
              <a:t>harus</a:t>
            </a:r>
            <a:r>
              <a:rPr lang="en-US" sz="2000" b="1" dirty="0"/>
              <a:t> </a:t>
            </a:r>
            <a:r>
              <a:rPr lang="en-US" sz="2000" b="1" dirty="0" err="1"/>
              <a:t>dicatat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satu</a:t>
            </a:r>
            <a:r>
              <a:rPr lang="en-US" sz="2000" b="1" dirty="0"/>
              <a:t> </a:t>
            </a:r>
            <a:r>
              <a:rPr lang="en-US" sz="2000" b="1" dirty="0" err="1"/>
              <a:t>kesatuan</a:t>
            </a:r>
            <a:r>
              <a:rPr lang="en-US" sz="2000" b="1" dirty="0"/>
              <a:t> </a:t>
            </a:r>
            <a:r>
              <a:rPr lang="en-US" sz="2000" b="1" dirty="0" err="1"/>
              <a:t>kewajiban</a:t>
            </a:r>
            <a:r>
              <a:rPr lang="en-US" sz="2000" b="1" dirty="0"/>
              <a:t> </a:t>
            </a:r>
            <a:r>
              <a:rPr lang="en-US" sz="2000" b="1" dirty="0" err="1"/>
              <a:t>pelaksanaan</a:t>
            </a:r>
            <a:r>
              <a:rPr lang="en-US" sz="2000" b="1" dirty="0"/>
              <a:t> (</a:t>
            </a:r>
            <a:r>
              <a:rPr lang="en-US" sz="2000" b="1" dirty="0" err="1"/>
              <a:t>kewajiban</a:t>
            </a:r>
            <a:r>
              <a:rPr lang="en-US" sz="2000" b="1" dirty="0"/>
              <a:t> </a:t>
            </a:r>
            <a:r>
              <a:rPr lang="en-US" sz="2000" b="1" dirty="0" err="1"/>
              <a:t>pelaksanaan</a:t>
            </a:r>
            <a:r>
              <a:rPr lang="en-US" sz="2000" b="1" dirty="0"/>
              <a:t> </a:t>
            </a:r>
            <a:r>
              <a:rPr lang="en-US" sz="2000" b="1" dirty="0" err="1"/>
              <a:t>tunggal</a:t>
            </a:r>
            <a:r>
              <a:rPr lang="en-US" sz="2000" b="1" dirty="0"/>
              <a:t>)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4348CDBA-ABA8-1441-AB66-D398A9433E0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4075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04" y="336900"/>
            <a:ext cx="7953000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Nilai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371600" y="1600200"/>
            <a:ext cx="9448800" cy="54101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menyepakati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menjual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. </a:t>
            </a:r>
            <a:r>
              <a:rPr lang="en-US" sz="1400" dirty="0" err="1"/>
              <a:t>Pengendalian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dialihkan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jangka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(</a:t>
            </a:r>
            <a:r>
              <a:rPr lang="en-US" sz="1400" dirty="0" err="1"/>
              <a:t>yaitu</a:t>
            </a:r>
            <a:r>
              <a:rPr lang="en-US" sz="1400" dirty="0"/>
              <a:t> </a:t>
            </a:r>
            <a:r>
              <a:rPr lang="en-US" sz="1400" dirty="0" err="1"/>
              <a:t>kewajiban</a:t>
            </a:r>
            <a:r>
              <a:rPr lang="en-US" sz="1400" dirty="0"/>
              <a:t> </a:t>
            </a:r>
            <a:r>
              <a:rPr lang="en-US" sz="1400" dirty="0" err="1"/>
              <a:t>pelaksanaan</a:t>
            </a:r>
            <a:r>
              <a:rPr lang="en-US" sz="1400" dirty="0"/>
              <a:t> pada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tertentu</a:t>
            </a:r>
            <a:r>
              <a:rPr lang="en-US" sz="1400" dirty="0"/>
              <a:t>).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meliputi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opsi</a:t>
            </a:r>
            <a:r>
              <a:rPr lang="en-US" sz="1400" dirty="0"/>
              <a:t> </a:t>
            </a:r>
            <a:r>
              <a:rPr lang="en-US" sz="1400" dirty="0" err="1"/>
              <a:t>pembayaran</a:t>
            </a:r>
            <a:r>
              <a:rPr lang="en-US" sz="1400" dirty="0"/>
              <a:t>: </a:t>
            </a:r>
            <a:r>
              <a:rPr lang="en-US" sz="1400" dirty="0" err="1"/>
              <a:t>pembayaran</a:t>
            </a:r>
            <a:r>
              <a:rPr lang="en-US" sz="1400" dirty="0"/>
              <a:t> Rp5.000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 </a:t>
            </a:r>
            <a:r>
              <a:rPr lang="en-US" sz="1400" dirty="0" err="1"/>
              <a:t>menerima</a:t>
            </a:r>
            <a:r>
              <a:rPr lang="en-US" sz="1400" dirty="0"/>
              <a:t> </a:t>
            </a:r>
            <a:r>
              <a:rPr lang="en-US" sz="1400" dirty="0" err="1"/>
              <a:t>pengendalian</a:t>
            </a:r>
            <a:r>
              <a:rPr lang="en-US" sz="1400" dirty="0"/>
              <a:t>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pembayaran</a:t>
            </a:r>
            <a:r>
              <a:rPr lang="en-US" sz="1400" dirty="0"/>
              <a:t> </a:t>
            </a:r>
            <a:r>
              <a:rPr lang="en-US" sz="1400" dirty="0" err="1"/>
              <a:t>sebesar</a:t>
            </a:r>
            <a:r>
              <a:rPr lang="en-US" sz="1400" dirty="0"/>
              <a:t> Rp100.000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ditandatangani</a:t>
            </a:r>
            <a:r>
              <a:rPr lang="en-US" sz="1400" dirty="0"/>
              <a:t>. </a:t>
            </a:r>
            <a:r>
              <a:rPr lang="en-US" sz="1400" dirty="0" err="1"/>
              <a:t>Pelanggan</a:t>
            </a:r>
            <a:r>
              <a:rPr lang="en-US" sz="1400" dirty="0"/>
              <a:t> </a:t>
            </a:r>
            <a:r>
              <a:rPr lang="en-US" sz="1400" dirty="0" err="1"/>
              <a:t>memilih</a:t>
            </a:r>
            <a:r>
              <a:rPr lang="en-US" sz="1400" dirty="0"/>
              <a:t> </a:t>
            </a:r>
            <a:r>
              <a:rPr lang="en-US" sz="1400" dirty="0" err="1"/>
              <a:t>membayar</a:t>
            </a:r>
            <a:r>
              <a:rPr lang="en-US" sz="1400" dirty="0"/>
              <a:t> Rp80.000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ditandatangani</a:t>
            </a:r>
            <a:r>
              <a:rPr lang="en-US" sz="1400" dirty="0"/>
              <a:t>.</a:t>
            </a:r>
          </a:p>
          <a:p>
            <a:pPr marL="0" indent="0" algn="just">
              <a:buNone/>
            </a:pP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menyimpulkan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memiliki</a:t>
            </a:r>
            <a:r>
              <a:rPr lang="en-US" sz="1400" dirty="0"/>
              <a:t> </a:t>
            </a:r>
            <a:r>
              <a:rPr lang="en-US" sz="1400" dirty="0" err="1"/>
              <a:t>komponen</a:t>
            </a:r>
            <a:r>
              <a:rPr lang="en-US" sz="1400" dirty="0"/>
              <a:t> </a:t>
            </a:r>
            <a:r>
              <a:rPr lang="en-US" sz="1400" dirty="0" err="1"/>
              <a:t>pembiayaan</a:t>
            </a:r>
            <a:r>
              <a:rPr lang="en-US" sz="1400" dirty="0"/>
              <a:t> </a:t>
            </a:r>
            <a:r>
              <a:rPr lang="en-US" sz="1400" dirty="0" err="1"/>
              <a:t>signifikan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jangka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yang </a:t>
            </a:r>
            <a:r>
              <a:rPr lang="en-US" sz="1400" dirty="0" err="1"/>
              <a:t>panjang</a:t>
            </a:r>
            <a:r>
              <a:rPr lang="en-US" sz="1400" dirty="0"/>
              <a:t> </a:t>
            </a:r>
            <a:r>
              <a:rPr lang="en-US" sz="1400" dirty="0" err="1"/>
              <a:t>antara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 </a:t>
            </a:r>
            <a:r>
              <a:rPr lang="en-US" sz="1400" dirty="0" err="1"/>
              <a:t>membayar</a:t>
            </a:r>
            <a:r>
              <a:rPr lang="en-US" sz="1400" dirty="0"/>
              <a:t> dan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mengalihkan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pelanggan</a:t>
            </a:r>
            <a:r>
              <a:rPr lang="en-US" sz="1400" dirty="0"/>
              <a:t>. </a:t>
            </a:r>
            <a:r>
              <a:rPr lang="en-US" sz="1400" dirty="0" err="1"/>
              <a:t>Suku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</a:t>
            </a:r>
            <a:r>
              <a:rPr lang="en-US" sz="1400" dirty="0" err="1"/>
              <a:t>implisit</a:t>
            </a:r>
            <a:r>
              <a:rPr lang="en-US" sz="1400" dirty="0"/>
              <a:t> </a:t>
            </a:r>
            <a:r>
              <a:rPr lang="en-US" sz="1400" dirty="0" err="1"/>
              <a:t>transaksi</a:t>
            </a:r>
            <a:r>
              <a:rPr lang="en-US" sz="1400" dirty="0"/>
              <a:t> 11,8%, di mana </a:t>
            </a:r>
            <a:r>
              <a:rPr lang="en-US" sz="1400" dirty="0" err="1"/>
              <a:t>suku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</a:t>
            </a:r>
            <a:r>
              <a:rPr lang="en-US" sz="1400" dirty="0" err="1"/>
              <a:t>diperlukan</a:t>
            </a:r>
            <a:r>
              <a:rPr lang="en-US" sz="1400" dirty="0"/>
              <a:t> agar </a:t>
            </a:r>
            <a:r>
              <a:rPr lang="en-US" sz="1400" dirty="0" err="1"/>
              <a:t>kedua</a:t>
            </a:r>
            <a:r>
              <a:rPr lang="en-US" sz="1400" dirty="0"/>
              <a:t> </a:t>
            </a:r>
            <a:r>
              <a:rPr lang="en-US" sz="1400" dirty="0" err="1"/>
              <a:t>opsi</a:t>
            </a:r>
            <a:r>
              <a:rPr lang="en-US" sz="1400" dirty="0"/>
              <a:t> </a:t>
            </a:r>
            <a:r>
              <a:rPr lang="en-US" sz="1400" dirty="0" err="1"/>
              <a:t>pembayaran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ekonomis</a:t>
            </a:r>
            <a:r>
              <a:rPr lang="en-US" sz="1400" dirty="0"/>
              <a:t> </a:t>
            </a:r>
            <a:r>
              <a:rPr lang="en-US" sz="1400" dirty="0" err="1"/>
              <a:t>seimbang</a:t>
            </a:r>
            <a:r>
              <a:rPr lang="en-US" sz="1400" dirty="0"/>
              <a:t>. Akan </a:t>
            </a:r>
            <a:r>
              <a:rPr lang="en-US" sz="1400" dirty="0" err="1"/>
              <a:t>tetapi</a:t>
            </a:r>
            <a:r>
              <a:rPr lang="en-US" sz="1400" dirty="0"/>
              <a:t>,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menentukan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, </a:t>
            </a:r>
            <a:r>
              <a:rPr lang="en-US" sz="1400" dirty="0" err="1"/>
              <a:t>sesuai</a:t>
            </a:r>
            <a:r>
              <a:rPr lang="en-US" sz="1400" dirty="0"/>
              <a:t> PSAK 72 </a:t>
            </a:r>
            <a:r>
              <a:rPr lang="en-US" sz="1400" dirty="0" err="1"/>
              <a:t>paragraf</a:t>
            </a:r>
            <a:r>
              <a:rPr lang="en-US" sz="1400" dirty="0"/>
              <a:t> 64, </a:t>
            </a:r>
            <a:r>
              <a:rPr lang="en-US" sz="1400" dirty="0" err="1"/>
              <a:t>suku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yang </a:t>
            </a:r>
            <a:r>
              <a:rPr lang="en-US" sz="1400" dirty="0" err="1"/>
              <a:t>seharusnya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menyesuaikan</a:t>
            </a:r>
            <a:r>
              <a:rPr lang="en-US" sz="1400" dirty="0"/>
              <a:t> </a:t>
            </a:r>
            <a:r>
              <a:rPr lang="en-US" sz="1400" dirty="0" err="1"/>
              <a:t>imbalan</a:t>
            </a:r>
            <a:r>
              <a:rPr lang="en-US" sz="1400" dirty="0"/>
              <a:t> yang </a:t>
            </a:r>
            <a:r>
              <a:rPr lang="en-US" sz="1400" dirty="0" err="1"/>
              <a:t>diterima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6%, yang </a:t>
            </a:r>
            <a:r>
              <a:rPr lang="en-US" sz="1400" dirty="0" err="1"/>
              <a:t>merupakan</a:t>
            </a:r>
            <a:r>
              <a:rPr lang="en-US" sz="1400" dirty="0"/>
              <a:t> </a:t>
            </a:r>
            <a:r>
              <a:rPr lang="en-US" sz="1400" dirty="0" err="1"/>
              <a:t>suku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</a:t>
            </a:r>
            <a:r>
              <a:rPr lang="en-US" sz="1400" dirty="0" err="1"/>
              <a:t>pinjaman</a:t>
            </a:r>
            <a:r>
              <a:rPr lang="en-US" sz="1400" dirty="0"/>
              <a:t> </a:t>
            </a:r>
            <a:r>
              <a:rPr lang="en-US" sz="1400" dirty="0" err="1"/>
              <a:t>inkremental</a:t>
            </a:r>
            <a:r>
              <a:rPr lang="en-US" sz="1400" dirty="0"/>
              <a:t> </a:t>
            </a:r>
            <a:r>
              <a:rPr lang="en-US" sz="1400" dirty="0" err="1"/>
              <a:t>entitas</a:t>
            </a:r>
            <a:r>
              <a:rPr lang="en-US" sz="1400" dirty="0"/>
              <a:t>.</a:t>
            </a:r>
          </a:p>
          <a:p>
            <a:pPr marL="0" indent="0" algn="just">
              <a:buNone/>
            </a:pPr>
            <a:r>
              <a:rPr lang="en-US" sz="1400" dirty="0" err="1"/>
              <a:t>Jurnal</a:t>
            </a:r>
            <a:r>
              <a:rPr lang="en-US" sz="1400" dirty="0"/>
              <a:t> di </a:t>
            </a:r>
            <a:r>
              <a:rPr lang="en-US" sz="1400" dirty="0" err="1"/>
              <a:t>bawah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mengilustrasikan</a:t>
            </a:r>
            <a:r>
              <a:rPr lang="en-US" sz="1400" dirty="0"/>
              <a:t> </a:t>
            </a:r>
            <a:r>
              <a:rPr lang="en-US" sz="1400" dirty="0" err="1"/>
              <a:t>bagaimana</a:t>
            </a:r>
            <a:r>
              <a:rPr lang="en-US" sz="1400" dirty="0"/>
              <a:t>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mencatat</a:t>
            </a:r>
            <a:r>
              <a:rPr lang="en-US" sz="1400" dirty="0"/>
              <a:t> </a:t>
            </a:r>
            <a:r>
              <a:rPr lang="en-US" sz="1400" dirty="0" err="1"/>
              <a:t>komponen</a:t>
            </a:r>
            <a:r>
              <a:rPr lang="en-US" sz="1400" dirty="0"/>
              <a:t> </a:t>
            </a:r>
            <a:r>
              <a:rPr lang="en-US" sz="1400" dirty="0" err="1"/>
              <a:t>pembiayaan</a:t>
            </a:r>
            <a:r>
              <a:rPr lang="en-US" sz="1400" dirty="0"/>
              <a:t> </a:t>
            </a:r>
            <a:r>
              <a:rPr lang="en-US" sz="1400" dirty="0" err="1"/>
              <a:t>signifikan</a:t>
            </a:r>
            <a:r>
              <a:rPr lang="en-US" sz="1400" dirty="0"/>
              <a:t>:</a:t>
            </a:r>
          </a:p>
          <a:p>
            <a:pPr marL="266700" indent="-266700" algn="just">
              <a:spcAft>
                <a:spcPts val="600"/>
              </a:spcAft>
              <a:buNone/>
            </a:pPr>
            <a:r>
              <a:rPr lang="en-US" sz="1400" dirty="0"/>
              <a:t>(a)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liabilitas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sebesar</a:t>
            </a:r>
            <a:r>
              <a:rPr lang="en-US" sz="1400" dirty="0"/>
              <a:t> Rp80.000 </a:t>
            </a:r>
            <a:r>
              <a:rPr lang="en-US" sz="1400" dirty="0" err="1"/>
              <a:t>pembayaran</a:t>
            </a:r>
            <a:r>
              <a:rPr lang="en-US" sz="1400" dirty="0"/>
              <a:t> </a:t>
            </a:r>
            <a:r>
              <a:rPr lang="en-US" sz="1400" dirty="0" err="1"/>
              <a:t>diterima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dimulai</a:t>
            </a:r>
            <a:r>
              <a:rPr lang="en-US" sz="1400" dirty="0"/>
              <a:t>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0000"/>
                </a:solidFill>
              </a:rPr>
              <a:t>	Kas 			Rp80.000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0000"/>
                </a:solidFill>
              </a:rPr>
              <a:t>		</a:t>
            </a:r>
            <a:r>
              <a:rPr lang="en-US" sz="1400" dirty="0" err="1">
                <a:solidFill>
                  <a:srgbClr val="FF0000"/>
                </a:solidFill>
              </a:rPr>
              <a:t>Liabilitas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kontrak</a:t>
            </a:r>
            <a:r>
              <a:rPr lang="en-US" sz="1400" dirty="0">
                <a:solidFill>
                  <a:srgbClr val="FF0000"/>
                </a:solidFill>
              </a:rPr>
              <a:t> 		Rp80.000</a:t>
            </a:r>
          </a:p>
          <a:p>
            <a:pPr marL="266700" indent="-266700" algn="just">
              <a:spcAft>
                <a:spcPts val="600"/>
              </a:spcAft>
              <a:buNone/>
            </a:pPr>
            <a:r>
              <a:rPr lang="en-US" sz="1400" dirty="0"/>
              <a:t>(b) </a:t>
            </a:r>
            <a:r>
              <a:rPr lang="en-US" sz="1400" dirty="0" err="1"/>
              <a:t>selama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awal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sampai</a:t>
            </a:r>
            <a:r>
              <a:rPr lang="en-US" sz="1400" dirty="0"/>
              <a:t> </a:t>
            </a:r>
            <a:r>
              <a:rPr lang="en-US" sz="1400" dirty="0" err="1"/>
              <a:t>pengalihan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,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menyesuaikan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imbalan</a:t>
            </a:r>
            <a:r>
              <a:rPr lang="en-US" sz="1400" dirty="0"/>
              <a:t> yang </a:t>
            </a:r>
            <a:r>
              <a:rPr lang="en-US" sz="1400" dirty="0" err="1"/>
              <a:t>dijanjikan</a:t>
            </a:r>
            <a:r>
              <a:rPr lang="en-US" sz="1400" dirty="0"/>
              <a:t> dan </a:t>
            </a:r>
            <a:r>
              <a:rPr lang="en-US" sz="1400" dirty="0" err="1"/>
              <a:t>mengakumulasikan</a:t>
            </a:r>
            <a:r>
              <a:rPr lang="en-US" sz="1400" dirty="0"/>
              <a:t> </a:t>
            </a:r>
            <a:r>
              <a:rPr lang="en-US" sz="1400" dirty="0" err="1"/>
              <a:t>liabilitas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pada 6% </a:t>
            </a:r>
            <a:r>
              <a:rPr lang="en-US" sz="1400" dirty="0" err="1"/>
              <a:t>selama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sebesar</a:t>
            </a:r>
            <a:r>
              <a:rPr lang="en-US" sz="1400" dirty="0"/>
              <a:t> Rp4.000: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0000"/>
                </a:solidFill>
              </a:rPr>
              <a:t>	Beban </a:t>
            </a:r>
            <a:r>
              <a:rPr lang="en-US" sz="1400" dirty="0" err="1">
                <a:solidFill>
                  <a:srgbClr val="FF0000"/>
                </a:solidFill>
              </a:rPr>
              <a:t>bunga</a:t>
            </a:r>
            <a:r>
              <a:rPr lang="en-US" sz="1400" dirty="0">
                <a:solidFill>
                  <a:srgbClr val="FF0000"/>
                </a:solidFill>
              </a:rPr>
              <a:t> 		Rp9.888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0000"/>
                </a:solidFill>
              </a:rPr>
              <a:t>		</a:t>
            </a:r>
            <a:r>
              <a:rPr lang="en-US" sz="1400" dirty="0" err="1">
                <a:solidFill>
                  <a:srgbClr val="FF0000"/>
                </a:solidFill>
              </a:rPr>
              <a:t>Liabilitas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kontrak</a:t>
            </a:r>
            <a:r>
              <a:rPr lang="en-US" sz="1400" dirty="0">
                <a:solidFill>
                  <a:srgbClr val="FF0000"/>
                </a:solidFill>
              </a:rPr>
              <a:t> 		Rp9.888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400" dirty="0"/>
              <a:t>	Rp9.888 = Rp80.000 </a:t>
            </a:r>
            <a:r>
              <a:rPr lang="en-US" sz="1400" dirty="0" err="1"/>
              <a:t>liabilitas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× (6 % </a:t>
            </a:r>
            <a:r>
              <a:rPr lang="en-US" sz="1400" dirty="0" err="1"/>
              <a:t>bunga</a:t>
            </a:r>
            <a:r>
              <a:rPr lang="en-US" sz="1400" dirty="0"/>
              <a:t> per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selama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).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400" dirty="0"/>
              <a:t>c) 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pengalihan</a:t>
            </a:r>
            <a:r>
              <a:rPr lang="en-US" sz="1400" dirty="0"/>
              <a:t> </a:t>
            </a:r>
            <a:r>
              <a:rPr lang="en-US" sz="1400" dirty="0" err="1"/>
              <a:t>aset</a:t>
            </a:r>
            <a:r>
              <a:rPr lang="en-US" sz="1400" dirty="0"/>
              <a:t>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0000"/>
                </a:solidFill>
              </a:rPr>
              <a:t>	</a:t>
            </a:r>
            <a:r>
              <a:rPr lang="en-US" sz="1400" dirty="0" err="1">
                <a:solidFill>
                  <a:srgbClr val="FF0000"/>
                </a:solidFill>
              </a:rPr>
              <a:t>Liabilitas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kontrak</a:t>
            </a:r>
            <a:r>
              <a:rPr lang="en-US" sz="1400" dirty="0">
                <a:solidFill>
                  <a:srgbClr val="FF0000"/>
                </a:solidFill>
              </a:rPr>
              <a:t> 		Rp89.888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0000"/>
                </a:solidFill>
              </a:rPr>
              <a:t>		</a:t>
            </a:r>
            <a:r>
              <a:rPr lang="en-US" sz="1400" dirty="0" err="1">
                <a:solidFill>
                  <a:srgbClr val="FF0000"/>
                </a:solidFill>
              </a:rPr>
              <a:t>Pendapatan</a:t>
            </a:r>
            <a:r>
              <a:rPr lang="en-US" sz="1400" dirty="0">
                <a:solidFill>
                  <a:srgbClr val="FF0000"/>
                </a:solidFill>
              </a:rPr>
              <a:t> 		Rp89.888</a:t>
            </a:r>
          </a:p>
        </p:txBody>
      </p:sp>
      <p:sp>
        <p:nvSpPr>
          <p:cNvPr id="11" name="Pentagon 10"/>
          <p:cNvSpPr/>
          <p:nvPr/>
        </p:nvSpPr>
        <p:spPr>
          <a:xfrm>
            <a:off x="1447800" y="1125638"/>
            <a:ext cx="5756476" cy="398362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solidFill>
                  <a:schemeClr val="bg1"/>
                </a:solidFill>
              </a:rPr>
              <a:t>Contoh</a:t>
            </a:r>
            <a:r>
              <a:rPr lang="en-US" sz="1800" b="1" dirty="0">
                <a:solidFill>
                  <a:schemeClr val="bg1"/>
                </a:solidFill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</a:rPr>
              <a:t>Pembayaran</a:t>
            </a:r>
            <a:r>
              <a:rPr lang="en-US" sz="1800" b="1" dirty="0">
                <a:solidFill>
                  <a:schemeClr val="bg1"/>
                </a:solidFill>
              </a:rPr>
              <a:t> di </a:t>
            </a:r>
            <a:r>
              <a:rPr lang="en-US" sz="1800" b="1" dirty="0" err="1">
                <a:solidFill>
                  <a:schemeClr val="bg1"/>
                </a:solidFill>
              </a:rPr>
              <a:t>muka</a:t>
            </a:r>
            <a:r>
              <a:rPr lang="en-US" sz="1800" b="1" dirty="0">
                <a:solidFill>
                  <a:schemeClr val="bg1"/>
                </a:solidFill>
              </a:rPr>
              <a:t> dan </a:t>
            </a:r>
            <a:r>
              <a:rPr lang="en-US" sz="1800" b="1" dirty="0" err="1">
                <a:solidFill>
                  <a:schemeClr val="bg1"/>
                </a:solidFill>
              </a:rPr>
              <a:t>Diskonto</a:t>
            </a:r>
            <a:r>
              <a:rPr lang="en-US" sz="1800" b="1" dirty="0">
                <a:solidFill>
                  <a:schemeClr val="bg1"/>
                </a:solidFill>
              </a:rPr>
              <a:t> yang </a:t>
            </a:r>
            <a:r>
              <a:rPr lang="en-US" sz="1800" b="1" dirty="0" err="1">
                <a:solidFill>
                  <a:schemeClr val="bg1"/>
                </a:solidFill>
              </a:rPr>
              <a:t>dipakai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2D74F80-D9FF-774A-8BF4-CCB3E775A2C8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569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388" y="374900"/>
            <a:ext cx="8105428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Nilai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511106" y="1828800"/>
            <a:ext cx="8891710" cy="4858583"/>
          </a:xfrm>
        </p:spPr>
        <p:txBody>
          <a:bodyPr>
            <a:noAutofit/>
          </a:bodyPr>
          <a:lstStyle/>
          <a:p>
            <a:r>
              <a:rPr lang="en-US" sz="1800" dirty="0" err="1"/>
              <a:t>Entitas</a:t>
            </a:r>
            <a:r>
              <a:rPr lang="en-US" sz="1800" dirty="0"/>
              <a:t>, </a:t>
            </a:r>
            <a:r>
              <a:rPr lang="en-US" sz="1800" dirty="0" err="1"/>
              <a:t>pemilik</a:t>
            </a:r>
            <a:r>
              <a:rPr lang="en-US" sz="1800" dirty="0"/>
              <a:t> dan </a:t>
            </a:r>
            <a:r>
              <a:rPr lang="en-US" sz="1800" dirty="0" err="1"/>
              <a:t>manajer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, </a:t>
            </a:r>
            <a:r>
              <a:rPr lang="en-US" sz="1800" dirty="0" err="1"/>
              <a:t>menyepakati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akses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tahun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di </a:t>
            </a:r>
            <a:r>
              <a:rPr lang="en-US" sz="1800" dirty="0" err="1"/>
              <a:t>manapun</a:t>
            </a:r>
            <a:r>
              <a:rPr lang="en-US" sz="1800" dirty="0"/>
              <a:t> </a:t>
            </a:r>
            <a:r>
              <a:rPr lang="en-US" sz="1800" dirty="0" err="1"/>
              <a:t>milik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.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kebebasan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terbatas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dan </a:t>
            </a:r>
            <a:r>
              <a:rPr lang="en-US" sz="1800" dirty="0" err="1"/>
              <a:t>berjanji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membayar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Rp20.000.000 per </a:t>
            </a:r>
            <a:r>
              <a:rPr lang="en-US" sz="1800" dirty="0" err="1"/>
              <a:t>bulan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menyediakan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yang </a:t>
            </a:r>
            <a:r>
              <a:rPr lang="en-US" sz="1800" dirty="0" err="1"/>
              <a:t>tersedia</a:t>
            </a:r>
            <a:r>
              <a:rPr lang="en-US" sz="1800" dirty="0"/>
              <a:t> </a:t>
            </a:r>
            <a:r>
              <a:rPr lang="en-US" sz="1800" dirty="0" err="1"/>
              <a:t>bagi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saat</a:t>
            </a:r>
            <a:r>
              <a:rPr lang="en-US" sz="1800" dirty="0"/>
              <a:t> dan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menginginkannya</a:t>
            </a:r>
            <a:r>
              <a:rPr lang="en-US" sz="1800" dirty="0"/>
              <a:t>. </a:t>
            </a:r>
            <a:r>
              <a:rPr lang="en-US" sz="1800" dirty="0" err="1"/>
              <a:t>Seberapa</a:t>
            </a:r>
            <a:r>
              <a:rPr lang="en-US" sz="1800" dirty="0"/>
              <a:t> lama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mempengaruhi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sisa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menyimpulkan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terus</a:t>
            </a:r>
            <a:r>
              <a:rPr lang="en-US" sz="1800" dirty="0"/>
              <a:t> </a:t>
            </a:r>
            <a:r>
              <a:rPr lang="en-US" sz="1800" dirty="0" err="1"/>
              <a:t>menerus</a:t>
            </a:r>
            <a:r>
              <a:rPr lang="en-US" sz="1800" dirty="0"/>
              <a:t> </a:t>
            </a:r>
            <a:r>
              <a:rPr lang="en-US" sz="1800" dirty="0" err="1"/>
              <a:t>menerima</a:t>
            </a:r>
            <a:r>
              <a:rPr lang="en-US" sz="1800" dirty="0"/>
              <a:t> dan </a:t>
            </a:r>
            <a:r>
              <a:rPr lang="en-US" sz="1800" dirty="0" err="1"/>
              <a:t>mengonsumsi</a:t>
            </a:r>
            <a:r>
              <a:rPr lang="en-US" sz="1800" dirty="0"/>
              <a:t> </a:t>
            </a:r>
            <a:r>
              <a:rPr lang="en-US" sz="1800" dirty="0" err="1"/>
              <a:t>manfaat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</a:t>
            </a:r>
            <a:r>
              <a:rPr lang="en-US" sz="1800" dirty="0" err="1"/>
              <a:t>tersedia</a:t>
            </a:r>
            <a:r>
              <a:rPr lang="en-US" sz="1800" dirty="0"/>
              <a:t> </a:t>
            </a:r>
            <a:r>
              <a:rPr lang="en-US" sz="1800" dirty="0" err="1"/>
              <a:t>bagi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, </a:t>
            </a:r>
            <a:r>
              <a:rPr lang="en-US" sz="1800" dirty="0" err="1"/>
              <a:t>sehingga</a:t>
            </a:r>
            <a:r>
              <a:rPr lang="en-US" sz="1800" dirty="0"/>
              <a:t>, </a:t>
            </a:r>
            <a:r>
              <a:rPr lang="en-US" sz="1800" dirty="0" err="1"/>
              <a:t>penyelesaian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dipenuhi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menentukan</a:t>
            </a:r>
            <a:r>
              <a:rPr lang="en-US" sz="1800" dirty="0"/>
              <a:t> </a:t>
            </a:r>
            <a:r>
              <a:rPr lang="en-US" sz="1800" dirty="0" err="1"/>
              <a:t>manfaat</a:t>
            </a:r>
            <a:r>
              <a:rPr lang="en-US" sz="1800" dirty="0"/>
              <a:t> yang </a:t>
            </a:r>
            <a:r>
              <a:rPr lang="en-US" sz="1800" dirty="0" err="1"/>
              <a:t>diberikan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jasa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yang </a:t>
            </a: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klub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</a:t>
            </a:r>
            <a:r>
              <a:rPr lang="en-US" sz="1800" dirty="0" err="1"/>
              <a:t>tersedia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tahun</a:t>
            </a:r>
            <a:r>
              <a:rPr lang="en-US" sz="1800" dirty="0"/>
              <a:t>.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menyimpulkan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terbaik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pemenuhan</a:t>
            </a:r>
            <a:r>
              <a:rPr lang="en-US" sz="1800" dirty="0"/>
              <a:t> </a:t>
            </a:r>
            <a:r>
              <a:rPr lang="en-US" sz="1800" dirty="0" err="1"/>
              <a:t>kewajiban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yang </a:t>
            </a:r>
            <a:r>
              <a:rPr lang="en-US" sz="1800" dirty="0" err="1"/>
              <a:t>selesai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berbasis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(</a:t>
            </a:r>
            <a:r>
              <a:rPr lang="en-US" sz="1800" i="1" dirty="0"/>
              <a:t>time-based measure</a:t>
            </a:r>
            <a:r>
              <a:rPr lang="en-US" sz="1800" dirty="0"/>
              <a:t>) dan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dasar</a:t>
            </a:r>
            <a:r>
              <a:rPr lang="en-US" sz="1800" dirty="0"/>
              <a:t> </a:t>
            </a:r>
            <a:r>
              <a:rPr lang="en-US" sz="1800" dirty="0" err="1"/>
              <a:t>garis</a:t>
            </a:r>
            <a:r>
              <a:rPr lang="en-US" sz="1800" dirty="0"/>
              <a:t> </a:t>
            </a:r>
            <a:r>
              <a:rPr lang="en-US" sz="1800" dirty="0" err="1"/>
              <a:t>lurus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tahun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Rp20.000.000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11106" y="1267900"/>
            <a:ext cx="3594294" cy="408500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Mengukur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Kemajuan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5C90808-B4E9-D042-8172-CB4634486DC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854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685" y="323017"/>
            <a:ext cx="8105428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Nilai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447800" y="1676400"/>
            <a:ext cx="9296400" cy="4858583"/>
          </a:xfrm>
        </p:spPr>
        <p:txBody>
          <a:bodyPr>
            <a:noAutofit/>
          </a:bodyPr>
          <a:lstStyle/>
          <a:p>
            <a:r>
              <a:rPr lang="en-US" sz="1700" dirty="0"/>
              <a:t>Pada November 20X9,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menyepakati</a:t>
            </a:r>
            <a:r>
              <a:rPr lang="en-US" sz="1700" dirty="0"/>
              <a:t> </a:t>
            </a:r>
            <a:r>
              <a:rPr lang="en-US" sz="1700" dirty="0" err="1"/>
              <a:t>kontrak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untuk</a:t>
            </a:r>
            <a:r>
              <a:rPr lang="en-US" sz="1700" dirty="0"/>
              <a:t> </a:t>
            </a:r>
            <a:r>
              <a:rPr lang="en-US" sz="1700" dirty="0" err="1"/>
              <a:t>menata</a:t>
            </a:r>
            <a:r>
              <a:rPr lang="en-US" sz="1700" dirty="0"/>
              <a:t> </a:t>
            </a:r>
            <a:r>
              <a:rPr lang="en-US" sz="1700" dirty="0" err="1"/>
              <a:t>bangunan</a:t>
            </a:r>
            <a:r>
              <a:rPr lang="en-US" sz="1700" dirty="0"/>
              <a:t> </a:t>
            </a:r>
            <a:r>
              <a:rPr lang="en-US" sz="1700" dirty="0" err="1"/>
              <a:t>tiga</a:t>
            </a:r>
            <a:r>
              <a:rPr lang="en-US" sz="1700" dirty="0"/>
              <a:t> </a:t>
            </a:r>
            <a:r>
              <a:rPr lang="en-US" sz="1700" dirty="0" err="1"/>
              <a:t>lantai</a:t>
            </a:r>
            <a:r>
              <a:rPr lang="en-US" sz="1700" dirty="0"/>
              <a:t> dan </a:t>
            </a:r>
            <a:r>
              <a:rPr lang="en-US" sz="1700" dirty="0" err="1"/>
              <a:t>memasang</a:t>
            </a:r>
            <a:r>
              <a:rPr lang="en-US" sz="1700" dirty="0"/>
              <a:t> lift </a:t>
            </a:r>
            <a:r>
              <a:rPr lang="en-US" sz="1700" dirty="0" err="1"/>
              <a:t>baru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imbalan</a:t>
            </a:r>
            <a:r>
              <a:rPr lang="en-US" sz="1700" dirty="0"/>
              <a:t> Rp100 </a:t>
            </a:r>
            <a:r>
              <a:rPr lang="en-US" sz="1700" dirty="0" err="1"/>
              <a:t>juta</a:t>
            </a:r>
            <a:r>
              <a:rPr lang="en-US" sz="1700" dirty="0"/>
              <a:t>. </a:t>
            </a:r>
            <a:r>
              <a:rPr lang="en-US" sz="1700" dirty="0" err="1"/>
              <a:t>Jasa</a:t>
            </a:r>
            <a:r>
              <a:rPr lang="en-US" sz="1700" dirty="0"/>
              <a:t> </a:t>
            </a:r>
            <a:r>
              <a:rPr lang="en-US" sz="1700" dirty="0" err="1"/>
              <a:t>meliputi</a:t>
            </a:r>
            <a:r>
              <a:rPr lang="en-US" sz="1700" dirty="0"/>
              <a:t> </a:t>
            </a:r>
            <a:r>
              <a:rPr lang="en-US" sz="1700" dirty="0" err="1"/>
              <a:t>instalasi</a:t>
            </a:r>
            <a:r>
              <a:rPr lang="en-US" sz="1700" dirty="0"/>
              <a:t> lift </a:t>
            </a:r>
            <a:r>
              <a:rPr lang="en-US" sz="1700" dirty="0" err="1"/>
              <a:t>baru</a:t>
            </a:r>
            <a:r>
              <a:rPr lang="en-US" sz="1700" dirty="0"/>
              <a:t>, yang </a:t>
            </a:r>
            <a:r>
              <a:rPr lang="en-US" sz="1700" dirty="0" err="1"/>
              <a:t>merupakan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</a:t>
            </a:r>
            <a:r>
              <a:rPr lang="en-US" sz="1700" dirty="0" err="1"/>
              <a:t>pelaksanaan</a:t>
            </a:r>
            <a:r>
              <a:rPr lang="en-US" sz="1700" dirty="0"/>
              <a:t> </a:t>
            </a:r>
            <a:r>
              <a:rPr lang="en-US" sz="1700" dirty="0" err="1"/>
              <a:t>tunggal</a:t>
            </a:r>
            <a:r>
              <a:rPr lang="en-US" sz="1700" dirty="0"/>
              <a:t> yang </a:t>
            </a:r>
            <a:r>
              <a:rPr lang="en-US" sz="1700" dirty="0" err="1"/>
              <a:t>dipenuhi</a:t>
            </a:r>
            <a:r>
              <a:rPr lang="en-US" sz="1700" dirty="0"/>
              <a:t> </a:t>
            </a:r>
            <a:r>
              <a:rPr lang="en-US" sz="1700" dirty="0" err="1"/>
              <a:t>sepanjang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. 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ekspektasi</a:t>
            </a:r>
            <a:r>
              <a:rPr lang="en-US" sz="1700" dirty="0"/>
              <a:t> 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adalah</a:t>
            </a:r>
            <a:r>
              <a:rPr lang="en-US" sz="1700" dirty="0"/>
              <a:t> Rp80juta, </a:t>
            </a:r>
            <a:r>
              <a:rPr lang="en-US" sz="1700" dirty="0" err="1"/>
              <a:t>termasuk</a:t>
            </a:r>
            <a:r>
              <a:rPr lang="en-US" sz="1700" dirty="0"/>
              <a:t> Rp30juta </a:t>
            </a:r>
            <a:r>
              <a:rPr lang="en-US" sz="1700" dirty="0" err="1"/>
              <a:t>untuk</a:t>
            </a:r>
            <a:r>
              <a:rPr lang="en-US" sz="1700" dirty="0"/>
              <a:t> lift.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bertindak</a:t>
            </a:r>
            <a:r>
              <a:rPr lang="en-US" sz="1700" dirty="0"/>
              <a:t> 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prinsipal</a:t>
            </a:r>
            <a:r>
              <a:rPr lang="en-US" sz="1700" dirty="0"/>
              <a:t>, </a:t>
            </a:r>
            <a:r>
              <a:rPr lang="en-US" sz="1700" dirty="0" err="1"/>
              <a:t>karena</a:t>
            </a:r>
            <a:r>
              <a:rPr lang="en-US" sz="1700" dirty="0"/>
              <a:t>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mempunyai</a:t>
            </a:r>
            <a:r>
              <a:rPr lang="en-US" sz="1700" dirty="0"/>
              <a:t> </a:t>
            </a:r>
            <a:r>
              <a:rPr lang="en-US" sz="1700" dirty="0" err="1"/>
              <a:t>pengendalian</a:t>
            </a:r>
            <a:r>
              <a:rPr lang="en-US" sz="1700" dirty="0"/>
              <a:t> </a:t>
            </a:r>
            <a:r>
              <a:rPr lang="en-US" sz="1700" dirty="0" err="1"/>
              <a:t>atas</a:t>
            </a:r>
            <a:r>
              <a:rPr lang="en-US" sz="1700" dirty="0"/>
              <a:t> lift </a:t>
            </a:r>
            <a:r>
              <a:rPr lang="en-US" sz="1700" dirty="0" err="1"/>
              <a:t>sebelum</a:t>
            </a:r>
            <a:r>
              <a:rPr lang="en-US" sz="1700" dirty="0"/>
              <a:t> lift </a:t>
            </a:r>
            <a:r>
              <a:rPr lang="en-US" sz="1700" dirty="0" err="1"/>
              <a:t>tersebut</a:t>
            </a:r>
            <a:r>
              <a:rPr lang="en-US" sz="1700" dirty="0"/>
              <a:t> </a:t>
            </a:r>
            <a:r>
              <a:rPr lang="en-US" sz="1700" dirty="0" err="1"/>
              <a:t>dialihkan</a:t>
            </a:r>
            <a:r>
              <a:rPr lang="en-US" sz="1700" dirty="0"/>
              <a:t> </a:t>
            </a:r>
            <a:r>
              <a:rPr lang="en-US" sz="1700" dirty="0" err="1"/>
              <a:t>kepada</a:t>
            </a:r>
            <a:r>
              <a:rPr lang="en-US" sz="1700" dirty="0"/>
              <a:t> </a:t>
            </a:r>
            <a:r>
              <a:rPr lang="en-US" sz="1700" dirty="0" err="1"/>
              <a:t>pelanggan</a:t>
            </a:r>
            <a:r>
              <a:rPr lang="en-US" sz="1700" dirty="0"/>
              <a:t>.</a:t>
            </a:r>
          </a:p>
          <a:p>
            <a:r>
              <a:rPr lang="en-US" sz="1700" dirty="0" err="1"/>
              <a:t>Ringkasan</a:t>
            </a:r>
            <a:r>
              <a:rPr lang="en-US" sz="1700" dirty="0"/>
              <a:t> </a:t>
            </a:r>
            <a:r>
              <a:rPr lang="en-US" sz="1700" dirty="0" err="1"/>
              <a:t>harga</a:t>
            </a:r>
            <a:r>
              <a:rPr lang="en-US" sz="1700" dirty="0"/>
              <a:t> </a:t>
            </a:r>
            <a:r>
              <a:rPr lang="en-US" sz="1700" dirty="0" err="1"/>
              <a:t>transaksi</a:t>
            </a:r>
            <a:r>
              <a:rPr lang="en-US" sz="1700" dirty="0"/>
              <a:t> dan </a:t>
            </a:r>
            <a:r>
              <a:rPr lang="en-US" sz="1700" dirty="0" err="1"/>
              <a:t>ekspektasi</a:t>
            </a:r>
            <a:r>
              <a:rPr lang="en-US" sz="1700" dirty="0"/>
              <a:t> 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adalah</a:t>
            </a:r>
            <a:r>
              <a:rPr lang="en-US" sz="1700" dirty="0"/>
              <a:t> 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berikut</a:t>
            </a:r>
            <a:r>
              <a:rPr lang="en-US" sz="1700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dirty="0"/>
              <a:t>	</a:t>
            </a:r>
            <a:r>
              <a:rPr lang="en-US" sz="1700" dirty="0" err="1"/>
              <a:t>Harga</a:t>
            </a:r>
            <a:r>
              <a:rPr lang="en-US" sz="1700" dirty="0"/>
              <a:t> </a:t>
            </a:r>
            <a:r>
              <a:rPr lang="en-US" sz="1700" dirty="0" err="1"/>
              <a:t>transaksi</a:t>
            </a:r>
            <a:r>
              <a:rPr lang="en-US" sz="1700" dirty="0"/>
              <a:t> 					100.000.000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dirty="0"/>
              <a:t>	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ekspektasian</a:t>
            </a:r>
            <a:r>
              <a:rPr lang="en-US" sz="1700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dirty="0"/>
              <a:t>	Lift 				30.000.000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dirty="0"/>
              <a:t>	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lainnya</a:t>
            </a:r>
            <a:r>
              <a:rPr lang="en-US" sz="1700" dirty="0"/>
              <a:t> 			</a:t>
            </a:r>
            <a:r>
              <a:rPr lang="en-US" sz="1700" u="sng" dirty="0"/>
              <a:t>50.000.000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dirty="0"/>
              <a:t>	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ekspektasian</a:t>
            </a:r>
            <a:r>
              <a:rPr lang="en-US" sz="1700" dirty="0"/>
              <a:t> 		80.000.000</a:t>
            </a:r>
          </a:p>
          <a:p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menggunakan</a:t>
            </a:r>
            <a:r>
              <a:rPr lang="en-US" sz="1700" dirty="0"/>
              <a:t> </a:t>
            </a:r>
            <a:r>
              <a:rPr lang="en-US" sz="1700" dirty="0" err="1"/>
              <a:t>metode</a:t>
            </a:r>
            <a:r>
              <a:rPr lang="en-US" sz="1700" dirty="0"/>
              <a:t> input </a:t>
            </a:r>
            <a:r>
              <a:rPr lang="en-US" sz="1700" dirty="0" err="1"/>
              <a:t>berdasarkan</a:t>
            </a:r>
            <a:r>
              <a:rPr lang="en-US" sz="1700" dirty="0"/>
              <a:t> </a:t>
            </a:r>
            <a:r>
              <a:rPr lang="en-US" sz="1700" dirty="0" err="1"/>
              <a:t>biaya</a:t>
            </a:r>
            <a:r>
              <a:rPr lang="en-US" sz="1700" dirty="0"/>
              <a:t> yang </a:t>
            </a:r>
            <a:r>
              <a:rPr lang="en-US" sz="1700" dirty="0" err="1"/>
              <a:t>terjadi</a:t>
            </a:r>
            <a:r>
              <a:rPr lang="en-US" sz="1700" dirty="0"/>
              <a:t> </a:t>
            </a:r>
            <a:r>
              <a:rPr lang="en-US" sz="1700" dirty="0" err="1"/>
              <a:t>untuk</a:t>
            </a:r>
            <a:r>
              <a:rPr lang="en-US" sz="1700" dirty="0"/>
              <a:t> </a:t>
            </a:r>
            <a:r>
              <a:rPr lang="en-US" sz="1700" dirty="0" err="1"/>
              <a:t>mengukur</a:t>
            </a:r>
            <a:r>
              <a:rPr lang="en-US" sz="1700" dirty="0"/>
              <a:t> </a:t>
            </a:r>
            <a:r>
              <a:rPr lang="en-US" sz="1700" dirty="0" err="1"/>
              <a:t>kemajuan</a:t>
            </a:r>
            <a:r>
              <a:rPr lang="en-US" sz="1700" dirty="0"/>
              <a:t> </a:t>
            </a:r>
            <a:r>
              <a:rPr lang="en-US" sz="1700" dirty="0" err="1"/>
              <a:t>penyelesaian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</a:t>
            </a:r>
            <a:r>
              <a:rPr lang="en-US" sz="1700" dirty="0" err="1"/>
              <a:t>pelaksanaan</a:t>
            </a:r>
            <a:r>
              <a:rPr lang="en-US" sz="1700" dirty="0"/>
              <a:t>.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menilai</a:t>
            </a:r>
            <a:r>
              <a:rPr lang="en-US" sz="1700" dirty="0"/>
              <a:t> </a:t>
            </a:r>
            <a:r>
              <a:rPr lang="en-US" sz="1700" dirty="0" err="1"/>
              <a:t>apakah</a:t>
            </a:r>
            <a:r>
              <a:rPr lang="en-US" sz="1700" dirty="0"/>
              <a:t> 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untuk</a:t>
            </a:r>
            <a:r>
              <a:rPr lang="en-US" sz="1700" dirty="0"/>
              <a:t> </a:t>
            </a:r>
            <a:r>
              <a:rPr lang="en-US" sz="1700" dirty="0" err="1"/>
              <a:t>melakukan</a:t>
            </a:r>
            <a:r>
              <a:rPr lang="en-US" sz="1700" dirty="0"/>
              <a:t> </a:t>
            </a:r>
            <a:r>
              <a:rPr lang="en-US" sz="1700" dirty="0" err="1"/>
              <a:t>pengadaan</a:t>
            </a:r>
            <a:r>
              <a:rPr lang="en-US" sz="1700" dirty="0"/>
              <a:t> lift </a:t>
            </a:r>
            <a:r>
              <a:rPr lang="en-US" sz="1700" dirty="0" err="1"/>
              <a:t>proporsional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kemajuan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memenuhi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</a:t>
            </a:r>
            <a:r>
              <a:rPr lang="en-US" sz="1700" dirty="0" err="1"/>
              <a:t>pelaksanaan</a:t>
            </a:r>
            <a:r>
              <a:rPr lang="en-US" sz="1700" dirty="0"/>
              <a:t>,  </a:t>
            </a:r>
            <a:r>
              <a:rPr lang="en-US" sz="1700" dirty="0" err="1"/>
              <a:t>Pelanggan</a:t>
            </a:r>
            <a:r>
              <a:rPr lang="en-US" sz="1700" dirty="0"/>
              <a:t> </a:t>
            </a:r>
            <a:r>
              <a:rPr lang="en-US" sz="1700" dirty="0" err="1"/>
              <a:t>memiliki</a:t>
            </a:r>
            <a:r>
              <a:rPr lang="en-US" sz="1700" dirty="0"/>
              <a:t> </a:t>
            </a:r>
            <a:r>
              <a:rPr lang="en-US" sz="1700" dirty="0" err="1"/>
              <a:t>pengendalian</a:t>
            </a:r>
            <a:r>
              <a:rPr lang="en-US" sz="1700" dirty="0"/>
              <a:t> </a:t>
            </a:r>
            <a:r>
              <a:rPr lang="en-US" sz="1700" dirty="0" err="1"/>
              <a:t>atas</a:t>
            </a:r>
            <a:r>
              <a:rPr lang="en-US" sz="1700" dirty="0"/>
              <a:t> lift </a:t>
            </a:r>
            <a:r>
              <a:rPr lang="en-US" sz="1700" dirty="0" err="1"/>
              <a:t>ketika</a:t>
            </a:r>
            <a:r>
              <a:rPr lang="en-US" sz="1700" dirty="0"/>
              <a:t> lift </a:t>
            </a:r>
            <a:r>
              <a:rPr lang="en-US" sz="1700" dirty="0" err="1"/>
              <a:t>dikirimkan</a:t>
            </a:r>
            <a:r>
              <a:rPr lang="en-US" sz="1700" dirty="0"/>
              <a:t> </a:t>
            </a:r>
            <a:r>
              <a:rPr lang="en-US" sz="1700" dirty="0" err="1"/>
              <a:t>ke</a:t>
            </a:r>
            <a:r>
              <a:rPr lang="en-US" sz="1700" dirty="0"/>
              <a:t> </a:t>
            </a:r>
            <a:r>
              <a:rPr lang="en-US" sz="1700" dirty="0" err="1"/>
              <a:t>tempat</a:t>
            </a:r>
            <a:r>
              <a:rPr lang="en-US" sz="1700" dirty="0"/>
              <a:t> pada </a:t>
            </a:r>
            <a:r>
              <a:rPr lang="en-US" sz="1700" dirty="0" err="1"/>
              <a:t>Desember</a:t>
            </a:r>
            <a:r>
              <a:rPr lang="en-US" sz="1700" dirty="0"/>
              <a:t> 20X2, </a:t>
            </a:r>
            <a:r>
              <a:rPr lang="en-US" sz="1700" dirty="0" err="1"/>
              <a:t>meskipun</a:t>
            </a:r>
            <a:r>
              <a:rPr lang="en-US" sz="1700" dirty="0"/>
              <a:t> lift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akan</a:t>
            </a:r>
            <a:r>
              <a:rPr lang="en-US" sz="1700" dirty="0"/>
              <a:t> </a:t>
            </a:r>
            <a:r>
              <a:rPr lang="en-US" sz="1700" dirty="0" err="1"/>
              <a:t>dipasang</a:t>
            </a:r>
            <a:r>
              <a:rPr lang="en-US" sz="1700" dirty="0"/>
              <a:t> </a:t>
            </a:r>
            <a:r>
              <a:rPr lang="en-US" sz="1700" dirty="0" err="1"/>
              <a:t>hingga</a:t>
            </a:r>
            <a:r>
              <a:rPr lang="en-US" sz="1700" dirty="0"/>
              <a:t> </a:t>
            </a:r>
            <a:r>
              <a:rPr lang="en-US" sz="1700" dirty="0" err="1"/>
              <a:t>Juni</a:t>
            </a:r>
            <a:r>
              <a:rPr lang="en-US" sz="1700" dirty="0"/>
              <a:t> 20X3. 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untuk</a:t>
            </a:r>
            <a:r>
              <a:rPr lang="en-US" sz="1700" dirty="0"/>
              <a:t> </a:t>
            </a:r>
            <a:r>
              <a:rPr lang="en-US" sz="1700" dirty="0" err="1"/>
              <a:t>mengadakan</a:t>
            </a:r>
            <a:r>
              <a:rPr lang="en-US" sz="1700" dirty="0"/>
              <a:t> lift (Rp30juta) </a:t>
            </a:r>
            <a:r>
              <a:rPr lang="en-US" sz="1700" dirty="0" err="1"/>
              <a:t>tergantung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jumlah</a:t>
            </a:r>
            <a:r>
              <a:rPr lang="en-US" sz="1700" dirty="0"/>
              <a:t> </a:t>
            </a:r>
            <a:r>
              <a:rPr lang="en-US" sz="1700" dirty="0" err="1"/>
              <a:t>ekspektasi</a:t>
            </a:r>
            <a:r>
              <a:rPr lang="en-US" sz="1700" dirty="0"/>
              <a:t> </a:t>
            </a:r>
            <a:r>
              <a:rPr lang="en-US" sz="1700" dirty="0" err="1"/>
              <a:t>biaya</a:t>
            </a:r>
            <a:r>
              <a:rPr lang="en-US" sz="1700" dirty="0"/>
              <a:t> </a:t>
            </a:r>
            <a:r>
              <a:rPr lang="en-US" sz="1700" dirty="0" err="1"/>
              <a:t>untuk</a:t>
            </a:r>
            <a:r>
              <a:rPr lang="en-US" sz="1700" dirty="0"/>
              <a:t> </a:t>
            </a:r>
            <a:r>
              <a:rPr lang="en-US" sz="1700" dirty="0" err="1"/>
              <a:t>menyelesaikan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</a:t>
            </a:r>
            <a:r>
              <a:rPr lang="en-US" sz="1700" dirty="0" err="1"/>
              <a:t>pelaksanaan</a:t>
            </a:r>
            <a:r>
              <a:rPr lang="en-US" sz="1700" dirty="0"/>
              <a:t> (</a:t>
            </a:r>
            <a:r>
              <a:rPr lang="en-US" sz="1700" dirty="0" err="1"/>
              <a:t>Rp</a:t>
            </a:r>
            <a:r>
              <a:rPr lang="en-US" sz="1700" dirty="0"/>
              <a:t> 80juta). </a:t>
            </a:r>
            <a:r>
              <a:rPr lang="en-US" sz="1700" dirty="0" err="1"/>
              <a:t>Entitas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terlibat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merancang</a:t>
            </a:r>
            <a:r>
              <a:rPr lang="en-US" sz="1700" dirty="0"/>
              <a:t>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memproduksi</a:t>
            </a:r>
            <a:r>
              <a:rPr lang="en-US" sz="1700" dirty="0"/>
              <a:t> lift.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447800" y="1267900"/>
            <a:ext cx="6858000" cy="408500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Mengukur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Kemajuan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bahan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baku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belum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terpakai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A4F7EF1-0B3A-8E41-8C0E-261EE62E740C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442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7910" y="307776"/>
            <a:ext cx="8181600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Nilai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447800" y="1680841"/>
            <a:ext cx="8891710" cy="4338960"/>
          </a:xfrm>
        </p:spPr>
        <p:txBody>
          <a:bodyPr>
            <a:noAutofit/>
          </a:bodyPr>
          <a:lstStyle/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menyimpulkan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memasukkan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mengadakan</a:t>
            </a:r>
            <a:r>
              <a:rPr lang="en-US" sz="1800" dirty="0"/>
              <a:t> lift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menyebabkan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saji</a:t>
            </a:r>
            <a:r>
              <a:rPr lang="en-US" sz="1800" dirty="0"/>
              <a:t> (overstate).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menyesuaikan</a:t>
            </a:r>
            <a:r>
              <a:rPr lang="en-US" sz="1800" dirty="0"/>
              <a:t>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mengeluarkan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mengadakan</a:t>
            </a:r>
            <a:r>
              <a:rPr lang="en-US" sz="1800" dirty="0"/>
              <a:t> lift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yang </a:t>
            </a:r>
            <a:r>
              <a:rPr lang="en-US" sz="1800" dirty="0" err="1"/>
              <a:t>terjadi</a:t>
            </a:r>
            <a:r>
              <a:rPr lang="en-US" sz="1800" dirty="0"/>
              <a:t> dan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.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pengalihan</a:t>
            </a:r>
            <a:r>
              <a:rPr lang="en-US" sz="1800" dirty="0"/>
              <a:t> lift </a:t>
            </a:r>
            <a:r>
              <a:rPr lang="en-US" sz="1800" dirty="0" err="1"/>
              <a:t>sebesar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mengadakan</a:t>
            </a:r>
            <a:r>
              <a:rPr lang="en-US" sz="1800" dirty="0"/>
              <a:t> lift (</a:t>
            </a:r>
            <a:r>
              <a:rPr lang="en-US" sz="1800" dirty="0" err="1"/>
              <a:t>yaitu</a:t>
            </a:r>
            <a:r>
              <a:rPr lang="en-US" sz="1800" dirty="0"/>
              <a:t> pada </a:t>
            </a:r>
            <a:r>
              <a:rPr lang="en-US" sz="1800" dirty="0" err="1"/>
              <a:t>marjin</a:t>
            </a:r>
            <a:r>
              <a:rPr lang="en-US" sz="1800" dirty="0"/>
              <a:t> </a:t>
            </a:r>
            <a:r>
              <a:rPr lang="en-US" sz="1800" dirty="0" err="1"/>
              <a:t>nol</a:t>
            </a:r>
            <a:r>
              <a:rPr lang="en-US" sz="1800" dirty="0"/>
              <a:t>)</a:t>
            </a:r>
          </a:p>
          <a:p>
            <a:endParaRPr lang="en-US" sz="1800" dirty="0"/>
          </a:p>
          <a:p>
            <a:r>
              <a:rPr lang="en-US" sz="1800" dirty="0"/>
              <a:t>Per </a:t>
            </a:r>
            <a:r>
              <a:rPr lang="en-US" sz="1800" dirty="0" err="1"/>
              <a:t>tanggal</a:t>
            </a:r>
            <a:r>
              <a:rPr lang="en-US" sz="1800" dirty="0"/>
              <a:t> 31 </a:t>
            </a:r>
            <a:r>
              <a:rPr lang="en-US" sz="1800" dirty="0" err="1"/>
              <a:t>Desember</a:t>
            </a:r>
            <a:r>
              <a:rPr lang="en-US" sz="1800" dirty="0"/>
              <a:t> 20X9,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mengamati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en-US" sz="1800" dirty="0"/>
              <a:t>	(a)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lainnya</a:t>
            </a:r>
            <a:r>
              <a:rPr lang="en-US" sz="1800" dirty="0"/>
              <a:t> yang </a:t>
            </a:r>
            <a:r>
              <a:rPr lang="en-US" sz="1800" dirty="0" err="1"/>
              <a:t>terjadi</a:t>
            </a:r>
            <a:r>
              <a:rPr lang="en-US" sz="1800" dirty="0"/>
              <a:t> (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termasuk</a:t>
            </a:r>
            <a:r>
              <a:rPr lang="en-US" sz="1800" dirty="0"/>
              <a:t> lift) </a:t>
            </a:r>
            <a:r>
              <a:rPr lang="en-US" sz="1800" dirty="0" err="1"/>
              <a:t>adalah</a:t>
            </a:r>
            <a:r>
              <a:rPr lang="en-US" sz="1800" dirty="0"/>
              <a:t> Rp500.000; dan</a:t>
            </a:r>
          </a:p>
          <a:p>
            <a:pPr marL="0" indent="0">
              <a:buNone/>
            </a:pPr>
            <a:r>
              <a:rPr lang="en-US" sz="1800" dirty="0"/>
              <a:t>	(b)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20% </a:t>
            </a:r>
            <a:r>
              <a:rPr lang="en-US" sz="1800" dirty="0" err="1"/>
              <a:t>selesai</a:t>
            </a:r>
            <a:r>
              <a:rPr lang="en-US" sz="1800" dirty="0"/>
              <a:t> (</a:t>
            </a:r>
            <a:r>
              <a:rPr lang="en-US" sz="1800" dirty="0" err="1"/>
              <a:t>yaitu</a:t>
            </a:r>
            <a:r>
              <a:rPr lang="en-US" sz="1800" dirty="0"/>
              <a:t> Rp500.000 ÷ Rp 2.500.000).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akibatnya</a:t>
            </a:r>
            <a:r>
              <a:rPr lang="en-US" sz="1800" dirty="0"/>
              <a:t>, pada 31 </a:t>
            </a:r>
            <a:r>
              <a:rPr lang="en-US" sz="1800" dirty="0" err="1"/>
              <a:t>Desember</a:t>
            </a:r>
            <a:r>
              <a:rPr lang="en-US" sz="1800" dirty="0"/>
              <a:t> 20X2,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hal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Pendapatan</a:t>
            </a:r>
            <a:r>
              <a:rPr lang="en-US" sz="1800" dirty="0"/>
              <a:t> 		</a:t>
            </a:r>
            <a:r>
              <a:rPr lang="en-US" sz="1800" dirty="0" err="1"/>
              <a:t>Rp</a:t>
            </a:r>
            <a:r>
              <a:rPr lang="en-US" sz="1800" dirty="0"/>
              <a:t> 	2.200.000 (a)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pokok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		</a:t>
            </a:r>
            <a:r>
              <a:rPr lang="en-US" sz="1800" u="sng" dirty="0"/>
              <a:t>2.000.000 (b)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Laba</a:t>
            </a:r>
            <a:r>
              <a:rPr lang="en-US" sz="1800" dirty="0"/>
              <a:t> 				   200.000</a:t>
            </a:r>
          </a:p>
          <a:p>
            <a:pPr marL="693737" lvl="1" indent="-342900">
              <a:buAutoNum type="alphaLcParenBoth"/>
            </a:pPr>
            <a:r>
              <a:rPr lang="en-US" sz="1800" dirty="0" err="1"/>
              <a:t>Pendapatan</a:t>
            </a:r>
            <a:r>
              <a:rPr lang="en-US" sz="1800" dirty="0"/>
              <a:t> yang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(20 </a:t>
            </a:r>
            <a:r>
              <a:rPr lang="en-US" sz="1800" dirty="0" err="1"/>
              <a:t>persen</a:t>
            </a:r>
            <a:r>
              <a:rPr lang="en-US" sz="1800" dirty="0"/>
              <a:t> × Rp 3.500.000) + Rp 1.500.000. (Rp 3.500.000 </a:t>
            </a:r>
            <a:r>
              <a:rPr lang="en-US" sz="1800" dirty="0" err="1"/>
              <a:t>adalah</a:t>
            </a:r>
            <a:r>
              <a:rPr lang="en-US" sz="1800" dirty="0"/>
              <a:t> Rp 5.000.000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transaksi</a:t>
            </a:r>
            <a:r>
              <a:rPr lang="en-US" sz="1800" dirty="0"/>
              <a:t> – Rp 1.500.000 </a:t>
            </a:r>
            <a:r>
              <a:rPr lang="en-US" sz="1800" dirty="0" err="1"/>
              <a:t>biaya</a:t>
            </a:r>
            <a:r>
              <a:rPr lang="en-US" sz="1800" dirty="0"/>
              <a:t> elevator.)</a:t>
            </a:r>
          </a:p>
          <a:p>
            <a:pPr marL="693737" lvl="1" indent="-342900">
              <a:buAutoNum type="alphaLcParenBoth"/>
            </a:pPr>
            <a:r>
              <a:rPr lang="en-US" sz="1800" dirty="0"/>
              <a:t>Harga </a:t>
            </a:r>
            <a:r>
              <a:rPr lang="en-US" sz="1800" dirty="0" err="1"/>
              <a:t>pokok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Rp 500.000 </a:t>
            </a:r>
            <a:r>
              <a:rPr lang="en-US" sz="1800" dirty="0" err="1"/>
              <a:t>biaya</a:t>
            </a:r>
            <a:r>
              <a:rPr lang="en-US" sz="1800" dirty="0"/>
              <a:t> yang </a:t>
            </a:r>
            <a:r>
              <a:rPr lang="en-US" sz="1800" dirty="0" err="1"/>
              <a:t>terjadi</a:t>
            </a:r>
            <a:r>
              <a:rPr lang="en-US" sz="1800" dirty="0"/>
              <a:t> + Rp 1.500.000 </a:t>
            </a:r>
            <a:r>
              <a:rPr lang="en-US" sz="1800" dirty="0" err="1"/>
              <a:t>biaya</a:t>
            </a:r>
            <a:r>
              <a:rPr lang="en-US" sz="1800" dirty="0"/>
              <a:t> elevator.</a:t>
            </a:r>
          </a:p>
        </p:txBody>
      </p:sp>
      <p:sp>
        <p:nvSpPr>
          <p:cNvPr id="11" name="Pentagon 10"/>
          <p:cNvSpPr/>
          <p:nvPr/>
        </p:nvSpPr>
        <p:spPr>
          <a:xfrm>
            <a:off x="1447800" y="1199187"/>
            <a:ext cx="6213676" cy="407043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solidFill>
                  <a:schemeClr val="bg1"/>
                </a:solidFill>
              </a:rPr>
              <a:t>Contoh</a:t>
            </a:r>
            <a:r>
              <a:rPr lang="en-US" sz="1800" b="1" dirty="0">
                <a:solidFill>
                  <a:schemeClr val="bg1"/>
                </a:solidFill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</a:rPr>
              <a:t>Mengukur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Kemajuan</a:t>
            </a:r>
            <a:r>
              <a:rPr lang="en-US" sz="1800" b="1" dirty="0">
                <a:solidFill>
                  <a:schemeClr val="bg1"/>
                </a:solidFill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</a:rPr>
              <a:t>bahan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baku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belum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terpakai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87F6C0C-0E62-E742-B1EE-25ECB06BD3E9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938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054" y="358932"/>
            <a:ext cx="8240242" cy="816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Nilai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905000"/>
            <a:ext cx="8891710" cy="4491100"/>
          </a:xfrm>
        </p:spPr>
        <p:txBody>
          <a:bodyPr>
            <a:noAutofit/>
          </a:bodyPr>
          <a:lstStyle/>
          <a:p>
            <a:r>
              <a:rPr lang="en-US" dirty="0"/>
              <a:t>PT A </a:t>
            </a:r>
            <a:r>
              <a:rPr lang="en-US" dirty="0" err="1"/>
              <a:t>menyepakati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Rp200juta.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,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denda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Rp20juta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yang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.</a:t>
            </a:r>
          </a:p>
          <a:p>
            <a:r>
              <a:rPr lang="en-US" dirty="0"/>
              <a:t>PT A </a:t>
            </a:r>
            <a:r>
              <a:rPr lang="en-US" dirty="0" err="1"/>
              <a:t>menyimpulkan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yang </a:t>
            </a:r>
            <a:r>
              <a:rPr lang="en-US" dirty="0" err="1"/>
              <a:t>dijanjikan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Rp180juta dan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Rp20juta (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denda</a:t>
            </a:r>
            <a:r>
              <a:rPr lang="en-US" dirty="0"/>
              <a:t>).</a:t>
            </a:r>
          </a:p>
          <a:p>
            <a:r>
              <a:rPr lang="en-US" dirty="0"/>
              <a:t>PT A </a:t>
            </a:r>
            <a:r>
              <a:rPr lang="en-US" dirty="0" err="1"/>
              <a:t>mengestimasi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dan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pembatasan</a:t>
            </a:r>
            <a:r>
              <a:rPr lang="en-US" dirty="0"/>
              <a:t> </a:t>
            </a:r>
            <a:r>
              <a:rPr lang="en-US" dirty="0" err="1"/>
              <a:t>estimasi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Menggunakan</a:t>
            </a:r>
            <a:r>
              <a:rPr lang="en-US" dirty="0"/>
              <a:t> expected value</a:t>
            </a:r>
          </a:p>
          <a:p>
            <a:pPr lvl="1"/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probabilita</a:t>
            </a:r>
            <a:r>
              <a:rPr lang="en-US" dirty="0"/>
              <a:t> yang paling </a:t>
            </a:r>
            <a:r>
              <a:rPr lang="en-US" dirty="0" err="1"/>
              <a:t>mungkin</a:t>
            </a:r>
            <a:endParaRPr lang="en-US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33966" y="1283140"/>
            <a:ext cx="5908876" cy="407043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>
                <a:solidFill>
                  <a:schemeClr val="bg1"/>
                </a:solidFill>
              </a:rPr>
              <a:t>Contoh</a:t>
            </a:r>
            <a:r>
              <a:rPr lang="en-US" sz="1800" b="1" dirty="0">
                <a:solidFill>
                  <a:schemeClr val="bg1"/>
                </a:solidFill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</a:rPr>
              <a:t>Denda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mengakibatkan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kenaikan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imbalan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variabel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05ECEE96-961F-1A44-8E1D-8DDB315EDDEA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243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8424" y="350466"/>
            <a:ext cx="7371600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3:  </a:t>
            </a:r>
            <a:r>
              <a:rPr lang="en-US" sz="3600" dirty="0" err="1">
                <a:latin typeface="Fjalla One" panose="02000506040000020004" pitchFamily="2" charset="0"/>
              </a:rPr>
              <a:t>Menentukan</a:t>
            </a:r>
            <a:r>
              <a:rPr lang="en-US" sz="3600" dirty="0">
                <a:latin typeface="Fjalla One" panose="02000506040000020004" pitchFamily="2" charset="0"/>
              </a:rPr>
              <a:t> Nilai </a:t>
            </a:r>
            <a:r>
              <a:rPr lang="en-US" sz="3600" dirty="0" err="1">
                <a:latin typeface="Fjalla One" panose="02000506040000020004" pitchFamily="2" charset="0"/>
              </a:rPr>
              <a:t>Transaksi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295400" y="1537517"/>
            <a:ext cx="9601200" cy="4858583"/>
          </a:xfrm>
        </p:spPr>
        <p:txBody>
          <a:bodyPr>
            <a:noAutofit/>
          </a:bodyPr>
          <a:lstStyle/>
          <a:p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menyepakati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 </a:t>
            </a:r>
            <a:r>
              <a:rPr lang="en-US" sz="1600" dirty="0" err="1"/>
              <a:t>membangun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 </a:t>
            </a:r>
            <a:r>
              <a:rPr lang="en-US" sz="1600" dirty="0" err="1"/>
              <a:t>sesuaian</a:t>
            </a:r>
            <a:r>
              <a:rPr lang="en-US" sz="1600" dirty="0"/>
              <a:t> (</a:t>
            </a:r>
            <a:r>
              <a:rPr lang="en-US" sz="1600" dirty="0" err="1"/>
              <a:t>customised</a:t>
            </a:r>
            <a:r>
              <a:rPr lang="en-US" sz="1600" dirty="0"/>
              <a:t> assets), yang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kewajiban</a:t>
            </a:r>
            <a:r>
              <a:rPr lang="en-US" sz="1600" dirty="0"/>
              <a:t> </a:t>
            </a:r>
            <a:r>
              <a:rPr lang="en-US" sz="1600" dirty="0" err="1"/>
              <a:t>pelaksanaan</a:t>
            </a:r>
            <a:r>
              <a:rPr lang="en-US" sz="1600" dirty="0"/>
              <a:t> yang </a:t>
            </a:r>
            <a:r>
              <a:rPr lang="en-US" sz="1600" dirty="0" err="1"/>
              <a:t>dipenuhi</a:t>
            </a:r>
            <a:r>
              <a:rPr lang="en-US" sz="1600" dirty="0"/>
              <a:t> </a:t>
            </a:r>
            <a:r>
              <a:rPr lang="en-US" sz="1600" dirty="0" err="1"/>
              <a:t>sepanjang</a:t>
            </a:r>
            <a:r>
              <a:rPr lang="en-US" sz="1600" dirty="0"/>
              <a:t> </a:t>
            </a:r>
            <a:r>
              <a:rPr lang="en-US" sz="1600" dirty="0" err="1"/>
              <a:t>waktu</a:t>
            </a:r>
            <a:r>
              <a:rPr lang="en-US" sz="1600" dirty="0"/>
              <a:t>. </a:t>
            </a:r>
            <a:r>
              <a:rPr lang="en-US" sz="1600" dirty="0" err="1"/>
              <a:t>Imbalan</a:t>
            </a:r>
            <a:r>
              <a:rPr lang="en-US" sz="1600" dirty="0"/>
              <a:t> yang </a:t>
            </a:r>
            <a:r>
              <a:rPr lang="en-US" sz="1600" dirty="0" err="1"/>
              <a:t>dijanjikan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Rp2,5 </a:t>
            </a:r>
            <a:r>
              <a:rPr lang="en-US" sz="1600" dirty="0" err="1"/>
              <a:t>juta</a:t>
            </a:r>
            <a:r>
              <a:rPr lang="en-US" sz="1600" dirty="0"/>
              <a:t>,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dikurangi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ditambah</a:t>
            </a:r>
            <a:r>
              <a:rPr lang="en-US" sz="1600" dirty="0"/>
              <a:t> </a:t>
            </a:r>
            <a:r>
              <a:rPr lang="en-US" sz="1600" dirty="0" err="1"/>
              <a:t>bergantung</a:t>
            </a:r>
            <a:r>
              <a:rPr lang="en-US" sz="1600" dirty="0"/>
              <a:t> pada </a:t>
            </a:r>
            <a:r>
              <a:rPr lang="en-US" sz="1600" dirty="0" err="1"/>
              <a:t>waktu</a:t>
            </a:r>
            <a:r>
              <a:rPr lang="en-US" sz="1600" dirty="0"/>
              <a:t> </a:t>
            </a:r>
            <a:r>
              <a:rPr lang="en-US" sz="1600" dirty="0" err="1"/>
              <a:t>pemenuhan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.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setelah</a:t>
            </a:r>
            <a:r>
              <a:rPr lang="en-US" sz="1600" dirty="0"/>
              <a:t> </a:t>
            </a:r>
            <a:r>
              <a:rPr lang="en-US" sz="1600" dirty="0" err="1"/>
              <a:t>tanggal</a:t>
            </a:r>
            <a:r>
              <a:rPr lang="en-US" sz="1600" dirty="0"/>
              <a:t> 31 </a:t>
            </a:r>
            <a:r>
              <a:rPr lang="en-US" sz="1600" dirty="0" err="1"/>
              <a:t>Maret</a:t>
            </a:r>
            <a:r>
              <a:rPr lang="en-US" sz="1600" dirty="0"/>
              <a:t> 20X7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yang </a:t>
            </a:r>
            <a:r>
              <a:rPr lang="en-US" sz="1600" dirty="0" err="1"/>
              <a:t>dijanjikan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dikurangi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Rp10.000.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harinya</a:t>
            </a:r>
            <a:r>
              <a:rPr lang="en-US" sz="1600" dirty="0"/>
              <a:t> </a:t>
            </a:r>
            <a:r>
              <a:rPr lang="en-US" sz="1600" dirty="0" err="1"/>
              <a:t>sebelum</a:t>
            </a:r>
            <a:r>
              <a:rPr lang="en-US" sz="1600" dirty="0"/>
              <a:t> 31 </a:t>
            </a:r>
            <a:r>
              <a:rPr lang="en-US" sz="1600" dirty="0" err="1"/>
              <a:t>Maret</a:t>
            </a:r>
            <a:r>
              <a:rPr lang="en-US" sz="1600" dirty="0"/>
              <a:t> 20X7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dibangun</a:t>
            </a:r>
            <a:r>
              <a:rPr lang="en-US" sz="1600" dirty="0"/>
              <a:t>, </a:t>
            </a:r>
            <a:r>
              <a:rPr lang="en-US" sz="1600" dirty="0" err="1"/>
              <a:t>imbalan</a:t>
            </a:r>
            <a:r>
              <a:rPr lang="en-US" sz="1600" dirty="0"/>
              <a:t> yang </a:t>
            </a:r>
            <a:r>
              <a:rPr lang="en-US" sz="1600" dirty="0" err="1"/>
              <a:t>dijanjikan</a:t>
            </a:r>
            <a:r>
              <a:rPr lang="en-US" sz="1600" dirty="0"/>
              <a:t> </a:t>
            </a:r>
            <a:r>
              <a:rPr lang="en-US" sz="1600" dirty="0" err="1"/>
              <a:t>meningkat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 10.000</a:t>
            </a:r>
          </a:p>
          <a:p>
            <a:r>
              <a:rPr lang="en-US" sz="1600" dirty="0"/>
              <a:t>Pada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 </a:t>
            </a:r>
            <a:r>
              <a:rPr lang="en-US" sz="1600" dirty="0" err="1"/>
              <a:t>selesai</a:t>
            </a:r>
            <a:r>
              <a:rPr lang="en-US" sz="1600" dirty="0"/>
              <a:t> </a:t>
            </a:r>
            <a:r>
              <a:rPr lang="en-US" sz="1600" dirty="0" err="1"/>
              <a:t>dibangun</a:t>
            </a:r>
            <a:r>
              <a:rPr lang="en-US" sz="1600" dirty="0"/>
              <a:t>, </a:t>
            </a:r>
            <a:r>
              <a:rPr lang="en-US" sz="1600" dirty="0" err="1"/>
              <a:t>pihak</a:t>
            </a:r>
            <a:r>
              <a:rPr lang="en-US" sz="1600" dirty="0"/>
              <a:t> </a:t>
            </a:r>
            <a:r>
              <a:rPr lang="en-US" sz="1600" dirty="0" err="1"/>
              <a:t>ketiga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menginspeksi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 dan </a:t>
            </a:r>
            <a:r>
              <a:rPr lang="en-US" sz="1600" dirty="0" err="1"/>
              <a:t>menentukan</a:t>
            </a:r>
            <a:r>
              <a:rPr lang="en-US" sz="1600" dirty="0"/>
              <a:t> rating </a:t>
            </a:r>
            <a:r>
              <a:rPr lang="en-US" sz="1600" dirty="0" err="1"/>
              <a:t>berdasarkan</a:t>
            </a:r>
            <a:r>
              <a:rPr lang="en-US" sz="1600" dirty="0"/>
              <a:t> </a:t>
            </a:r>
            <a:r>
              <a:rPr lang="en-US" sz="1600" dirty="0" err="1"/>
              <a:t>kriteria</a:t>
            </a:r>
            <a:r>
              <a:rPr lang="en-US" sz="1600" dirty="0"/>
              <a:t> yang </a:t>
            </a:r>
            <a:r>
              <a:rPr lang="en-US" sz="1600" dirty="0" err="1"/>
              <a:t>ditentukan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.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aset</a:t>
            </a:r>
            <a:r>
              <a:rPr lang="en-US" sz="1600" dirty="0"/>
              <a:t> </a:t>
            </a:r>
            <a:r>
              <a:rPr lang="en-US" sz="1600" dirty="0" err="1"/>
              <a:t>mendapatkan</a:t>
            </a:r>
            <a:r>
              <a:rPr lang="en-US" sz="1600" dirty="0"/>
              <a:t> </a:t>
            </a:r>
            <a:r>
              <a:rPr lang="en-US" sz="1600" dirty="0" err="1"/>
              <a:t>peringkat</a:t>
            </a:r>
            <a:r>
              <a:rPr lang="en-US" sz="1600" dirty="0"/>
              <a:t> (rating) yang </a:t>
            </a:r>
            <a:r>
              <a:rPr lang="en-US" sz="1600" dirty="0" err="1"/>
              <a:t>ditentukan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berhak</a:t>
            </a:r>
            <a:r>
              <a:rPr lang="en-US" sz="1600" dirty="0"/>
              <a:t> </a:t>
            </a:r>
            <a:r>
              <a:rPr lang="en-US" sz="1600" dirty="0" err="1"/>
              <a:t>menerima</a:t>
            </a:r>
            <a:r>
              <a:rPr lang="en-US" sz="1600" dirty="0"/>
              <a:t> bonus </a:t>
            </a:r>
            <a:r>
              <a:rPr lang="en-US" sz="1600" dirty="0" err="1"/>
              <a:t>insentif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Rp150.000</a:t>
            </a:r>
          </a:p>
          <a:p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,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menyiapkan</a:t>
            </a:r>
            <a:r>
              <a:rPr lang="en-US" sz="1600" dirty="0"/>
              <a:t> </a:t>
            </a:r>
            <a:r>
              <a:rPr lang="en-US" sz="1600" dirty="0" err="1"/>
              <a:t>estimasi</a:t>
            </a:r>
            <a:r>
              <a:rPr lang="en-US" sz="1600" dirty="0"/>
              <a:t> </a:t>
            </a:r>
            <a:r>
              <a:rPr lang="en-US" sz="1600" dirty="0" err="1"/>
              <a:t>terpisah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elemen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:</a:t>
            </a:r>
          </a:p>
          <a:p>
            <a:pPr marL="538163" indent="-273050">
              <a:buNone/>
            </a:pPr>
            <a:r>
              <a:rPr lang="en-US" sz="1600" dirty="0"/>
              <a:t>(a) 	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memutuskan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ekspekstasian</a:t>
            </a:r>
            <a:r>
              <a:rPr lang="en-US" sz="1600" dirty="0"/>
              <a:t> (expected value method)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mengestimasi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yang </a:t>
            </a:r>
            <a:r>
              <a:rPr lang="en-US" sz="1600" dirty="0" err="1"/>
              <a:t>dikaitkan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denda</a:t>
            </a:r>
            <a:r>
              <a:rPr lang="en-US" sz="1600" dirty="0"/>
              <a:t> </a:t>
            </a:r>
            <a:r>
              <a:rPr lang="en-US" sz="1600" dirty="0" err="1"/>
              <a:t>harian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insentif</a:t>
            </a:r>
            <a:r>
              <a:rPr lang="en-US" sz="1600" dirty="0"/>
              <a:t> (</a:t>
            </a:r>
            <a:r>
              <a:rPr lang="en-US" sz="1600" dirty="0" err="1"/>
              <a:t>yaitu</a:t>
            </a:r>
            <a:r>
              <a:rPr lang="en-US" sz="1600" dirty="0"/>
              <a:t> Rp2,5 </a:t>
            </a:r>
            <a:r>
              <a:rPr lang="en-US" sz="1600" dirty="0" err="1"/>
              <a:t>juta</a:t>
            </a:r>
            <a:r>
              <a:rPr lang="en-US" sz="1600" dirty="0"/>
              <a:t>, </a:t>
            </a:r>
            <a:r>
              <a:rPr lang="en-US" sz="1600" dirty="0" err="1"/>
              <a:t>ditambah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dikurang</a:t>
            </a:r>
            <a:r>
              <a:rPr lang="en-US" sz="1600" dirty="0"/>
              <a:t> Rp10.000  per </a:t>
            </a:r>
            <a:r>
              <a:rPr lang="en-US" sz="1600" dirty="0" err="1"/>
              <a:t>hari</a:t>
            </a:r>
            <a:r>
              <a:rPr lang="en-US" sz="1600" dirty="0"/>
              <a:t>). Hal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diharapkan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memprediksi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yang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.</a:t>
            </a:r>
          </a:p>
          <a:p>
            <a:pPr marL="538163" indent="-273050">
              <a:buNone/>
            </a:pPr>
            <a:r>
              <a:rPr lang="en-US" sz="1600" dirty="0"/>
              <a:t>(b) 	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memutuskan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yang paling </a:t>
            </a:r>
            <a:r>
              <a:rPr lang="en-US" sz="1600" dirty="0" err="1"/>
              <a:t>memungkinkan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mengestimasi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</a:t>
            </a:r>
            <a:r>
              <a:rPr lang="en-US" sz="1600" dirty="0" err="1"/>
              <a:t>terkait</a:t>
            </a:r>
            <a:r>
              <a:rPr lang="en-US" sz="1600" dirty="0"/>
              <a:t> bonus </a:t>
            </a:r>
            <a:r>
              <a:rPr lang="en-US" sz="1600" dirty="0" err="1"/>
              <a:t>insentif</a:t>
            </a:r>
            <a:r>
              <a:rPr lang="en-US" sz="1600" dirty="0"/>
              <a:t>. Hal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dikarenakan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dua</a:t>
            </a:r>
            <a:r>
              <a:rPr lang="en-US" sz="1600" dirty="0"/>
              <a:t> </a:t>
            </a:r>
            <a:r>
              <a:rPr lang="en-US" sz="1600" dirty="0" err="1"/>
              <a:t>kemungkinan</a:t>
            </a:r>
            <a:r>
              <a:rPr lang="en-US" sz="1600" dirty="0"/>
              <a:t> (Rp150.000 </a:t>
            </a:r>
            <a:r>
              <a:rPr lang="en-US" sz="1600" dirty="0" err="1"/>
              <a:t>atau</a:t>
            </a:r>
            <a:r>
              <a:rPr lang="en-US" sz="1600" dirty="0"/>
              <a:t> Rp0) dan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,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mengharapkan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memprediksikan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yang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diberikan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tepat</a:t>
            </a:r>
            <a:r>
              <a:rPr lang="en-US" sz="1600" dirty="0"/>
              <a:t>.</a:t>
            </a:r>
          </a:p>
          <a:p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mempertimbangkan</a:t>
            </a:r>
            <a:r>
              <a:rPr lang="en-US" sz="1600" dirty="0"/>
              <a:t> </a:t>
            </a:r>
            <a:r>
              <a:rPr lang="en-US" sz="1600" dirty="0" err="1"/>
              <a:t>batasan</a:t>
            </a:r>
            <a:r>
              <a:rPr lang="en-US" sz="1600" dirty="0"/>
              <a:t> </a:t>
            </a:r>
            <a:r>
              <a:rPr lang="en-US" sz="1600" dirty="0" err="1"/>
              <a:t>estimasi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apakah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memasukkan</a:t>
            </a:r>
            <a:r>
              <a:rPr lang="en-US" sz="1600" dirty="0"/>
              <a:t> </a:t>
            </a:r>
            <a:r>
              <a:rPr lang="en-US" sz="1600" dirty="0" err="1"/>
              <a:t>sebagian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seluruh</a:t>
            </a:r>
            <a:r>
              <a:rPr lang="en-US" sz="1600" dirty="0"/>
              <a:t> </a:t>
            </a:r>
            <a:r>
              <a:rPr lang="en-US" sz="1600" dirty="0" err="1"/>
              <a:t>estimasinya</a:t>
            </a:r>
            <a:r>
              <a:rPr lang="en-US" sz="1600" dirty="0"/>
              <a:t>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41586" y="1102478"/>
            <a:ext cx="4021014" cy="435039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Estimasi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imbalan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variabel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A9DC732-EB8B-494C-8A19-7434208DCDC4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269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3:  </a:t>
            </a:r>
            <a:r>
              <a:rPr lang="en-US" sz="3600" dirty="0" err="1">
                <a:latin typeface="Fjalla One" panose="02000506040000020004" pitchFamily="2" charset="0"/>
              </a:rPr>
              <a:t>Menentukan</a:t>
            </a:r>
            <a:r>
              <a:rPr lang="en-US" sz="3600" dirty="0">
                <a:latin typeface="Fjalla One" panose="02000506040000020004" pitchFamily="2" charset="0"/>
              </a:rPr>
              <a:t> Nilai </a:t>
            </a:r>
            <a:r>
              <a:rPr lang="en-US" sz="3600" dirty="0" err="1">
                <a:latin typeface="Fjalla One" panose="02000506040000020004" pitchFamily="2" charset="0"/>
              </a:rPr>
              <a:t>Transaksi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430338" y="1676400"/>
            <a:ext cx="9331324" cy="4858583"/>
          </a:xfrm>
        </p:spPr>
        <p:txBody>
          <a:bodyPr>
            <a:noAutofit/>
          </a:bodyPr>
          <a:lstStyle/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meyepakati</a:t>
            </a:r>
            <a:r>
              <a:rPr lang="en-US" sz="1800" dirty="0"/>
              <a:t> 100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Rp100 (100 total </a:t>
            </a:r>
            <a:r>
              <a:rPr lang="en-US" sz="1800" dirty="0" err="1"/>
              <a:t>produk</a:t>
            </a:r>
            <a:r>
              <a:rPr lang="en-US" sz="1800" dirty="0"/>
              <a:t> x Rp100 = Rp10.000 total </a:t>
            </a:r>
            <a:r>
              <a:rPr lang="en-US" sz="1800" dirty="0" err="1"/>
              <a:t>imbalan</a:t>
            </a:r>
            <a:r>
              <a:rPr lang="en-US" sz="1800" dirty="0"/>
              <a:t>). Kas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pengendalian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dialihkan</a:t>
            </a:r>
            <a:r>
              <a:rPr lang="en-US" sz="1800" dirty="0"/>
              <a:t>. </a:t>
            </a:r>
            <a:r>
              <a:rPr lang="en-US" sz="1800" dirty="0" err="1"/>
              <a:t>Praktik</a:t>
            </a:r>
            <a:r>
              <a:rPr lang="en-US" sz="1800" dirty="0"/>
              <a:t> </a:t>
            </a:r>
            <a:r>
              <a:rPr lang="en-US" sz="1800" dirty="0" err="1"/>
              <a:t>bisnis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pada </a:t>
            </a:r>
            <a:r>
              <a:rPr lang="en-US" sz="1800" dirty="0" err="1"/>
              <a:t>umumnya</a:t>
            </a:r>
            <a:r>
              <a:rPr lang="en-US" sz="1800" dirty="0"/>
              <a:t> </a:t>
            </a: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terpakai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jangka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30 </a:t>
            </a:r>
            <a:r>
              <a:rPr lang="en-US" sz="1800" dirty="0" err="1"/>
              <a:t>hari</a:t>
            </a:r>
            <a:r>
              <a:rPr lang="en-US" sz="1800" dirty="0"/>
              <a:t> dan </a:t>
            </a:r>
            <a:r>
              <a:rPr lang="en-US" sz="1800" dirty="0" err="1"/>
              <a:t>menerima</a:t>
            </a:r>
            <a:r>
              <a:rPr lang="en-US" sz="1800" dirty="0"/>
              <a:t> </a:t>
            </a:r>
            <a:r>
              <a:rPr lang="en-US" sz="1800" dirty="0" err="1"/>
              <a:t>pengembalian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.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Rp60.</a:t>
            </a:r>
          </a:p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menerapkan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PSAK 72 </a:t>
            </a:r>
            <a:r>
              <a:rPr lang="en-US" sz="1800" dirty="0" err="1"/>
              <a:t>ke</a:t>
            </a:r>
            <a:r>
              <a:rPr lang="en-US" sz="1800" dirty="0"/>
              <a:t> portfolio </a:t>
            </a:r>
            <a:r>
              <a:rPr lang="en-US" sz="1800" dirty="0" err="1"/>
              <a:t>atas</a:t>
            </a:r>
            <a:r>
              <a:rPr lang="en-US" sz="1800" dirty="0"/>
              <a:t> 100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mengharapkan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rasional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, </a:t>
            </a:r>
            <a:r>
              <a:rPr lang="en-US" sz="1800" dirty="0" err="1"/>
              <a:t>dampak</a:t>
            </a:r>
            <a:r>
              <a:rPr lang="en-US" sz="1800" dirty="0"/>
              <a:t> pada </a:t>
            </a:r>
            <a:r>
              <a:rPr lang="en-US" sz="1800" dirty="0" err="1"/>
              <a:t>laporan</a:t>
            </a:r>
            <a:r>
              <a:rPr lang="en-US" sz="1800" dirty="0"/>
              <a:t> </a:t>
            </a:r>
            <a:r>
              <a:rPr lang="en-US" sz="1800" dirty="0" err="1"/>
              <a:t>keuangan</a:t>
            </a:r>
            <a:r>
              <a:rPr lang="en-US" sz="1800" dirty="0"/>
              <a:t> </a:t>
            </a:r>
            <a:r>
              <a:rPr lang="en-US" sz="1800" dirty="0" err="1"/>
              <a:t>dari`penerapan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portfolio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berbeda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material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penerapan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portfolio.</a:t>
            </a:r>
          </a:p>
          <a:p>
            <a:r>
              <a:rPr lang="en-US" sz="1800" dirty="0"/>
              <a:t>Karena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, </a:t>
            </a:r>
            <a:r>
              <a:rPr lang="en-US" sz="1800" dirty="0" err="1"/>
              <a:t>imbalan</a:t>
            </a:r>
            <a:r>
              <a:rPr lang="en-US" sz="1800" dirty="0"/>
              <a:t> yang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.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mengestimasi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memutuskan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ekspektasian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yang </a:t>
            </a:r>
            <a:r>
              <a:rPr lang="en-US" sz="1800" dirty="0" err="1"/>
              <a:t>diharapkan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memprediksikan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baik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.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ekspektasian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memperkirakan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97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dikembalikan</a:t>
            </a:r>
            <a:r>
              <a:rPr lang="en-US" sz="1800" dirty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41586" y="1206674"/>
            <a:ext cx="3259014" cy="393526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Hak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Pengembalian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B2CCCE9E-0ED8-B244-ACDF-DFD7B42E86A4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155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284260"/>
            <a:ext cx="7371600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3:  </a:t>
            </a:r>
            <a:r>
              <a:rPr lang="en-US" sz="3600" dirty="0" err="1">
                <a:latin typeface="Fjalla One" panose="02000506040000020004" pitchFamily="2" charset="0"/>
              </a:rPr>
              <a:t>Menentukan</a:t>
            </a:r>
            <a:r>
              <a:rPr lang="en-US" sz="3600" dirty="0">
                <a:latin typeface="Fjalla One" panose="02000506040000020004" pitchFamily="2" charset="0"/>
              </a:rPr>
              <a:t> Nilai </a:t>
            </a:r>
            <a:r>
              <a:rPr lang="en-US" sz="3600" dirty="0" err="1">
                <a:latin typeface="Fjalla One" panose="02000506040000020004" pitchFamily="2" charset="0"/>
              </a:rPr>
              <a:t>Transaksi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650191" y="1299413"/>
            <a:ext cx="9108828" cy="4858583"/>
          </a:xfrm>
        </p:spPr>
        <p:txBody>
          <a:bodyPr>
            <a:noAutofit/>
          </a:bodyPr>
          <a:lstStyle/>
          <a:p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mempertimbangkan</a:t>
            </a:r>
            <a:r>
              <a:rPr lang="en-US" sz="1600" dirty="0"/>
              <a:t> </a:t>
            </a:r>
            <a:r>
              <a:rPr lang="en-US" sz="1600" dirty="0" err="1"/>
              <a:t>persyaratan</a:t>
            </a:r>
            <a:r>
              <a:rPr lang="en-US" sz="1600" dirty="0"/>
              <a:t> </a:t>
            </a:r>
            <a:r>
              <a:rPr lang="en-US" sz="1600" dirty="0" err="1"/>
              <a:t>batasan</a:t>
            </a:r>
            <a:r>
              <a:rPr lang="en-US" sz="1600" dirty="0"/>
              <a:t> </a:t>
            </a:r>
            <a:r>
              <a:rPr lang="en-US" sz="1600" dirty="0" err="1"/>
              <a:t>estimasi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apakah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</a:t>
            </a:r>
            <a:r>
              <a:rPr lang="en-US" sz="1600" dirty="0" err="1"/>
              <a:t>estimasian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Rp9.700 (Rp100 x 97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diekspektasikan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dikembalikan</a:t>
            </a:r>
            <a:r>
              <a:rPr lang="en-US" sz="1600" dirty="0"/>
              <a:t>)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dimasukkan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.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meskipun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diluar</a:t>
            </a:r>
            <a:r>
              <a:rPr lang="en-US" sz="1600" dirty="0"/>
              <a:t> </a:t>
            </a:r>
            <a:r>
              <a:rPr lang="en-US" sz="1600" dirty="0" err="1"/>
              <a:t>pengaruh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, </a:t>
            </a:r>
            <a:r>
              <a:rPr lang="en-US" sz="1600" dirty="0" err="1"/>
              <a:t>namun</a:t>
            </a:r>
            <a:r>
              <a:rPr lang="en-US" sz="1600" dirty="0"/>
              <a:t> </a:t>
            </a:r>
            <a:r>
              <a:rPr lang="en-US" sz="1600" dirty="0" err="1"/>
              <a:t>hal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berpengaruh</a:t>
            </a:r>
            <a:r>
              <a:rPr lang="en-US" sz="1600" dirty="0"/>
              <a:t> </a:t>
            </a:r>
            <a:r>
              <a:rPr lang="en-US" sz="1600" dirty="0" err="1"/>
              <a:t>signifikan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mengestimasi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dan </a:t>
            </a:r>
            <a:r>
              <a:rPr lang="en-US" sz="1600" dirty="0" err="1"/>
              <a:t>kelompok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. </a:t>
            </a:r>
            <a:r>
              <a:rPr lang="en-US" sz="1600" dirty="0" err="1"/>
              <a:t>Ketidakpastian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diselesaikan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jangka</a:t>
            </a:r>
            <a:r>
              <a:rPr lang="en-US" sz="1600" dirty="0"/>
              <a:t> </a:t>
            </a:r>
            <a:r>
              <a:rPr lang="en-US" sz="1600" dirty="0" err="1"/>
              <a:t>waktu</a:t>
            </a:r>
            <a:r>
              <a:rPr lang="en-US" sz="1600" dirty="0"/>
              <a:t> </a:t>
            </a:r>
            <a:r>
              <a:rPr lang="en-US" sz="1600" dirty="0" err="1"/>
              <a:t>singkat</a:t>
            </a:r>
            <a:r>
              <a:rPr lang="en-US" sz="1600" dirty="0"/>
              <a:t> (</a:t>
            </a:r>
            <a:r>
              <a:rPr lang="en-US" sz="1600" dirty="0" err="1"/>
              <a:t>yaitu</a:t>
            </a:r>
            <a:r>
              <a:rPr lang="en-US" sz="1600" dirty="0"/>
              <a:t> 30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r>
              <a:rPr lang="en-US" sz="1600" dirty="0"/>
              <a:t>). Oleh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,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menyimpulkan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besar</a:t>
            </a:r>
            <a:r>
              <a:rPr lang="en-US" sz="1600" dirty="0"/>
              <a:t> </a:t>
            </a:r>
            <a:r>
              <a:rPr lang="en-US" sz="1600" dirty="0" err="1"/>
              <a:t>kemungkinan</a:t>
            </a:r>
            <a:r>
              <a:rPr lang="en-US" sz="1600" dirty="0"/>
              <a:t> </a:t>
            </a:r>
            <a:r>
              <a:rPr lang="en-US" sz="1600" dirty="0" err="1"/>
              <a:t>pembalikan</a:t>
            </a:r>
            <a:r>
              <a:rPr lang="en-US" sz="1600" dirty="0"/>
              <a:t> yang </a:t>
            </a:r>
            <a:r>
              <a:rPr lang="en-US" sz="1600" dirty="0" err="1"/>
              <a:t>signifikan</a:t>
            </a:r>
            <a:r>
              <a:rPr lang="en-US" sz="1600" dirty="0"/>
              <a:t>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pendapatan</a:t>
            </a:r>
            <a:r>
              <a:rPr lang="en-US" sz="1600" dirty="0"/>
              <a:t> </a:t>
            </a:r>
            <a:r>
              <a:rPr lang="en-US" sz="1600" dirty="0" err="1"/>
              <a:t>kumulatif</a:t>
            </a:r>
            <a:r>
              <a:rPr lang="en-US" sz="1600" dirty="0"/>
              <a:t> yang </a:t>
            </a:r>
            <a:r>
              <a:rPr lang="en-US" sz="1600" dirty="0" err="1"/>
              <a:t>diakui</a:t>
            </a:r>
            <a:r>
              <a:rPr lang="en-US" sz="1600" dirty="0"/>
              <a:t> (</a:t>
            </a:r>
            <a:r>
              <a:rPr lang="en-US" sz="1600" dirty="0" err="1"/>
              <a:t>yaitu</a:t>
            </a:r>
            <a:r>
              <a:rPr lang="en-US" sz="1600" dirty="0"/>
              <a:t> Rp9.700)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terjadi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ketidakpastian</a:t>
            </a:r>
            <a:r>
              <a:rPr lang="en-US" sz="1600" dirty="0"/>
              <a:t> </a:t>
            </a:r>
            <a:r>
              <a:rPr lang="en-US" sz="1600" dirty="0" err="1"/>
              <a:t>diselesaikan</a:t>
            </a:r>
            <a:r>
              <a:rPr lang="en-US" sz="1600" dirty="0"/>
              <a:t> (</a:t>
            </a:r>
            <a:r>
              <a:rPr lang="en-US" sz="1600" dirty="0" err="1"/>
              <a:t>yaitu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r>
              <a:rPr lang="en-US" sz="1600" dirty="0"/>
              <a:t>).</a:t>
            </a:r>
          </a:p>
          <a:p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mengestimasi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menerima</a:t>
            </a:r>
            <a:r>
              <a:rPr lang="en-US" sz="1600" dirty="0"/>
              <a:t> </a:t>
            </a:r>
            <a:r>
              <a:rPr lang="en-US" sz="1600" dirty="0" err="1"/>
              <a:t>kembali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material dan </a:t>
            </a:r>
            <a:r>
              <a:rPr lang="en-US" sz="1600" dirty="0" err="1"/>
              <a:t>diharapkan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dikembalikan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dijual</a:t>
            </a:r>
            <a:r>
              <a:rPr lang="en-US" sz="1600" dirty="0"/>
              <a:t> </a:t>
            </a:r>
            <a:r>
              <a:rPr lang="en-US" sz="1600" dirty="0" err="1"/>
              <a:t>kembali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memperoleh</a:t>
            </a:r>
            <a:r>
              <a:rPr lang="en-US" sz="1600" dirty="0"/>
              <a:t> </a:t>
            </a:r>
            <a:r>
              <a:rPr lang="en-US" sz="1600" dirty="0" err="1"/>
              <a:t>keuntungan</a:t>
            </a:r>
            <a:r>
              <a:rPr lang="en-US" sz="1600" dirty="0"/>
              <a:t>.</a:t>
            </a:r>
          </a:p>
          <a:p>
            <a:r>
              <a:rPr lang="en-US" sz="1600" dirty="0"/>
              <a:t>Pada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pengalihan</a:t>
            </a:r>
            <a:r>
              <a:rPr lang="en-US" sz="1600" dirty="0"/>
              <a:t> </a:t>
            </a:r>
            <a:r>
              <a:rPr lang="en-US" sz="1600" dirty="0" err="1"/>
              <a:t>pengendalian</a:t>
            </a:r>
            <a:r>
              <a:rPr lang="en-US" sz="1600" dirty="0"/>
              <a:t> 100 </a:t>
            </a:r>
            <a:r>
              <a:rPr lang="en-US" sz="1600" dirty="0" err="1"/>
              <a:t>produk</a:t>
            </a:r>
            <a:r>
              <a:rPr lang="en-US" sz="1600" dirty="0"/>
              <a:t>,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mengakui</a:t>
            </a:r>
            <a:r>
              <a:rPr lang="en-US" sz="1600" dirty="0"/>
              <a:t> </a:t>
            </a:r>
            <a:r>
              <a:rPr lang="en-US" sz="1600" dirty="0" err="1"/>
              <a:t>pendapatan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tiga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diekspektasikan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dikembalikan</a:t>
            </a:r>
            <a:r>
              <a:rPr lang="en-US" sz="1600" dirty="0"/>
              <a:t>.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mengakui</a:t>
            </a:r>
            <a:r>
              <a:rPr lang="en-US" sz="1600" dirty="0"/>
              <a:t> </a:t>
            </a:r>
            <a:r>
              <a:rPr lang="en-US" sz="1600" dirty="0" err="1"/>
              <a:t>hal</a:t>
            </a:r>
            <a:r>
              <a:rPr lang="en-US" sz="1600" dirty="0"/>
              <a:t>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:</a:t>
            </a:r>
          </a:p>
          <a:p>
            <a:pPr marL="538163" indent="-273050">
              <a:buNone/>
            </a:pPr>
            <a:r>
              <a:rPr lang="en-US" sz="1600" dirty="0"/>
              <a:t>(a) </a:t>
            </a:r>
            <a:r>
              <a:rPr lang="en-US" sz="1600" dirty="0" err="1"/>
              <a:t>pendapatan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Rp9.700 (Rp100 x 97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diekspektasikan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dikembalikan</a:t>
            </a:r>
            <a:r>
              <a:rPr lang="en-US" sz="1600" dirty="0"/>
              <a:t>);</a:t>
            </a:r>
          </a:p>
          <a:p>
            <a:pPr marL="538163" indent="-273050">
              <a:buNone/>
            </a:pPr>
            <a:r>
              <a:rPr lang="en-US" sz="1600" dirty="0"/>
              <a:t>(b) </a:t>
            </a:r>
            <a:r>
              <a:rPr lang="en-US" sz="1600" dirty="0" err="1"/>
              <a:t>liabilitas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Rp300 (Rp100 </a:t>
            </a:r>
            <a:r>
              <a:rPr lang="en-US" sz="1600" dirty="0" err="1"/>
              <a:t>pengembalian</a:t>
            </a:r>
            <a:r>
              <a:rPr lang="en-US" sz="1600" dirty="0"/>
              <a:t> x 3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diekspektasikan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dikembalikan</a:t>
            </a:r>
            <a:r>
              <a:rPr lang="en-US" sz="1600" dirty="0"/>
              <a:t>); dan</a:t>
            </a:r>
          </a:p>
          <a:p>
            <a:pPr marL="538163" indent="-273050">
              <a:buNone/>
            </a:pPr>
            <a:r>
              <a:rPr lang="en-US" sz="1600" dirty="0"/>
              <a:t>(c) </a:t>
            </a:r>
            <a:r>
              <a:rPr lang="en-US" sz="1600" dirty="0" err="1"/>
              <a:t>aset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Rp180 (Rp60 x 3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haknya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mendapatkan</a:t>
            </a:r>
            <a:r>
              <a:rPr lang="en-US" sz="1600" dirty="0"/>
              <a:t> </a:t>
            </a:r>
            <a:r>
              <a:rPr lang="en-US" sz="1600" dirty="0" err="1"/>
              <a:t>kembali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menyelesaikan</a:t>
            </a:r>
            <a:r>
              <a:rPr lang="en-US" sz="1600" dirty="0"/>
              <a:t> </a:t>
            </a:r>
            <a:r>
              <a:rPr lang="en-US" sz="1600" dirty="0" err="1"/>
              <a:t>kewajiban</a:t>
            </a:r>
            <a:r>
              <a:rPr lang="en-US" sz="1600" dirty="0"/>
              <a:t> </a:t>
            </a:r>
            <a:r>
              <a:rPr lang="en-US" sz="1600" dirty="0" err="1"/>
              <a:t>pengembalian</a:t>
            </a:r>
            <a:r>
              <a:rPr lang="en-US" sz="1600" dirty="0"/>
              <a:t>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62134" y="982087"/>
            <a:ext cx="3259014" cy="317326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Hak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Pengembalian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3D0292D-FD48-9047-A524-4AA459D85847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958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200" y="348084"/>
            <a:ext cx="7371600" cy="816800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Fjalla One" panose="02000506040000020004" pitchFamily="2" charset="0"/>
              </a:rPr>
              <a:t>Tahap</a:t>
            </a:r>
            <a:r>
              <a:rPr lang="en-US" sz="3600" dirty="0">
                <a:latin typeface="Fjalla One" panose="02000506040000020004" pitchFamily="2" charset="0"/>
              </a:rPr>
              <a:t> 3:  </a:t>
            </a:r>
            <a:r>
              <a:rPr lang="en-US" sz="3600" dirty="0" err="1">
                <a:latin typeface="Fjalla One" panose="02000506040000020004" pitchFamily="2" charset="0"/>
              </a:rPr>
              <a:t>Menentukan</a:t>
            </a:r>
            <a:r>
              <a:rPr lang="en-US" sz="3600" dirty="0">
                <a:latin typeface="Fjalla One" panose="02000506040000020004" pitchFamily="2" charset="0"/>
              </a:rPr>
              <a:t> Nilai </a:t>
            </a:r>
            <a:r>
              <a:rPr lang="en-US" sz="3600" dirty="0" err="1">
                <a:latin typeface="Fjalla One" panose="02000506040000020004" pitchFamily="2" charset="0"/>
              </a:rPr>
              <a:t>Transaksi</a:t>
            </a:r>
            <a:endParaRPr lang="en-US" sz="3600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622782" y="1553767"/>
            <a:ext cx="9278814" cy="4710883"/>
          </a:xfrm>
        </p:spPr>
        <p:txBody>
          <a:bodyPr>
            <a:noAutofit/>
          </a:bodyPr>
          <a:lstStyle/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menyepakati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pada 1 </a:t>
            </a:r>
            <a:r>
              <a:rPr lang="en-US" sz="1800" dirty="0" err="1"/>
              <a:t>Januari</a:t>
            </a:r>
            <a:r>
              <a:rPr lang="en-US" sz="1800" dirty="0"/>
              <a:t> 20X8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menjual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A </a:t>
            </a:r>
            <a:r>
              <a:rPr lang="en-US" sz="1800" dirty="0" err="1"/>
              <a:t>sebesar</a:t>
            </a:r>
            <a:r>
              <a:rPr lang="en-US" sz="1800" dirty="0"/>
              <a:t> Rp100 per unit.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membeli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1.000 unit </a:t>
            </a:r>
            <a:r>
              <a:rPr lang="en-US" sz="1800" dirty="0" err="1"/>
              <a:t>produk</a:t>
            </a:r>
            <a:r>
              <a:rPr lang="en-US" sz="1800" dirty="0"/>
              <a:t> A </a:t>
            </a:r>
            <a:r>
              <a:rPr lang="en-US" sz="1800" dirty="0" err="1"/>
              <a:t>dalam</a:t>
            </a:r>
            <a:r>
              <a:rPr lang="en-US" sz="1800" dirty="0"/>
              <a:t> 1 </a:t>
            </a:r>
            <a:r>
              <a:rPr lang="en-US" sz="1800" dirty="0" err="1"/>
              <a:t>tahun</a:t>
            </a:r>
            <a:r>
              <a:rPr lang="en-US" sz="1800" dirty="0"/>
              <a:t> </a:t>
            </a:r>
            <a:r>
              <a:rPr lang="en-US" sz="1800" dirty="0" err="1"/>
              <a:t>kalender</a:t>
            </a:r>
            <a:r>
              <a:rPr lang="en-US" sz="1800" dirty="0"/>
              <a:t>,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menentukan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per unit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retrospektif</a:t>
            </a:r>
            <a:r>
              <a:rPr lang="en-US" sz="1800" dirty="0"/>
              <a:t> </a:t>
            </a:r>
            <a:r>
              <a:rPr lang="en-US" sz="1800" dirty="0" err="1"/>
              <a:t>dikurangi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Rp90 per unit.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akibatnya</a:t>
            </a:r>
            <a:r>
              <a:rPr lang="en-US" sz="1800" dirty="0"/>
              <a:t>,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.</a:t>
            </a:r>
          </a:p>
          <a:p>
            <a:r>
              <a:rPr lang="en-US" sz="1800" dirty="0"/>
              <a:t>Pada </a:t>
            </a:r>
            <a:r>
              <a:rPr lang="en-US" sz="1800" dirty="0" err="1"/>
              <a:t>triwulan</a:t>
            </a:r>
            <a:r>
              <a:rPr lang="en-US" sz="1800" dirty="0"/>
              <a:t> </a:t>
            </a:r>
            <a:r>
              <a:rPr lang="en-US" sz="1800" dirty="0" err="1"/>
              <a:t>pertama</a:t>
            </a:r>
            <a:r>
              <a:rPr lang="en-US" sz="1800" dirty="0"/>
              <a:t> yang </a:t>
            </a:r>
            <a:r>
              <a:rPr lang="en-US" sz="1800" dirty="0" err="1"/>
              <a:t>berakhir</a:t>
            </a:r>
            <a:r>
              <a:rPr lang="en-US" sz="1800" dirty="0"/>
              <a:t> pada 31 </a:t>
            </a:r>
            <a:r>
              <a:rPr lang="en-US" sz="1800" dirty="0" err="1"/>
              <a:t>Maret</a:t>
            </a:r>
            <a:r>
              <a:rPr lang="en-US" sz="1800" dirty="0"/>
              <a:t> 20X8,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menjual</a:t>
            </a:r>
            <a:r>
              <a:rPr lang="en-US" sz="1800" dirty="0"/>
              <a:t> 75 unit </a:t>
            </a:r>
            <a:r>
              <a:rPr lang="en-US" sz="1800" dirty="0" err="1"/>
              <a:t>Produk</a:t>
            </a:r>
            <a:r>
              <a:rPr lang="en-US" sz="1800" dirty="0"/>
              <a:t> A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.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mengestimasi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pelanggan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batas</a:t>
            </a:r>
            <a:r>
              <a:rPr lang="en-US" sz="1800" dirty="0"/>
              <a:t> 1.000 unit yang </a:t>
            </a:r>
            <a:r>
              <a:rPr lang="en-US" sz="1800" dirty="0" err="1"/>
              <a:t>disyaratkan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diskon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tahun</a:t>
            </a:r>
            <a:r>
              <a:rPr lang="en-US" sz="1800" dirty="0"/>
              <a:t> </a:t>
            </a:r>
            <a:r>
              <a:rPr lang="en-US" sz="1800" dirty="0" err="1"/>
              <a:t>kalender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mempertimbangkan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</a:t>
            </a:r>
            <a:r>
              <a:rPr lang="en-US" sz="1800" dirty="0" err="1"/>
              <a:t>batasan</a:t>
            </a:r>
            <a:r>
              <a:rPr lang="en-US" sz="1800" dirty="0"/>
              <a:t> </a:t>
            </a:r>
            <a:r>
              <a:rPr lang="en-US" sz="1800" dirty="0" err="1"/>
              <a:t>estimasi</a:t>
            </a:r>
            <a:r>
              <a:rPr lang="en-US" sz="1800" dirty="0"/>
              <a:t> </a:t>
            </a:r>
            <a:r>
              <a:rPr lang="en-US" sz="1800" dirty="0" err="1"/>
              <a:t>imbalan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.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menentukan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pengalaman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dan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entitas</a:t>
            </a:r>
            <a:r>
              <a:rPr lang="en-US" sz="1800" dirty="0"/>
              <a:t>. </a:t>
            </a:r>
          </a:p>
          <a:p>
            <a:r>
              <a:rPr lang="en-US" sz="1800" dirty="0"/>
              <a:t>Oleh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menyimpulkan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sangat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kemungkinan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pembalikan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kumulatif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yang </a:t>
            </a:r>
            <a:r>
              <a:rPr lang="en-US" sz="1800" dirty="0" err="1"/>
              <a:t>diakui</a:t>
            </a:r>
            <a:r>
              <a:rPr lang="en-US" sz="1800" dirty="0"/>
              <a:t> (Rp 100 per unit)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 </a:t>
            </a:r>
            <a:r>
              <a:rPr lang="en-US" sz="1800" dirty="0" err="1"/>
              <a:t>sampai</a:t>
            </a:r>
            <a:r>
              <a:rPr lang="en-US" sz="1800" dirty="0"/>
              <a:t> </a:t>
            </a:r>
            <a:r>
              <a:rPr lang="en-US" sz="1800" dirty="0" err="1"/>
              <a:t>ketidakpastian</a:t>
            </a:r>
            <a:r>
              <a:rPr lang="en-US" sz="1800" dirty="0"/>
              <a:t> </a:t>
            </a:r>
            <a:r>
              <a:rPr lang="en-US" sz="1800" dirty="0" err="1"/>
              <a:t>diselesaikan</a:t>
            </a:r>
            <a:r>
              <a:rPr lang="en-US" sz="1800" dirty="0"/>
              <a:t> (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diketahui</a:t>
            </a:r>
            <a:r>
              <a:rPr lang="en-US" sz="1800" dirty="0"/>
              <a:t>).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akibatnya</a:t>
            </a:r>
            <a:r>
              <a:rPr lang="en-US" sz="1800" dirty="0"/>
              <a:t>,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mengakui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Rp7.500 (75 unit x Rp100 per unit)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triwulan</a:t>
            </a:r>
            <a:r>
              <a:rPr lang="en-US" sz="1800" dirty="0"/>
              <a:t> yang </a:t>
            </a:r>
            <a:r>
              <a:rPr lang="en-US" sz="1800" dirty="0" err="1"/>
              <a:t>berakhir</a:t>
            </a:r>
            <a:r>
              <a:rPr lang="en-US" sz="1800" dirty="0"/>
              <a:t> pada 31 </a:t>
            </a:r>
            <a:r>
              <a:rPr lang="en-US" sz="1800" dirty="0" err="1"/>
              <a:t>Maret</a:t>
            </a:r>
            <a:r>
              <a:rPr lang="en-US" sz="1800" dirty="0"/>
              <a:t> 20X8.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92580" y="1164884"/>
            <a:ext cx="4354830" cy="388883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Insentif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berdasarkan</a:t>
            </a:r>
            <a:r>
              <a:rPr lang="en-US" sz="2000" b="1" dirty="0">
                <a:solidFill>
                  <a:schemeClr val="bg1"/>
                </a:solidFill>
              </a:rPr>
              <a:t> Volume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A62976A-9485-0F42-8917-7D1374D36592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27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Fjalla One" panose="02000506040000020004" pitchFamily="2" charset="0"/>
              </a:rPr>
              <a:t>Tahap</a:t>
            </a:r>
            <a:r>
              <a:rPr lang="en-US" dirty="0">
                <a:latin typeface="Fjalla One" panose="02000506040000020004" pitchFamily="2" charset="0"/>
              </a:rPr>
              <a:t> 3:  </a:t>
            </a:r>
            <a:r>
              <a:rPr lang="en-US" dirty="0" err="1">
                <a:latin typeface="Fjalla One" panose="02000506040000020004" pitchFamily="2" charset="0"/>
              </a:rPr>
              <a:t>Menentukan</a:t>
            </a:r>
            <a:r>
              <a:rPr lang="en-US" dirty="0">
                <a:latin typeface="Fjalla One" panose="02000506040000020004" pitchFamily="2" charset="0"/>
              </a:rPr>
              <a:t> Nilai </a:t>
            </a:r>
            <a:r>
              <a:rPr lang="en-US" dirty="0" err="1">
                <a:latin typeface="Fjalla One" panose="02000506040000020004" pitchFamily="2" charset="0"/>
              </a:rPr>
              <a:t>Transaksi</a:t>
            </a:r>
            <a:endParaRPr lang="en-US" dirty="0">
              <a:latin typeface="Fjalla One" panose="02000506040000020004" pitchFamily="2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0"/>
          </p:nvPr>
        </p:nvSpPr>
        <p:spPr>
          <a:xfrm>
            <a:off x="1447800" y="1828800"/>
            <a:ext cx="8891710" cy="4858583"/>
          </a:xfrm>
        </p:spPr>
        <p:txBody>
          <a:bodyPr>
            <a:noAutofit/>
          </a:bodyPr>
          <a:lstStyle/>
          <a:p>
            <a:r>
              <a:rPr lang="en-US" dirty="0"/>
              <a:t>Pada Mei 20X8,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mengakuisisi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lain dan pada </a:t>
            </a:r>
            <a:r>
              <a:rPr lang="en-US" dirty="0" err="1"/>
              <a:t>triwulankedua</a:t>
            </a:r>
            <a:r>
              <a:rPr lang="en-US" dirty="0"/>
              <a:t> yang </a:t>
            </a:r>
            <a:r>
              <a:rPr lang="en-US" dirty="0" err="1"/>
              <a:t>berakhir</a:t>
            </a:r>
            <a:r>
              <a:rPr lang="en-US" dirty="0"/>
              <a:t> pada 30 </a:t>
            </a:r>
            <a:r>
              <a:rPr lang="en-US" dirty="0" err="1"/>
              <a:t>Juni</a:t>
            </a:r>
            <a:r>
              <a:rPr lang="en-US" dirty="0"/>
              <a:t> 20X8,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500 unit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A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mengestimasi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1.000 unit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kalender</a:t>
            </a:r>
            <a:r>
              <a:rPr lang="en-US" dirty="0"/>
              <a:t> dan, 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disyaratkan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per unit </a:t>
            </a:r>
            <a:r>
              <a:rPr lang="en-US" dirty="0" err="1"/>
              <a:t>menjadi</a:t>
            </a:r>
            <a:r>
              <a:rPr lang="en-US" dirty="0"/>
              <a:t> Rp90 per unit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retrospektif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akibatnya</a:t>
            </a:r>
            <a:r>
              <a:rPr lang="en-US" dirty="0"/>
              <a:t>,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Rp44.250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triwulan</a:t>
            </a:r>
            <a:r>
              <a:rPr lang="en-US" dirty="0"/>
              <a:t> yang </a:t>
            </a:r>
            <a:r>
              <a:rPr lang="en-US" dirty="0" err="1"/>
              <a:t>berakhir</a:t>
            </a:r>
            <a:r>
              <a:rPr lang="en-US" dirty="0"/>
              <a:t> pada 30 </a:t>
            </a:r>
            <a:r>
              <a:rPr lang="en-US" dirty="0" err="1"/>
              <a:t>Juni</a:t>
            </a:r>
            <a:r>
              <a:rPr lang="en-US" dirty="0"/>
              <a:t> 20X8.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Rp45.000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500 unit (500 unit x Rp90 per unit) </a:t>
            </a:r>
            <a:r>
              <a:rPr lang="en-US" dirty="0" err="1"/>
              <a:t>dikurangi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Rp750 (75 unit x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Rp10)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unit </a:t>
            </a:r>
            <a:r>
              <a:rPr lang="en-US" dirty="0" err="1"/>
              <a:t>terjual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triwulan</a:t>
            </a:r>
            <a:r>
              <a:rPr lang="en-US" dirty="0"/>
              <a:t> yang </a:t>
            </a:r>
            <a:r>
              <a:rPr lang="en-US" dirty="0" err="1"/>
              <a:t>berakhir</a:t>
            </a:r>
            <a:r>
              <a:rPr lang="en-US" dirty="0"/>
              <a:t> pada 31 </a:t>
            </a:r>
            <a:r>
              <a:rPr lang="en-US" dirty="0" err="1"/>
              <a:t>Maret</a:t>
            </a:r>
            <a:r>
              <a:rPr lang="en-US" dirty="0"/>
              <a:t> 20X8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567842" y="1382200"/>
            <a:ext cx="4325813" cy="3323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bg1"/>
                </a:solidFill>
              </a:rPr>
              <a:t>Contoh</a:t>
            </a:r>
            <a:r>
              <a:rPr lang="en-US" sz="2000" b="1" dirty="0">
                <a:solidFill>
                  <a:schemeClr val="bg1"/>
                </a:solidFill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</a:rPr>
              <a:t>Insentif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berdasarkan</a:t>
            </a:r>
            <a:r>
              <a:rPr lang="en-US" sz="2000" b="1" dirty="0">
                <a:solidFill>
                  <a:schemeClr val="bg1"/>
                </a:solidFill>
              </a:rPr>
              <a:t> Volume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10A3D6A-530C-024D-AD76-014CF6DF04CF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69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67FF91CA-D62F-C14C-A369-2AA550E0EDD1}"/>
              </a:ext>
            </a:extLst>
          </p:cNvPr>
          <p:cNvSpPr txBox="1">
            <a:spLocks/>
          </p:cNvSpPr>
          <p:nvPr/>
        </p:nvSpPr>
        <p:spPr>
          <a:xfrm>
            <a:off x="91819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2B3194-F259-2F4E-B23A-83DB28A3F6D5}" type="slidenum">
              <a:rPr lang="en-US" smtClean="0"/>
              <a:pPr/>
              <a:t>89</a:t>
            </a:fld>
            <a:endParaRPr lang="en-US" dirty="0"/>
          </a:p>
        </p:txBody>
      </p:sp>
      <p:grpSp>
        <p:nvGrpSpPr>
          <p:cNvPr id="2" name="Google Shape;546;p11">
            <a:extLst>
              <a:ext uri="{FF2B5EF4-FFF2-40B4-BE49-F238E27FC236}">
                <a16:creationId xmlns:a16="http://schemas.microsoft.com/office/drawing/2014/main" id="{D631CF3F-291C-E154-A831-3116661F4C8A}"/>
              </a:ext>
            </a:extLst>
          </p:cNvPr>
          <p:cNvGrpSpPr/>
          <p:nvPr/>
        </p:nvGrpSpPr>
        <p:grpSpPr>
          <a:xfrm rot="10800000">
            <a:off x="2232837" y="1434626"/>
            <a:ext cx="8139666" cy="4710991"/>
            <a:chOff x="1098425" y="237675"/>
            <a:chExt cx="5358675" cy="5174750"/>
          </a:xfrm>
          <a:solidFill>
            <a:srgbClr val="66CCFF"/>
          </a:solidFill>
        </p:grpSpPr>
        <p:sp>
          <p:nvSpPr>
            <p:cNvPr id="3" name="Google Shape;547;p11">
              <a:extLst>
                <a:ext uri="{FF2B5EF4-FFF2-40B4-BE49-F238E27FC236}">
                  <a16:creationId xmlns:a16="http://schemas.microsoft.com/office/drawing/2014/main" id="{6171EB27-10EB-977F-6C47-16486536F3C0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" name="Google Shape;548;p11">
              <a:extLst>
                <a:ext uri="{FF2B5EF4-FFF2-40B4-BE49-F238E27FC236}">
                  <a16:creationId xmlns:a16="http://schemas.microsoft.com/office/drawing/2014/main" id="{C27E0E76-3988-52CF-EE28-B069E40E8517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" name="Google Shape;549;p11">
              <a:extLst>
                <a:ext uri="{FF2B5EF4-FFF2-40B4-BE49-F238E27FC236}">
                  <a16:creationId xmlns:a16="http://schemas.microsoft.com/office/drawing/2014/main" id="{1FEBACBC-FE22-14D1-76A7-C9EB580620BA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52C32E9-EFB9-E771-E1A3-8FC6CC03B1C5}"/>
              </a:ext>
            </a:extLst>
          </p:cNvPr>
          <p:cNvSpPr txBox="1"/>
          <p:nvPr/>
        </p:nvSpPr>
        <p:spPr>
          <a:xfrm>
            <a:off x="2232837" y="4067779"/>
            <a:ext cx="73577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8E694946-C9A8-4162-F08E-877A5CB9EF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AFAFAF"/>
              </a:clrFrom>
              <a:clrTo>
                <a:srgbClr val="AFAFA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131135" y="1798775"/>
            <a:ext cx="13258800" cy="216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36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9450</Words>
  <Application>Microsoft Office PowerPoint</Application>
  <PresentationFormat>Widescreen</PresentationFormat>
  <Paragraphs>887</Paragraphs>
  <Slides>89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00" baseType="lpstr">
      <vt:lpstr>Aptos</vt:lpstr>
      <vt:lpstr>Aptos Display</vt:lpstr>
      <vt:lpstr>Arial</vt:lpstr>
      <vt:lpstr>Barlow</vt:lpstr>
      <vt:lpstr>Barlow Semi Condensed</vt:lpstr>
      <vt:lpstr>Barlow Semi Condensed Medium</vt:lpstr>
      <vt:lpstr>Calibri</vt:lpstr>
      <vt:lpstr>Courier New</vt:lpstr>
      <vt:lpstr>Fjalla One</vt:lpstr>
      <vt:lpstr>Wingdings</vt:lpstr>
      <vt:lpstr>Office Theme</vt:lpstr>
      <vt:lpstr>PSAK 115  Pendapatan dari Kontrak dengan Pelanggan</vt:lpstr>
      <vt:lpstr>PowerPoint Presentation</vt:lpstr>
      <vt:lpstr>Agenda</vt:lpstr>
      <vt:lpstr>PowerPoint Presentation</vt:lpstr>
      <vt:lpstr>Pengaturan Pendapatan</vt:lpstr>
      <vt:lpstr>Penghasilan - Kerangka Konseptual</vt:lpstr>
      <vt:lpstr>Pengakuan Penghasilan &amp; Beban Kerangka Konseptual</vt:lpstr>
      <vt:lpstr>PSAK 23 Pendapatan tahun 1994</vt:lpstr>
      <vt:lpstr>PSAK 23 Pendapatan tahun 2010</vt:lpstr>
      <vt:lpstr>Aktivitas Pengembangan - Real Estat - PSAK 44</vt:lpstr>
      <vt:lpstr>Kontrak Konstruksi - PSAK 34</vt:lpstr>
      <vt:lpstr>ISAK 10 Program Loyalitas Pelanggan</vt:lpstr>
      <vt:lpstr>ISAK 21: Perjanjian Konstruksi Real Estat</vt:lpstr>
      <vt:lpstr>ISAK 27 Pengalihan Aset dari Pelanggan</vt:lpstr>
      <vt:lpstr>PowerPoint Presentation</vt:lpstr>
      <vt:lpstr>PSAK yang Digantikan PSAK 115</vt:lpstr>
      <vt:lpstr>PSAK 115</vt:lpstr>
      <vt:lpstr>PSAK 115</vt:lpstr>
      <vt:lpstr>PSAK 115</vt:lpstr>
      <vt:lpstr>Tahapan Pengakuan Pendapatan</vt:lpstr>
      <vt:lpstr>Tujuan</vt:lpstr>
      <vt:lpstr>Ruang Lingkup</vt:lpstr>
      <vt:lpstr>Pengakuan</vt:lpstr>
      <vt:lpstr>Mengidentifikan Kontrak – Par 9</vt:lpstr>
      <vt:lpstr>Tidak terdapat kontrak dan Kontrak tidak terlaksana</vt:lpstr>
      <vt:lpstr>Tidak memenuhi kontrak – Menerima Imbalan</vt:lpstr>
      <vt:lpstr>Kombinasi Kontrak</vt:lpstr>
      <vt:lpstr>Modifikasi Kontrak</vt:lpstr>
      <vt:lpstr>Modifikasi Kontrak – tidak terpisah</vt:lpstr>
      <vt:lpstr>Mengidentifikan Kewajiban Pelaksanaan</vt:lpstr>
      <vt:lpstr>Barang atau Jasa Bersifat dapat Dibedakan</vt:lpstr>
      <vt:lpstr>Mengidentifikasi Kewajiban Pelaksanaan</vt:lpstr>
      <vt:lpstr>Pengukuran</vt:lpstr>
      <vt:lpstr>Pengukuran</vt:lpstr>
      <vt:lpstr>Menentukan Harga Transaksi</vt:lpstr>
      <vt:lpstr>IMBALAN VARIABEL</vt:lpstr>
      <vt:lpstr>LIABILITAS PENGEMBALIAN</vt:lpstr>
      <vt:lpstr>ESTIMASI PEMBATAS IMBALAN VARIABEL</vt:lpstr>
      <vt:lpstr>PENILAIAN KEMBALI IMBALAN VARIABEL</vt:lpstr>
      <vt:lpstr>KEBERADAAN KOMPONEN PENDANAAN SIGNIFIKAN</vt:lpstr>
      <vt:lpstr>KEBERADAAN KOMPONEN PENDANAAN SIGNIFIKAN</vt:lpstr>
      <vt:lpstr>KEBERADAAN KOMPONEN PENDANAAN SIGNIFIKAN</vt:lpstr>
      <vt:lpstr>IMBALAN NONKAS</vt:lpstr>
      <vt:lpstr>UTANG IMBALAN KEPADA PELANGGAN</vt:lpstr>
      <vt:lpstr>UTANG IMBALAN KEPADA PELANGGAN</vt:lpstr>
      <vt:lpstr>Mengalokasikan Harga Transaksi terhadap Kewajiban Pelaksanaan</vt:lpstr>
      <vt:lpstr>Perubahan Harga Transaksi</vt:lpstr>
      <vt:lpstr>Penyelesaian Kewajiban Pelaksanaan</vt:lpstr>
      <vt:lpstr>Penyelesaian Kewajiban Pelaksanaan</vt:lpstr>
      <vt:lpstr>Kewajiban Pelaksanaan yang Diselesaikan Sepanjang Waktu (Performance Obligation Over Time)</vt:lpstr>
      <vt:lpstr>Kewajiban Pelaksanaan yang Diselesaikan pada Waktu Tertentu (Performance Obligation at a Point of Time)</vt:lpstr>
      <vt:lpstr>PowerPoint Presentation</vt:lpstr>
      <vt:lpstr>Pengukuran kemajuan terhadap penyelesaian kewajiban – sepanjang waktu</vt:lpstr>
      <vt:lpstr>Biaya Kontrak</vt:lpstr>
      <vt:lpstr>Biaya inkremental atas Perolehan Kontrak</vt:lpstr>
      <vt:lpstr>Biaya Pemenuhan Kontrak diakui sebagai Aset</vt:lpstr>
      <vt:lpstr>Amortisasi Penurunan Nilai</vt:lpstr>
      <vt:lpstr>Penyajian</vt:lpstr>
      <vt:lpstr>Pengungkapan</vt:lpstr>
      <vt:lpstr>Pengungkapan</vt:lpstr>
      <vt:lpstr>Pedoman Penerapan</vt:lpstr>
      <vt:lpstr>Contoh</vt:lpstr>
      <vt:lpstr>Contoh</vt:lpstr>
      <vt:lpstr>Contoh</vt:lpstr>
      <vt:lpstr>Contoh</vt:lpstr>
      <vt:lpstr>Ketentuan Transisi (Paragraf C02-C08)</vt:lpstr>
      <vt:lpstr>PowerPoint Presentation</vt:lpstr>
      <vt:lpstr>Ilustrasi Kontrak dan Pengakuan </vt:lpstr>
      <vt:lpstr>Tahap 1:  Identifikasi Kontrak Pelanggan</vt:lpstr>
      <vt:lpstr>Tahap 1:  Identifikasi Kontrak Pelanggan</vt:lpstr>
      <vt:lpstr>Tahap 2: Identifikasi Kewajiban Pelaksanaan</vt:lpstr>
      <vt:lpstr>Tahap 2:  Mengidentifikasi Kewajiban Pelaksanaan</vt:lpstr>
      <vt:lpstr>Tahap 3:  Menentukan harga transaksi</vt:lpstr>
      <vt:lpstr>Tahap 3:  Menentukan harga transaksi</vt:lpstr>
      <vt:lpstr>Tahap 3:  Menentukan harga transaksi</vt:lpstr>
      <vt:lpstr>Tahap 4:  Menentukan harga transaksi</vt:lpstr>
      <vt:lpstr>Tahap 4:  Menentukan harga transaksi</vt:lpstr>
      <vt:lpstr>Tahap 2:  Mengidentifikasi Kewajiban Pelaksanaan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Tahap 3:  Menentukan Nilai Transaksi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PSAK 115  Pendapatan dari Kontrak dengan Pelanggan</dc:title>
  <dc:creator>6281319339805</dc:creator>
  <cp:lastModifiedBy>Jun 877</cp:lastModifiedBy>
  <cp:revision>3</cp:revision>
  <dcterms:created xsi:type="dcterms:W3CDTF">2024-04-26T06:50:56Z</dcterms:created>
  <dcterms:modified xsi:type="dcterms:W3CDTF">2024-05-11T00:06:21Z</dcterms:modified>
</cp:coreProperties>
</file>